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1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2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444" r:id="rId2"/>
    <p:sldId id="392" r:id="rId3"/>
    <p:sldId id="393" r:id="rId4"/>
    <p:sldId id="414" r:id="rId5"/>
    <p:sldId id="391" r:id="rId6"/>
    <p:sldId id="368" r:id="rId7"/>
    <p:sldId id="396" r:id="rId8"/>
    <p:sldId id="375" r:id="rId9"/>
    <p:sldId id="405" r:id="rId10"/>
    <p:sldId id="415" r:id="rId11"/>
    <p:sldId id="449" r:id="rId12"/>
    <p:sldId id="439" r:id="rId13"/>
    <p:sldId id="416" r:id="rId14"/>
    <p:sldId id="448" r:id="rId15"/>
    <p:sldId id="443" r:id="rId16"/>
    <p:sldId id="419" r:id="rId17"/>
    <p:sldId id="431" r:id="rId18"/>
    <p:sldId id="376" r:id="rId19"/>
    <p:sldId id="412" r:id="rId20"/>
    <p:sldId id="447" r:id="rId21"/>
    <p:sldId id="452" r:id="rId22"/>
    <p:sldId id="421" r:id="rId23"/>
    <p:sldId id="453" r:id="rId24"/>
    <p:sldId id="377" r:id="rId25"/>
    <p:sldId id="407" r:id="rId26"/>
    <p:sldId id="434" r:id="rId27"/>
    <p:sldId id="456" r:id="rId28"/>
    <p:sldId id="435" r:id="rId29"/>
    <p:sldId id="450" r:id="rId30"/>
    <p:sldId id="451" r:id="rId31"/>
    <p:sldId id="457" r:id="rId32"/>
    <p:sldId id="445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06E"/>
    <a:srgbClr val="5BA099"/>
    <a:srgbClr val="F6F6F6"/>
    <a:srgbClr val="00A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apple\Desktop\&#36816;&#33829;\&#34892;&#19994;&#25968;&#25454;\&#30456;&#20851;&#34892;&#19994;&#25968;&#25454;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frer\&#34892;&#19994;&#25968;&#25454;\&#34892;&#19994;&#25968;&#25454;\10-11&#26376;\10-11&#26376;&#40763;&#30524;&#28165;&#27927;&#28082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dirty="0"/>
              <a:t>2018</a:t>
            </a:r>
            <a:r>
              <a:rPr lang="zh-CN" altLang="en-US" sz="1600" dirty="0"/>
              <a:t>类别销售占比</a:t>
            </a:r>
          </a:p>
        </c:rich>
      </c:tx>
      <c:layout>
        <c:manualLayout>
          <c:xMode val="edge"/>
          <c:yMode val="edge"/>
          <c:x val="0.32566606024636957"/>
          <c:y val="0.102272618235597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5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630743052349975"/>
          <c:y val="0.81802950753332804"/>
          <c:w val="0.60738488035159444"/>
          <c:h val="9.71983904981821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dirty="0"/>
              <a:t>2018</a:t>
            </a:r>
            <a:r>
              <a:rPr lang="zh-CN" altLang="en-US" sz="1600" dirty="0"/>
              <a:t>类别销售占比</a:t>
            </a:r>
          </a:p>
        </c:rich>
      </c:tx>
      <c:layout>
        <c:manualLayout>
          <c:xMode val="edge"/>
          <c:yMode val="edge"/>
          <c:x val="0.32566606024636957"/>
          <c:y val="0.102272618235597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销售额占比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377-4D1C-B63F-A678CDB37CB2}"/>
              </c:ext>
            </c:extLst>
          </c:dPt>
          <c:dPt>
            <c:idx val="1"/>
            <c:bubble3D val="0"/>
            <c:spPr>
              <a:solidFill>
                <a:srgbClr val="5BA09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77-4D1C-B63F-A678CDB37CB2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鼻滴鼻喷类</c:v>
                </c:pt>
                <c:pt idx="1">
                  <c:v>其他宝宝洗护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377-4D1C-B63F-A678CDB37C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16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630743052349975"/>
          <c:y val="0.81802950753332804"/>
          <c:w val="0.60738488035159444"/>
          <c:h val="9.71983904981821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dirty="0"/>
              <a:t>2017</a:t>
            </a:r>
            <a:r>
              <a:rPr lang="zh-CN" altLang="en-US" sz="1600" dirty="0"/>
              <a:t>产品销售占比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销售额占比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008-4D80-9618-D1268EE0361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008-4D80-9618-D1268EE0361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008-4D80-9618-D1268EE03615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鼻滴</c:v>
                </c:pt>
                <c:pt idx="1">
                  <c:v>鼻喷</c:v>
                </c:pt>
                <c:pt idx="2">
                  <c:v>洗沐二合一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0.59</c:v>
                </c:pt>
                <c:pt idx="1">
                  <c:v>0.31</c:v>
                </c:pt>
                <c:pt idx="2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008-4D80-9618-D1268EE036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468288878731915"/>
          <c:y val="0.8048560286077181"/>
          <c:w val="0.53933815993354517"/>
          <c:h val="9.46187144320891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dirty="0"/>
              <a:t>2018</a:t>
            </a:r>
            <a:r>
              <a:rPr lang="zh-CN" altLang="en-US" sz="1600" dirty="0"/>
              <a:t>产品销售占比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销售额占比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25-4AE8-80F3-119A6DAADB0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25-4AE8-80F3-119A6DAADB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E25-4AE8-80F3-119A6DAADB03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鼻滴</c:v>
                </c:pt>
                <c:pt idx="1">
                  <c:v>鼻喷</c:v>
                </c:pt>
                <c:pt idx="2">
                  <c:v>洗沐二合一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0.53</c:v>
                </c:pt>
                <c:pt idx="1">
                  <c:v>0.27</c:v>
                </c:pt>
                <c:pt idx="2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E25-4AE8-80F3-119A6DAADB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819876434968622"/>
          <c:y val="0.81621965988741052"/>
          <c:w val="0.59657044333529796"/>
          <c:h val="0.104234921154741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dirty="0"/>
              <a:t>2017</a:t>
            </a:r>
            <a:r>
              <a:rPr lang="zh-CN" altLang="en-US" sz="1600" dirty="0"/>
              <a:t>类别销售占比</a:t>
            </a:r>
          </a:p>
        </c:rich>
      </c:tx>
      <c:layout>
        <c:manualLayout>
          <c:xMode val="edge"/>
          <c:yMode val="edge"/>
          <c:x val="0.32566606024636957"/>
          <c:y val="0.102272618235597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销售额占比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79-47D7-8D48-B425EF681A47}"/>
              </c:ext>
            </c:extLst>
          </c:dPt>
          <c:dPt>
            <c:idx val="1"/>
            <c:bubble3D val="0"/>
            <c:spPr>
              <a:solidFill>
                <a:srgbClr val="5BA09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79-47D7-8D48-B425EF681A47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鼻滴鼻喷类</c:v>
                </c:pt>
                <c:pt idx="1">
                  <c:v>其他宝宝洗护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0.95</c:v>
                </c:pt>
                <c:pt idx="1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79-47D7-8D48-B425EF681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630743052349975"/>
          <c:y val="0.81802950753332804"/>
          <c:w val="0.60738488035159444"/>
          <c:h val="9.71983904981821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[Microsoft PowerPoint 中的图表]Sheet9!数据透视表8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2016-2017</a:t>
            </a:r>
            <a:r>
              <a:rPr lang="zh-CN" altLang="en-US" dirty="0"/>
              <a:t>店铺及行业销售走势</a:t>
            </a:r>
          </a:p>
        </c:rich>
      </c:tx>
      <c:layout>
        <c:manualLayout>
          <c:xMode val="edge"/>
          <c:yMode val="edge"/>
          <c:x val="0.2084080175596183"/>
          <c:y val="2.90492987949115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Sheet9!$B$1</c:f>
              <c:strCache>
                <c:ptCount val="1"/>
                <c:pt idx="0">
                  <c:v>gifrer店铺销售额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Sheet9!$A$2:$A$17</c:f>
              <c:multiLvlStrCache>
                <c:ptCount val="11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</c:lvl>
                <c:lvl>
                  <c:pt idx="0">
                    <c:v>2016</c:v>
                  </c:pt>
                  <c:pt idx="3">
                    <c:v>2017</c:v>
                  </c:pt>
                </c:lvl>
              </c:multiLvlStrCache>
            </c:multiLvlStrRef>
          </c:cat>
          <c:val>
            <c:numRef>
              <c:f>Sheet9!$B$2:$B$17</c:f>
              <c:numCache>
                <c:formatCode>General</c:formatCode>
                <c:ptCount val="11"/>
                <c:pt idx="0">
                  <c:v>17151.009999999998</c:v>
                </c:pt>
                <c:pt idx="1">
                  <c:v>32886.28</c:v>
                </c:pt>
                <c:pt idx="2">
                  <c:v>102890.44</c:v>
                </c:pt>
                <c:pt idx="3">
                  <c:v>95490</c:v>
                </c:pt>
                <c:pt idx="4">
                  <c:v>225957.06</c:v>
                </c:pt>
                <c:pt idx="5">
                  <c:v>619193.65</c:v>
                </c:pt>
                <c:pt idx="6">
                  <c:v>478711.1</c:v>
                </c:pt>
                <c:pt idx="7">
                  <c:v>770407.19</c:v>
                </c:pt>
                <c:pt idx="8">
                  <c:v>572863.6</c:v>
                </c:pt>
                <c:pt idx="9">
                  <c:v>327661.7</c:v>
                </c:pt>
                <c:pt idx="10">
                  <c:v>351894.78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5-457E-AF71-D987EB731AA7}"/>
            </c:ext>
          </c:extLst>
        </c:ser>
        <c:ser>
          <c:idx val="1"/>
          <c:order val="1"/>
          <c:tx>
            <c:strRef>
              <c:f>Sheet9!$C$1</c:f>
              <c:strCache>
                <c:ptCount val="1"/>
                <c:pt idx="0">
                  <c:v>鼻眼清洗液行业销售指数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Sheet9!$A$2:$A$17</c:f>
              <c:multiLvlStrCache>
                <c:ptCount val="11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</c:lvl>
                <c:lvl>
                  <c:pt idx="0">
                    <c:v>2016</c:v>
                  </c:pt>
                  <c:pt idx="3">
                    <c:v>2017</c:v>
                  </c:pt>
                </c:lvl>
              </c:multiLvlStrCache>
            </c:multiLvlStrRef>
          </c:cat>
          <c:val>
            <c:numRef>
              <c:f>Sheet9!$C$2:$C$17</c:f>
              <c:numCache>
                <c:formatCode>General</c:formatCode>
                <c:ptCount val="11"/>
                <c:pt idx="0">
                  <c:v>1469045.6</c:v>
                </c:pt>
                <c:pt idx="1">
                  <c:v>1659257.6</c:v>
                </c:pt>
                <c:pt idx="2">
                  <c:v>1762987.6</c:v>
                </c:pt>
                <c:pt idx="3">
                  <c:v>1425305.2</c:v>
                </c:pt>
                <c:pt idx="4">
                  <c:v>1531657.6</c:v>
                </c:pt>
                <c:pt idx="5">
                  <c:v>1660247.6</c:v>
                </c:pt>
                <c:pt idx="6">
                  <c:v>1544140.4000000001</c:v>
                </c:pt>
                <c:pt idx="7">
                  <c:v>1646453.6</c:v>
                </c:pt>
                <c:pt idx="8">
                  <c:v>1473296.0000000002</c:v>
                </c:pt>
                <c:pt idx="9">
                  <c:v>1319282.8</c:v>
                </c:pt>
                <c:pt idx="10">
                  <c:v>1421952.4000000001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45-457E-AF71-D987EB731A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3873272"/>
        <c:axId val="703873600"/>
      </c:lineChart>
      <c:lineChart>
        <c:grouping val="standard"/>
        <c:varyColors val="0"/>
        <c:ser>
          <c:idx val="2"/>
          <c:order val="2"/>
          <c:tx>
            <c:strRef>
              <c:f>Sheet9!$D$1</c:f>
              <c:strCache>
                <c:ptCount val="1"/>
                <c:pt idx="0">
                  <c:v>gifrer占鼻眼行业比重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multiLvlStrRef>
              <c:f>Sheet9!$A$2:$A$17</c:f>
              <c:multiLvlStrCache>
                <c:ptCount val="11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</c:lvl>
                <c:lvl>
                  <c:pt idx="0">
                    <c:v>2016</c:v>
                  </c:pt>
                  <c:pt idx="3">
                    <c:v>2017</c:v>
                  </c:pt>
                </c:lvl>
              </c:multiLvlStrCache>
            </c:multiLvlStrRef>
          </c:cat>
          <c:val>
            <c:numRef>
              <c:f>Sheet9!$D$2:$D$17</c:f>
              <c:numCache>
                <c:formatCode>General</c:formatCode>
                <c:ptCount val="11"/>
                <c:pt idx="0">
                  <c:v>6.2850057207209903E-2</c:v>
                </c:pt>
                <c:pt idx="1">
                  <c:v>7.6270736985022694E-2</c:v>
                </c:pt>
                <c:pt idx="2">
                  <c:v>9.6371409532318889E-2</c:v>
                </c:pt>
                <c:pt idx="3">
                  <c:v>0.12051257513127715</c:v>
                </c:pt>
                <c:pt idx="4">
                  <c:v>0.21802105118010709</c:v>
                </c:pt>
                <c:pt idx="5">
                  <c:v>0.37672694121045558</c:v>
                </c:pt>
                <c:pt idx="6">
                  <c:v>0.36727541096651573</c:v>
                </c:pt>
                <c:pt idx="7">
                  <c:v>0.45182979951575919</c:v>
                </c:pt>
                <c:pt idx="8">
                  <c:v>0.42606020786047066</c:v>
                </c:pt>
                <c:pt idx="9">
                  <c:v>0.36509503496899981</c:v>
                </c:pt>
                <c:pt idx="10">
                  <c:v>0.36573516806891709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45-457E-AF71-D987EB731A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0070312"/>
        <c:axId val="712059624"/>
      </c:lineChart>
      <c:catAx>
        <c:axId val="703873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3873600"/>
        <c:crosses val="autoZero"/>
        <c:auto val="1"/>
        <c:lblAlgn val="ctr"/>
        <c:lblOffset val="100"/>
        <c:noMultiLvlLbl val="0"/>
      </c:catAx>
      <c:valAx>
        <c:axId val="703873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3873272"/>
        <c:crosses val="autoZero"/>
        <c:crossBetween val="between"/>
      </c:valAx>
      <c:valAx>
        <c:axId val="712059624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0070312"/>
        <c:crosses val="max"/>
        <c:crossBetween val="between"/>
      </c:valAx>
      <c:catAx>
        <c:axId val="7100703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12059624"/>
        <c:crosses val="autoZero"/>
        <c:auto val="1"/>
        <c:lblAlgn val="ctr"/>
        <c:lblOffset val="100"/>
        <c:noMultiLvlLbl val="0"/>
      </c:catAx>
      <c:spPr>
        <a:pattFill prst="pct25">
          <a:fgClr>
            <a:srgbClr val="5BA099"/>
          </a:fgClr>
          <a:bgClr>
            <a:sysClr val="window" lastClr="FFFFFF"/>
          </a:bgClr>
        </a:patt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[相关行业数据.xlsx]Sheet2!数据透视表1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2015.9-2017.8</a:t>
            </a:r>
            <a:r>
              <a:rPr lang="zh-CN" altLang="en-US" dirty="0"/>
              <a:t>洗鼻相关类目销售趋势</a:t>
            </a:r>
          </a:p>
        </c:rich>
      </c:tx>
      <c:layout>
        <c:manualLayout>
          <c:xMode val="edge"/>
          <c:yMode val="edge"/>
          <c:x val="0.2760025681415319"/>
          <c:y val="0.227192314711679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6.6984214188798186E-2"/>
          <c:y val="0.36134671041507171"/>
          <c:w val="0.74083183724011015"/>
          <c:h val="0.44897697564396277"/>
        </c:manualLayout>
      </c:layout>
      <c:lineChart>
        <c:grouping val="standard"/>
        <c:varyColors val="0"/>
        <c:ser>
          <c:idx val="0"/>
          <c:order val="0"/>
          <c:tx>
            <c:strRef>
              <c:f>Sheet2!$B$3:$B$5</c:f>
              <c:strCache>
                <c:ptCount val="1"/>
                <c:pt idx="0">
                  <c:v>通用 - 洗鼻壶/洗鼻盐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Sheet2!$A$6:$A$36</c:f>
              <c:multiLvlStrCache>
                <c:ptCount val="24"/>
                <c:lvl>
                  <c:pt idx="0">
                    <c:v>9</c:v>
                  </c:pt>
                  <c:pt idx="1">
                    <c:v>10</c:v>
                  </c:pt>
                  <c:pt idx="2">
                    <c:v>11</c:v>
                  </c:pt>
                  <c:pt idx="3">
                    <c:v>12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5</c:v>
                  </c:pt>
                  <c:pt idx="9">
                    <c:v>6</c:v>
                  </c:pt>
                  <c:pt idx="10">
                    <c:v>7</c:v>
                  </c:pt>
                  <c:pt idx="11">
                    <c:v>8</c:v>
                  </c:pt>
                  <c:pt idx="12">
                    <c:v>9</c:v>
                  </c:pt>
                  <c:pt idx="13">
                    <c:v>10</c:v>
                  </c:pt>
                  <c:pt idx="14">
                    <c:v>11</c:v>
                  </c:pt>
                  <c:pt idx="15">
                    <c:v>12</c:v>
                  </c:pt>
                  <c:pt idx="16">
                    <c:v>1</c:v>
                  </c:pt>
                  <c:pt idx="17">
                    <c:v>2</c:v>
                  </c:pt>
                  <c:pt idx="18">
                    <c:v>3</c:v>
                  </c:pt>
                  <c:pt idx="19">
                    <c:v>4</c:v>
                  </c:pt>
                  <c:pt idx="20">
                    <c:v>5</c:v>
                  </c:pt>
                  <c:pt idx="21">
                    <c:v>6</c:v>
                  </c:pt>
                  <c:pt idx="22">
                    <c:v>7</c:v>
                  </c:pt>
                  <c:pt idx="23">
                    <c:v>8</c:v>
                  </c:pt>
                </c:lvl>
                <c:lvl>
                  <c:pt idx="0">
                    <c:v>2015</c:v>
                  </c:pt>
                  <c:pt idx="4">
                    <c:v>2016</c:v>
                  </c:pt>
                  <c:pt idx="16">
                    <c:v>2017</c:v>
                  </c:pt>
                </c:lvl>
              </c:multiLvlStrCache>
            </c:multiLvlStrRef>
          </c:cat>
          <c:val>
            <c:numRef>
              <c:f>Sheet2!$B$6:$B$36</c:f>
              <c:numCache>
                <c:formatCode>General</c:formatCode>
                <c:ptCount val="24"/>
                <c:pt idx="0">
                  <c:v>2787</c:v>
                </c:pt>
                <c:pt idx="1">
                  <c:v>2861</c:v>
                </c:pt>
                <c:pt idx="2">
                  <c:v>2871</c:v>
                </c:pt>
                <c:pt idx="3">
                  <c:v>3369</c:v>
                </c:pt>
                <c:pt idx="4">
                  <c:v>2857</c:v>
                </c:pt>
                <c:pt idx="5">
                  <c:v>1840</c:v>
                </c:pt>
                <c:pt idx="6">
                  <c:v>2417</c:v>
                </c:pt>
                <c:pt idx="7">
                  <c:v>2217</c:v>
                </c:pt>
                <c:pt idx="8">
                  <c:v>2228</c:v>
                </c:pt>
                <c:pt idx="9">
                  <c:v>1944</c:v>
                </c:pt>
                <c:pt idx="10">
                  <c:v>1763</c:v>
                </c:pt>
                <c:pt idx="11">
                  <c:v>2253</c:v>
                </c:pt>
                <c:pt idx="12">
                  <c:v>3039</c:v>
                </c:pt>
                <c:pt idx="13">
                  <c:v>2752</c:v>
                </c:pt>
                <c:pt idx="14">
                  <c:v>2849</c:v>
                </c:pt>
                <c:pt idx="15">
                  <c:v>2707</c:v>
                </c:pt>
                <c:pt idx="16">
                  <c:v>1562</c:v>
                </c:pt>
                <c:pt idx="17">
                  <c:v>1745</c:v>
                </c:pt>
                <c:pt idx="18">
                  <c:v>2094</c:v>
                </c:pt>
                <c:pt idx="19">
                  <c:v>2530</c:v>
                </c:pt>
                <c:pt idx="20">
                  <c:v>2825</c:v>
                </c:pt>
                <c:pt idx="21">
                  <c:v>2415</c:v>
                </c:pt>
                <c:pt idx="22">
                  <c:v>1877</c:v>
                </c:pt>
                <c:pt idx="23">
                  <c:v>2105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3B-4279-BE3B-DD313C579C5A}"/>
            </c:ext>
          </c:extLst>
        </c:ser>
        <c:ser>
          <c:idx val="1"/>
          <c:order val="1"/>
          <c:tx>
            <c:strRef>
              <c:f>Sheet2!$C$3:$C$5</c:f>
              <c:strCache>
                <c:ptCount val="1"/>
                <c:pt idx="0">
                  <c:v>通用 - 洗鼻器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Sheet2!$A$6:$A$36</c:f>
              <c:multiLvlStrCache>
                <c:ptCount val="24"/>
                <c:lvl>
                  <c:pt idx="0">
                    <c:v>9</c:v>
                  </c:pt>
                  <c:pt idx="1">
                    <c:v>10</c:v>
                  </c:pt>
                  <c:pt idx="2">
                    <c:v>11</c:v>
                  </c:pt>
                  <c:pt idx="3">
                    <c:v>12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5</c:v>
                  </c:pt>
                  <c:pt idx="9">
                    <c:v>6</c:v>
                  </c:pt>
                  <c:pt idx="10">
                    <c:v>7</c:v>
                  </c:pt>
                  <c:pt idx="11">
                    <c:v>8</c:v>
                  </c:pt>
                  <c:pt idx="12">
                    <c:v>9</c:v>
                  </c:pt>
                  <c:pt idx="13">
                    <c:v>10</c:v>
                  </c:pt>
                  <c:pt idx="14">
                    <c:v>11</c:v>
                  </c:pt>
                  <c:pt idx="15">
                    <c:v>12</c:v>
                  </c:pt>
                  <c:pt idx="16">
                    <c:v>1</c:v>
                  </c:pt>
                  <c:pt idx="17">
                    <c:v>2</c:v>
                  </c:pt>
                  <c:pt idx="18">
                    <c:v>3</c:v>
                  </c:pt>
                  <c:pt idx="19">
                    <c:v>4</c:v>
                  </c:pt>
                  <c:pt idx="20">
                    <c:v>5</c:v>
                  </c:pt>
                  <c:pt idx="21">
                    <c:v>6</c:v>
                  </c:pt>
                  <c:pt idx="22">
                    <c:v>7</c:v>
                  </c:pt>
                  <c:pt idx="23">
                    <c:v>8</c:v>
                  </c:pt>
                </c:lvl>
                <c:lvl>
                  <c:pt idx="0">
                    <c:v>2015</c:v>
                  </c:pt>
                  <c:pt idx="4">
                    <c:v>2016</c:v>
                  </c:pt>
                  <c:pt idx="16">
                    <c:v>2017</c:v>
                  </c:pt>
                </c:lvl>
              </c:multiLvlStrCache>
            </c:multiLvlStrRef>
          </c:cat>
          <c:val>
            <c:numRef>
              <c:f>Sheet2!$C$6:$C$36</c:f>
              <c:numCache>
                <c:formatCode>General</c:formatCode>
                <c:ptCount val="24"/>
                <c:pt idx="0">
                  <c:v>258.8</c:v>
                </c:pt>
                <c:pt idx="1">
                  <c:v>318.2</c:v>
                </c:pt>
                <c:pt idx="2">
                  <c:v>317.60000000000002</c:v>
                </c:pt>
                <c:pt idx="3">
                  <c:v>295.60000000000002</c:v>
                </c:pt>
                <c:pt idx="4">
                  <c:v>250</c:v>
                </c:pt>
                <c:pt idx="5">
                  <c:v>178.5</c:v>
                </c:pt>
                <c:pt idx="6">
                  <c:v>700.8</c:v>
                </c:pt>
                <c:pt idx="7">
                  <c:v>960.7</c:v>
                </c:pt>
                <c:pt idx="8">
                  <c:v>1290</c:v>
                </c:pt>
                <c:pt idx="9">
                  <c:v>1290</c:v>
                </c:pt>
                <c:pt idx="10">
                  <c:v>1004</c:v>
                </c:pt>
                <c:pt idx="11">
                  <c:v>1196</c:v>
                </c:pt>
                <c:pt idx="12">
                  <c:v>2245</c:v>
                </c:pt>
                <c:pt idx="13">
                  <c:v>2174</c:v>
                </c:pt>
                <c:pt idx="14">
                  <c:v>2619</c:v>
                </c:pt>
                <c:pt idx="15">
                  <c:v>2631</c:v>
                </c:pt>
                <c:pt idx="16">
                  <c:v>1860</c:v>
                </c:pt>
                <c:pt idx="17">
                  <c:v>2295</c:v>
                </c:pt>
                <c:pt idx="18">
                  <c:v>3034</c:v>
                </c:pt>
                <c:pt idx="19">
                  <c:v>3201</c:v>
                </c:pt>
                <c:pt idx="20">
                  <c:v>3738</c:v>
                </c:pt>
                <c:pt idx="21">
                  <c:v>3388</c:v>
                </c:pt>
                <c:pt idx="22">
                  <c:v>3056</c:v>
                </c:pt>
                <c:pt idx="23">
                  <c:v>3211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73B-4279-BE3B-DD313C579C5A}"/>
            </c:ext>
          </c:extLst>
        </c:ser>
        <c:ser>
          <c:idx val="2"/>
          <c:order val="2"/>
          <c:tx>
            <c:strRef>
              <c:f>Sheet2!$E$3:$E$5</c:f>
              <c:strCache>
                <c:ptCount val="1"/>
                <c:pt idx="0">
                  <c:v>婴儿 - 鼻眼清洗液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multiLvlStrRef>
              <c:f>Sheet2!$A$6:$A$36</c:f>
              <c:multiLvlStrCache>
                <c:ptCount val="24"/>
                <c:lvl>
                  <c:pt idx="0">
                    <c:v>9</c:v>
                  </c:pt>
                  <c:pt idx="1">
                    <c:v>10</c:v>
                  </c:pt>
                  <c:pt idx="2">
                    <c:v>11</c:v>
                  </c:pt>
                  <c:pt idx="3">
                    <c:v>12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5</c:v>
                  </c:pt>
                  <c:pt idx="9">
                    <c:v>6</c:v>
                  </c:pt>
                  <c:pt idx="10">
                    <c:v>7</c:v>
                  </c:pt>
                  <c:pt idx="11">
                    <c:v>8</c:v>
                  </c:pt>
                  <c:pt idx="12">
                    <c:v>9</c:v>
                  </c:pt>
                  <c:pt idx="13">
                    <c:v>10</c:v>
                  </c:pt>
                  <c:pt idx="14">
                    <c:v>11</c:v>
                  </c:pt>
                  <c:pt idx="15">
                    <c:v>12</c:v>
                  </c:pt>
                  <c:pt idx="16">
                    <c:v>1</c:v>
                  </c:pt>
                  <c:pt idx="17">
                    <c:v>2</c:v>
                  </c:pt>
                  <c:pt idx="18">
                    <c:v>3</c:v>
                  </c:pt>
                  <c:pt idx="19">
                    <c:v>4</c:v>
                  </c:pt>
                  <c:pt idx="20">
                    <c:v>5</c:v>
                  </c:pt>
                  <c:pt idx="21">
                    <c:v>6</c:v>
                  </c:pt>
                  <c:pt idx="22">
                    <c:v>7</c:v>
                  </c:pt>
                  <c:pt idx="23">
                    <c:v>8</c:v>
                  </c:pt>
                </c:lvl>
                <c:lvl>
                  <c:pt idx="0">
                    <c:v>2015</c:v>
                  </c:pt>
                  <c:pt idx="4">
                    <c:v>2016</c:v>
                  </c:pt>
                  <c:pt idx="16">
                    <c:v>2017</c:v>
                  </c:pt>
                </c:lvl>
              </c:multiLvlStrCache>
            </c:multiLvlStrRef>
          </c:cat>
          <c:val>
            <c:numRef>
              <c:f>Sheet2!$E$6:$E$36</c:f>
              <c:numCache>
                <c:formatCode>General</c:formatCode>
                <c:ptCount val="24"/>
                <c:pt idx="0">
                  <c:v>116.5</c:v>
                </c:pt>
                <c:pt idx="1">
                  <c:v>161.5</c:v>
                </c:pt>
                <c:pt idx="2">
                  <c:v>159</c:v>
                </c:pt>
                <c:pt idx="3">
                  <c:v>228.1</c:v>
                </c:pt>
                <c:pt idx="4">
                  <c:v>254.5</c:v>
                </c:pt>
                <c:pt idx="5">
                  <c:v>138.19999999999999</c:v>
                </c:pt>
                <c:pt idx="6">
                  <c:v>250.7</c:v>
                </c:pt>
                <c:pt idx="7">
                  <c:v>221</c:v>
                </c:pt>
                <c:pt idx="8">
                  <c:v>207.1</c:v>
                </c:pt>
                <c:pt idx="9">
                  <c:v>179.8</c:v>
                </c:pt>
                <c:pt idx="10">
                  <c:v>151.80000000000001</c:v>
                </c:pt>
                <c:pt idx="11">
                  <c:v>162.80000000000001</c:v>
                </c:pt>
                <c:pt idx="12">
                  <c:v>221.4</c:v>
                </c:pt>
                <c:pt idx="13">
                  <c:v>270.5</c:v>
                </c:pt>
                <c:pt idx="14">
                  <c:v>386.2</c:v>
                </c:pt>
                <c:pt idx="15">
                  <c:v>438.2</c:v>
                </c:pt>
                <c:pt idx="16">
                  <c:v>310.5</c:v>
                </c:pt>
                <c:pt idx="17">
                  <c:v>349.4</c:v>
                </c:pt>
                <c:pt idx="18">
                  <c:v>491.5</c:v>
                </c:pt>
                <c:pt idx="19">
                  <c:v>469.3</c:v>
                </c:pt>
                <c:pt idx="20">
                  <c:v>475.6</c:v>
                </c:pt>
                <c:pt idx="21">
                  <c:v>397.7</c:v>
                </c:pt>
                <c:pt idx="22">
                  <c:v>257</c:v>
                </c:pt>
                <c:pt idx="23">
                  <c:v>311.7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73B-4279-BE3B-DD313C579C5A}"/>
            </c:ext>
          </c:extLst>
        </c:ser>
        <c:ser>
          <c:idx val="3"/>
          <c:order val="3"/>
          <c:tx>
            <c:strRef>
              <c:f>Sheet2!$F$3:$F$5</c:f>
              <c:strCache>
                <c:ptCount val="1"/>
                <c:pt idx="0">
                  <c:v>婴儿 - 吸鼻器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multiLvlStrRef>
              <c:f>Sheet2!$A$6:$A$36</c:f>
              <c:multiLvlStrCache>
                <c:ptCount val="24"/>
                <c:lvl>
                  <c:pt idx="0">
                    <c:v>9</c:v>
                  </c:pt>
                  <c:pt idx="1">
                    <c:v>10</c:v>
                  </c:pt>
                  <c:pt idx="2">
                    <c:v>11</c:v>
                  </c:pt>
                  <c:pt idx="3">
                    <c:v>12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5</c:v>
                  </c:pt>
                  <c:pt idx="9">
                    <c:v>6</c:v>
                  </c:pt>
                  <c:pt idx="10">
                    <c:v>7</c:v>
                  </c:pt>
                  <c:pt idx="11">
                    <c:v>8</c:v>
                  </c:pt>
                  <c:pt idx="12">
                    <c:v>9</c:v>
                  </c:pt>
                  <c:pt idx="13">
                    <c:v>10</c:v>
                  </c:pt>
                  <c:pt idx="14">
                    <c:v>11</c:v>
                  </c:pt>
                  <c:pt idx="15">
                    <c:v>12</c:v>
                  </c:pt>
                  <c:pt idx="16">
                    <c:v>1</c:v>
                  </c:pt>
                  <c:pt idx="17">
                    <c:v>2</c:v>
                  </c:pt>
                  <c:pt idx="18">
                    <c:v>3</c:v>
                  </c:pt>
                  <c:pt idx="19">
                    <c:v>4</c:v>
                  </c:pt>
                  <c:pt idx="20">
                    <c:v>5</c:v>
                  </c:pt>
                  <c:pt idx="21">
                    <c:v>6</c:v>
                  </c:pt>
                  <c:pt idx="22">
                    <c:v>7</c:v>
                  </c:pt>
                  <c:pt idx="23">
                    <c:v>8</c:v>
                  </c:pt>
                </c:lvl>
                <c:lvl>
                  <c:pt idx="0">
                    <c:v>2015</c:v>
                  </c:pt>
                  <c:pt idx="4">
                    <c:v>2016</c:v>
                  </c:pt>
                  <c:pt idx="16">
                    <c:v>2017</c:v>
                  </c:pt>
                </c:lvl>
              </c:multiLvlStrCache>
            </c:multiLvlStrRef>
          </c:cat>
          <c:val>
            <c:numRef>
              <c:f>Sheet2!$F$6:$F$36</c:f>
              <c:numCache>
                <c:formatCode>General</c:formatCode>
                <c:ptCount val="24"/>
                <c:pt idx="0">
                  <c:v>320.2</c:v>
                </c:pt>
                <c:pt idx="1">
                  <c:v>484.5</c:v>
                </c:pt>
                <c:pt idx="2">
                  <c:v>596.6</c:v>
                </c:pt>
                <c:pt idx="3">
                  <c:v>729.4</c:v>
                </c:pt>
                <c:pt idx="4">
                  <c:v>755.3</c:v>
                </c:pt>
                <c:pt idx="5">
                  <c:v>447.3</c:v>
                </c:pt>
                <c:pt idx="6">
                  <c:v>724.5</c:v>
                </c:pt>
                <c:pt idx="7">
                  <c:v>607.4</c:v>
                </c:pt>
                <c:pt idx="8">
                  <c:v>671.7</c:v>
                </c:pt>
                <c:pt idx="9">
                  <c:v>564.4</c:v>
                </c:pt>
                <c:pt idx="10">
                  <c:v>413.6</c:v>
                </c:pt>
                <c:pt idx="11">
                  <c:v>488.3</c:v>
                </c:pt>
                <c:pt idx="12">
                  <c:v>621.4</c:v>
                </c:pt>
                <c:pt idx="13">
                  <c:v>885.5</c:v>
                </c:pt>
                <c:pt idx="14">
                  <c:v>1592</c:v>
                </c:pt>
                <c:pt idx="15">
                  <c:v>1887</c:v>
                </c:pt>
                <c:pt idx="16">
                  <c:v>1242</c:v>
                </c:pt>
                <c:pt idx="17">
                  <c:v>1302</c:v>
                </c:pt>
                <c:pt idx="18">
                  <c:v>1257</c:v>
                </c:pt>
                <c:pt idx="19">
                  <c:v>1104</c:v>
                </c:pt>
                <c:pt idx="20">
                  <c:v>922</c:v>
                </c:pt>
                <c:pt idx="21">
                  <c:v>772.1</c:v>
                </c:pt>
                <c:pt idx="22">
                  <c:v>667.5</c:v>
                </c:pt>
                <c:pt idx="23">
                  <c:v>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73B-4279-BE3B-DD313C579C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9304984"/>
        <c:axId val="679305312"/>
      </c:lineChart>
      <c:catAx>
        <c:axId val="679304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时间</a:t>
                </a:r>
                <a:endParaRPr lang="en-US" altLang="zh-C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9305312"/>
        <c:crosses val="autoZero"/>
        <c:auto val="1"/>
        <c:lblAlgn val="ctr"/>
        <c:lblOffset val="100"/>
        <c:tickLblSkip val="1"/>
        <c:noMultiLvlLbl val="0"/>
      </c:catAx>
      <c:valAx>
        <c:axId val="679305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销售额指数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9304984"/>
        <c:crosses val="autoZero"/>
        <c:crossBetween val="between"/>
        <c:dispUnits>
          <c:builtInUnit val="thousands"/>
        </c:dispUnits>
      </c:valAx>
      <c:spPr>
        <a:pattFill prst="pct25">
          <a:fgClr>
            <a:srgbClr val="5BA099"/>
          </a:fgClr>
          <a:bgClr>
            <a:sysClr val="window" lastClr="FFFFFF"/>
          </a:bgClr>
        </a:patt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[10-11月鼻眼清洗液.xlsx]Sheet2!数据透视表1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洗鼻相关类目销售占比</a:t>
            </a:r>
            <a:r>
              <a:rPr lang="en-US" altLang="zh-CN"/>
              <a:t>(10-11</a:t>
            </a:r>
            <a:r>
              <a:rPr lang="zh-CN" altLang="en-US"/>
              <a:t>月</a:t>
            </a:r>
            <a:r>
              <a:rPr lang="en-US" altLang="zh-CN"/>
              <a:t>)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12"/>
        <c:spPr>
          <a:solidFill>
            <a:srgbClr val="002060"/>
          </a:solidFill>
          <a:ln>
            <a:noFill/>
          </a:ln>
          <a:effectLst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</c:pivotFmt>
      <c:pivotFmt>
        <c:idx val="15"/>
        <c:spPr>
          <a:solidFill>
            <a:srgbClr val="002060"/>
          </a:solidFill>
          <a:ln>
            <a:noFill/>
          </a:ln>
          <a:effectLst/>
        </c:spPr>
      </c:pivotFmt>
      <c:pivotFmt>
        <c:idx val="16"/>
        <c:spPr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</c:pivotFmt>
      <c:pivotFmt>
        <c:idx val="19"/>
        <c:spPr>
          <a:solidFill>
            <a:srgbClr val="002060"/>
          </a:solidFill>
          <a:ln>
            <a:noFill/>
          </a:ln>
          <a:effectLst/>
        </c:spPr>
      </c:pivotFmt>
      <c:pivotFmt>
        <c:idx val="20"/>
        <c:spPr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Sheet2!$B$3</c:f>
              <c:strCache>
                <c:ptCount val="1"/>
                <c:pt idx="0">
                  <c:v>汇总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4F-4B97-B925-42EB02EB00D3}"/>
              </c:ext>
            </c:extLst>
          </c:dPt>
          <c:dPt>
            <c:idx val="1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D4F-4B97-B925-42EB02EB00D3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4F-4B97-B925-42EB02EB00D3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Sheet2!$A$4:$A$7</c:f>
              <c:strCache>
                <c:ptCount val="3"/>
                <c:pt idx="0">
                  <c:v>鼻眼清洗液(母婴)</c:v>
                </c:pt>
                <c:pt idx="1">
                  <c:v>洗鼻器／吸鼻器(OTC)</c:v>
                </c:pt>
                <c:pt idx="2">
                  <c:v>洗鼻壶/洗鼻盐(瑜伽)</c:v>
                </c:pt>
              </c:strCache>
            </c:strRef>
          </c:cat>
          <c:val>
            <c:numRef>
              <c:f>Sheet2!$B$4:$B$7</c:f>
              <c:numCache>
                <c:formatCode>0;[Red]0</c:formatCode>
                <c:ptCount val="3"/>
                <c:pt idx="0">
                  <c:v>1227.9000000000001</c:v>
                </c:pt>
                <c:pt idx="1">
                  <c:v>8469</c:v>
                </c:pt>
                <c:pt idx="2">
                  <c:v>5919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D4F-4B97-B925-42EB02EB00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detail.liangxinyao.com/item.htm?spm=a230r.1.14.199.4ffedf74VigTai&amp;id=538150023842&amp;ns=1&amp;abbucket=11&amp;skuId=3215458044162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2B474D-8D0F-4FB2-AF17-04D1FB4B898B}" type="doc">
      <dgm:prSet loTypeId="urn:microsoft.com/office/officeart/2005/8/layout/vList3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1064429C-9DA4-443E-8652-08F4B08B573A}">
      <dgm:prSet phldrT="[文本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互补品</a:t>
          </a:r>
          <a:endParaRPr lang="en-US" altLang="zh-CN" sz="18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ctr" defTabSz="800100">
            <a:lnSpc>
              <a:spcPts val="12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针对卖点：除鼻垢能方便，且能除菌</a:t>
          </a:r>
          <a:endParaRPr lang="en-US" altLang="zh-CN" sz="1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ctr" defTabSz="800100">
            <a:lnSpc>
              <a:spcPts val="12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参考文案：吸鼻器好帮手</a:t>
          </a:r>
        </a:p>
      </dgm:t>
    </dgm:pt>
    <dgm:pt modelId="{AE05D4CF-FB22-4F19-9A6E-E5E03C8EECA1}" type="parTrans" cxnId="{D9B1B80C-D780-4B99-B72F-ED24EB622703}">
      <dgm:prSet/>
      <dgm:spPr/>
      <dgm:t>
        <a:bodyPr/>
        <a:lstStyle/>
        <a:p>
          <a:endParaRPr lang="zh-CN" altLang="en-US"/>
        </a:p>
      </dgm:t>
    </dgm:pt>
    <dgm:pt modelId="{4E6DE920-21B8-41B8-804D-7C133783C4E2}" type="sibTrans" cxnId="{D9B1B80C-D780-4B99-B72F-ED24EB622703}">
      <dgm:prSet/>
      <dgm:spPr/>
      <dgm:t>
        <a:bodyPr/>
        <a:lstStyle/>
        <a:p>
          <a:endParaRPr lang="zh-CN" altLang="en-US"/>
        </a:p>
      </dgm:t>
    </dgm:pt>
    <dgm:pt modelId="{E39F65F9-4A03-4D5E-BE65-ABC921475CB1}">
      <dgm:prSet phldrT="[文本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互补品</a:t>
          </a:r>
          <a:endParaRPr lang="en-US" altLang="zh-CN" sz="18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针对卖点：辅助清除鼻垢</a:t>
          </a:r>
        </a:p>
      </dgm:t>
    </dgm:pt>
    <dgm:pt modelId="{BBECE91A-F54A-4CE6-B47C-65DAE9FEE133}" type="parTrans" cxnId="{36C493CB-CA0F-405E-A93E-E5AE9EAD5DAC}">
      <dgm:prSet/>
      <dgm:spPr/>
      <dgm:t>
        <a:bodyPr/>
        <a:lstStyle/>
        <a:p>
          <a:endParaRPr lang="zh-CN" altLang="en-US"/>
        </a:p>
      </dgm:t>
    </dgm:pt>
    <dgm:pt modelId="{0B7D6D42-B0E6-4162-A0BC-4B8475596FEB}" type="sibTrans" cxnId="{36C493CB-CA0F-405E-A93E-E5AE9EAD5DAC}">
      <dgm:prSet/>
      <dgm:spPr/>
      <dgm:t>
        <a:bodyPr/>
        <a:lstStyle/>
        <a:p>
          <a:endParaRPr lang="zh-CN" altLang="en-US"/>
        </a:p>
      </dgm:t>
    </dgm:pt>
    <dgm:pt modelId="{7D594D91-4AA7-465D-B728-066404258DAD}">
      <dgm:prSet phldrT="[文本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互补品</a:t>
          </a:r>
          <a:endParaRPr lang="en-US" altLang="zh-CN" sz="18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针对卖点：缓解鼻塞</a:t>
          </a:r>
        </a:p>
      </dgm:t>
    </dgm:pt>
    <dgm:pt modelId="{61CA6C24-E186-4F1B-B552-58C4ED5CEA9E}" type="parTrans" cxnId="{03ABE646-CD72-4B01-8B78-314E223A1BFF}">
      <dgm:prSet/>
      <dgm:spPr/>
      <dgm:t>
        <a:bodyPr/>
        <a:lstStyle/>
        <a:p>
          <a:endParaRPr lang="zh-CN" altLang="en-US"/>
        </a:p>
      </dgm:t>
    </dgm:pt>
    <dgm:pt modelId="{7BE18090-CCCC-4092-84C5-160F87C935DC}" type="sibTrans" cxnId="{03ABE646-CD72-4B01-8B78-314E223A1BFF}">
      <dgm:prSet/>
      <dgm:spPr/>
      <dgm:t>
        <a:bodyPr/>
        <a:lstStyle/>
        <a:p>
          <a:endParaRPr lang="zh-CN" altLang="en-US"/>
        </a:p>
      </dgm:t>
    </dgm:pt>
    <dgm:pt modelId="{1F446570-7605-419B-B66C-AC7769CC6A9D}">
      <dgm:prSet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替代品</a:t>
          </a:r>
          <a:endParaRPr lang="en-US" altLang="zh-CN" sz="18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缺陷：喷力大，刺激宝宝鼻腔</a:t>
          </a:r>
        </a:p>
      </dgm:t>
    </dgm:pt>
    <dgm:pt modelId="{E764E66F-F3CF-49DB-9B35-08E654B5188A}" type="sibTrans" cxnId="{4A9D42FF-294F-49C4-832B-75F5A558FBAA}">
      <dgm:prSet/>
      <dgm:spPr/>
      <dgm:t>
        <a:bodyPr/>
        <a:lstStyle/>
        <a:p>
          <a:endParaRPr lang="zh-CN" altLang="en-US"/>
        </a:p>
      </dgm:t>
    </dgm:pt>
    <dgm:pt modelId="{81D6F226-96BD-44A0-AD8D-528D619FBEB0}" type="parTrans" cxnId="{4A9D42FF-294F-49C4-832B-75F5A558FBAA}">
      <dgm:prSet/>
      <dgm:spPr/>
      <dgm:t>
        <a:bodyPr/>
        <a:lstStyle/>
        <a:p>
          <a:endParaRPr lang="zh-CN" altLang="en-US"/>
        </a:p>
      </dgm:t>
    </dgm:pt>
    <dgm:pt modelId="{CA3C247A-9D7F-41BD-9C06-30EA3ECC28C2}" type="pres">
      <dgm:prSet presAssocID="{702B474D-8D0F-4FB2-AF17-04D1FB4B898B}" presName="linearFlow" presStyleCnt="0">
        <dgm:presLayoutVars>
          <dgm:dir/>
          <dgm:resizeHandles val="exact"/>
        </dgm:presLayoutVars>
      </dgm:prSet>
      <dgm:spPr/>
    </dgm:pt>
    <dgm:pt modelId="{3F27E4F5-332F-4AE8-8D48-39988CB1DD72}" type="pres">
      <dgm:prSet presAssocID="{1064429C-9DA4-443E-8652-08F4B08B573A}" presName="composite" presStyleCnt="0"/>
      <dgm:spPr/>
    </dgm:pt>
    <dgm:pt modelId="{6238B3FC-AEB4-46BD-BFBF-1715F0A9446C}" type="pres">
      <dgm:prSet presAssocID="{1064429C-9DA4-443E-8652-08F4B08B573A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C309365-3E79-4D65-A180-85632011C603}" type="pres">
      <dgm:prSet presAssocID="{1064429C-9DA4-443E-8652-08F4B08B573A}" presName="txShp" presStyleLbl="node1" presStyleIdx="0" presStyleCnt="4">
        <dgm:presLayoutVars>
          <dgm:bulletEnabled val="1"/>
        </dgm:presLayoutVars>
      </dgm:prSet>
      <dgm:spPr/>
    </dgm:pt>
    <dgm:pt modelId="{E02EE778-D7FA-413C-AD26-71CF4836856D}" type="pres">
      <dgm:prSet presAssocID="{4E6DE920-21B8-41B8-804D-7C133783C4E2}" presName="spacing" presStyleCnt="0"/>
      <dgm:spPr/>
    </dgm:pt>
    <dgm:pt modelId="{E99B57FB-A57C-438C-B77D-3BFBEA3957F4}" type="pres">
      <dgm:prSet presAssocID="{E39F65F9-4A03-4D5E-BE65-ABC921475CB1}" presName="composite" presStyleCnt="0"/>
      <dgm:spPr/>
    </dgm:pt>
    <dgm:pt modelId="{E351526C-24F7-4B4B-BC19-62AD329E4089}" type="pres">
      <dgm:prSet presAssocID="{E39F65F9-4A03-4D5E-BE65-ABC921475CB1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7CCABBB-6DF4-4B84-AECB-AE02D79103AD}" type="pres">
      <dgm:prSet presAssocID="{E39F65F9-4A03-4D5E-BE65-ABC921475CB1}" presName="txShp" presStyleLbl="node1" presStyleIdx="1" presStyleCnt="4">
        <dgm:presLayoutVars>
          <dgm:bulletEnabled val="1"/>
        </dgm:presLayoutVars>
      </dgm:prSet>
      <dgm:spPr/>
    </dgm:pt>
    <dgm:pt modelId="{76CF7250-7FE6-4379-8CD4-E41C71FC4F20}" type="pres">
      <dgm:prSet presAssocID="{0B7D6D42-B0E6-4162-A0BC-4B8475596FEB}" presName="spacing" presStyleCnt="0"/>
      <dgm:spPr/>
    </dgm:pt>
    <dgm:pt modelId="{53C12D2D-B70F-4FB1-8269-2EAB5FF9BAE5}" type="pres">
      <dgm:prSet presAssocID="{7D594D91-4AA7-465D-B728-066404258DAD}" presName="composite" presStyleCnt="0"/>
      <dgm:spPr/>
    </dgm:pt>
    <dgm:pt modelId="{E28AD0B4-B147-4EE9-90FC-DDAFD96DB4CA}" type="pres">
      <dgm:prSet presAssocID="{7D594D91-4AA7-465D-B728-066404258DAD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D271288A-658A-4FD8-8ACC-375A87543439}" type="pres">
      <dgm:prSet presAssocID="{7D594D91-4AA7-465D-B728-066404258DAD}" presName="txShp" presStyleLbl="node1" presStyleIdx="2" presStyleCnt="4">
        <dgm:presLayoutVars>
          <dgm:bulletEnabled val="1"/>
        </dgm:presLayoutVars>
      </dgm:prSet>
      <dgm:spPr/>
    </dgm:pt>
    <dgm:pt modelId="{33FF2DD2-136D-4F8C-B6F1-8740BD764D5F}" type="pres">
      <dgm:prSet presAssocID="{7BE18090-CCCC-4092-84C5-160F87C935DC}" presName="spacing" presStyleCnt="0"/>
      <dgm:spPr/>
    </dgm:pt>
    <dgm:pt modelId="{EA786250-7A31-4D16-B835-CD3E5D9FB93C}" type="pres">
      <dgm:prSet presAssocID="{1F446570-7605-419B-B66C-AC7769CC6A9D}" presName="composite" presStyleCnt="0"/>
      <dgm:spPr/>
    </dgm:pt>
    <dgm:pt modelId="{F071CF80-2A3A-42FD-BA7C-64C6360381F1}" type="pres">
      <dgm:prSet presAssocID="{1F446570-7605-419B-B66C-AC7769CC6A9D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D47C39C-84DF-4B83-AB1D-EF6640932A0E}" type="pres">
      <dgm:prSet presAssocID="{1F446570-7605-419B-B66C-AC7769CC6A9D}" presName="txShp" presStyleLbl="node1" presStyleIdx="3" presStyleCnt="4">
        <dgm:presLayoutVars>
          <dgm:bulletEnabled val="1"/>
        </dgm:presLayoutVars>
      </dgm:prSet>
      <dgm:spPr/>
    </dgm:pt>
  </dgm:ptLst>
  <dgm:cxnLst>
    <dgm:cxn modelId="{FEB64E07-D38F-443B-B00F-F5E567C1B816}" type="presOf" srcId="{1064429C-9DA4-443E-8652-08F4B08B573A}" destId="{4C309365-3E79-4D65-A180-85632011C603}" srcOrd="0" destOrd="0" presId="urn:microsoft.com/office/officeart/2005/8/layout/vList3"/>
    <dgm:cxn modelId="{D9B1B80C-D780-4B99-B72F-ED24EB622703}" srcId="{702B474D-8D0F-4FB2-AF17-04D1FB4B898B}" destId="{1064429C-9DA4-443E-8652-08F4B08B573A}" srcOrd="0" destOrd="0" parTransId="{AE05D4CF-FB22-4F19-9A6E-E5E03C8EECA1}" sibTransId="{4E6DE920-21B8-41B8-804D-7C133783C4E2}"/>
    <dgm:cxn modelId="{03ABE646-CD72-4B01-8B78-314E223A1BFF}" srcId="{702B474D-8D0F-4FB2-AF17-04D1FB4B898B}" destId="{7D594D91-4AA7-465D-B728-066404258DAD}" srcOrd="2" destOrd="0" parTransId="{61CA6C24-E186-4F1B-B552-58C4ED5CEA9E}" sibTransId="{7BE18090-CCCC-4092-84C5-160F87C935DC}"/>
    <dgm:cxn modelId="{96FBFBB4-3618-48A5-A67A-4686BB6CEC22}" type="presOf" srcId="{702B474D-8D0F-4FB2-AF17-04D1FB4B898B}" destId="{CA3C247A-9D7F-41BD-9C06-30EA3ECC28C2}" srcOrd="0" destOrd="0" presId="urn:microsoft.com/office/officeart/2005/8/layout/vList3"/>
    <dgm:cxn modelId="{36C493CB-CA0F-405E-A93E-E5AE9EAD5DAC}" srcId="{702B474D-8D0F-4FB2-AF17-04D1FB4B898B}" destId="{E39F65F9-4A03-4D5E-BE65-ABC921475CB1}" srcOrd="1" destOrd="0" parTransId="{BBECE91A-F54A-4CE6-B47C-65DAE9FEE133}" sibTransId="{0B7D6D42-B0E6-4162-A0BC-4B8475596FEB}"/>
    <dgm:cxn modelId="{495CA8CC-A2B6-46B1-96CB-8F9084A4CDB8}" type="presOf" srcId="{1F446570-7605-419B-B66C-AC7769CC6A9D}" destId="{7D47C39C-84DF-4B83-AB1D-EF6640932A0E}" srcOrd="0" destOrd="0" presId="urn:microsoft.com/office/officeart/2005/8/layout/vList3"/>
    <dgm:cxn modelId="{AE1197F3-105F-403E-93C0-7E4EA9DAFB9D}" type="presOf" srcId="{7D594D91-4AA7-465D-B728-066404258DAD}" destId="{D271288A-658A-4FD8-8ACC-375A87543439}" srcOrd="0" destOrd="0" presId="urn:microsoft.com/office/officeart/2005/8/layout/vList3"/>
    <dgm:cxn modelId="{862E51FC-C00A-4994-94BE-E4C08818A2D1}" type="presOf" srcId="{E39F65F9-4A03-4D5E-BE65-ABC921475CB1}" destId="{E7CCABBB-6DF4-4B84-AECB-AE02D79103AD}" srcOrd="0" destOrd="0" presId="urn:microsoft.com/office/officeart/2005/8/layout/vList3"/>
    <dgm:cxn modelId="{4A9D42FF-294F-49C4-832B-75F5A558FBAA}" srcId="{702B474D-8D0F-4FB2-AF17-04D1FB4B898B}" destId="{1F446570-7605-419B-B66C-AC7769CC6A9D}" srcOrd="3" destOrd="0" parTransId="{81D6F226-96BD-44A0-AD8D-528D619FBEB0}" sibTransId="{E764E66F-F3CF-49DB-9B35-08E654B5188A}"/>
    <dgm:cxn modelId="{E7846B34-C02F-4252-B29E-4B1F2BF9C07B}" type="presParOf" srcId="{CA3C247A-9D7F-41BD-9C06-30EA3ECC28C2}" destId="{3F27E4F5-332F-4AE8-8D48-39988CB1DD72}" srcOrd="0" destOrd="0" presId="urn:microsoft.com/office/officeart/2005/8/layout/vList3"/>
    <dgm:cxn modelId="{F243B146-C08F-49FD-AD6F-EF422D69D3E3}" type="presParOf" srcId="{3F27E4F5-332F-4AE8-8D48-39988CB1DD72}" destId="{6238B3FC-AEB4-46BD-BFBF-1715F0A9446C}" srcOrd="0" destOrd="0" presId="urn:microsoft.com/office/officeart/2005/8/layout/vList3"/>
    <dgm:cxn modelId="{76D55737-1CE6-4D68-800B-EE017937939A}" type="presParOf" srcId="{3F27E4F5-332F-4AE8-8D48-39988CB1DD72}" destId="{4C309365-3E79-4D65-A180-85632011C603}" srcOrd="1" destOrd="0" presId="urn:microsoft.com/office/officeart/2005/8/layout/vList3"/>
    <dgm:cxn modelId="{3D45CA94-D1A8-4BFB-AD5C-399AB3AAAACC}" type="presParOf" srcId="{CA3C247A-9D7F-41BD-9C06-30EA3ECC28C2}" destId="{E02EE778-D7FA-413C-AD26-71CF4836856D}" srcOrd="1" destOrd="0" presId="urn:microsoft.com/office/officeart/2005/8/layout/vList3"/>
    <dgm:cxn modelId="{9C0D382B-1925-4E48-9563-D2EC73494A65}" type="presParOf" srcId="{CA3C247A-9D7F-41BD-9C06-30EA3ECC28C2}" destId="{E99B57FB-A57C-438C-B77D-3BFBEA3957F4}" srcOrd="2" destOrd="0" presId="urn:microsoft.com/office/officeart/2005/8/layout/vList3"/>
    <dgm:cxn modelId="{0A6A6472-65D8-4D07-B5A1-611370FF1FD4}" type="presParOf" srcId="{E99B57FB-A57C-438C-B77D-3BFBEA3957F4}" destId="{E351526C-24F7-4B4B-BC19-62AD329E4089}" srcOrd="0" destOrd="0" presId="urn:microsoft.com/office/officeart/2005/8/layout/vList3"/>
    <dgm:cxn modelId="{EEA1D69F-21A0-4B69-AA1D-EF216B283CE3}" type="presParOf" srcId="{E99B57FB-A57C-438C-B77D-3BFBEA3957F4}" destId="{E7CCABBB-6DF4-4B84-AECB-AE02D79103AD}" srcOrd="1" destOrd="0" presId="urn:microsoft.com/office/officeart/2005/8/layout/vList3"/>
    <dgm:cxn modelId="{5A57B6B3-5498-4C0D-A01E-15CBC9CA7E32}" type="presParOf" srcId="{CA3C247A-9D7F-41BD-9C06-30EA3ECC28C2}" destId="{76CF7250-7FE6-4379-8CD4-E41C71FC4F20}" srcOrd="3" destOrd="0" presId="urn:microsoft.com/office/officeart/2005/8/layout/vList3"/>
    <dgm:cxn modelId="{2E5B64E9-DAF7-42C7-AD28-D6C33A074DDE}" type="presParOf" srcId="{CA3C247A-9D7F-41BD-9C06-30EA3ECC28C2}" destId="{53C12D2D-B70F-4FB1-8269-2EAB5FF9BAE5}" srcOrd="4" destOrd="0" presId="urn:microsoft.com/office/officeart/2005/8/layout/vList3"/>
    <dgm:cxn modelId="{06B619B0-5F62-4292-9EE0-35DC5BD2FC0E}" type="presParOf" srcId="{53C12D2D-B70F-4FB1-8269-2EAB5FF9BAE5}" destId="{E28AD0B4-B147-4EE9-90FC-DDAFD96DB4CA}" srcOrd="0" destOrd="0" presId="urn:microsoft.com/office/officeart/2005/8/layout/vList3"/>
    <dgm:cxn modelId="{DC55F951-2008-4AAC-8FC6-60E2727F1071}" type="presParOf" srcId="{53C12D2D-B70F-4FB1-8269-2EAB5FF9BAE5}" destId="{D271288A-658A-4FD8-8ACC-375A87543439}" srcOrd="1" destOrd="0" presId="urn:microsoft.com/office/officeart/2005/8/layout/vList3"/>
    <dgm:cxn modelId="{E9136799-FA6E-4407-B5C1-E7A64AFB768B}" type="presParOf" srcId="{CA3C247A-9D7F-41BD-9C06-30EA3ECC28C2}" destId="{33FF2DD2-136D-4F8C-B6F1-8740BD764D5F}" srcOrd="5" destOrd="0" presId="urn:microsoft.com/office/officeart/2005/8/layout/vList3"/>
    <dgm:cxn modelId="{AE4404BD-B740-40D1-A5F7-2752D6507A4D}" type="presParOf" srcId="{CA3C247A-9D7F-41BD-9C06-30EA3ECC28C2}" destId="{EA786250-7A31-4D16-B835-CD3E5D9FB93C}" srcOrd="6" destOrd="0" presId="urn:microsoft.com/office/officeart/2005/8/layout/vList3"/>
    <dgm:cxn modelId="{4031D3E8-E809-4718-BA82-9FF3EBC2486D}" type="presParOf" srcId="{EA786250-7A31-4D16-B835-CD3E5D9FB93C}" destId="{F071CF80-2A3A-42FD-BA7C-64C6360381F1}" srcOrd="0" destOrd="0" presId="urn:microsoft.com/office/officeart/2005/8/layout/vList3"/>
    <dgm:cxn modelId="{0C7ABD6A-E3CF-4FF3-A2F1-AB3C1F7FBEE0}" type="presParOf" srcId="{EA786250-7A31-4D16-B835-CD3E5D9FB93C}" destId="{7D47C39C-84DF-4B83-AB1D-EF6640932A0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2B474D-8D0F-4FB2-AF17-04D1FB4B898B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064429C-9DA4-443E-8652-08F4B08B573A}">
      <dgm:prSet phldrT="[文本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替代品</a:t>
          </a:r>
          <a:endParaRPr lang="en-US" altLang="zh-CN" sz="18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ctr" defTabSz="800100">
            <a:lnSpc>
              <a:spcPts val="2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缺陷：不够便捷便携、冲调不匀、容易呛鼻</a:t>
          </a:r>
        </a:p>
      </dgm:t>
    </dgm:pt>
    <dgm:pt modelId="{AE05D4CF-FB22-4F19-9A6E-E5E03C8EECA1}" type="parTrans" cxnId="{D9B1B80C-D780-4B99-B72F-ED24EB622703}">
      <dgm:prSet/>
      <dgm:spPr/>
      <dgm:t>
        <a:bodyPr/>
        <a:lstStyle/>
        <a:p>
          <a:endParaRPr lang="zh-CN" altLang="en-US"/>
        </a:p>
      </dgm:t>
    </dgm:pt>
    <dgm:pt modelId="{4E6DE920-21B8-41B8-804D-7C133783C4E2}" type="sibTrans" cxnId="{D9B1B80C-D780-4B99-B72F-ED24EB622703}">
      <dgm:prSet/>
      <dgm:spPr/>
      <dgm:t>
        <a:bodyPr/>
        <a:lstStyle/>
        <a:p>
          <a:endParaRPr lang="zh-CN" altLang="en-US"/>
        </a:p>
      </dgm:t>
    </dgm:pt>
    <dgm:pt modelId="{E39F65F9-4A03-4D5E-BE65-ABC921475CB1}">
      <dgm:prSet phldrT="[文本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替代品</a:t>
          </a:r>
          <a:endParaRPr lang="en-US" altLang="zh-CN" sz="18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缺陷：不能除菌及加速感冒康复</a:t>
          </a:r>
        </a:p>
      </dgm:t>
    </dgm:pt>
    <dgm:pt modelId="{BBECE91A-F54A-4CE6-B47C-65DAE9FEE133}" type="parTrans" cxnId="{36C493CB-CA0F-405E-A93E-E5AE9EAD5DAC}">
      <dgm:prSet/>
      <dgm:spPr/>
      <dgm:t>
        <a:bodyPr/>
        <a:lstStyle/>
        <a:p>
          <a:endParaRPr lang="zh-CN" altLang="en-US"/>
        </a:p>
      </dgm:t>
    </dgm:pt>
    <dgm:pt modelId="{0B7D6D42-B0E6-4162-A0BC-4B8475596FEB}" type="sibTrans" cxnId="{36C493CB-CA0F-405E-A93E-E5AE9EAD5DAC}">
      <dgm:prSet/>
      <dgm:spPr/>
      <dgm:t>
        <a:bodyPr/>
        <a:lstStyle/>
        <a:p>
          <a:endParaRPr lang="zh-CN" altLang="en-US"/>
        </a:p>
      </dgm:t>
    </dgm:pt>
    <dgm:pt modelId="{7D594D91-4AA7-465D-B728-066404258DAD}">
      <dgm:prSet phldrT="[文本]"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互补品</a:t>
          </a:r>
          <a:endParaRPr lang="en-US" altLang="zh-CN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针对卖点：有效清除有害颗粒</a:t>
          </a:r>
        </a:p>
      </dgm:t>
    </dgm:pt>
    <dgm:pt modelId="{61CA6C24-E186-4F1B-B552-58C4ED5CEA9E}" type="parTrans" cxnId="{03ABE646-CD72-4B01-8B78-314E223A1BFF}">
      <dgm:prSet/>
      <dgm:spPr/>
      <dgm:t>
        <a:bodyPr/>
        <a:lstStyle/>
        <a:p>
          <a:endParaRPr lang="zh-CN" altLang="en-US"/>
        </a:p>
      </dgm:t>
    </dgm:pt>
    <dgm:pt modelId="{7BE18090-CCCC-4092-84C5-160F87C935DC}" type="sibTrans" cxnId="{03ABE646-CD72-4B01-8B78-314E223A1BFF}">
      <dgm:prSet/>
      <dgm:spPr/>
      <dgm:t>
        <a:bodyPr/>
        <a:lstStyle/>
        <a:p>
          <a:endParaRPr lang="zh-CN" altLang="en-US"/>
        </a:p>
      </dgm:t>
    </dgm:pt>
    <dgm:pt modelId="{A4B76CF6-A76A-4F4A-A7E0-AA6B0BD191CE}">
      <dgm:prSet phldrT="[文本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互补品</a:t>
          </a:r>
          <a:endParaRPr lang="en-US" altLang="zh-CN" sz="18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针对卖点：缓解鼻塞</a:t>
          </a:r>
        </a:p>
      </dgm:t>
    </dgm:pt>
    <dgm:pt modelId="{B4935BA8-F255-4096-9CB2-B16810820535}" type="parTrans" cxnId="{4F514C04-6716-40E6-97F4-BEAFD99B9C0A}">
      <dgm:prSet/>
      <dgm:spPr/>
      <dgm:t>
        <a:bodyPr/>
        <a:lstStyle/>
        <a:p>
          <a:endParaRPr lang="zh-CN" altLang="en-US"/>
        </a:p>
      </dgm:t>
    </dgm:pt>
    <dgm:pt modelId="{3C89A2F0-2F8C-440E-92D3-B87D6438468B}" type="sibTrans" cxnId="{4F514C04-6716-40E6-97F4-BEAFD99B9C0A}">
      <dgm:prSet/>
      <dgm:spPr/>
      <dgm:t>
        <a:bodyPr/>
        <a:lstStyle/>
        <a:p>
          <a:endParaRPr lang="zh-CN" altLang="en-US"/>
        </a:p>
      </dgm:t>
    </dgm:pt>
    <dgm:pt modelId="{8A8FED63-6D23-42C1-B372-78BB437FC44A}">
      <dgm:prSet phldrT="[文本]"/>
      <dgm:spPr/>
      <dgm:t>
        <a:bodyPr/>
        <a:lstStyle/>
        <a:p>
          <a:pPr>
            <a:buNone/>
          </a:pPr>
          <a:r>
            <a: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替代品</a:t>
          </a:r>
          <a:endParaRPr lang="en-US" altLang="zh-CN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>
            <a:buNone/>
          </a:pPr>
          <a:r>
            <a: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缺陷：气味冲、价格贵</a:t>
          </a:r>
        </a:p>
      </dgm:t>
    </dgm:pt>
    <dgm:pt modelId="{6BFAA7EC-F832-4339-8B03-6BA698C15696}" type="parTrans" cxnId="{6BCC0CFB-40E9-40F6-A3E3-969B3D2692E1}">
      <dgm:prSet/>
      <dgm:spPr/>
      <dgm:t>
        <a:bodyPr/>
        <a:lstStyle/>
        <a:p>
          <a:endParaRPr lang="zh-CN" altLang="en-US"/>
        </a:p>
      </dgm:t>
    </dgm:pt>
    <dgm:pt modelId="{34AC4C67-CD9B-4C22-B4E8-867BDC29A90A}" type="sibTrans" cxnId="{6BCC0CFB-40E9-40F6-A3E3-969B3D2692E1}">
      <dgm:prSet/>
      <dgm:spPr/>
      <dgm:t>
        <a:bodyPr/>
        <a:lstStyle/>
        <a:p>
          <a:endParaRPr lang="zh-CN" altLang="en-US"/>
        </a:p>
      </dgm:t>
    </dgm:pt>
    <dgm:pt modelId="{CA3C247A-9D7F-41BD-9C06-30EA3ECC28C2}" type="pres">
      <dgm:prSet presAssocID="{702B474D-8D0F-4FB2-AF17-04D1FB4B898B}" presName="linearFlow" presStyleCnt="0">
        <dgm:presLayoutVars>
          <dgm:dir/>
          <dgm:resizeHandles val="exact"/>
        </dgm:presLayoutVars>
      </dgm:prSet>
      <dgm:spPr/>
    </dgm:pt>
    <dgm:pt modelId="{3F27E4F5-332F-4AE8-8D48-39988CB1DD72}" type="pres">
      <dgm:prSet presAssocID="{1064429C-9DA4-443E-8652-08F4B08B573A}" presName="composite" presStyleCnt="0"/>
      <dgm:spPr/>
    </dgm:pt>
    <dgm:pt modelId="{6238B3FC-AEB4-46BD-BFBF-1715F0A9446C}" type="pres">
      <dgm:prSet presAssocID="{1064429C-9DA4-443E-8652-08F4B08B573A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C309365-3E79-4D65-A180-85632011C603}" type="pres">
      <dgm:prSet presAssocID="{1064429C-9DA4-443E-8652-08F4B08B573A}" presName="txShp" presStyleLbl="node1" presStyleIdx="0" presStyleCnt="5">
        <dgm:presLayoutVars>
          <dgm:bulletEnabled val="1"/>
        </dgm:presLayoutVars>
      </dgm:prSet>
      <dgm:spPr/>
    </dgm:pt>
    <dgm:pt modelId="{E02EE778-D7FA-413C-AD26-71CF4836856D}" type="pres">
      <dgm:prSet presAssocID="{4E6DE920-21B8-41B8-804D-7C133783C4E2}" presName="spacing" presStyleCnt="0"/>
      <dgm:spPr/>
    </dgm:pt>
    <dgm:pt modelId="{E99B57FB-A57C-438C-B77D-3BFBEA3957F4}" type="pres">
      <dgm:prSet presAssocID="{E39F65F9-4A03-4D5E-BE65-ABC921475CB1}" presName="composite" presStyleCnt="0"/>
      <dgm:spPr/>
    </dgm:pt>
    <dgm:pt modelId="{E351526C-24F7-4B4B-BC19-62AD329E4089}" type="pres">
      <dgm:prSet presAssocID="{E39F65F9-4A03-4D5E-BE65-ABC921475CB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E7CCABBB-6DF4-4B84-AECB-AE02D79103AD}" type="pres">
      <dgm:prSet presAssocID="{E39F65F9-4A03-4D5E-BE65-ABC921475CB1}" presName="txShp" presStyleLbl="node1" presStyleIdx="1" presStyleCnt="5">
        <dgm:presLayoutVars>
          <dgm:bulletEnabled val="1"/>
        </dgm:presLayoutVars>
      </dgm:prSet>
      <dgm:spPr/>
    </dgm:pt>
    <dgm:pt modelId="{76CF7250-7FE6-4379-8CD4-E41C71FC4F20}" type="pres">
      <dgm:prSet presAssocID="{0B7D6D42-B0E6-4162-A0BC-4B8475596FEB}" presName="spacing" presStyleCnt="0"/>
      <dgm:spPr/>
    </dgm:pt>
    <dgm:pt modelId="{C4883659-8E5E-4A71-BF43-F567E3CBC231}" type="pres">
      <dgm:prSet presAssocID="{8A8FED63-6D23-42C1-B372-78BB437FC44A}" presName="composite" presStyleCnt="0"/>
      <dgm:spPr/>
    </dgm:pt>
    <dgm:pt modelId="{9051DA98-4C1D-421D-A2FB-2336456BD4AD}" type="pres">
      <dgm:prSet presAssocID="{8A8FED63-6D23-42C1-B372-78BB437FC44A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/>
          </dgm14:cNvPr>
        </a:ext>
      </dgm:extLst>
    </dgm:pt>
    <dgm:pt modelId="{122091A8-AF8A-49ED-A1D0-C69373E240B1}" type="pres">
      <dgm:prSet presAssocID="{8A8FED63-6D23-42C1-B372-78BB437FC44A}" presName="txShp" presStyleLbl="node1" presStyleIdx="2" presStyleCnt="5">
        <dgm:presLayoutVars>
          <dgm:bulletEnabled val="1"/>
        </dgm:presLayoutVars>
      </dgm:prSet>
      <dgm:spPr/>
    </dgm:pt>
    <dgm:pt modelId="{C846D97C-33E6-463A-B0F4-028A19E690F3}" type="pres">
      <dgm:prSet presAssocID="{34AC4C67-CD9B-4C22-B4E8-867BDC29A90A}" presName="spacing" presStyleCnt="0"/>
      <dgm:spPr/>
    </dgm:pt>
    <dgm:pt modelId="{53C12D2D-B70F-4FB1-8269-2EAB5FF9BAE5}" type="pres">
      <dgm:prSet presAssocID="{7D594D91-4AA7-465D-B728-066404258DAD}" presName="composite" presStyleCnt="0"/>
      <dgm:spPr/>
    </dgm:pt>
    <dgm:pt modelId="{E28AD0B4-B147-4EE9-90FC-DDAFD96DB4CA}" type="pres">
      <dgm:prSet presAssocID="{7D594D91-4AA7-465D-B728-066404258DAD}" presName="imgShp" presStyleLbl="fgImgPlace1" presStyleIdx="3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271288A-658A-4FD8-8ACC-375A87543439}" type="pres">
      <dgm:prSet presAssocID="{7D594D91-4AA7-465D-B728-066404258DAD}" presName="txShp" presStyleLbl="node1" presStyleIdx="3" presStyleCnt="5">
        <dgm:presLayoutVars>
          <dgm:bulletEnabled val="1"/>
        </dgm:presLayoutVars>
      </dgm:prSet>
      <dgm:spPr/>
    </dgm:pt>
    <dgm:pt modelId="{A206592B-313D-45AC-A473-E7B3F1319C16}" type="pres">
      <dgm:prSet presAssocID="{7BE18090-CCCC-4092-84C5-160F87C935DC}" presName="spacing" presStyleCnt="0"/>
      <dgm:spPr/>
    </dgm:pt>
    <dgm:pt modelId="{7BF7DE0A-8D57-4A55-B838-EB38EE5FB15E}" type="pres">
      <dgm:prSet presAssocID="{A4B76CF6-A76A-4F4A-A7E0-AA6B0BD191CE}" presName="composite" presStyleCnt="0"/>
      <dgm:spPr/>
    </dgm:pt>
    <dgm:pt modelId="{2069C2E4-C0D0-432D-AB4A-62086AF4511B}" type="pres">
      <dgm:prSet presAssocID="{A4B76CF6-A76A-4F4A-A7E0-AA6B0BD191CE}" presName="imgShp" presStyleLbl="fgImgPlace1" presStyleIdx="4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15E03A11-A06C-4EC9-8894-7D23FE8D79E7}" type="pres">
      <dgm:prSet presAssocID="{A4B76CF6-A76A-4F4A-A7E0-AA6B0BD191CE}" presName="txShp" presStyleLbl="node1" presStyleIdx="4" presStyleCnt="5">
        <dgm:presLayoutVars>
          <dgm:bulletEnabled val="1"/>
        </dgm:presLayoutVars>
      </dgm:prSet>
      <dgm:spPr/>
    </dgm:pt>
  </dgm:ptLst>
  <dgm:cxnLst>
    <dgm:cxn modelId="{4F514C04-6716-40E6-97F4-BEAFD99B9C0A}" srcId="{702B474D-8D0F-4FB2-AF17-04D1FB4B898B}" destId="{A4B76CF6-A76A-4F4A-A7E0-AA6B0BD191CE}" srcOrd="4" destOrd="0" parTransId="{B4935BA8-F255-4096-9CB2-B16810820535}" sibTransId="{3C89A2F0-2F8C-440E-92D3-B87D6438468B}"/>
    <dgm:cxn modelId="{FEB64E07-D38F-443B-B00F-F5E567C1B816}" type="presOf" srcId="{1064429C-9DA4-443E-8652-08F4B08B573A}" destId="{4C309365-3E79-4D65-A180-85632011C603}" srcOrd="0" destOrd="0" presId="urn:microsoft.com/office/officeart/2005/8/layout/vList3"/>
    <dgm:cxn modelId="{D9B1B80C-D780-4B99-B72F-ED24EB622703}" srcId="{702B474D-8D0F-4FB2-AF17-04D1FB4B898B}" destId="{1064429C-9DA4-443E-8652-08F4B08B573A}" srcOrd="0" destOrd="0" parTransId="{AE05D4CF-FB22-4F19-9A6E-E5E03C8EECA1}" sibTransId="{4E6DE920-21B8-41B8-804D-7C133783C4E2}"/>
    <dgm:cxn modelId="{A626032D-E327-4E02-BE82-CD6512064CEE}" type="presOf" srcId="{8A8FED63-6D23-42C1-B372-78BB437FC44A}" destId="{122091A8-AF8A-49ED-A1D0-C69373E240B1}" srcOrd="0" destOrd="0" presId="urn:microsoft.com/office/officeart/2005/8/layout/vList3"/>
    <dgm:cxn modelId="{542DD939-6F28-49C2-A4A1-60362A0C9E5F}" type="presOf" srcId="{A4B76CF6-A76A-4F4A-A7E0-AA6B0BD191CE}" destId="{15E03A11-A06C-4EC9-8894-7D23FE8D79E7}" srcOrd="0" destOrd="0" presId="urn:microsoft.com/office/officeart/2005/8/layout/vList3"/>
    <dgm:cxn modelId="{03ABE646-CD72-4B01-8B78-314E223A1BFF}" srcId="{702B474D-8D0F-4FB2-AF17-04D1FB4B898B}" destId="{7D594D91-4AA7-465D-B728-066404258DAD}" srcOrd="3" destOrd="0" parTransId="{61CA6C24-E186-4F1B-B552-58C4ED5CEA9E}" sibTransId="{7BE18090-CCCC-4092-84C5-160F87C935DC}"/>
    <dgm:cxn modelId="{96FBFBB4-3618-48A5-A67A-4686BB6CEC22}" type="presOf" srcId="{702B474D-8D0F-4FB2-AF17-04D1FB4B898B}" destId="{CA3C247A-9D7F-41BD-9C06-30EA3ECC28C2}" srcOrd="0" destOrd="0" presId="urn:microsoft.com/office/officeart/2005/8/layout/vList3"/>
    <dgm:cxn modelId="{36C493CB-CA0F-405E-A93E-E5AE9EAD5DAC}" srcId="{702B474D-8D0F-4FB2-AF17-04D1FB4B898B}" destId="{E39F65F9-4A03-4D5E-BE65-ABC921475CB1}" srcOrd="1" destOrd="0" parTransId="{BBECE91A-F54A-4CE6-B47C-65DAE9FEE133}" sibTransId="{0B7D6D42-B0E6-4162-A0BC-4B8475596FEB}"/>
    <dgm:cxn modelId="{AE1197F3-105F-403E-93C0-7E4EA9DAFB9D}" type="presOf" srcId="{7D594D91-4AA7-465D-B728-066404258DAD}" destId="{D271288A-658A-4FD8-8ACC-375A87543439}" srcOrd="0" destOrd="0" presId="urn:microsoft.com/office/officeart/2005/8/layout/vList3"/>
    <dgm:cxn modelId="{6BCC0CFB-40E9-40F6-A3E3-969B3D2692E1}" srcId="{702B474D-8D0F-4FB2-AF17-04D1FB4B898B}" destId="{8A8FED63-6D23-42C1-B372-78BB437FC44A}" srcOrd="2" destOrd="0" parTransId="{6BFAA7EC-F832-4339-8B03-6BA698C15696}" sibTransId="{34AC4C67-CD9B-4C22-B4E8-867BDC29A90A}"/>
    <dgm:cxn modelId="{862E51FC-C00A-4994-94BE-E4C08818A2D1}" type="presOf" srcId="{E39F65F9-4A03-4D5E-BE65-ABC921475CB1}" destId="{E7CCABBB-6DF4-4B84-AECB-AE02D79103AD}" srcOrd="0" destOrd="0" presId="urn:microsoft.com/office/officeart/2005/8/layout/vList3"/>
    <dgm:cxn modelId="{E7846B34-C02F-4252-B29E-4B1F2BF9C07B}" type="presParOf" srcId="{CA3C247A-9D7F-41BD-9C06-30EA3ECC28C2}" destId="{3F27E4F5-332F-4AE8-8D48-39988CB1DD72}" srcOrd="0" destOrd="0" presId="urn:microsoft.com/office/officeart/2005/8/layout/vList3"/>
    <dgm:cxn modelId="{F243B146-C08F-49FD-AD6F-EF422D69D3E3}" type="presParOf" srcId="{3F27E4F5-332F-4AE8-8D48-39988CB1DD72}" destId="{6238B3FC-AEB4-46BD-BFBF-1715F0A9446C}" srcOrd="0" destOrd="0" presId="urn:microsoft.com/office/officeart/2005/8/layout/vList3"/>
    <dgm:cxn modelId="{76D55737-1CE6-4D68-800B-EE017937939A}" type="presParOf" srcId="{3F27E4F5-332F-4AE8-8D48-39988CB1DD72}" destId="{4C309365-3E79-4D65-A180-85632011C603}" srcOrd="1" destOrd="0" presId="urn:microsoft.com/office/officeart/2005/8/layout/vList3"/>
    <dgm:cxn modelId="{3D45CA94-D1A8-4BFB-AD5C-399AB3AAAACC}" type="presParOf" srcId="{CA3C247A-9D7F-41BD-9C06-30EA3ECC28C2}" destId="{E02EE778-D7FA-413C-AD26-71CF4836856D}" srcOrd="1" destOrd="0" presId="urn:microsoft.com/office/officeart/2005/8/layout/vList3"/>
    <dgm:cxn modelId="{9C0D382B-1925-4E48-9563-D2EC73494A65}" type="presParOf" srcId="{CA3C247A-9D7F-41BD-9C06-30EA3ECC28C2}" destId="{E99B57FB-A57C-438C-B77D-3BFBEA3957F4}" srcOrd="2" destOrd="0" presId="urn:microsoft.com/office/officeart/2005/8/layout/vList3"/>
    <dgm:cxn modelId="{0A6A6472-65D8-4D07-B5A1-611370FF1FD4}" type="presParOf" srcId="{E99B57FB-A57C-438C-B77D-3BFBEA3957F4}" destId="{E351526C-24F7-4B4B-BC19-62AD329E4089}" srcOrd="0" destOrd="0" presId="urn:microsoft.com/office/officeart/2005/8/layout/vList3"/>
    <dgm:cxn modelId="{EEA1D69F-21A0-4B69-AA1D-EF216B283CE3}" type="presParOf" srcId="{E99B57FB-A57C-438C-B77D-3BFBEA3957F4}" destId="{E7CCABBB-6DF4-4B84-AECB-AE02D79103AD}" srcOrd="1" destOrd="0" presId="urn:microsoft.com/office/officeart/2005/8/layout/vList3"/>
    <dgm:cxn modelId="{5A57B6B3-5498-4C0D-A01E-15CBC9CA7E32}" type="presParOf" srcId="{CA3C247A-9D7F-41BD-9C06-30EA3ECC28C2}" destId="{76CF7250-7FE6-4379-8CD4-E41C71FC4F20}" srcOrd="3" destOrd="0" presId="urn:microsoft.com/office/officeart/2005/8/layout/vList3"/>
    <dgm:cxn modelId="{FB92923C-89D2-4B3E-AA2A-8674406ECBE3}" type="presParOf" srcId="{CA3C247A-9D7F-41BD-9C06-30EA3ECC28C2}" destId="{C4883659-8E5E-4A71-BF43-F567E3CBC231}" srcOrd="4" destOrd="0" presId="urn:microsoft.com/office/officeart/2005/8/layout/vList3"/>
    <dgm:cxn modelId="{2F45C520-2C46-445D-98E5-7FB8A9376DF3}" type="presParOf" srcId="{C4883659-8E5E-4A71-BF43-F567E3CBC231}" destId="{9051DA98-4C1D-421D-A2FB-2336456BD4AD}" srcOrd="0" destOrd="0" presId="urn:microsoft.com/office/officeart/2005/8/layout/vList3"/>
    <dgm:cxn modelId="{D36687E1-31CC-437B-8F5C-61BE0149AAB0}" type="presParOf" srcId="{C4883659-8E5E-4A71-BF43-F567E3CBC231}" destId="{122091A8-AF8A-49ED-A1D0-C69373E240B1}" srcOrd="1" destOrd="0" presId="urn:microsoft.com/office/officeart/2005/8/layout/vList3"/>
    <dgm:cxn modelId="{19B3BD9F-BDC6-4CFB-B6A2-50F26BA7D78E}" type="presParOf" srcId="{CA3C247A-9D7F-41BD-9C06-30EA3ECC28C2}" destId="{C846D97C-33E6-463A-B0F4-028A19E690F3}" srcOrd="5" destOrd="0" presId="urn:microsoft.com/office/officeart/2005/8/layout/vList3"/>
    <dgm:cxn modelId="{2E5B64E9-DAF7-42C7-AD28-D6C33A074DDE}" type="presParOf" srcId="{CA3C247A-9D7F-41BD-9C06-30EA3ECC28C2}" destId="{53C12D2D-B70F-4FB1-8269-2EAB5FF9BAE5}" srcOrd="6" destOrd="0" presId="urn:microsoft.com/office/officeart/2005/8/layout/vList3"/>
    <dgm:cxn modelId="{06B619B0-5F62-4292-9EE0-35DC5BD2FC0E}" type="presParOf" srcId="{53C12D2D-B70F-4FB1-8269-2EAB5FF9BAE5}" destId="{E28AD0B4-B147-4EE9-90FC-DDAFD96DB4CA}" srcOrd="0" destOrd="0" presId="urn:microsoft.com/office/officeart/2005/8/layout/vList3"/>
    <dgm:cxn modelId="{DC55F951-2008-4AAC-8FC6-60E2727F1071}" type="presParOf" srcId="{53C12D2D-B70F-4FB1-8269-2EAB5FF9BAE5}" destId="{D271288A-658A-4FD8-8ACC-375A87543439}" srcOrd="1" destOrd="0" presId="urn:microsoft.com/office/officeart/2005/8/layout/vList3"/>
    <dgm:cxn modelId="{117F893F-176E-4FAA-B6B3-7B3C828BF7AD}" type="presParOf" srcId="{CA3C247A-9D7F-41BD-9C06-30EA3ECC28C2}" destId="{A206592B-313D-45AC-A473-E7B3F1319C16}" srcOrd="7" destOrd="0" presId="urn:microsoft.com/office/officeart/2005/8/layout/vList3"/>
    <dgm:cxn modelId="{9AD09CD0-5384-452E-B2E1-233DF85A9341}" type="presParOf" srcId="{CA3C247A-9D7F-41BD-9C06-30EA3ECC28C2}" destId="{7BF7DE0A-8D57-4A55-B838-EB38EE5FB15E}" srcOrd="8" destOrd="0" presId="urn:microsoft.com/office/officeart/2005/8/layout/vList3"/>
    <dgm:cxn modelId="{C6F2F064-432C-47F1-97F3-9F0D52E515AB}" type="presParOf" srcId="{7BF7DE0A-8D57-4A55-B838-EB38EE5FB15E}" destId="{2069C2E4-C0D0-432D-AB4A-62086AF4511B}" srcOrd="0" destOrd="0" presId="urn:microsoft.com/office/officeart/2005/8/layout/vList3"/>
    <dgm:cxn modelId="{2DE4B3F1-A51A-4090-A999-B996C14AB815}" type="presParOf" srcId="{7BF7DE0A-8D57-4A55-B838-EB38EE5FB15E}" destId="{15E03A11-A06C-4EC9-8894-7D23FE8D79E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3C256A-CE9E-4707-9119-65BA3E369FDB}" type="doc">
      <dgm:prSet loTypeId="urn:microsoft.com/office/officeart/2005/8/layout/hProcess6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zh-CN" altLang="en-US"/>
        </a:p>
      </dgm:t>
    </dgm:pt>
    <dgm:pt modelId="{148E7412-5441-480F-BB5C-AF36A24F819A}">
      <dgm:prSet phldrT="[文本]"/>
      <dgm:spPr>
        <a:solidFill>
          <a:srgbClr val="C00000">
            <a:alpha val="90000"/>
          </a:srgbClr>
        </a:solidFill>
      </dgm:spPr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发布</a:t>
          </a:r>
          <a:endParaRPr lang="en-US" altLang="zh-CN" dirty="0">
            <a:latin typeface="微软雅黑" pitchFamily="34" charset="-122"/>
            <a:ea typeface="微软雅黑" pitchFamily="34" charset="-122"/>
          </a:endParaRPr>
        </a:p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话题</a:t>
          </a:r>
        </a:p>
      </dgm:t>
    </dgm:pt>
    <dgm:pt modelId="{F4A8222A-69C6-4595-8EB9-ED9B4E0CC2AF}" type="parTrans" cxnId="{4944FCD6-C0B1-444F-A974-B95752AD885B}">
      <dgm:prSet/>
      <dgm:spPr/>
      <dgm:t>
        <a:bodyPr/>
        <a:lstStyle/>
        <a:p>
          <a:endParaRPr lang="zh-CN" altLang="en-US"/>
        </a:p>
      </dgm:t>
    </dgm:pt>
    <dgm:pt modelId="{2D45093B-518F-44A1-982E-DAD25C29095B}" type="sibTrans" cxnId="{4944FCD6-C0B1-444F-A974-B95752AD885B}">
      <dgm:prSet/>
      <dgm:spPr/>
      <dgm:t>
        <a:bodyPr/>
        <a:lstStyle/>
        <a:p>
          <a:endParaRPr lang="zh-CN" altLang="en-US"/>
        </a:p>
      </dgm:t>
    </dgm:pt>
    <dgm:pt modelId="{9F6E54F9-BB1A-432B-A5EE-47EA4484EADB}">
      <dgm:prSet phldrT="[文本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zh-CN" altLang="en-US" sz="7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宝宝鼻腔日常护理很关键！</a:t>
          </a:r>
          <a:r>
            <a:rPr lang="zh-CN" altLang="en-US" sz="700" dirty="0">
              <a:latin typeface="微软雅黑" pitchFamily="34" charset="-122"/>
              <a:ea typeface="微软雅黑" pitchFamily="34" charset="-122"/>
            </a:rPr>
            <a:t>呼吸道感染危害大</a:t>
          </a:r>
        </a:p>
      </dgm:t>
    </dgm:pt>
    <dgm:pt modelId="{1D3362D8-E100-4EA3-A51B-5431EB059922}" type="parTrans" cxnId="{04E621E9-9042-4A53-AD49-02995B218041}">
      <dgm:prSet/>
      <dgm:spPr/>
      <dgm:t>
        <a:bodyPr/>
        <a:lstStyle/>
        <a:p>
          <a:endParaRPr lang="zh-CN" altLang="en-US"/>
        </a:p>
      </dgm:t>
    </dgm:pt>
    <dgm:pt modelId="{2CE1D7BB-8329-414B-93E3-DFF0666E1E29}" type="sibTrans" cxnId="{04E621E9-9042-4A53-AD49-02995B218041}">
      <dgm:prSet/>
      <dgm:spPr/>
      <dgm:t>
        <a:bodyPr/>
        <a:lstStyle/>
        <a:p>
          <a:endParaRPr lang="zh-CN" altLang="en-US"/>
        </a:p>
      </dgm:t>
    </dgm:pt>
    <dgm:pt modelId="{F40C8F8F-B663-4B13-9C7A-0F9B02AA88DD}">
      <dgm:prSet phldrT="[文本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zh-CN" altLang="en-US" sz="700" dirty="0">
              <a:latin typeface="微软雅黑" pitchFamily="34" charset="-122"/>
              <a:ea typeface="微软雅黑" pitchFamily="34" charset="-122"/>
            </a:rPr>
            <a:t>雾霾天引发的婆媳大战</a:t>
          </a:r>
          <a:r>
            <a:rPr lang="en-US" altLang="zh-CN" sz="700" dirty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sz="700" dirty="0">
              <a:latin typeface="微软雅黑" pitchFamily="34" charset="-122"/>
              <a:ea typeface="微软雅黑" pitchFamily="34" charset="-122"/>
            </a:rPr>
            <a:t>离婚大战</a:t>
          </a:r>
        </a:p>
      </dgm:t>
    </dgm:pt>
    <dgm:pt modelId="{15296278-481D-4569-81B2-933D64A7035A}" type="parTrans" cxnId="{EC5B4A12-A89D-4BD2-B7D4-62532CE172A6}">
      <dgm:prSet/>
      <dgm:spPr/>
      <dgm:t>
        <a:bodyPr/>
        <a:lstStyle/>
        <a:p>
          <a:endParaRPr lang="zh-CN" altLang="en-US"/>
        </a:p>
      </dgm:t>
    </dgm:pt>
    <dgm:pt modelId="{6A4FB56C-0C44-4CC9-81AB-29DEF846966F}" type="sibTrans" cxnId="{EC5B4A12-A89D-4BD2-B7D4-62532CE172A6}">
      <dgm:prSet/>
      <dgm:spPr/>
      <dgm:t>
        <a:bodyPr/>
        <a:lstStyle/>
        <a:p>
          <a:endParaRPr lang="zh-CN" altLang="en-US"/>
        </a:p>
      </dgm:t>
    </dgm:pt>
    <dgm:pt modelId="{FA221308-6264-4BF9-8C63-83CE1343F411}">
      <dgm:prSet phldrT="[文本]"/>
      <dgm:spPr>
        <a:solidFill>
          <a:srgbClr val="C00000">
            <a:alpha val="77000"/>
          </a:srgbClr>
        </a:solidFill>
      </dgm:spPr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引爆</a:t>
          </a:r>
          <a:endParaRPr lang="en-US" altLang="zh-CN" dirty="0">
            <a:latin typeface="微软雅黑" pitchFamily="34" charset="-122"/>
            <a:ea typeface="微软雅黑" pitchFamily="34" charset="-122"/>
          </a:endParaRPr>
        </a:p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话题</a:t>
          </a:r>
        </a:p>
      </dgm:t>
    </dgm:pt>
    <dgm:pt modelId="{9179CA17-C489-4DC9-8884-EBEA347FFCAC}" type="parTrans" cxnId="{B81C3ACE-A98B-4DFC-B9C2-E292F920964E}">
      <dgm:prSet/>
      <dgm:spPr/>
      <dgm:t>
        <a:bodyPr/>
        <a:lstStyle/>
        <a:p>
          <a:endParaRPr lang="zh-CN" altLang="en-US"/>
        </a:p>
      </dgm:t>
    </dgm:pt>
    <dgm:pt modelId="{2FB78121-5435-44CA-975D-4C30E967C54E}" type="sibTrans" cxnId="{B81C3ACE-A98B-4DFC-B9C2-E292F920964E}">
      <dgm:prSet/>
      <dgm:spPr/>
      <dgm:t>
        <a:bodyPr/>
        <a:lstStyle/>
        <a:p>
          <a:endParaRPr lang="zh-CN" altLang="en-US"/>
        </a:p>
      </dgm:t>
    </dgm:pt>
    <dgm:pt modelId="{6959EE91-1AAF-4F28-855A-4227840A62CB}">
      <dgm:prSet phldrT="[文本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雾霾影响宝宝更影响家庭和谐</a:t>
          </a:r>
        </a:p>
      </dgm:t>
    </dgm:pt>
    <dgm:pt modelId="{82030D34-9062-4672-A41F-A9B3296DE016}" type="parTrans" cxnId="{AB14590A-4DC3-4EA0-860B-A39E2BC3E1AD}">
      <dgm:prSet/>
      <dgm:spPr/>
      <dgm:t>
        <a:bodyPr/>
        <a:lstStyle/>
        <a:p>
          <a:endParaRPr lang="zh-CN" altLang="en-US"/>
        </a:p>
      </dgm:t>
    </dgm:pt>
    <dgm:pt modelId="{29950E75-FE7E-4258-AFA5-682550594B2D}" type="sibTrans" cxnId="{AB14590A-4DC3-4EA0-860B-A39E2BC3E1AD}">
      <dgm:prSet/>
      <dgm:spPr/>
      <dgm:t>
        <a:bodyPr/>
        <a:lstStyle/>
        <a:p>
          <a:endParaRPr lang="zh-CN" altLang="en-US"/>
        </a:p>
      </dgm:t>
    </dgm:pt>
    <dgm:pt modelId="{A6552BD9-F54A-4016-A4E3-04E9DDDE8D79}">
      <dgm:prSet phldrT="[文本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“随意”“经验”两种处理方式不可行，健康洗鼻远离感冒</a:t>
          </a:r>
        </a:p>
      </dgm:t>
    </dgm:pt>
    <dgm:pt modelId="{C8ABEF76-371A-422F-8E5D-D9B02F9A6993}" type="parTrans" cxnId="{BB4BF876-9094-4CAB-A7CC-498938FDDB45}">
      <dgm:prSet/>
      <dgm:spPr/>
      <dgm:t>
        <a:bodyPr/>
        <a:lstStyle/>
        <a:p>
          <a:endParaRPr lang="zh-CN" altLang="en-US"/>
        </a:p>
      </dgm:t>
    </dgm:pt>
    <dgm:pt modelId="{692E234D-E69C-4E5B-AE60-0FC2E350D41B}" type="sibTrans" cxnId="{BB4BF876-9094-4CAB-A7CC-498938FDDB45}">
      <dgm:prSet/>
      <dgm:spPr/>
      <dgm:t>
        <a:bodyPr/>
        <a:lstStyle/>
        <a:p>
          <a:endParaRPr lang="zh-CN" altLang="en-US"/>
        </a:p>
      </dgm:t>
    </dgm:pt>
    <dgm:pt modelId="{69DBEFDA-7E66-436D-9B57-79D9473D6E82}">
      <dgm:prSet phldrT="[文本]"/>
      <dgm:spPr>
        <a:solidFill>
          <a:srgbClr val="C00000">
            <a:alpha val="63000"/>
          </a:srgbClr>
        </a:solidFill>
      </dgm:spPr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专家</a:t>
          </a:r>
          <a:endParaRPr lang="en-US" altLang="zh-CN" dirty="0">
            <a:latin typeface="微软雅黑" pitchFamily="34" charset="-122"/>
            <a:ea typeface="微软雅黑" pitchFamily="34" charset="-122"/>
          </a:endParaRPr>
        </a:p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参与</a:t>
          </a:r>
        </a:p>
      </dgm:t>
    </dgm:pt>
    <dgm:pt modelId="{1FF7DFB8-2F21-490E-841B-03F3B5075241}" type="parTrans" cxnId="{D90DAB9C-E284-4607-9823-300EABFAEE08}">
      <dgm:prSet/>
      <dgm:spPr/>
      <dgm:t>
        <a:bodyPr/>
        <a:lstStyle/>
        <a:p>
          <a:endParaRPr lang="zh-CN" altLang="en-US"/>
        </a:p>
      </dgm:t>
    </dgm:pt>
    <dgm:pt modelId="{9EF301CA-DB91-47CD-AD87-CCF460855EB4}" type="sibTrans" cxnId="{D90DAB9C-E284-4607-9823-300EABFAEE08}">
      <dgm:prSet/>
      <dgm:spPr/>
      <dgm:t>
        <a:bodyPr/>
        <a:lstStyle/>
        <a:p>
          <a:endParaRPr lang="zh-CN" altLang="en-US"/>
        </a:p>
      </dgm:t>
    </dgm:pt>
    <dgm:pt modelId="{10E5B8AE-DB70-4C2B-8F69-F291034AA67F}">
      <dgm:prSet phldrT="[文本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儿童鼻腔健康护理的正确方式</a:t>
          </a:r>
        </a:p>
      </dgm:t>
    </dgm:pt>
    <dgm:pt modelId="{02B8D4E2-9CD9-43D9-B24F-595D59A57BE0}" type="parTrans" cxnId="{894DF123-0F59-43D5-BE83-7D0019B971A0}">
      <dgm:prSet/>
      <dgm:spPr/>
      <dgm:t>
        <a:bodyPr/>
        <a:lstStyle/>
        <a:p>
          <a:endParaRPr lang="zh-CN" altLang="en-US"/>
        </a:p>
      </dgm:t>
    </dgm:pt>
    <dgm:pt modelId="{77125090-A567-4A39-9993-1EDBDCE73F8E}" type="sibTrans" cxnId="{894DF123-0F59-43D5-BE83-7D0019B971A0}">
      <dgm:prSet/>
      <dgm:spPr/>
      <dgm:t>
        <a:bodyPr/>
        <a:lstStyle/>
        <a:p>
          <a:endParaRPr lang="zh-CN" altLang="en-US"/>
        </a:p>
      </dgm:t>
    </dgm:pt>
    <dgm:pt modelId="{2B16B5D7-21AD-4AF5-9777-A5C66E9146FB}">
      <dgm:prSet phldrT="[文本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母婴</a:t>
          </a:r>
          <a:r>
            <a: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PGC</a:t>
          </a:r>
          <a:r>
            <a: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直播</a:t>
          </a:r>
          <a:r>
            <a:rPr lang="zh-CN" altLang="en-US" dirty="0">
              <a:latin typeface="微软雅黑" pitchFamily="34" charset="-122"/>
              <a:ea typeface="微软雅黑" pitchFamily="34" charset="-122"/>
            </a:rPr>
            <a:t>、专家采访稿发布、</a:t>
          </a:r>
          <a:r>
            <a:rPr lang="en-US" altLang="zh-CN" dirty="0">
              <a:latin typeface="微软雅黑" pitchFamily="34" charset="-122"/>
              <a:ea typeface="微软雅黑" pitchFamily="34" charset="-122"/>
            </a:rPr>
            <a:t>KOL</a:t>
          </a:r>
          <a:r>
            <a:rPr lang="zh-CN" altLang="en-US" dirty="0">
              <a:latin typeface="微软雅黑" pitchFamily="34" charset="-122"/>
              <a:ea typeface="微软雅黑" pitchFamily="34" charset="-122"/>
            </a:rPr>
            <a:t>推广洗鼻观念</a:t>
          </a:r>
        </a:p>
      </dgm:t>
    </dgm:pt>
    <dgm:pt modelId="{76F88AB1-FEF0-4FE7-B3B3-A033ED258505}" type="parTrans" cxnId="{CC7E1AAB-DCD4-49AD-A0DB-6A7BE84361CF}">
      <dgm:prSet/>
      <dgm:spPr/>
      <dgm:t>
        <a:bodyPr/>
        <a:lstStyle/>
        <a:p>
          <a:endParaRPr lang="zh-CN" altLang="en-US"/>
        </a:p>
      </dgm:t>
    </dgm:pt>
    <dgm:pt modelId="{58BE0DD4-919B-4336-AB09-CDD834C6E2B3}" type="sibTrans" cxnId="{CC7E1AAB-DCD4-49AD-A0DB-6A7BE84361CF}">
      <dgm:prSet/>
      <dgm:spPr/>
      <dgm:t>
        <a:bodyPr/>
        <a:lstStyle/>
        <a:p>
          <a:endParaRPr lang="zh-CN" altLang="en-US"/>
        </a:p>
      </dgm:t>
    </dgm:pt>
    <dgm:pt modelId="{CF8D1738-1EA8-49B2-AC9E-DDF359E36869}">
      <dgm:prSet phldrT="[文本]"/>
      <dgm:spPr>
        <a:solidFill>
          <a:srgbClr val="C00000">
            <a:alpha val="50000"/>
          </a:srgbClr>
        </a:solidFill>
      </dgm:spPr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全面</a:t>
          </a:r>
          <a:endParaRPr lang="en-US" altLang="zh-CN" dirty="0">
            <a:latin typeface="微软雅黑" pitchFamily="34" charset="-122"/>
            <a:ea typeface="微软雅黑" pitchFamily="34" charset="-122"/>
          </a:endParaRPr>
        </a:p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推广</a:t>
          </a:r>
        </a:p>
      </dgm:t>
    </dgm:pt>
    <dgm:pt modelId="{DD88309E-D31B-4030-AF20-454A8EE42B87}" type="parTrans" cxnId="{279F4337-7873-45AE-A248-3575E7EDAF5F}">
      <dgm:prSet/>
      <dgm:spPr/>
      <dgm:t>
        <a:bodyPr/>
        <a:lstStyle/>
        <a:p>
          <a:endParaRPr lang="zh-CN" altLang="en-US"/>
        </a:p>
      </dgm:t>
    </dgm:pt>
    <dgm:pt modelId="{6808FA3F-F9EA-466E-9E8A-7F8AD59F4C5D}" type="sibTrans" cxnId="{279F4337-7873-45AE-A248-3575E7EDAF5F}">
      <dgm:prSet/>
      <dgm:spPr/>
      <dgm:t>
        <a:bodyPr/>
        <a:lstStyle/>
        <a:p>
          <a:endParaRPr lang="zh-CN" altLang="en-US"/>
        </a:p>
      </dgm:t>
    </dgm:pt>
    <dgm:pt modelId="{9D7ED0D2-5CA0-4799-A8C3-77626E883F77}">
      <dgm:prSet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>
            <a:lnSpc>
              <a:spcPct val="150000"/>
            </a:lnSpc>
          </a:pPr>
          <a:r>
            <a:rPr lang="en-US" altLang="zh-CN" dirty="0" err="1">
              <a:latin typeface="微软雅黑" pitchFamily="34" charset="-122"/>
              <a:ea typeface="微软雅黑" pitchFamily="34" charset="-122"/>
            </a:rPr>
            <a:t>Gifrer</a:t>
          </a:r>
          <a:r>
            <a:rPr lang="zh-CN" altLang="en-US" dirty="0">
              <a:latin typeface="微软雅黑" pitchFamily="34" charset="-122"/>
              <a:ea typeface="微软雅黑" pitchFamily="34" charset="-122"/>
            </a:rPr>
            <a:t>鼻喷，小儿健康护理有妙招</a:t>
          </a:r>
          <a:r>
            <a:rPr lang="en-US" altLang="zh-CN" dirty="0"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dirty="0">
              <a:latin typeface="微软雅黑" pitchFamily="34" charset="-122"/>
              <a:ea typeface="微软雅黑" pitchFamily="34" charset="-122"/>
            </a:rPr>
            <a:t>快速灭掉家中两团“火”</a:t>
          </a:r>
        </a:p>
      </dgm:t>
    </dgm:pt>
    <dgm:pt modelId="{891F7B6B-32CF-41BC-9791-D11E9B6E47A3}" type="parTrans" cxnId="{40FCB874-B9E7-4B28-AC76-1EFE72EBEDA3}">
      <dgm:prSet/>
      <dgm:spPr/>
      <dgm:t>
        <a:bodyPr/>
        <a:lstStyle/>
        <a:p>
          <a:endParaRPr lang="zh-CN" altLang="en-US"/>
        </a:p>
      </dgm:t>
    </dgm:pt>
    <dgm:pt modelId="{04387BCE-3AAD-4FB9-8F6F-C845E48CF408}" type="sibTrans" cxnId="{40FCB874-B9E7-4B28-AC76-1EFE72EBEDA3}">
      <dgm:prSet/>
      <dgm:spPr/>
      <dgm:t>
        <a:bodyPr/>
        <a:lstStyle/>
        <a:p>
          <a:endParaRPr lang="zh-CN" altLang="en-US"/>
        </a:p>
      </dgm:t>
    </dgm:pt>
    <dgm:pt modelId="{D063F500-6482-4266-A354-C5225787DDB6}" type="pres">
      <dgm:prSet presAssocID="{483C256A-CE9E-4707-9119-65BA3E369FDB}" presName="theList" presStyleCnt="0">
        <dgm:presLayoutVars>
          <dgm:dir/>
          <dgm:animLvl val="lvl"/>
          <dgm:resizeHandles val="exact"/>
        </dgm:presLayoutVars>
      </dgm:prSet>
      <dgm:spPr/>
    </dgm:pt>
    <dgm:pt modelId="{F359493E-4567-486C-A622-05287D38E448}" type="pres">
      <dgm:prSet presAssocID="{148E7412-5441-480F-BB5C-AF36A24F819A}" presName="compNode" presStyleCnt="0"/>
      <dgm:spPr/>
    </dgm:pt>
    <dgm:pt modelId="{4383DF52-EB99-4AC0-9B4C-C6F290AAF00D}" type="pres">
      <dgm:prSet presAssocID="{148E7412-5441-480F-BB5C-AF36A24F819A}" presName="noGeometry" presStyleCnt="0"/>
      <dgm:spPr/>
    </dgm:pt>
    <dgm:pt modelId="{49BB0367-BFE6-4AE8-B872-3ECD207CC3DD}" type="pres">
      <dgm:prSet presAssocID="{148E7412-5441-480F-BB5C-AF36A24F819A}" presName="childTextVisible" presStyleLbl="bgAccFollowNode1" presStyleIdx="0" presStyleCnt="4">
        <dgm:presLayoutVars>
          <dgm:bulletEnabled val="1"/>
        </dgm:presLayoutVars>
      </dgm:prSet>
      <dgm:spPr/>
    </dgm:pt>
    <dgm:pt modelId="{9199C702-E95C-4786-A386-16587B3289E0}" type="pres">
      <dgm:prSet presAssocID="{148E7412-5441-480F-BB5C-AF36A24F819A}" presName="childTextHidden" presStyleLbl="bgAccFollowNode1" presStyleIdx="0" presStyleCnt="4"/>
      <dgm:spPr/>
    </dgm:pt>
    <dgm:pt modelId="{57FCAE77-3903-4C2E-B54B-210F092955C1}" type="pres">
      <dgm:prSet presAssocID="{148E7412-5441-480F-BB5C-AF36A24F819A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87BD4118-532D-4515-8025-DA9AAC8FAECA}" type="pres">
      <dgm:prSet presAssocID="{148E7412-5441-480F-BB5C-AF36A24F819A}" presName="aSpace" presStyleCnt="0"/>
      <dgm:spPr/>
    </dgm:pt>
    <dgm:pt modelId="{6C43D0E5-D9BB-4E21-8EF7-2F724CD21E02}" type="pres">
      <dgm:prSet presAssocID="{FA221308-6264-4BF9-8C63-83CE1343F411}" presName="compNode" presStyleCnt="0"/>
      <dgm:spPr/>
    </dgm:pt>
    <dgm:pt modelId="{10E210FB-7D73-4C8E-8D15-53305AF477E2}" type="pres">
      <dgm:prSet presAssocID="{FA221308-6264-4BF9-8C63-83CE1343F411}" presName="noGeometry" presStyleCnt="0"/>
      <dgm:spPr/>
    </dgm:pt>
    <dgm:pt modelId="{616BF08C-4885-48F4-8BF7-D7A9C6A5CD7F}" type="pres">
      <dgm:prSet presAssocID="{FA221308-6264-4BF9-8C63-83CE1343F411}" presName="childTextVisible" presStyleLbl="bgAccFollowNode1" presStyleIdx="1" presStyleCnt="4">
        <dgm:presLayoutVars>
          <dgm:bulletEnabled val="1"/>
        </dgm:presLayoutVars>
      </dgm:prSet>
      <dgm:spPr/>
    </dgm:pt>
    <dgm:pt modelId="{C341494C-A0C8-4F93-97F8-AA9A80606297}" type="pres">
      <dgm:prSet presAssocID="{FA221308-6264-4BF9-8C63-83CE1343F411}" presName="childTextHidden" presStyleLbl="bgAccFollowNode1" presStyleIdx="1" presStyleCnt="4"/>
      <dgm:spPr/>
    </dgm:pt>
    <dgm:pt modelId="{2BE40CA3-AC07-47A7-91B6-A12143828991}" type="pres">
      <dgm:prSet presAssocID="{FA221308-6264-4BF9-8C63-83CE1343F41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190FDDB-A59E-4C4C-8C65-D46F6EA4F378}" type="pres">
      <dgm:prSet presAssocID="{FA221308-6264-4BF9-8C63-83CE1343F411}" presName="aSpace" presStyleCnt="0"/>
      <dgm:spPr/>
    </dgm:pt>
    <dgm:pt modelId="{A7314C8A-DE75-4F25-89C2-1678EC3B0472}" type="pres">
      <dgm:prSet presAssocID="{69DBEFDA-7E66-436D-9B57-79D9473D6E82}" presName="compNode" presStyleCnt="0"/>
      <dgm:spPr/>
    </dgm:pt>
    <dgm:pt modelId="{A545004B-F536-4E69-B773-7126669E84BC}" type="pres">
      <dgm:prSet presAssocID="{69DBEFDA-7E66-436D-9B57-79D9473D6E82}" presName="noGeometry" presStyleCnt="0"/>
      <dgm:spPr/>
    </dgm:pt>
    <dgm:pt modelId="{C2F75D57-F7FF-43A2-BFD3-5F38A34A8E55}" type="pres">
      <dgm:prSet presAssocID="{69DBEFDA-7E66-436D-9B57-79D9473D6E82}" presName="childTextVisible" presStyleLbl="bgAccFollowNode1" presStyleIdx="2" presStyleCnt="4" custScaleX="113686" custLinFactNeighborX="-2278" custLinFactNeighborY="422">
        <dgm:presLayoutVars>
          <dgm:bulletEnabled val="1"/>
        </dgm:presLayoutVars>
      </dgm:prSet>
      <dgm:spPr/>
    </dgm:pt>
    <dgm:pt modelId="{BBF08C5B-D6AB-48F7-8102-952B331A1868}" type="pres">
      <dgm:prSet presAssocID="{69DBEFDA-7E66-436D-9B57-79D9473D6E82}" presName="childTextHidden" presStyleLbl="bgAccFollowNode1" presStyleIdx="2" presStyleCnt="4"/>
      <dgm:spPr/>
    </dgm:pt>
    <dgm:pt modelId="{D6CFCE58-1ACE-4A21-818C-7DB6BEA2C6BB}" type="pres">
      <dgm:prSet presAssocID="{69DBEFDA-7E66-436D-9B57-79D9473D6E82}" presName="parentText" presStyleLbl="node1" presStyleIdx="2" presStyleCnt="4" custLinFactNeighborX="-21871">
        <dgm:presLayoutVars>
          <dgm:chMax val="1"/>
          <dgm:bulletEnabled val="1"/>
        </dgm:presLayoutVars>
      </dgm:prSet>
      <dgm:spPr/>
    </dgm:pt>
    <dgm:pt modelId="{648DEAD0-064A-441F-A959-54B69B85F7B3}" type="pres">
      <dgm:prSet presAssocID="{69DBEFDA-7E66-436D-9B57-79D9473D6E82}" presName="aSpace" presStyleCnt="0"/>
      <dgm:spPr/>
    </dgm:pt>
    <dgm:pt modelId="{6214B39D-2F47-48B1-B618-74E0574C5FF6}" type="pres">
      <dgm:prSet presAssocID="{CF8D1738-1EA8-49B2-AC9E-DDF359E36869}" presName="compNode" presStyleCnt="0"/>
      <dgm:spPr/>
    </dgm:pt>
    <dgm:pt modelId="{ABEB620F-8A81-4542-80D7-6FDF813C365A}" type="pres">
      <dgm:prSet presAssocID="{CF8D1738-1EA8-49B2-AC9E-DDF359E36869}" presName="noGeometry" presStyleCnt="0"/>
      <dgm:spPr/>
    </dgm:pt>
    <dgm:pt modelId="{F5C705DA-B1BB-4D06-B870-4268FE79B1AF}" type="pres">
      <dgm:prSet presAssocID="{CF8D1738-1EA8-49B2-AC9E-DDF359E36869}" presName="childTextVisible" presStyleLbl="bgAccFollowNode1" presStyleIdx="3" presStyleCnt="4">
        <dgm:presLayoutVars>
          <dgm:bulletEnabled val="1"/>
        </dgm:presLayoutVars>
      </dgm:prSet>
      <dgm:spPr/>
    </dgm:pt>
    <dgm:pt modelId="{773D70A6-C8E7-4172-84B4-3E968B57AA1C}" type="pres">
      <dgm:prSet presAssocID="{CF8D1738-1EA8-49B2-AC9E-DDF359E36869}" presName="childTextHidden" presStyleLbl="bgAccFollowNode1" presStyleIdx="3" presStyleCnt="4"/>
      <dgm:spPr/>
    </dgm:pt>
    <dgm:pt modelId="{BE57A30A-110C-4D96-A3FF-3DFCD996BD82}" type="pres">
      <dgm:prSet presAssocID="{CF8D1738-1EA8-49B2-AC9E-DDF359E36869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5C973D04-5C33-4363-9639-FC83B0257959}" type="presOf" srcId="{F40C8F8F-B663-4B13-9C7A-0F9B02AA88DD}" destId="{49BB0367-BFE6-4AE8-B872-3ECD207CC3DD}" srcOrd="0" destOrd="1" presId="urn:microsoft.com/office/officeart/2005/8/layout/hProcess6"/>
    <dgm:cxn modelId="{BDD30E06-4424-40D9-85B5-7208A611B334}" type="presOf" srcId="{A6552BD9-F54A-4016-A4E3-04E9DDDE8D79}" destId="{C341494C-A0C8-4F93-97F8-AA9A80606297}" srcOrd="1" destOrd="1" presId="urn:microsoft.com/office/officeart/2005/8/layout/hProcess6"/>
    <dgm:cxn modelId="{AB14590A-4DC3-4EA0-860B-A39E2BC3E1AD}" srcId="{FA221308-6264-4BF9-8C63-83CE1343F411}" destId="{6959EE91-1AAF-4F28-855A-4227840A62CB}" srcOrd="0" destOrd="0" parTransId="{82030D34-9062-4672-A41F-A9B3296DE016}" sibTransId="{29950E75-FE7E-4258-AFA5-682550594B2D}"/>
    <dgm:cxn modelId="{EC5B4A12-A89D-4BD2-B7D4-62532CE172A6}" srcId="{148E7412-5441-480F-BB5C-AF36A24F819A}" destId="{F40C8F8F-B663-4B13-9C7A-0F9B02AA88DD}" srcOrd="1" destOrd="0" parTransId="{15296278-481D-4569-81B2-933D64A7035A}" sibTransId="{6A4FB56C-0C44-4CC9-81AB-29DEF846966F}"/>
    <dgm:cxn modelId="{B7BE151C-CACC-4316-9AD4-590D74822712}" type="presOf" srcId="{483C256A-CE9E-4707-9119-65BA3E369FDB}" destId="{D063F500-6482-4266-A354-C5225787DDB6}" srcOrd="0" destOrd="0" presId="urn:microsoft.com/office/officeart/2005/8/layout/hProcess6"/>
    <dgm:cxn modelId="{2B8E8D1F-2B7F-471F-AC3A-35F174FE9A9B}" type="presOf" srcId="{6959EE91-1AAF-4F28-855A-4227840A62CB}" destId="{616BF08C-4885-48F4-8BF7-D7A9C6A5CD7F}" srcOrd="0" destOrd="0" presId="urn:microsoft.com/office/officeart/2005/8/layout/hProcess6"/>
    <dgm:cxn modelId="{894DF123-0F59-43D5-BE83-7D0019B971A0}" srcId="{69DBEFDA-7E66-436D-9B57-79D9473D6E82}" destId="{10E5B8AE-DB70-4C2B-8F69-F291034AA67F}" srcOrd="0" destOrd="0" parTransId="{02B8D4E2-9CD9-43D9-B24F-595D59A57BE0}" sibTransId="{77125090-A567-4A39-9993-1EDBDCE73F8E}"/>
    <dgm:cxn modelId="{F080392A-15C7-4BF6-A336-35D03E3EA85D}" type="presOf" srcId="{6959EE91-1AAF-4F28-855A-4227840A62CB}" destId="{C341494C-A0C8-4F93-97F8-AA9A80606297}" srcOrd="1" destOrd="0" presId="urn:microsoft.com/office/officeart/2005/8/layout/hProcess6"/>
    <dgm:cxn modelId="{7866DD31-4DD0-4096-A481-4B4404330A5C}" type="presOf" srcId="{CF8D1738-1EA8-49B2-AC9E-DDF359E36869}" destId="{BE57A30A-110C-4D96-A3FF-3DFCD996BD82}" srcOrd="0" destOrd="0" presId="urn:microsoft.com/office/officeart/2005/8/layout/hProcess6"/>
    <dgm:cxn modelId="{279F4337-7873-45AE-A248-3575E7EDAF5F}" srcId="{483C256A-CE9E-4707-9119-65BA3E369FDB}" destId="{CF8D1738-1EA8-49B2-AC9E-DDF359E36869}" srcOrd="3" destOrd="0" parTransId="{DD88309E-D31B-4030-AF20-454A8EE42B87}" sibTransId="{6808FA3F-F9EA-466E-9E8A-7F8AD59F4C5D}"/>
    <dgm:cxn modelId="{E86C8167-787D-41D0-AFEE-2E385B683142}" type="presOf" srcId="{F40C8F8F-B663-4B13-9C7A-0F9B02AA88DD}" destId="{9199C702-E95C-4786-A386-16587B3289E0}" srcOrd="1" destOrd="1" presId="urn:microsoft.com/office/officeart/2005/8/layout/hProcess6"/>
    <dgm:cxn modelId="{F57B4A4B-24E5-4134-8116-5F1428F9053A}" type="presOf" srcId="{2B16B5D7-21AD-4AF5-9777-A5C66E9146FB}" destId="{C2F75D57-F7FF-43A2-BFD3-5F38A34A8E55}" srcOrd="0" destOrd="1" presId="urn:microsoft.com/office/officeart/2005/8/layout/hProcess6"/>
    <dgm:cxn modelId="{4029084C-7B5E-4B48-BA4A-0D8092E624D5}" type="presOf" srcId="{9D7ED0D2-5CA0-4799-A8C3-77626E883F77}" destId="{773D70A6-C8E7-4172-84B4-3E968B57AA1C}" srcOrd="1" destOrd="0" presId="urn:microsoft.com/office/officeart/2005/8/layout/hProcess6"/>
    <dgm:cxn modelId="{E971C94D-6EDA-4668-95F8-E660412EAD95}" type="presOf" srcId="{FA221308-6264-4BF9-8C63-83CE1343F411}" destId="{2BE40CA3-AC07-47A7-91B6-A12143828991}" srcOrd="0" destOrd="0" presId="urn:microsoft.com/office/officeart/2005/8/layout/hProcess6"/>
    <dgm:cxn modelId="{A98D7971-15FC-45F8-9F52-E75ECCE7EE7D}" type="presOf" srcId="{148E7412-5441-480F-BB5C-AF36A24F819A}" destId="{57FCAE77-3903-4C2E-B54B-210F092955C1}" srcOrd="0" destOrd="0" presId="urn:microsoft.com/office/officeart/2005/8/layout/hProcess6"/>
    <dgm:cxn modelId="{40FCB874-B9E7-4B28-AC76-1EFE72EBEDA3}" srcId="{CF8D1738-1EA8-49B2-AC9E-DDF359E36869}" destId="{9D7ED0D2-5CA0-4799-A8C3-77626E883F77}" srcOrd="0" destOrd="0" parTransId="{891F7B6B-32CF-41BC-9791-D11E9B6E47A3}" sibTransId="{04387BCE-3AAD-4FB9-8F6F-C845E48CF408}"/>
    <dgm:cxn modelId="{7C13A175-2097-4990-9325-DEFF1426F76B}" type="presOf" srcId="{9F6E54F9-BB1A-432B-A5EE-47EA4484EADB}" destId="{49BB0367-BFE6-4AE8-B872-3ECD207CC3DD}" srcOrd="0" destOrd="0" presId="urn:microsoft.com/office/officeart/2005/8/layout/hProcess6"/>
    <dgm:cxn modelId="{BB4BF876-9094-4CAB-A7CC-498938FDDB45}" srcId="{FA221308-6264-4BF9-8C63-83CE1343F411}" destId="{A6552BD9-F54A-4016-A4E3-04E9DDDE8D79}" srcOrd="1" destOrd="0" parTransId="{C8ABEF76-371A-422F-8E5D-D9B02F9A6993}" sibTransId="{692E234D-E69C-4E5B-AE60-0FC2E350D41B}"/>
    <dgm:cxn modelId="{B390257F-42DB-45AD-B6A8-E8DDBA991037}" type="presOf" srcId="{10E5B8AE-DB70-4C2B-8F69-F291034AA67F}" destId="{C2F75D57-F7FF-43A2-BFD3-5F38A34A8E55}" srcOrd="0" destOrd="0" presId="urn:microsoft.com/office/officeart/2005/8/layout/hProcess6"/>
    <dgm:cxn modelId="{73EC1281-77C7-486A-9FA5-9CE40900F120}" type="presOf" srcId="{9D7ED0D2-5CA0-4799-A8C3-77626E883F77}" destId="{F5C705DA-B1BB-4D06-B870-4268FE79B1AF}" srcOrd="0" destOrd="0" presId="urn:microsoft.com/office/officeart/2005/8/layout/hProcess6"/>
    <dgm:cxn modelId="{D755A696-EFF3-4A06-8F12-9A6F5B7BA6BC}" type="presOf" srcId="{10E5B8AE-DB70-4C2B-8F69-F291034AA67F}" destId="{BBF08C5B-D6AB-48F7-8102-952B331A1868}" srcOrd="1" destOrd="0" presId="urn:microsoft.com/office/officeart/2005/8/layout/hProcess6"/>
    <dgm:cxn modelId="{A62F5798-17A9-4B38-B97C-B5EA27D3E0DD}" type="presOf" srcId="{A6552BD9-F54A-4016-A4E3-04E9DDDE8D79}" destId="{616BF08C-4885-48F4-8BF7-D7A9C6A5CD7F}" srcOrd="0" destOrd="1" presId="urn:microsoft.com/office/officeart/2005/8/layout/hProcess6"/>
    <dgm:cxn modelId="{D90DAB9C-E284-4607-9823-300EABFAEE08}" srcId="{483C256A-CE9E-4707-9119-65BA3E369FDB}" destId="{69DBEFDA-7E66-436D-9B57-79D9473D6E82}" srcOrd="2" destOrd="0" parTransId="{1FF7DFB8-2F21-490E-841B-03F3B5075241}" sibTransId="{9EF301CA-DB91-47CD-AD87-CCF460855EB4}"/>
    <dgm:cxn modelId="{9ABA61A7-5CE9-4D78-875F-C26BCAAE1E91}" type="presOf" srcId="{69DBEFDA-7E66-436D-9B57-79D9473D6E82}" destId="{D6CFCE58-1ACE-4A21-818C-7DB6BEA2C6BB}" srcOrd="0" destOrd="0" presId="urn:microsoft.com/office/officeart/2005/8/layout/hProcess6"/>
    <dgm:cxn modelId="{CC7E1AAB-DCD4-49AD-A0DB-6A7BE84361CF}" srcId="{69DBEFDA-7E66-436D-9B57-79D9473D6E82}" destId="{2B16B5D7-21AD-4AF5-9777-A5C66E9146FB}" srcOrd="1" destOrd="0" parTransId="{76F88AB1-FEF0-4FE7-B3B3-A033ED258505}" sibTransId="{58BE0DD4-919B-4336-AB09-CDD834C6E2B3}"/>
    <dgm:cxn modelId="{94740BB6-47B1-4445-9CB6-759DB3115E00}" type="presOf" srcId="{9F6E54F9-BB1A-432B-A5EE-47EA4484EADB}" destId="{9199C702-E95C-4786-A386-16587B3289E0}" srcOrd="1" destOrd="0" presId="urn:microsoft.com/office/officeart/2005/8/layout/hProcess6"/>
    <dgm:cxn modelId="{B81C3ACE-A98B-4DFC-B9C2-E292F920964E}" srcId="{483C256A-CE9E-4707-9119-65BA3E369FDB}" destId="{FA221308-6264-4BF9-8C63-83CE1343F411}" srcOrd="1" destOrd="0" parTransId="{9179CA17-C489-4DC9-8884-EBEA347FFCAC}" sibTransId="{2FB78121-5435-44CA-975D-4C30E967C54E}"/>
    <dgm:cxn modelId="{098D17D1-30A3-4A0C-88AB-E03264FE1C55}" type="presOf" srcId="{2B16B5D7-21AD-4AF5-9777-A5C66E9146FB}" destId="{BBF08C5B-D6AB-48F7-8102-952B331A1868}" srcOrd="1" destOrd="1" presId="urn:microsoft.com/office/officeart/2005/8/layout/hProcess6"/>
    <dgm:cxn modelId="{4944FCD6-C0B1-444F-A974-B95752AD885B}" srcId="{483C256A-CE9E-4707-9119-65BA3E369FDB}" destId="{148E7412-5441-480F-BB5C-AF36A24F819A}" srcOrd="0" destOrd="0" parTransId="{F4A8222A-69C6-4595-8EB9-ED9B4E0CC2AF}" sibTransId="{2D45093B-518F-44A1-982E-DAD25C29095B}"/>
    <dgm:cxn modelId="{04E621E9-9042-4A53-AD49-02995B218041}" srcId="{148E7412-5441-480F-BB5C-AF36A24F819A}" destId="{9F6E54F9-BB1A-432B-A5EE-47EA4484EADB}" srcOrd="0" destOrd="0" parTransId="{1D3362D8-E100-4EA3-A51B-5431EB059922}" sibTransId="{2CE1D7BB-8329-414B-93E3-DFF0666E1E29}"/>
    <dgm:cxn modelId="{2ED8A1D1-1882-4546-AA03-10DBB159D64B}" type="presParOf" srcId="{D063F500-6482-4266-A354-C5225787DDB6}" destId="{F359493E-4567-486C-A622-05287D38E448}" srcOrd="0" destOrd="0" presId="urn:microsoft.com/office/officeart/2005/8/layout/hProcess6"/>
    <dgm:cxn modelId="{DE1A321D-0A65-4C43-B88E-5363746D8B89}" type="presParOf" srcId="{F359493E-4567-486C-A622-05287D38E448}" destId="{4383DF52-EB99-4AC0-9B4C-C6F290AAF00D}" srcOrd="0" destOrd="0" presId="urn:microsoft.com/office/officeart/2005/8/layout/hProcess6"/>
    <dgm:cxn modelId="{225F7B9E-B310-4858-9F67-09761060B4DB}" type="presParOf" srcId="{F359493E-4567-486C-A622-05287D38E448}" destId="{49BB0367-BFE6-4AE8-B872-3ECD207CC3DD}" srcOrd="1" destOrd="0" presId="urn:microsoft.com/office/officeart/2005/8/layout/hProcess6"/>
    <dgm:cxn modelId="{6290C449-42E2-4BA1-838D-B36A2D53C7A2}" type="presParOf" srcId="{F359493E-4567-486C-A622-05287D38E448}" destId="{9199C702-E95C-4786-A386-16587B3289E0}" srcOrd="2" destOrd="0" presId="urn:microsoft.com/office/officeart/2005/8/layout/hProcess6"/>
    <dgm:cxn modelId="{B8ADDDFD-AB90-4EF7-A9AD-9AE28AD83B59}" type="presParOf" srcId="{F359493E-4567-486C-A622-05287D38E448}" destId="{57FCAE77-3903-4C2E-B54B-210F092955C1}" srcOrd="3" destOrd="0" presId="urn:microsoft.com/office/officeart/2005/8/layout/hProcess6"/>
    <dgm:cxn modelId="{A13DD85A-CB91-45D9-BD00-12844001AA9D}" type="presParOf" srcId="{D063F500-6482-4266-A354-C5225787DDB6}" destId="{87BD4118-532D-4515-8025-DA9AAC8FAECA}" srcOrd="1" destOrd="0" presId="urn:microsoft.com/office/officeart/2005/8/layout/hProcess6"/>
    <dgm:cxn modelId="{27C5B47C-5DBB-4C7A-B450-68EC946D0B84}" type="presParOf" srcId="{D063F500-6482-4266-A354-C5225787DDB6}" destId="{6C43D0E5-D9BB-4E21-8EF7-2F724CD21E02}" srcOrd="2" destOrd="0" presId="urn:microsoft.com/office/officeart/2005/8/layout/hProcess6"/>
    <dgm:cxn modelId="{11C1CAEC-FCFB-4587-BEE1-13D06A19BAF8}" type="presParOf" srcId="{6C43D0E5-D9BB-4E21-8EF7-2F724CD21E02}" destId="{10E210FB-7D73-4C8E-8D15-53305AF477E2}" srcOrd="0" destOrd="0" presId="urn:microsoft.com/office/officeart/2005/8/layout/hProcess6"/>
    <dgm:cxn modelId="{84BA2B6C-C28B-40CE-A169-68E9F4FAC77A}" type="presParOf" srcId="{6C43D0E5-D9BB-4E21-8EF7-2F724CD21E02}" destId="{616BF08C-4885-48F4-8BF7-D7A9C6A5CD7F}" srcOrd="1" destOrd="0" presId="urn:microsoft.com/office/officeart/2005/8/layout/hProcess6"/>
    <dgm:cxn modelId="{6CE50101-6FF0-4ED2-9C4D-48F10433CE30}" type="presParOf" srcId="{6C43D0E5-D9BB-4E21-8EF7-2F724CD21E02}" destId="{C341494C-A0C8-4F93-97F8-AA9A80606297}" srcOrd="2" destOrd="0" presId="urn:microsoft.com/office/officeart/2005/8/layout/hProcess6"/>
    <dgm:cxn modelId="{0CE5A35A-CF8D-49A1-AE82-0001CF84D982}" type="presParOf" srcId="{6C43D0E5-D9BB-4E21-8EF7-2F724CD21E02}" destId="{2BE40CA3-AC07-47A7-91B6-A12143828991}" srcOrd="3" destOrd="0" presId="urn:microsoft.com/office/officeart/2005/8/layout/hProcess6"/>
    <dgm:cxn modelId="{1F47EE19-B760-422B-B7EE-6C0581B51F46}" type="presParOf" srcId="{D063F500-6482-4266-A354-C5225787DDB6}" destId="{D190FDDB-A59E-4C4C-8C65-D46F6EA4F378}" srcOrd="3" destOrd="0" presId="urn:microsoft.com/office/officeart/2005/8/layout/hProcess6"/>
    <dgm:cxn modelId="{B7A832E9-F082-4692-82CA-73DB4B90DA5A}" type="presParOf" srcId="{D063F500-6482-4266-A354-C5225787DDB6}" destId="{A7314C8A-DE75-4F25-89C2-1678EC3B0472}" srcOrd="4" destOrd="0" presId="urn:microsoft.com/office/officeart/2005/8/layout/hProcess6"/>
    <dgm:cxn modelId="{5AF4AC04-3EB6-49D4-BF06-A5FAE8EADFD8}" type="presParOf" srcId="{A7314C8A-DE75-4F25-89C2-1678EC3B0472}" destId="{A545004B-F536-4E69-B773-7126669E84BC}" srcOrd="0" destOrd="0" presId="urn:microsoft.com/office/officeart/2005/8/layout/hProcess6"/>
    <dgm:cxn modelId="{F9FAA63E-AA93-4810-9085-246CA5A403E4}" type="presParOf" srcId="{A7314C8A-DE75-4F25-89C2-1678EC3B0472}" destId="{C2F75D57-F7FF-43A2-BFD3-5F38A34A8E55}" srcOrd="1" destOrd="0" presId="urn:microsoft.com/office/officeart/2005/8/layout/hProcess6"/>
    <dgm:cxn modelId="{F1D25862-0800-4530-84EE-B92AC4B5343F}" type="presParOf" srcId="{A7314C8A-DE75-4F25-89C2-1678EC3B0472}" destId="{BBF08C5B-D6AB-48F7-8102-952B331A1868}" srcOrd="2" destOrd="0" presId="urn:microsoft.com/office/officeart/2005/8/layout/hProcess6"/>
    <dgm:cxn modelId="{7110FC27-3275-4581-B07F-A4BC39D8A6A0}" type="presParOf" srcId="{A7314C8A-DE75-4F25-89C2-1678EC3B0472}" destId="{D6CFCE58-1ACE-4A21-818C-7DB6BEA2C6BB}" srcOrd="3" destOrd="0" presId="urn:microsoft.com/office/officeart/2005/8/layout/hProcess6"/>
    <dgm:cxn modelId="{10DF527B-E448-465A-9B33-291DDC4B144B}" type="presParOf" srcId="{D063F500-6482-4266-A354-C5225787DDB6}" destId="{648DEAD0-064A-441F-A959-54B69B85F7B3}" srcOrd="5" destOrd="0" presId="urn:microsoft.com/office/officeart/2005/8/layout/hProcess6"/>
    <dgm:cxn modelId="{DAA60FF3-CCB2-4E70-8766-CB1F11235778}" type="presParOf" srcId="{D063F500-6482-4266-A354-C5225787DDB6}" destId="{6214B39D-2F47-48B1-B618-74E0574C5FF6}" srcOrd="6" destOrd="0" presId="urn:microsoft.com/office/officeart/2005/8/layout/hProcess6"/>
    <dgm:cxn modelId="{96EEC309-0A3B-4C99-915A-8F78146AAD90}" type="presParOf" srcId="{6214B39D-2F47-48B1-B618-74E0574C5FF6}" destId="{ABEB620F-8A81-4542-80D7-6FDF813C365A}" srcOrd="0" destOrd="0" presId="urn:microsoft.com/office/officeart/2005/8/layout/hProcess6"/>
    <dgm:cxn modelId="{C71001D5-0F5D-4488-B6FF-EA966ED2F255}" type="presParOf" srcId="{6214B39D-2F47-48B1-B618-74E0574C5FF6}" destId="{F5C705DA-B1BB-4D06-B870-4268FE79B1AF}" srcOrd="1" destOrd="0" presId="urn:microsoft.com/office/officeart/2005/8/layout/hProcess6"/>
    <dgm:cxn modelId="{64526E1F-1508-40A8-8B31-66E6BFD41404}" type="presParOf" srcId="{6214B39D-2F47-48B1-B618-74E0574C5FF6}" destId="{773D70A6-C8E7-4172-84B4-3E968B57AA1C}" srcOrd="2" destOrd="0" presId="urn:microsoft.com/office/officeart/2005/8/layout/hProcess6"/>
    <dgm:cxn modelId="{CA3D5525-1AB5-42C2-B12C-FB04313CCBE1}" type="presParOf" srcId="{6214B39D-2F47-48B1-B618-74E0574C5FF6}" destId="{BE57A30A-110C-4D96-A3FF-3DFCD996BD82}" srcOrd="3" destOrd="0" presId="urn:microsoft.com/office/officeart/2005/8/layout/hProcess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09365-3E79-4D65-A180-85632011C603}">
      <dsp:nvSpPr>
        <dsp:cNvPr id="0" name=""/>
        <dsp:cNvSpPr/>
      </dsp:nvSpPr>
      <dsp:spPr>
        <a:xfrm rot="10800000">
          <a:off x="1394050" y="798"/>
          <a:ext cx="4465171" cy="1077457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129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互补品</a:t>
          </a:r>
          <a:endParaRPr lang="en-US" altLang="zh-CN" sz="18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ctr" defTabSz="800100">
            <a:lnSpc>
              <a:spcPts val="12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针对卖点：除鼻垢能方便，且能除菌</a:t>
          </a:r>
          <a:endParaRPr lang="en-US" altLang="zh-CN" sz="1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ctr" defTabSz="800100">
            <a:lnSpc>
              <a:spcPts val="12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参考文案：吸鼻器好帮手</a:t>
          </a:r>
        </a:p>
      </dsp:txBody>
      <dsp:txXfrm rot="10800000">
        <a:off x="1663414" y="798"/>
        <a:ext cx="4195807" cy="1077457"/>
      </dsp:txXfrm>
    </dsp:sp>
    <dsp:sp modelId="{6238B3FC-AEB4-46BD-BFBF-1715F0A9446C}">
      <dsp:nvSpPr>
        <dsp:cNvPr id="0" name=""/>
        <dsp:cNvSpPr/>
      </dsp:nvSpPr>
      <dsp:spPr>
        <a:xfrm>
          <a:off x="855321" y="798"/>
          <a:ext cx="1077457" cy="107745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CABBB-6DF4-4B84-AECB-AE02D79103AD}">
      <dsp:nvSpPr>
        <dsp:cNvPr id="0" name=""/>
        <dsp:cNvSpPr/>
      </dsp:nvSpPr>
      <dsp:spPr>
        <a:xfrm rot="10800000">
          <a:off x="1394050" y="1399885"/>
          <a:ext cx="4465171" cy="1077457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129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互补品</a:t>
          </a:r>
          <a:endParaRPr lang="en-US" altLang="zh-CN" sz="18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针对卖点：辅助清除鼻垢</a:t>
          </a:r>
        </a:p>
      </dsp:txBody>
      <dsp:txXfrm rot="10800000">
        <a:off x="1663414" y="1399885"/>
        <a:ext cx="4195807" cy="1077457"/>
      </dsp:txXfrm>
    </dsp:sp>
    <dsp:sp modelId="{E351526C-24F7-4B4B-BC19-62AD329E4089}">
      <dsp:nvSpPr>
        <dsp:cNvPr id="0" name=""/>
        <dsp:cNvSpPr/>
      </dsp:nvSpPr>
      <dsp:spPr>
        <a:xfrm>
          <a:off x="855321" y="1399885"/>
          <a:ext cx="1077457" cy="107745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71288A-658A-4FD8-8ACC-375A87543439}">
      <dsp:nvSpPr>
        <dsp:cNvPr id="0" name=""/>
        <dsp:cNvSpPr/>
      </dsp:nvSpPr>
      <dsp:spPr>
        <a:xfrm rot="10800000">
          <a:off x="1394050" y="2798973"/>
          <a:ext cx="4465171" cy="1077457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129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互补品</a:t>
          </a:r>
          <a:endParaRPr lang="en-US" altLang="zh-CN" sz="18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针对卖点：缓解鼻塞</a:t>
          </a:r>
        </a:p>
      </dsp:txBody>
      <dsp:txXfrm rot="10800000">
        <a:off x="1663414" y="2798973"/>
        <a:ext cx="4195807" cy="1077457"/>
      </dsp:txXfrm>
    </dsp:sp>
    <dsp:sp modelId="{E28AD0B4-B147-4EE9-90FC-DDAFD96DB4CA}">
      <dsp:nvSpPr>
        <dsp:cNvPr id="0" name=""/>
        <dsp:cNvSpPr/>
      </dsp:nvSpPr>
      <dsp:spPr>
        <a:xfrm>
          <a:off x="855321" y="2798973"/>
          <a:ext cx="1077457" cy="107745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47C39C-84DF-4B83-AB1D-EF6640932A0E}">
      <dsp:nvSpPr>
        <dsp:cNvPr id="0" name=""/>
        <dsp:cNvSpPr/>
      </dsp:nvSpPr>
      <dsp:spPr>
        <a:xfrm rot="10800000">
          <a:off x="1394050" y="4198060"/>
          <a:ext cx="4465171" cy="1077457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129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替代品</a:t>
          </a:r>
          <a:endParaRPr lang="en-US" altLang="zh-CN" sz="18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缺陷：喷力大，刺激宝宝鼻腔</a:t>
          </a:r>
        </a:p>
      </dsp:txBody>
      <dsp:txXfrm rot="10800000">
        <a:off x="1663414" y="4198060"/>
        <a:ext cx="4195807" cy="1077457"/>
      </dsp:txXfrm>
    </dsp:sp>
    <dsp:sp modelId="{F071CF80-2A3A-42FD-BA7C-64C6360381F1}">
      <dsp:nvSpPr>
        <dsp:cNvPr id="0" name=""/>
        <dsp:cNvSpPr/>
      </dsp:nvSpPr>
      <dsp:spPr>
        <a:xfrm>
          <a:off x="855321" y="4198060"/>
          <a:ext cx="1077457" cy="107745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09365-3E79-4D65-A180-85632011C603}">
      <dsp:nvSpPr>
        <dsp:cNvPr id="0" name=""/>
        <dsp:cNvSpPr/>
      </dsp:nvSpPr>
      <dsp:spPr>
        <a:xfrm rot="10800000">
          <a:off x="1378615" y="952"/>
          <a:ext cx="4628134" cy="85153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502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替代品</a:t>
          </a:r>
          <a:endParaRPr lang="en-US" altLang="zh-CN" sz="18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ctr" defTabSz="800100">
            <a:lnSpc>
              <a:spcPts val="2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缺陷：不够便捷便携、冲调不匀、容易呛鼻</a:t>
          </a:r>
        </a:p>
      </dsp:txBody>
      <dsp:txXfrm rot="10800000">
        <a:off x="1591498" y="952"/>
        <a:ext cx="4415251" cy="851531"/>
      </dsp:txXfrm>
    </dsp:sp>
    <dsp:sp modelId="{6238B3FC-AEB4-46BD-BFBF-1715F0A9446C}">
      <dsp:nvSpPr>
        <dsp:cNvPr id="0" name=""/>
        <dsp:cNvSpPr/>
      </dsp:nvSpPr>
      <dsp:spPr>
        <a:xfrm>
          <a:off x="952850" y="952"/>
          <a:ext cx="851531" cy="85153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CABBB-6DF4-4B84-AECB-AE02D79103AD}">
      <dsp:nvSpPr>
        <dsp:cNvPr id="0" name=""/>
        <dsp:cNvSpPr/>
      </dsp:nvSpPr>
      <dsp:spPr>
        <a:xfrm rot="10800000">
          <a:off x="1378615" y="1106672"/>
          <a:ext cx="4628134" cy="85153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502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替代品</a:t>
          </a:r>
          <a:endParaRPr lang="en-US" altLang="zh-CN" sz="18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缺陷：不能除菌及加速感冒康复</a:t>
          </a:r>
        </a:p>
      </dsp:txBody>
      <dsp:txXfrm rot="10800000">
        <a:off x="1591498" y="1106672"/>
        <a:ext cx="4415251" cy="851531"/>
      </dsp:txXfrm>
    </dsp:sp>
    <dsp:sp modelId="{E351526C-24F7-4B4B-BC19-62AD329E4089}">
      <dsp:nvSpPr>
        <dsp:cNvPr id="0" name=""/>
        <dsp:cNvSpPr/>
      </dsp:nvSpPr>
      <dsp:spPr>
        <a:xfrm>
          <a:off x="952850" y="1106672"/>
          <a:ext cx="851531" cy="85153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091A8-AF8A-49ED-A1D0-C69373E240B1}">
      <dsp:nvSpPr>
        <dsp:cNvPr id="0" name=""/>
        <dsp:cNvSpPr/>
      </dsp:nvSpPr>
      <dsp:spPr>
        <a:xfrm rot="10800000">
          <a:off x="1378615" y="2212392"/>
          <a:ext cx="4628134" cy="85153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502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替代品</a:t>
          </a:r>
          <a:endParaRPr lang="en-US" altLang="zh-CN" sz="15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缺陷：气味冲、价格贵</a:t>
          </a:r>
        </a:p>
      </dsp:txBody>
      <dsp:txXfrm rot="10800000">
        <a:off x="1591498" y="2212392"/>
        <a:ext cx="4415251" cy="851531"/>
      </dsp:txXfrm>
    </dsp:sp>
    <dsp:sp modelId="{9051DA98-4C1D-421D-A2FB-2336456BD4AD}">
      <dsp:nvSpPr>
        <dsp:cNvPr id="0" name=""/>
        <dsp:cNvSpPr/>
      </dsp:nvSpPr>
      <dsp:spPr>
        <a:xfrm>
          <a:off x="952850" y="2212392"/>
          <a:ext cx="851531" cy="85153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71288A-658A-4FD8-8ACC-375A87543439}">
      <dsp:nvSpPr>
        <dsp:cNvPr id="0" name=""/>
        <dsp:cNvSpPr/>
      </dsp:nvSpPr>
      <dsp:spPr>
        <a:xfrm rot="10800000">
          <a:off x="1378615" y="3318112"/>
          <a:ext cx="4628134" cy="85153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502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互补品</a:t>
          </a:r>
          <a:endParaRPr lang="en-US" alt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针对卖点：有效清除有害颗粒</a:t>
          </a:r>
        </a:p>
      </dsp:txBody>
      <dsp:txXfrm rot="10800000">
        <a:off x="1591498" y="3318112"/>
        <a:ext cx="4415251" cy="851531"/>
      </dsp:txXfrm>
    </dsp:sp>
    <dsp:sp modelId="{E28AD0B4-B147-4EE9-90FC-DDAFD96DB4CA}">
      <dsp:nvSpPr>
        <dsp:cNvPr id="0" name=""/>
        <dsp:cNvSpPr/>
      </dsp:nvSpPr>
      <dsp:spPr>
        <a:xfrm>
          <a:off x="952850" y="3318112"/>
          <a:ext cx="851531" cy="85153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03A11-A06C-4EC9-8894-7D23FE8D79E7}">
      <dsp:nvSpPr>
        <dsp:cNvPr id="0" name=""/>
        <dsp:cNvSpPr/>
      </dsp:nvSpPr>
      <dsp:spPr>
        <a:xfrm rot="10800000">
          <a:off x="1378615" y="4423832"/>
          <a:ext cx="4628134" cy="85153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502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互补品</a:t>
          </a:r>
          <a:endParaRPr lang="en-US" altLang="zh-CN" sz="18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针对卖点：缓解鼻塞</a:t>
          </a:r>
        </a:p>
      </dsp:txBody>
      <dsp:txXfrm rot="10800000">
        <a:off x="1591498" y="4423832"/>
        <a:ext cx="4415251" cy="851531"/>
      </dsp:txXfrm>
    </dsp:sp>
    <dsp:sp modelId="{2069C2E4-C0D0-432D-AB4A-62086AF4511B}">
      <dsp:nvSpPr>
        <dsp:cNvPr id="0" name=""/>
        <dsp:cNvSpPr/>
      </dsp:nvSpPr>
      <dsp:spPr>
        <a:xfrm>
          <a:off x="952850" y="4423832"/>
          <a:ext cx="851531" cy="85153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B0367-BFE6-4AE8-B872-3ECD207CC3DD}">
      <dsp:nvSpPr>
        <dsp:cNvPr id="0" name=""/>
        <dsp:cNvSpPr/>
      </dsp:nvSpPr>
      <dsp:spPr>
        <a:xfrm>
          <a:off x="535031" y="1562295"/>
          <a:ext cx="2136949" cy="1867963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8890" bIns="444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700" kern="1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宝宝鼻腔日常护理很关键！</a:t>
          </a:r>
          <a:r>
            <a:rPr lang="zh-CN" altLang="en-US" sz="700" kern="1200" dirty="0">
              <a:latin typeface="微软雅黑" pitchFamily="34" charset="-122"/>
              <a:ea typeface="微软雅黑" pitchFamily="34" charset="-122"/>
            </a:rPr>
            <a:t>呼吸道感染危害大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700" kern="1200" dirty="0">
              <a:latin typeface="微软雅黑" pitchFamily="34" charset="-122"/>
              <a:ea typeface="微软雅黑" pitchFamily="34" charset="-122"/>
            </a:rPr>
            <a:t>雾霾天引发的婆媳大战</a:t>
          </a:r>
          <a:r>
            <a:rPr lang="en-US" altLang="zh-CN" sz="700" kern="1200" dirty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sz="700" kern="1200" dirty="0">
              <a:latin typeface="微软雅黑" pitchFamily="34" charset="-122"/>
              <a:ea typeface="微软雅黑" pitchFamily="34" charset="-122"/>
            </a:rPr>
            <a:t>离婚大战</a:t>
          </a:r>
        </a:p>
      </dsp:txBody>
      <dsp:txXfrm>
        <a:off x="1069269" y="1842489"/>
        <a:ext cx="1041763" cy="1307575"/>
      </dsp:txXfrm>
    </dsp:sp>
    <dsp:sp modelId="{57FCAE77-3903-4C2E-B54B-210F092955C1}">
      <dsp:nvSpPr>
        <dsp:cNvPr id="0" name=""/>
        <dsp:cNvSpPr/>
      </dsp:nvSpPr>
      <dsp:spPr>
        <a:xfrm>
          <a:off x="794" y="1962040"/>
          <a:ext cx="1068474" cy="1068474"/>
        </a:xfrm>
        <a:prstGeom prst="ellipse">
          <a:avLst/>
        </a:prstGeom>
        <a:solidFill>
          <a:srgbClr val="C00000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微软雅黑" pitchFamily="34" charset="-122"/>
              <a:ea typeface="微软雅黑" pitchFamily="34" charset="-122"/>
            </a:rPr>
            <a:t>发布</a:t>
          </a:r>
          <a:endParaRPr lang="en-US" altLang="zh-CN" sz="1500" kern="1200" dirty="0">
            <a:latin typeface="微软雅黑" pitchFamily="34" charset="-122"/>
            <a:ea typeface="微软雅黑" pitchFamily="34" charset="-122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微软雅黑" pitchFamily="34" charset="-122"/>
              <a:ea typeface="微软雅黑" pitchFamily="34" charset="-122"/>
            </a:rPr>
            <a:t>话题</a:t>
          </a:r>
        </a:p>
      </dsp:txBody>
      <dsp:txXfrm>
        <a:off x="157268" y="2118514"/>
        <a:ext cx="755526" cy="755526"/>
      </dsp:txXfrm>
    </dsp:sp>
    <dsp:sp modelId="{616BF08C-4885-48F4-8BF7-D7A9C6A5CD7F}">
      <dsp:nvSpPr>
        <dsp:cNvPr id="0" name=""/>
        <dsp:cNvSpPr/>
      </dsp:nvSpPr>
      <dsp:spPr>
        <a:xfrm>
          <a:off x="3339778" y="1562295"/>
          <a:ext cx="2136949" cy="1867963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latin typeface="微软雅黑" pitchFamily="34" charset="-122"/>
              <a:ea typeface="微软雅黑" pitchFamily="34" charset="-122"/>
            </a:rPr>
            <a:t>雾霾影响宝宝更影响家庭和谐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latin typeface="微软雅黑" pitchFamily="34" charset="-122"/>
              <a:ea typeface="微软雅黑" pitchFamily="34" charset="-122"/>
            </a:rPr>
            <a:t>“随意”“经验”两种处理方式不可行，健康洗鼻远离感冒</a:t>
          </a:r>
        </a:p>
      </dsp:txBody>
      <dsp:txXfrm>
        <a:off x="3874016" y="1842489"/>
        <a:ext cx="1041763" cy="1307575"/>
      </dsp:txXfrm>
    </dsp:sp>
    <dsp:sp modelId="{2BE40CA3-AC07-47A7-91B6-A12143828991}">
      <dsp:nvSpPr>
        <dsp:cNvPr id="0" name=""/>
        <dsp:cNvSpPr/>
      </dsp:nvSpPr>
      <dsp:spPr>
        <a:xfrm>
          <a:off x="2805541" y="1962040"/>
          <a:ext cx="1068474" cy="1068474"/>
        </a:xfrm>
        <a:prstGeom prst="ellipse">
          <a:avLst/>
        </a:prstGeom>
        <a:solidFill>
          <a:srgbClr val="C00000">
            <a:alpha val="77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微软雅黑" pitchFamily="34" charset="-122"/>
              <a:ea typeface="微软雅黑" pitchFamily="34" charset="-122"/>
            </a:rPr>
            <a:t>引爆</a:t>
          </a:r>
          <a:endParaRPr lang="en-US" altLang="zh-CN" sz="1500" kern="1200" dirty="0">
            <a:latin typeface="微软雅黑" pitchFamily="34" charset="-122"/>
            <a:ea typeface="微软雅黑" pitchFamily="34" charset="-122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微软雅黑" pitchFamily="34" charset="-122"/>
              <a:ea typeface="微软雅黑" pitchFamily="34" charset="-122"/>
            </a:rPr>
            <a:t>话题</a:t>
          </a:r>
        </a:p>
      </dsp:txBody>
      <dsp:txXfrm>
        <a:off x="2962015" y="2118514"/>
        <a:ext cx="755526" cy="755526"/>
      </dsp:txXfrm>
    </dsp:sp>
    <dsp:sp modelId="{C2F75D57-F7FF-43A2-BFD3-5F38A34A8E55}">
      <dsp:nvSpPr>
        <dsp:cNvPr id="0" name=""/>
        <dsp:cNvSpPr/>
      </dsp:nvSpPr>
      <dsp:spPr>
        <a:xfrm>
          <a:off x="5949614" y="1570178"/>
          <a:ext cx="2429412" cy="1867963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latin typeface="微软雅黑" pitchFamily="34" charset="-122"/>
              <a:ea typeface="微软雅黑" pitchFamily="34" charset="-122"/>
            </a:rPr>
            <a:t>儿童鼻腔健康护理的正确方式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1" kern="1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母婴</a:t>
          </a:r>
          <a:r>
            <a:rPr lang="en-US" altLang="zh-CN" sz="1000" b="1" kern="1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PGC</a:t>
          </a:r>
          <a:r>
            <a:rPr lang="zh-CN" altLang="en-US" sz="1000" b="1" kern="1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直播</a:t>
          </a:r>
          <a:r>
            <a:rPr lang="zh-CN" altLang="en-US" sz="1000" kern="1200" dirty="0">
              <a:latin typeface="微软雅黑" pitchFamily="34" charset="-122"/>
              <a:ea typeface="微软雅黑" pitchFamily="34" charset="-122"/>
            </a:rPr>
            <a:t>、专家采访稿发布、</a:t>
          </a:r>
          <a:r>
            <a:rPr lang="en-US" altLang="zh-CN" sz="1000" kern="1200" dirty="0">
              <a:latin typeface="微软雅黑" pitchFamily="34" charset="-122"/>
              <a:ea typeface="微软雅黑" pitchFamily="34" charset="-122"/>
            </a:rPr>
            <a:t>KOL</a:t>
          </a:r>
          <a:r>
            <a:rPr lang="zh-CN" altLang="en-US" sz="1000" kern="1200" dirty="0">
              <a:latin typeface="微软雅黑" pitchFamily="34" charset="-122"/>
              <a:ea typeface="微软雅黑" pitchFamily="34" charset="-122"/>
            </a:rPr>
            <a:t>推广洗鼻观念</a:t>
          </a:r>
        </a:p>
      </dsp:txBody>
      <dsp:txXfrm>
        <a:off x="6556967" y="1850372"/>
        <a:ext cx="1184338" cy="1307575"/>
      </dsp:txXfrm>
    </dsp:sp>
    <dsp:sp modelId="{D6CFCE58-1ACE-4A21-818C-7DB6BEA2C6BB}">
      <dsp:nvSpPr>
        <dsp:cNvPr id="0" name=""/>
        <dsp:cNvSpPr/>
      </dsp:nvSpPr>
      <dsp:spPr>
        <a:xfrm>
          <a:off x="5376601" y="1962040"/>
          <a:ext cx="1068474" cy="1068474"/>
        </a:xfrm>
        <a:prstGeom prst="ellipse">
          <a:avLst/>
        </a:prstGeom>
        <a:solidFill>
          <a:srgbClr val="C00000">
            <a:alpha val="63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微软雅黑" pitchFamily="34" charset="-122"/>
              <a:ea typeface="微软雅黑" pitchFamily="34" charset="-122"/>
            </a:rPr>
            <a:t>专家</a:t>
          </a:r>
          <a:endParaRPr lang="en-US" altLang="zh-CN" sz="1500" kern="1200" dirty="0">
            <a:latin typeface="微软雅黑" pitchFamily="34" charset="-122"/>
            <a:ea typeface="微软雅黑" pitchFamily="34" charset="-122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微软雅黑" pitchFamily="34" charset="-122"/>
              <a:ea typeface="微软雅黑" pitchFamily="34" charset="-122"/>
            </a:rPr>
            <a:t>参与</a:t>
          </a:r>
        </a:p>
      </dsp:txBody>
      <dsp:txXfrm>
        <a:off x="5533075" y="2118514"/>
        <a:ext cx="755526" cy="755526"/>
      </dsp:txXfrm>
    </dsp:sp>
    <dsp:sp modelId="{F5C705DA-B1BB-4D06-B870-4268FE79B1AF}">
      <dsp:nvSpPr>
        <dsp:cNvPr id="0" name=""/>
        <dsp:cNvSpPr/>
      </dsp:nvSpPr>
      <dsp:spPr>
        <a:xfrm>
          <a:off x="9095503" y="1562295"/>
          <a:ext cx="2136949" cy="1867963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0" lvl="0" indent="0" algn="ctr" defTabSz="4445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 err="1">
              <a:latin typeface="微软雅黑" pitchFamily="34" charset="-122"/>
              <a:ea typeface="微软雅黑" pitchFamily="34" charset="-122"/>
            </a:rPr>
            <a:t>Gifrer</a:t>
          </a:r>
          <a:r>
            <a:rPr lang="zh-CN" altLang="en-US" sz="1000" kern="1200" dirty="0">
              <a:latin typeface="微软雅黑" pitchFamily="34" charset="-122"/>
              <a:ea typeface="微软雅黑" pitchFamily="34" charset="-122"/>
            </a:rPr>
            <a:t>鼻喷，小儿健康护理有妙招</a:t>
          </a:r>
          <a:r>
            <a:rPr lang="en-US" altLang="zh-CN" sz="1000" kern="1200" dirty="0">
              <a:latin typeface="微软雅黑" pitchFamily="34" charset="-122"/>
              <a:ea typeface="微软雅黑" pitchFamily="34" charset="-122"/>
            </a:rPr>
            <a:t>——</a:t>
          </a:r>
          <a:r>
            <a:rPr lang="zh-CN" altLang="en-US" sz="1000" kern="1200" dirty="0">
              <a:latin typeface="微软雅黑" pitchFamily="34" charset="-122"/>
              <a:ea typeface="微软雅黑" pitchFamily="34" charset="-122"/>
            </a:rPr>
            <a:t>快速灭掉家中两团“火”</a:t>
          </a:r>
        </a:p>
      </dsp:txBody>
      <dsp:txXfrm>
        <a:off x="9629741" y="1842489"/>
        <a:ext cx="1041763" cy="1307575"/>
      </dsp:txXfrm>
    </dsp:sp>
    <dsp:sp modelId="{BE57A30A-110C-4D96-A3FF-3DFCD996BD82}">
      <dsp:nvSpPr>
        <dsp:cNvPr id="0" name=""/>
        <dsp:cNvSpPr/>
      </dsp:nvSpPr>
      <dsp:spPr>
        <a:xfrm>
          <a:off x="8561266" y="1962040"/>
          <a:ext cx="1068474" cy="1068474"/>
        </a:xfrm>
        <a:prstGeom prst="ellipse">
          <a:avLst/>
        </a:prstGeom>
        <a:solidFill>
          <a:srgbClr val="C0000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微软雅黑" pitchFamily="34" charset="-122"/>
              <a:ea typeface="微软雅黑" pitchFamily="34" charset="-122"/>
            </a:rPr>
            <a:t>全面</a:t>
          </a:r>
          <a:endParaRPr lang="en-US" altLang="zh-CN" sz="1500" kern="1200" dirty="0">
            <a:latin typeface="微软雅黑" pitchFamily="34" charset="-122"/>
            <a:ea typeface="微软雅黑" pitchFamily="34" charset="-122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微软雅黑" pitchFamily="34" charset="-122"/>
              <a:ea typeface="微软雅黑" pitchFamily="34" charset="-122"/>
            </a:rPr>
            <a:t>推广</a:t>
          </a:r>
        </a:p>
      </dsp:txBody>
      <dsp:txXfrm>
        <a:off x="8717740" y="2118514"/>
        <a:ext cx="755526" cy="7555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0F7B8-3097-4669-8E62-5BE6BCD9FB55}" type="datetimeFigureOut">
              <a:rPr lang="zh-CN" altLang="en-US" smtClean="0"/>
              <a:pPr/>
              <a:t>2017/12/15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94B9-1F08-48DF-B7B6-E879767F1C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121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667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389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073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541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253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014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053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12646-107E-4EAD-9573-39087FBC261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415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849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826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243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8C319-592B-4604-8379-677AD2D98A7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326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240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A31D1-8579-497A-8252-9D556A033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F5E314-E63C-4397-976F-7CA2E7426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288010-7FB1-43AF-92F1-85BE0E48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2017/12/15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56CC03-8B5C-4346-8ACE-A3A8E429B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F8751E-1A1A-43F1-9111-44529F904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61274"/>
      </p:ext>
    </p:extLst>
  </p:cSld>
  <p:clrMapOvr>
    <a:masterClrMapping/>
  </p:clrMapOvr>
  <p:transition spd="slow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1261266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92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市场分析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31983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1261266" y="270756"/>
            <a:ext cx="2978654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92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市场分析</a:t>
            </a:r>
            <a:r>
              <a:rPr lang="en-US" altLang="zh-CN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应对策略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724261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1261266" y="270756"/>
            <a:ext cx="2912930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92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市场分析</a:t>
            </a:r>
            <a:r>
              <a:rPr lang="en-US" altLang="zh-CN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竞对分析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457802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1261266" y="270756"/>
            <a:ext cx="2912930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92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市场分析</a:t>
            </a:r>
            <a:r>
              <a:rPr lang="en-US" altLang="zh-CN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人群分析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42035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1287022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92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提升策略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949011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1287022" y="270756"/>
            <a:ext cx="2978654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92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提升策略</a:t>
            </a:r>
            <a:r>
              <a:rPr lang="en-US" altLang="zh-CN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站外推广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202886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1261266" y="270756"/>
            <a:ext cx="2912930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92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提升策略</a:t>
            </a:r>
            <a:r>
              <a:rPr lang="en-US" altLang="zh-CN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站内流量</a:t>
            </a:r>
            <a:endParaRPr lang="en-US" altLang="zh-CN" sz="2400" b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609609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1261266" y="270756"/>
            <a:ext cx="2978654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92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提升策略</a:t>
            </a:r>
            <a:r>
              <a:rPr lang="en-US" altLang="zh-CN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店铺内功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154401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9833A7-B277-48BE-94EF-6B2DA2FF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96B3CF-954F-4658-BB78-454A84854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EDE66A-1479-4BE7-B75E-05FDAC86D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DA8D6E-A5BC-491E-BB7C-1CC5EE7C7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2017/12/15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0E3900-9220-49D0-85A7-64FE7F11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FF8312-74AE-4FAF-9586-75B5EB4C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763731"/>
      </p:ext>
    </p:extLst>
  </p:cSld>
  <p:clrMapOvr>
    <a:masterClrMapping/>
  </p:clrMapOvr>
  <p:transition spd="slow" advClick="0" advTm="0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1BE0E-5C9B-4A15-9248-86924025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F9F4C3-B0EF-439A-AA73-643A4A8AAC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BD67E7-0957-4F10-989F-0B5C23FF2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87E0C3-DDAC-4B3D-A5C2-5903334F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2017/12/15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FF229D-14DE-4D6A-9D66-1CE51BD3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E0604-5861-48EC-81A8-678EF446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463315"/>
      </p:ext>
    </p:extLst>
  </p:cSld>
  <p:clrMapOvr>
    <a:masterClrMapping/>
  </p:clrMapOvr>
  <p:transition spd="slow" advClick="0" advTm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1D21B-2EE5-4CF9-9A3E-D0ED36010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C78E0-2F51-4310-BF1B-92D5AAE38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B78E46-231F-4534-AF96-C9E0B9E86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2017/12/15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154338-A5CB-4A68-B8F9-52E4D797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7CE68E-842B-44A0-9037-903DB20C2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655848"/>
      </p:ext>
    </p:extLst>
  </p:cSld>
  <p:clrMapOvr>
    <a:masterClrMapping/>
  </p:clrMapOvr>
  <p:transition spd="slow" advClick="0" advTm="0"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BF57B-4761-496D-84AA-3CA34AD0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7CD66C-BEA1-48C2-85FA-E07D931ED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6682D6-E4D8-4095-8D15-E5888403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2017/12/15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9296EE-FB08-4772-8117-9093BEF6F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3598EA-D0DF-47DD-AEC1-8C635531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309859"/>
      </p:ext>
    </p:extLst>
  </p:cSld>
  <p:clrMapOvr>
    <a:masterClrMapping/>
  </p:clrMapOvr>
  <p:transition spd="slow" advClick="0" advTm="0"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B17E5F4-0BBE-4805-B616-E955225D26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8FAB24-19CA-4B04-9B46-FE39949A7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2F5BB3-0BB7-4E67-9610-8C9707905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2017/12/15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D9D5CA-3AFC-4B03-AF53-5722D5A7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DCFB5-A9FB-467C-9C14-E3AC30401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081315"/>
      </p:ext>
    </p:extLst>
  </p:cSld>
  <p:clrMapOvr>
    <a:masterClrMapping/>
  </p:clrMapOvr>
  <p:transition spd="slow" advClick="0" advTm="0"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898716"/>
      </p:ext>
    </p:extLst>
  </p:cSld>
  <p:clrMapOvr>
    <a:masterClrMapping/>
  </p:clrMapOvr>
  <p:transition spd="slow" advClick="0" advTm="0"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第一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5674488"/>
      </p:ext>
    </p:extLst>
  </p:cSld>
  <p:clrMapOvr>
    <a:masterClrMapping/>
  </p:clrMapOvr>
  <p:transition spd="slow" advClick="0" advTm="0">
    <p:check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963392"/>
      </p:ext>
    </p:extLst>
  </p:cSld>
  <p:clrMapOvr>
    <a:masterClrMapping/>
  </p:clrMapOvr>
  <p:transition advClick="0" advTm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5659078"/>
      </p:ext>
    </p:extLst>
  </p:cSld>
  <p:clrMapOvr>
    <a:masterClrMapping/>
  </p:clrMapOvr>
  <p:transition spd="slow" advClick="0" advTm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1F931BFC-FA3C-44C9-BDF3-A1EA94A517F2}" type="datetime1">
              <a:rPr lang="zh-CN" altLang="en-US"/>
              <a:pPr/>
              <a:t>2017/12/15</a:t>
            </a:fld>
            <a:endParaRPr lang="zh-CN" altLang="en-US" sz="1866" dirty="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2E9294EB-43AD-4253-9111-B513B7CCDA25}" type="slidenum">
              <a:rPr lang="zh-CN" altLang="en-US"/>
              <a:pPr/>
              <a:t>‹#›</a:t>
            </a:fld>
            <a:endParaRPr lang="zh-CN" altLang="en-US" sz="1866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29771"/>
      </p:ext>
    </p:extLst>
  </p:cSld>
  <p:clrMapOvr>
    <a:masterClrMapping/>
  </p:clrMapOvr>
  <p:transition spd="slow" advClick="0" advTm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429621"/>
      </p:ext>
    </p:extLst>
  </p:cSld>
  <p:clrMapOvr>
    <a:masterClrMapping/>
  </p:clrMapOvr>
  <p:transition spd="slow" advClick="0" advTm="0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4000"/>
                </a:schemeClr>
              </a:gs>
              <a:gs pos="56000">
                <a:srgbClr val="FCFDFA">
                  <a:alpha val="88000"/>
                </a:srgb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advClick="0" advTm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F0E76-E6F9-4125-90CD-90F8EE17D5E5}" type="datetime1">
              <a:rPr lang="zh-CN" altLang="en-US" smtClean="0"/>
              <a:pPr/>
              <a:t>2017/12/15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887755" y="6405331"/>
            <a:ext cx="2844800" cy="365126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132746"/>
      </p:ext>
    </p:extLst>
  </p:cSld>
  <p:clrMapOvr>
    <a:masterClrMapping/>
  </p:clrMapOvr>
  <p:transition spd="slow" advClick="0" advTm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E3196-00F0-472A-A459-1E03156F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8AE16E-AA4B-4F32-AE27-F356BF2D5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74943F-36AB-4E55-86A5-3CADAAB4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2017/12/15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A2445-F3EB-46B4-AAA1-70200EBC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78EF7F-1AF6-40D6-80F1-A328B8CA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921351"/>
      </p:ext>
    </p:extLst>
  </p:cSld>
  <p:clrMapOvr>
    <a:masterClrMapping/>
  </p:clrMapOvr>
  <p:transition spd="slow" advClick="0" advTm="0"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253"/>
            <a:ext cx="10972800" cy="114335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694"/>
            <a:ext cx="5384800" cy="4524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694"/>
            <a:ext cx="5384800" cy="215966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63623"/>
            <a:ext cx="5384800" cy="21617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423B1B-3B57-4F5A-83B2-F06C57B18BA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9968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B060-99AF-4041-8683-C3739ECA23B4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DCF3-CF29-493F-9F7C-7BF84F28A7E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" y="-1333"/>
            <a:ext cx="1818795" cy="1354689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 flipH="1">
            <a:off x="438146" y="438150"/>
            <a:ext cx="533005" cy="517525"/>
          </a:xfrm>
          <a:prstGeom prst="rect">
            <a:avLst/>
          </a:prstGeom>
          <a:solidFill>
            <a:srgbClr val="FFFDF0"/>
          </a:solidFill>
          <a:ln>
            <a:noFill/>
          </a:ln>
          <a:effectLst>
            <a:outerShdw blurRad="254000" dist="38100" dir="54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66523" y="458787"/>
            <a:ext cx="476250" cy="476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971154" y="461169"/>
            <a:ext cx="788670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971154" y="740569"/>
            <a:ext cx="78867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70454" y="508278"/>
            <a:ext cx="468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EFCBF77D-F46E-4259-B383-244069B4E4DB}" type="slidenum">
              <a:rPr lang="zh-CN" altLang="en-US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‹#›</a:t>
            </a:fld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3316" y="5857875"/>
            <a:ext cx="1308583" cy="100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71840"/>
      </p:ext>
    </p:extLst>
  </p:cSld>
  <p:clrMapOvr>
    <a:masterClrMapping/>
  </p:clrMapOvr>
  <p:transition spd="slow" advTm="2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68216-710A-4D22-8514-63AD2D5B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8265CC-C05A-4C77-BDC0-2193E6B9E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DF95FD-C227-4EEF-A085-16AA52EE5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CA447C-DB82-43E3-8F60-518057268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2017/12/15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F44E8A-CBDC-4D13-BF99-2FC721809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49A5C2-4231-43B0-9EBC-049905C4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194822"/>
      </p:ext>
    </p:extLst>
  </p:cSld>
  <p:clrMapOvr>
    <a:masterClrMapping/>
  </p:clrMapOvr>
  <p:transition spd="slow"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2E68C7-D4F4-40C4-A8B9-974913909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80E4B1-B247-4C45-85C8-F9EB7B657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B7F4A7-9D4A-47D4-A64B-E32EC9B97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5E27FB-2933-48DE-A36F-8ABA86D90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4A24AD-8676-4744-BAF2-A3A01B4646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DA3815-E43F-4218-A7B5-1A65571D8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2017/12/15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5F124D-5F87-47F1-BD7E-8A7540204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FF636CA-6EC9-450C-AFF3-D6A93626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563327"/>
      </p:ext>
    </p:extLst>
  </p:cSld>
  <p:clrMapOvr>
    <a:masterClrMapping/>
  </p:clrMapOvr>
  <p:transition spd="slow"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6DA5F-5134-46FA-A42A-1C14A59F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C97FDD-69A0-4044-95A9-B49A2303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2017/12/15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5E3ADE-74CA-43A3-96D8-3E96DD643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10CF2D-3677-4AFD-A87C-6D0CE9435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492839"/>
      </p:ext>
    </p:extLst>
  </p:cSld>
  <p:clrMapOvr>
    <a:masterClrMapping/>
  </p:clrMapOvr>
  <p:transition spd="slow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C32C2E-DD25-445E-BFDA-BB4CA075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2017/12/15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58E526A-E58B-4C45-AF47-0089FBB39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72A0B9-E22A-4851-9912-BF84D510F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792906"/>
      </p:ext>
    </p:extLst>
  </p:cSld>
  <p:clrMapOvr>
    <a:masterClrMapping/>
  </p:clrMapOvr>
  <p:transition spd="slow"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1222629" y="283635"/>
            <a:ext cx="1470228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92">
              <a:defRPr/>
            </a:pPr>
            <a:r>
              <a:rPr lang="en-US" altLang="zh-CN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17</a:t>
            </a: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年回顾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759860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1274144" y="270756"/>
            <a:ext cx="1470228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92">
              <a:defRPr/>
            </a:pPr>
            <a:r>
              <a:rPr lang="en-US" altLang="zh-CN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年规划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314385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E70511-7D1C-4D15-A34A-C18CCA0DC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CF6C7D-8C09-4516-9C41-5EB1DAB93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DA94C2-2E60-4EE6-813A-064D2AAE07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56BBA-ABFE-41B3-B648-AB586EB40D1B}" type="datetimeFigureOut">
              <a:rPr lang="zh-CN" altLang="en-US" smtClean="0"/>
              <a:pPr/>
              <a:t>2017/12/15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DDB553-98A3-42F6-A915-C29DD1AEF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F50E4A-CB78-4C8C-AD72-C885FB57C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627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3" r:id="rId8"/>
    <p:sldLayoutId id="2147483664" r:id="rId9"/>
    <p:sldLayoutId id="2147483665" r:id="rId10"/>
    <p:sldLayoutId id="2147483682" r:id="rId11"/>
    <p:sldLayoutId id="2147483681" r:id="rId12"/>
    <p:sldLayoutId id="2147483680" r:id="rId13"/>
    <p:sldLayoutId id="2147483666" r:id="rId14"/>
    <p:sldLayoutId id="2147483685" r:id="rId15"/>
    <p:sldLayoutId id="2147483684" r:id="rId16"/>
    <p:sldLayoutId id="2147483683" r:id="rId17"/>
    <p:sldLayoutId id="2147483656" r:id="rId18"/>
    <p:sldLayoutId id="2147483657" r:id="rId19"/>
    <p:sldLayoutId id="2147483658" r:id="rId20"/>
    <p:sldLayoutId id="2147483659" r:id="rId21"/>
    <p:sldLayoutId id="2147483662" r:id="rId22"/>
    <p:sldLayoutId id="2147483668" r:id="rId23"/>
    <p:sldLayoutId id="2147483671" r:id="rId24"/>
    <p:sldLayoutId id="2147483672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transition spd="slow" advClick="0" advTm="0"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7.xml"/><Relationship Id="rId7" Type="http://schemas.openxmlformats.org/officeDocument/2006/relationships/image" Target="../media/image2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23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chart" Target="../charts/char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28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tags" Target="../tags/tag27.xml"/><Relationship Id="rId26" Type="http://schemas.openxmlformats.org/officeDocument/2006/relationships/slideLayout" Target="../slideLayouts/slideLayout15.xml"/><Relationship Id="rId3" Type="http://schemas.openxmlformats.org/officeDocument/2006/relationships/tags" Target="../tags/tag12.xml"/><Relationship Id="rId21" Type="http://schemas.openxmlformats.org/officeDocument/2006/relationships/tags" Target="../tags/tag30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5" Type="http://schemas.openxmlformats.org/officeDocument/2006/relationships/tags" Target="../tags/tag34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20" Type="http://schemas.openxmlformats.org/officeDocument/2006/relationships/tags" Target="../tags/tag29.xml"/><Relationship Id="rId29" Type="http://schemas.openxmlformats.org/officeDocument/2006/relationships/image" Target="../media/image48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24" Type="http://schemas.openxmlformats.org/officeDocument/2006/relationships/tags" Target="../tags/tag33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23" Type="http://schemas.openxmlformats.org/officeDocument/2006/relationships/tags" Target="../tags/tag32.xml"/><Relationship Id="rId28" Type="http://schemas.openxmlformats.org/officeDocument/2006/relationships/image" Target="../media/image47.jpeg"/><Relationship Id="rId10" Type="http://schemas.openxmlformats.org/officeDocument/2006/relationships/tags" Target="../tags/tag19.xml"/><Relationship Id="rId19" Type="http://schemas.openxmlformats.org/officeDocument/2006/relationships/tags" Target="../tags/tag28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Relationship Id="rId22" Type="http://schemas.openxmlformats.org/officeDocument/2006/relationships/tags" Target="../tags/tag31.xml"/><Relationship Id="rId27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0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肘形连接符 4">
            <a:extLst>
              <a:ext uri="{FF2B5EF4-FFF2-40B4-BE49-F238E27FC236}">
                <a16:creationId xmlns:a16="http://schemas.microsoft.com/office/drawing/2014/main" id="{8C00756B-78A3-4FF1-B3B1-270D4095154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82231" y="3441363"/>
            <a:ext cx="4296436" cy="1718466"/>
          </a:xfrm>
          <a:prstGeom prst="bentConnector3">
            <a:avLst>
              <a:gd name="adj1" fmla="val 118713"/>
            </a:avLst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9C8C45F7-8580-4513-8397-03963CCF6E34}"/>
              </a:ext>
            </a:extLst>
          </p:cNvPr>
          <p:cNvSpPr/>
          <p:nvPr/>
        </p:nvSpPr>
        <p:spPr>
          <a:xfrm>
            <a:off x="1228833" y="4771785"/>
            <a:ext cx="3403231" cy="393806"/>
          </a:xfrm>
          <a:prstGeom prst="rect">
            <a:avLst/>
          </a:prstGeom>
        </p:spPr>
        <p:txBody>
          <a:bodyPr wrap="square" lIns="68561" tIns="34280" rIns="68561" bIns="34280">
            <a:spAutoFit/>
          </a:bodyPr>
          <a:lstStyle/>
          <a:p>
            <a:pPr algn="just"/>
            <a:r>
              <a:rPr lang="zh-CN" altLang="en-US" sz="2109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                 徐翀</a:t>
            </a:r>
            <a:endParaRPr lang="en-US" altLang="zh-CN" sz="2109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7D33D7-585A-4FA7-AD0D-C1A7D01EFE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12187940" cy="6885560"/>
          </a:xfrm>
          <a:prstGeom prst="rect">
            <a:avLst/>
          </a:prstGeom>
        </p:spPr>
      </p:pic>
      <p:cxnSp>
        <p:nvCxnSpPr>
          <p:cNvPr id="8" name="肘形连接符 4">
            <a:extLst>
              <a:ext uri="{FF2B5EF4-FFF2-40B4-BE49-F238E27FC236}">
                <a16:creationId xmlns:a16="http://schemas.microsoft.com/office/drawing/2014/main" id="{FEF3F205-8C0A-4B34-909A-F79AC149639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44698" y="3939052"/>
            <a:ext cx="4296436" cy="1718466"/>
          </a:xfrm>
          <a:prstGeom prst="bentConnector3">
            <a:avLst>
              <a:gd name="adj1" fmla="val 118713"/>
            </a:avLst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文本框 5">
            <a:extLst>
              <a:ext uri="{FF2B5EF4-FFF2-40B4-BE49-F238E27FC236}">
                <a16:creationId xmlns:a16="http://schemas.microsoft.com/office/drawing/2014/main" id="{0B88A1A7-32AD-4544-AC8C-5022D462F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80" y="3166834"/>
            <a:ext cx="568792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dirty="0" err="1">
                <a:solidFill>
                  <a:srgbClr val="5BA099"/>
                </a:solidFill>
                <a:latin typeface="Footlight MT Light" panose="0204060206030A020304" pitchFamily="18" charset="0"/>
                <a:ea typeface="微软雅黑" panose="020B0503020204020204" pitchFamily="34" charset="-122"/>
              </a:rPr>
              <a:t>Gifrer</a:t>
            </a:r>
            <a:r>
              <a:rPr lang="zh-CN" altLang="en-US" sz="4800" dirty="0">
                <a:solidFill>
                  <a:srgbClr val="5BA099"/>
                </a:solidFill>
                <a:latin typeface="Footlight MT Light" panose="0204060206030A020304" pitchFamily="18" charset="0"/>
                <a:ea typeface="微软雅黑" panose="020B0503020204020204" pitchFamily="34" charset="-122"/>
              </a:rPr>
              <a:t>海外旗舰店</a:t>
            </a:r>
            <a:r>
              <a:rPr lang="en-US" altLang="zh-CN" sz="4800" dirty="0">
                <a:solidFill>
                  <a:srgbClr val="5BA099"/>
                </a:solidFill>
                <a:latin typeface="Footlight MT Light" panose="0204060206030A020304" pitchFamily="18" charset="0"/>
                <a:ea typeface="微软雅黑" panose="020B0503020204020204" pitchFamily="34" charset="-122"/>
              </a:rPr>
              <a:t>2018</a:t>
            </a:r>
            <a:r>
              <a:rPr lang="zh-CN" altLang="en-US" sz="4800" dirty="0">
                <a:solidFill>
                  <a:srgbClr val="5BA099"/>
                </a:solidFill>
                <a:latin typeface="Footlight MT Light" panose="0204060206030A020304" pitchFamily="18" charset="0"/>
                <a:ea typeface="微软雅黑" panose="020B0503020204020204" pitchFamily="34" charset="-122"/>
              </a:rPr>
              <a:t>年度计划</a:t>
            </a:r>
          </a:p>
        </p:txBody>
      </p:sp>
      <p:cxnSp>
        <p:nvCxnSpPr>
          <p:cNvPr id="14" name="肘形连接符 4">
            <a:extLst>
              <a:ext uri="{FF2B5EF4-FFF2-40B4-BE49-F238E27FC236}">
                <a16:creationId xmlns:a16="http://schemas.microsoft.com/office/drawing/2014/main" id="{FF7D23CB-3C81-459E-B728-AF55CA473AD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44698" y="3964241"/>
            <a:ext cx="4296436" cy="1718466"/>
          </a:xfrm>
          <a:prstGeom prst="bentConnector3">
            <a:avLst>
              <a:gd name="adj1" fmla="val 118713"/>
            </a:avLst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D43626F-D209-4FF0-88BA-BCC7A5A5D3C4}"/>
              </a:ext>
            </a:extLst>
          </p:cNvPr>
          <p:cNvSpPr/>
          <p:nvPr/>
        </p:nvSpPr>
        <p:spPr>
          <a:xfrm>
            <a:off x="1937903" y="5224365"/>
            <a:ext cx="3403231" cy="393806"/>
          </a:xfrm>
          <a:prstGeom prst="rect">
            <a:avLst/>
          </a:prstGeom>
        </p:spPr>
        <p:txBody>
          <a:bodyPr wrap="square" lIns="68561" tIns="34280" rIns="68561" bIns="34280">
            <a:spAutoFit/>
          </a:bodyPr>
          <a:lstStyle/>
          <a:p>
            <a:pPr algn="r"/>
            <a:r>
              <a:rPr lang="zh-CN" altLang="en-US" sz="2109" dirty="0">
                <a:solidFill>
                  <a:srgbClr val="5BA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徐翀</a:t>
            </a:r>
            <a:endParaRPr lang="en-US" altLang="zh-CN" sz="2109" dirty="0">
              <a:solidFill>
                <a:srgbClr val="5BA09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图片 9" descr="微信图片_20170824172723">
            <a:extLst>
              <a:ext uri="{FF2B5EF4-FFF2-40B4-BE49-F238E27FC236}">
                <a16:creationId xmlns:a16="http://schemas.microsoft.com/office/drawing/2014/main" id="{1F5EFFAD-C879-40B0-BABF-7C195F3FE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448" y="1478019"/>
            <a:ext cx="1257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2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5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9" grpId="0" autoUpdateAnimBg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52DB4EF8-58D3-4842-98A0-A61ABC7605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3533271"/>
              </p:ext>
            </p:extLst>
          </p:nvPr>
        </p:nvGraphicFramePr>
        <p:xfrm>
          <a:off x="4236411" y="-169333"/>
          <a:ext cx="3719174" cy="2225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7AEAE0EA-2F19-49D5-BDFE-1222A0DBD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5400039"/>
            <a:ext cx="8774460" cy="67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49600A-5145-4EAF-8C17-5DAF2EB5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0689"/>
            <a:ext cx="12192000" cy="340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272878"/>
      </p:ext>
    </p:extLst>
  </p:cSld>
  <p:clrMapOvr>
    <a:masterClrMapping/>
  </p:clrMapOvr>
  <p:transition spd="slow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6DDAD9EC-FCB9-42B2-ACEE-210FFAE90A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3710954"/>
              </p:ext>
            </p:extLst>
          </p:nvPr>
        </p:nvGraphicFramePr>
        <p:xfrm>
          <a:off x="6877248" y="907227"/>
          <a:ext cx="4086316" cy="2432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5B00B8E-2520-4067-907F-85D5F0B1C98C}"/>
              </a:ext>
            </a:extLst>
          </p:cNvPr>
          <p:cNvSpPr txBox="1"/>
          <p:nvPr/>
        </p:nvSpPr>
        <p:spPr>
          <a:xfrm>
            <a:off x="4083631" y="6066080"/>
            <a:ext cx="56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鼻滴：所有鼻滴单品</a:t>
            </a:r>
            <a:endParaRPr lang="en-US" altLang="zh-CN" sz="1400" dirty="0"/>
          </a:p>
          <a:p>
            <a:r>
              <a:rPr lang="zh-CN" altLang="en-US" sz="1400" dirty="0"/>
              <a:t>鼻喷：鼻喷单支、鼻喷组合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A84AF103-DE1B-4B22-B24E-A8BF515DBB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610081"/>
              </p:ext>
            </p:extLst>
          </p:nvPr>
        </p:nvGraphicFramePr>
        <p:xfrm>
          <a:off x="1024086" y="3446529"/>
          <a:ext cx="3841557" cy="24623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6AE3E8F-97D1-4A7D-AF6A-1AF909D555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8459579"/>
              </p:ext>
            </p:extLst>
          </p:nvPr>
        </p:nvGraphicFramePr>
        <p:xfrm>
          <a:off x="7031187" y="3461710"/>
          <a:ext cx="3841557" cy="2432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箭头: 燕尾形 5">
            <a:extLst>
              <a:ext uri="{FF2B5EF4-FFF2-40B4-BE49-F238E27FC236}">
                <a16:creationId xmlns:a16="http://schemas.microsoft.com/office/drawing/2014/main" id="{670BA092-AFEE-4A71-9A93-2338AB5533D9}"/>
              </a:ext>
            </a:extLst>
          </p:cNvPr>
          <p:cNvSpPr/>
          <p:nvPr/>
        </p:nvSpPr>
        <p:spPr>
          <a:xfrm>
            <a:off x="5096935" y="4660183"/>
            <a:ext cx="1507066" cy="277961"/>
          </a:xfrm>
          <a:prstGeom prst="notchedRightArrow">
            <a:avLst/>
          </a:prstGeom>
          <a:solidFill>
            <a:srgbClr val="5BA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2199E7-65F6-46AA-98C3-261C255CD38B}"/>
              </a:ext>
            </a:extLst>
          </p:cNvPr>
          <p:cNvSpPr txBox="1"/>
          <p:nvPr/>
        </p:nvSpPr>
        <p:spPr>
          <a:xfrm>
            <a:off x="3169232" y="6152344"/>
            <a:ext cx="91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注释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9FDEAB0-8E36-4B56-9788-A68FBCD52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2397885"/>
              </p:ext>
            </p:extLst>
          </p:nvPr>
        </p:nvGraphicFramePr>
        <p:xfrm>
          <a:off x="924028" y="892044"/>
          <a:ext cx="4041672" cy="24623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箭头: 燕尾形 8">
            <a:extLst>
              <a:ext uri="{FF2B5EF4-FFF2-40B4-BE49-F238E27FC236}">
                <a16:creationId xmlns:a16="http://schemas.microsoft.com/office/drawing/2014/main" id="{3D381E72-3422-4B74-B9AD-A1B8BDD58BE4}"/>
              </a:ext>
            </a:extLst>
          </p:cNvPr>
          <p:cNvSpPr/>
          <p:nvPr/>
        </p:nvSpPr>
        <p:spPr>
          <a:xfrm>
            <a:off x="5059990" y="1984248"/>
            <a:ext cx="1507066" cy="277961"/>
          </a:xfrm>
          <a:prstGeom prst="notchedRightArrow">
            <a:avLst/>
          </a:prstGeom>
          <a:solidFill>
            <a:srgbClr val="5BA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980299"/>
      </p:ext>
    </p:extLst>
  </p:cSld>
  <p:clrMapOvr>
    <a:masterClrMapping/>
  </p:clrMapOvr>
  <p:transition spd="slow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原创设计师QQ：598969553           _3">
            <a:extLst>
              <a:ext uri="{FF2B5EF4-FFF2-40B4-BE49-F238E27FC236}">
                <a16:creationId xmlns:a16="http://schemas.microsoft.com/office/drawing/2014/main" id="{5C9B2D34-8011-407D-B897-C58A68733F20}"/>
              </a:ext>
            </a:extLst>
          </p:cNvPr>
          <p:cNvSpPr/>
          <p:nvPr/>
        </p:nvSpPr>
        <p:spPr>
          <a:xfrm>
            <a:off x="9584325" y="1831133"/>
            <a:ext cx="1480916" cy="654724"/>
          </a:xfrm>
          <a:prstGeom prst="chevron">
            <a:avLst>
              <a:gd name="adj" fmla="val 20519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12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</a:p>
        </p:txBody>
      </p:sp>
      <p:sp>
        <p:nvSpPr>
          <p:cNvPr id="7" name="原创设计师QQ：598969553           _4">
            <a:extLst>
              <a:ext uri="{FF2B5EF4-FFF2-40B4-BE49-F238E27FC236}">
                <a16:creationId xmlns:a16="http://schemas.microsoft.com/office/drawing/2014/main" id="{1D48A6D1-ACE7-4BB7-A5A1-A502F25D226C}"/>
              </a:ext>
            </a:extLst>
          </p:cNvPr>
          <p:cNvSpPr/>
          <p:nvPr/>
        </p:nvSpPr>
        <p:spPr>
          <a:xfrm>
            <a:off x="8149330" y="1831133"/>
            <a:ext cx="1480916" cy="654724"/>
          </a:xfrm>
          <a:prstGeom prst="chevron">
            <a:avLst>
              <a:gd name="adj" fmla="val 2051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10-11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</a:p>
        </p:txBody>
      </p:sp>
      <p:sp>
        <p:nvSpPr>
          <p:cNvPr id="8" name="原创设计师QQ：598969553           _5">
            <a:extLst>
              <a:ext uri="{FF2B5EF4-FFF2-40B4-BE49-F238E27FC236}">
                <a16:creationId xmlns:a16="http://schemas.microsoft.com/office/drawing/2014/main" id="{1D60056B-D85D-400A-958C-011DA86307B7}"/>
              </a:ext>
            </a:extLst>
          </p:cNvPr>
          <p:cNvSpPr/>
          <p:nvPr/>
        </p:nvSpPr>
        <p:spPr>
          <a:xfrm>
            <a:off x="6714336" y="1831133"/>
            <a:ext cx="1480916" cy="654724"/>
          </a:xfrm>
          <a:prstGeom prst="chevron">
            <a:avLst>
              <a:gd name="adj" fmla="val 2051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7-9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</a:p>
        </p:txBody>
      </p:sp>
      <p:sp>
        <p:nvSpPr>
          <p:cNvPr id="9" name="原创设计师QQ：598969553           _6">
            <a:extLst>
              <a:ext uri="{FF2B5EF4-FFF2-40B4-BE49-F238E27FC236}">
                <a16:creationId xmlns:a16="http://schemas.microsoft.com/office/drawing/2014/main" id="{0CFBA54F-F3AB-4F5E-A6EB-5365FFFB2AA4}"/>
              </a:ext>
            </a:extLst>
          </p:cNvPr>
          <p:cNvSpPr/>
          <p:nvPr/>
        </p:nvSpPr>
        <p:spPr>
          <a:xfrm>
            <a:off x="5279342" y="1831133"/>
            <a:ext cx="1480916" cy="654724"/>
          </a:xfrm>
          <a:prstGeom prst="chevron">
            <a:avLst>
              <a:gd name="adj" fmla="val 2051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</a:p>
        </p:txBody>
      </p:sp>
      <p:sp>
        <p:nvSpPr>
          <p:cNvPr id="10" name="原创设计师QQ：598969553           _7">
            <a:extLst>
              <a:ext uri="{FF2B5EF4-FFF2-40B4-BE49-F238E27FC236}">
                <a16:creationId xmlns:a16="http://schemas.microsoft.com/office/drawing/2014/main" id="{480B93ED-A1E2-48C9-AC57-2C4A0304E42B}"/>
              </a:ext>
            </a:extLst>
          </p:cNvPr>
          <p:cNvSpPr/>
          <p:nvPr/>
        </p:nvSpPr>
        <p:spPr>
          <a:xfrm>
            <a:off x="3844348" y="1831133"/>
            <a:ext cx="1480916" cy="654724"/>
          </a:xfrm>
          <a:prstGeom prst="chevron">
            <a:avLst>
              <a:gd name="adj" fmla="val 2051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4-5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</a:p>
        </p:txBody>
      </p:sp>
      <p:sp>
        <p:nvSpPr>
          <p:cNvPr id="11" name="原创设计师QQ：598969553           _8">
            <a:extLst>
              <a:ext uri="{FF2B5EF4-FFF2-40B4-BE49-F238E27FC236}">
                <a16:creationId xmlns:a16="http://schemas.microsoft.com/office/drawing/2014/main" id="{164454D7-DFA6-4E2B-9815-B33099B03451}"/>
              </a:ext>
            </a:extLst>
          </p:cNvPr>
          <p:cNvSpPr/>
          <p:nvPr/>
        </p:nvSpPr>
        <p:spPr>
          <a:xfrm>
            <a:off x="2409354" y="1831133"/>
            <a:ext cx="1480916" cy="654724"/>
          </a:xfrm>
          <a:prstGeom prst="chevron">
            <a:avLst>
              <a:gd name="adj" fmla="val 2051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</a:p>
        </p:txBody>
      </p:sp>
      <p:sp>
        <p:nvSpPr>
          <p:cNvPr id="12" name="原创设计师QQ：598969553           _9">
            <a:extLst>
              <a:ext uri="{FF2B5EF4-FFF2-40B4-BE49-F238E27FC236}">
                <a16:creationId xmlns:a16="http://schemas.microsoft.com/office/drawing/2014/main" id="{42CF2416-EFED-4130-882D-F0D186D6DB5A}"/>
              </a:ext>
            </a:extLst>
          </p:cNvPr>
          <p:cNvSpPr/>
          <p:nvPr/>
        </p:nvSpPr>
        <p:spPr>
          <a:xfrm>
            <a:off x="974360" y="1849605"/>
            <a:ext cx="1480916" cy="654724"/>
          </a:xfrm>
          <a:prstGeom prst="chevron">
            <a:avLst>
              <a:gd name="adj" fmla="val 2051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1-2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</a:p>
        </p:txBody>
      </p:sp>
      <p:sp>
        <p:nvSpPr>
          <p:cNvPr id="13" name="原创设计师QQ：598969553           _10">
            <a:extLst>
              <a:ext uri="{FF2B5EF4-FFF2-40B4-BE49-F238E27FC236}">
                <a16:creationId xmlns:a16="http://schemas.microsoft.com/office/drawing/2014/main" id="{AF36FEA5-EEF4-44D3-879B-2B51D3BF52C4}"/>
              </a:ext>
            </a:extLst>
          </p:cNvPr>
          <p:cNvSpPr/>
          <p:nvPr/>
        </p:nvSpPr>
        <p:spPr>
          <a:xfrm>
            <a:off x="572427" y="2748119"/>
            <a:ext cx="2284782" cy="530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严冬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年货节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)</a:t>
            </a:r>
            <a:endParaRPr lang="zh-CN" sz="11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年货节，把暖心小物带回家</a:t>
            </a:r>
          </a:p>
        </p:txBody>
      </p:sp>
      <p:sp>
        <p:nvSpPr>
          <p:cNvPr id="14" name="原创设计师QQ：598969553           _11">
            <a:extLst>
              <a:ext uri="{FF2B5EF4-FFF2-40B4-BE49-F238E27FC236}">
                <a16:creationId xmlns:a16="http://schemas.microsoft.com/office/drawing/2014/main" id="{F20FB841-C68A-4BBC-9038-7D8C9C87CF7E}"/>
              </a:ext>
            </a:extLst>
          </p:cNvPr>
          <p:cNvSpPr/>
          <p:nvPr/>
        </p:nvSpPr>
        <p:spPr>
          <a:xfrm>
            <a:off x="3442415" y="2748119"/>
            <a:ext cx="2284782" cy="530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一支多用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母亲节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)</a:t>
            </a: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妈妈的用心之选</a:t>
            </a:r>
          </a:p>
        </p:txBody>
      </p:sp>
      <p:sp>
        <p:nvSpPr>
          <p:cNvPr id="15" name="原创设计师QQ：598969553           _12">
            <a:extLst>
              <a:ext uri="{FF2B5EF4-FFF2-40B4-BE49-F238E27FC236}">
                <a16:creationId xmlns:a16="http://schemas.microsoft.com/office/drawing/2014/main" id="{5C2B77C2-C089-45E9-8467-EBB0A87A26EC}"/>
              </a:ext>
            </a:extLst>
          </p:cNvPr>
          <p:cNvSpPr/>
          <p:nvPr/>
        </p:nvSpPr>
        <p:spPr>
          <a:xfrm>
            <a:off x="6312403" y="2748119"/>
            <a:ext cx="2284782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全面预防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(88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跨境日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)</a:t>
            </a:r>
            <a:endParaRPr lang="zh-CN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室外、空调房都不怕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预防及缓解感冒、干燥空调房滋润鼻腔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)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原创设计师QQ：598969553           _13">
            <a:extLst>
              <a:ext uri="{FF2B5EF4-FFF2-40B4-BE49-F238E27FC236}">
                <a16:creationId xmlns:a16="http://schemas.microsoft.com/office/drawing/2014/main" id="{11597ECA-DCE2-4312-BEFA-F73CA07AB266}"/>
              </a:ext>
            </a:extLst>
          </p:cNvPr>
          <p:cNvSpPr/>
          <p:nvPr/>
        </p:nvSpPr>
        <p:spPr>
          <a:xfrm>
            <a:off x="9182391" y="2748119"/>
            <a:ext cx="2284782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寒冬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&amp;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秋冬雾霾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双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12)</a:t>
            </a: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和雾霾感冒说拜拜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预防及缓解鼻塞、感冒，清除雾霾有害颗粒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)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原创设计师QQ：598969553           _14">
            <a:extLst>
              <a:ext uri="{FF2B5EF4-FFF2-40B4-BE49-F238E27FC236}">
                <a16:creationId xmlns:a16="http://schemas.microsoft.com/office/drawing/2014/main" id="{E44AB446-7F7D-4EE7-BA9F-0C44F0A5AA8C}"/>
              </a:ext>
            </a:extLst>
          </p:cNvPr>
          <p:cNvSpPr/>
          <p:nvPr/>
        </p:nvSpPr>
        <p:spPr>
          <a:xfrm>
            <a:off x="7747397" y="868557"/>
            <a:ext cx="2370270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换季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&amp;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秋冬雾霾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双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11)</a:t>
            </a: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和雾霾感冒鼻干说拜拜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缓解感冒鼻塞，滋润鼻腔，清除雾霾有害颗粒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)</a:t>
            </a:r>
          </a:p>
          <a:p>
            <a:pPr algn="ctr">
              <a:lnSpc>
                <a:spcPct val="130000"/>
              </a:lnSpc>
            </a:pP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原创设计师QQ：598969553           _15">
            <a:extLst>
              <a:ext uri="{FF2B5EF4-FFF2-40B4-BE49-F238E27FC236}">
                <a16:creationId xmlns:a16="http://schemas.microsoft.com/office/drawing/2014/main" id="{E869EB31-F814-41AD-8E33-A5AA17A426B9}"/>
              </a:ext>
            </a:extLst>
          </p:cNvPr>
          <p:cNvSpPr/>
          <p:nvPr/>
        </p:nvSpPr>
        <p:spPr>
          <a:xfrm>
            <a:off x="4877409" y="868557"/>
            <a:ext cx="2370270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炎热夏季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(618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年中大促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)</a:t>
            </a:r>
            <a:endParaRPr lang="zh-CN" sz="11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室外、空调房都不怕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预防及缓解感冒、干燥空调房滋润鼻腔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)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原创设计师QQ：598969553           _16">
            <a:extLst>
              <a:ext uri="{FF2B5EF4-FFF2-40B4-BE49-F238E27FC236}">
                <a16:creationId xmlns:a16="http://schemas.microsoft.com/office/drawing/2014/main" id="{9B93225B-B027-4D21-A92E-3966EFF0E603}"/>
              </a:ext>
            </a:extLst>
          </p:cNvPr>
          <p:cNvSpPr/>
          <p:nvPr/>
        </p:nvSpPr>
        <p:spPr>
          <a:xfrm>
            <a:off x="2007421" y="868557"/>
            <a:ext cx="2370270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换季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(38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女王节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)</a:t>
            </a: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柳絮？花粉？过敏？感冒？ 女王面不改色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99865AE-BC60-4944-8C42-CF4907447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" y="3745184"/>
            <a:ext cx="117252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147598"/>
      </p:ext>
    </p:extLst>
  </p:cSld>
  <p:clrMapOvr>
    <a:masterClrMapping/>
  </p:clrMapOvr>
  <p:transition spd="slow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6C667B-BBD1-4665-99E6-C7B136A4B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46" y="850608"/>
            <a:ext cx="11663690" cy="297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A1D0EE-0719-4815-B44E-8A6F0C6FF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47" y="4192044"/>
            <a:ext cx="11663690" cy="24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610595"/>
      </p:ext>
    </p:extLst>
  </p:cSld>
  <p:clrMapOvr>
    <a:masterClrMapping/>
  </p:clrMapOvr>
  <p:transition spd="slow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C62373-8188-476B-83D1-57C1FFFE1DB6}"/>
              </a:ext>
            </a:extLst>
          </p:cNvPr>
          <p:cNvSpPr txBox="1"/>
          <p:nvPr/>
        </p:nvSpPr>
        <p:spPr>
          <a:xfrm>
            <a:off x="1337733" y="3354917"/>
            <a:ext cx="4826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日常资源</a:t>
            </a:r>
            <a:endParaRPr lang="en-US" altLang="zh-CN" sz="2000" b="1" dirty="0"/>
          </a:p>
          <a:p>
            <a:r>
              <a:rPr lang="zh-CN" altLang="en-US" dirty="0">
                <a:solidFill>
                  <a:srgbClr val="FF0000"/>
                </a:solidFill>
              </a:rPr>
              <a:t>全球旗舰店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一个月一次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天猫国际母婴频道首焦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一个月至少一次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r>
              <a:rPr lang="zh-CN" altLang="en-US" dirty="0"/>
              <a:t>天猫国际母婴行业日常活动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天猫宝宝用品行业日常活动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聚划算品牌团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一个月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次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聚划算单品团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一个月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次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聚划算主题团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主团，一个月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次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淘抢购抢洋货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一个月一场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42AF38-68AD-4F9B-B417-426354921160}"/>
              </a:ext>
            </a:extLst>
          </p:cNvPr>
          <p:cNvSpPr txBox="1"/>
          <p:nvPr/>
        </p:nvSpPr>
        <p:spPr>
          <a:xfrm>
            <a:off x="6900333" y="3354917"/>
            <a:ext cx="366606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大促资源</a:t>
            </a:r>
            <a:endParaRPr lang="en-US" altLang="zh-CN" sz="2000" b="1" dirty="0"/>
          </a:p>
          <a:p>
            <a:r>
              <a:rPr lang="zh-CN" altLang="en-US" dirty="0">
                <a:solidFill>
                  <a:srgbClr val="FF0000"/>
                </a:solidFill>
              </a:rPr>
              <a:t>国际母婴会场尖货商品坑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国际母婴会场洗护用品商品坑</a:t>
            </a:r>
            <a:endParaRPr lang="en-US" altLang="zh-CN" dirty="0"/>
          </a:p>
          <a:p>
            <a:r>
              <a:rPr lang="zh-CN" altLang="en-US" dirty="0"/>
              <a:t>国际母婴会场大额券坑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天猫宝宝用品会场商品坑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聚划算单品团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聚划算主题团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主团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6C567D-A052-4BEF-812A-C31F959C8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474" y="609983"/>
            <a:ext cx="2825418" cy="26000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296676-1160-4952-A56A-BE8EB65CC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575" y="990409"/>
            <a:ext cx="1828571" cy="1971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3F9F08-5676-4D40-BE71-F94C7CF5B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029" y="1629032"/>
            <a:ext cx="2108741" cy="6941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70E93D-CC3D-462A-98AE-438E76F2E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936" y="1371601"/>
            <a:ext cx="2491797" cy="112306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69F46BC-C001-4D49-A194-EDB1AC7DF932}"/>
              </a:ext>
            </a:extLst>
          </p:cNvPr>
          <p:cNvSpPr/>
          <p:nvPr/>
        </p:nvSpPr>
        <p:spPr>
          <a:xfrm>
            <a:off x="4115740" y="188183"/>
            <a:ext cx="387798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主要站内活动资源</a:t>
            </a:r>
            <a:endParaRPr lang="zh-CN" altLang="en-US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0292927"/>
      </p:ext>
    </p:extLst>
  </p:cSld>
  <p:clrMapOvr>
    <a:masterClrMapping/>
  </p:clrMapOvr>
  <p:transition spd="slow"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A3CF138B-CF49-4AEB-B155-A05DE6ECEBE4}"/>
              </a:ext>
            </a:extLst>
          </p:cNvPr>
          <p:cNvSpPr/>
          <p:nvPr/>
        </p:nvSpPr>
        <p:spPr>
          <a:xfrm>
            <a:off x="4905937" y="170914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内容渠道</a:t>
            </a:r>
            <a:endParaRPr lang="zh-CN" altLang="en-US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BD64C3E-E138-470C-A4E2-16285A0D2556}"/>
              </a:ext>
            </a:extLst>
          </p:cNvPr>
          <p:cNvSpPr txBox="1"/>
          <p:nvPr/>
        </p:nvSpPr>
        <p:spPr>
          <a:xfrm>
            <a:off x="1136431" y="876074"/>
            <a:ext cx="257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淘内达人直播效果不佳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8DB085-638F-4FEC-99B5-FB3740C62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462" y="1854423"/>
            <a:ext cx="3685164" cy="3519054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F3A6FAEA-8771-4745-B638-9FAF28025AB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866034" y="1343380"/>
            <a:ext cx="2604020" cy="433705"/>
          </a:xfrm>
          <a:prstGeom prst="rect">
            <a:avLst/>
          </a:prstGeom>
          <a:solidFill>
            <a:srgbClr val="B68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2000" b="1" dirty="0">
                <a:latin typeface="+mj-lt"/>
                <a:ea typeface="+mj-ea"/>
                <a:cs typeface="+mj-cs"/>
              </a:rPr>
              <a:t>微博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DF3032-C880-4BBB-89E3-EA3F17CC08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6051" y="5412281"/>
            <a:ext cx="4327910" cy="1274805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D17B85D6-6E43-4814-9CCC-EC954829236A}"/>
              </a:ext>
            </a:extLst>
          </p:cNvPr>
          <p:cNvGrpSpPr/>
          <p:nvPr/>
        </p:nvGrpSpPr>
        <p:grpSpPr>
          <a:xfrm>
            <a:off x="1382513" y="1343380"/>
            <a:ext cx="1951990" cy="3919855"/>
            <a:chOff x="1433619" y="1692698"/>
            <a:chExt cx="1951990" cy="3919855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1BCAA4D-3B52-43D9-8C80-C5E39F37A6D6}"/>
                </a:ext>
              </a:extLst>
            </p:cNvPr>
            <p:cNvGrpSpPr/>
            <p:nvPr/>
          </p:nvGrpSpPr>
          <p:grpSpPr>
            <a:xfrm>
              <a:off x="1433619" y="1692698"/>
              <a:ext cx="1951990" cy="3919855"/>
              <a:chOff x="5771" y="2639"/>
              <a:chExt cx="3074" cy="6173"/>
            </a:xfrm>
          </p:grpSpPr>
          <p:sp>
            <p:nvSpPr>
              <p:cNvPr id="19" name="矩形 5">
                <a:extLst>
                  <a:ext uri="{FF2B5EF4-FFF2-40B4-BE49-F238E27FC236}">
                    <a16:creationId xmlns:a16="http://schemas.microsoft.com/office/drawing/2014/main" id="{BEF40AEF-20D2-4A0B-81E8-ACF4179589FD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5903" y="4673"/>
                <a:ext cx="2811" cy="782"/>
              </a:xfrm>
              <a:custGeom>
                <a:avLst/>
                <a:gdLst>
                  <a:gd name="connsiteX0" fmla="*/ 0 w 2057400"/>
                  <a:gd name="connsiteY0" fmla="*/ 0 h 476250"/>
                  <a:gd name="connsiteX1" fmla="*/ 2057400 w 2057400"/>
                  <a:gd name="connsiteY1" fmla="*/ 0 h 476250"/>
                  <a:gd name="connsiteX2" fmla="*/ 2057400 w 2057400"/>
                  <a:gd name="connsiteY2" fmla="*/ 476250 h 476250"/>
                  <a:gd name="connsiteX3" fmla="*/ 0 w 2057400"/>
                  <a:gd name="connsiteY3" fmla="*/ 476250 h 476250"/>
                  <a:gd name="connsiteX4" fmla="*/ 0 w 2057400"/>
                  <a:gd name="connsiteY4" fmla="*/ 0 h 476250"/>
                  <a:gd name="connsiteX0-1" fmla="*/ 0 w 2057400"/>
                  <a:gd name="connsiteY0-2" fmla="*/ 0 h 476250"/>
                  <a:gd name="connsiteX1-3" fmla="*/ 2057400 w 2057400"/>
                  <a:gd name="connsiteY1-4" fmla="*/ 0 h 476250"/>
                  <a:gd name="connsiteX2-5" fmla="*/ 2057400 w 2057400"/>
                  <a:gd name="connsiteY2-6" fmla="*/ 476250 h 476250"/>
                  <a:gd name="connsiteX3-7" fmla="*/ 0 w 2057400"/>
                  <a:gd name="connsiteY3-8" fmla="*/ 476250 h 476250"/>
                  <a:gd name="connsiteX4-9" fmla="*/ 0 w 2057400"/>
                  <a:gd name="connsiteY4-10" fmla="*/ 0 h 476250"/>
                  <a:gd name="connsiteX0-11" fmla="*/ 0 w 2057400"/>
                  <a:gd name="connsiteY0-12" fmla="*/ 0 h 476250"/>
                  <a:gd name="connsiteX1-13" fmla="*/ 2057400 w 2057400"/>
                  <a:gd name="connsiteY1-14" fmla="*/ 0 h 476250"/>
                  <a:gd name="connsiteX2-15" fmla="*/ 2057400 w 2057400"/>
                  <a:gd name="connsiteY2-16" fmla="*/ 476250 h 476250"/>
                  <a:gd name="connsiteX3-17" fmla="*/ 0 w 2057400"/>
                  <a:gd name="connsiteY3-18" fmla="*/ 476250 h 476250"/>
                  <a:gd name="connsiteX4-19" fmla="*/ 0 w 2057400"/>
                  <a:gd name="connsiteY4-20" fmla="*/ 0 h 476250"/>
                  <a:gd name="connsiteX0-21" fmla="*/ 0 w 2057400"/>
                  <a:gd name="connsiteY0-22" fmla="*/ 0 h 476250"/>
                  <a:gd name="connsiteX1-23" fmla="*/ 2057400 w 2057400"/>
                  <a:gd name="connsiteY1-24" fmla="*/ 0 h 476250"/>
                  <a:gd name="connsiteX2-25" fmla="*/ 2057400 w 2057400"/>
                  <a:gd name="connsiteY2-26" fmla="*/ 476250 h 476250"/>
                  <a:gd name="connsiteX3-27" fmla="*/ 0 w 2057400"/>
                  <a:gd name="connsiteY3-28" fmla="*/ 476250 h 476250"/>
                  <a:gd name="connsiteX4-29" fmla="*/ 0 w 2057400"/>
                  <a:gd name="connsiteY4-30" fmla="*/ 0 h 476250"/>
                </a:gdLst>
                <a:ahLst/>
                <a:cxnLst>
                  <a:cxn ang="0">
                    <a:pos x="connsiteX0-21" y="connsiteY0-22"/>
                  </a:cxn>
                  <a:cxn ang="0">
                    <a:pos x="connsiteX1-23" y="connsiteY1-24"/>
                  </a:cxn>
                  <a:cxn ang="0">
                    <a:pos x="connsiteX2-25" y="connsiteY2-26"/>
                  </a:cxn>
                  <a:cxn ang="0">
                    <a:pos x="connsiteX3-27" y="connsiteY3-28"/>
                  </a:cxn>
                  <a:cxn ang="0">
                    <a:pos x="connsiteX4-29" y="connsiteY4-30"/>
                  </a:cxn>
                </a:cxnLst>
                <a:rect l="l" t="t" r="r" b="b"/>
                <a:pathLst>
                  <a:path w="2057400" h="476250">
                    <a:moveTo>
                      <a:pt x="0" y="0"/>
                    </a:moveTo>
                    <a:lnTo>
                      <a:pt x="2057400" y="0"/>
                    </a:lnTo>
                    <a:lnTo>
                      <a:pt x="2057400" y="476250"/>
                    </a:lnTo>
                    <a:cubicBezTo>
                      <a:pt x="1300163" y="381000"/>
                      <a:pt x="795338" y="357188"/>
                      <a:pt x="0" y="47625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37000">
                    <a:srgbClr val="676665"/>
                  </a:gs>
                  <a:gs pos="61000">
                    <a:srgbClr val="676665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05A354F0-22CB-4FA8-AAAE-071F0C59D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t="3616"/>
              <a:stretch>
                <a:fillRect/>
              </a:stretch>
            </p:blipFill>
            <p:spPr>
              <a:xfrm>
                <a:off x="5771" y="3540"/>
                <a:ext cx="3074" cy="5272"/>
              </a:xfrm>
              <a:prstGeom prst="rect">
                <a:avLst/>
              </a:prstGeom>
            </p:spPr>
          </p:pic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D5CAB1E-BC84-418D-ADCF-8F71B0ABA4CD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5875" y="2639"/>
                <a:ext cx="2816" cy="683"/>
              </a:xfrm>
              <a:prstGeom prst="rect">
                <a:avLst/>
              </a:prstGeom>
              <a:solidFill>
                <a:srgbClr val="B680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zh-CN" altLang="en-US" sz="2000" b="1" dirty="0">
                    <a:latin typeface="+mj-lt"/>
                    <a:ea typeface="+mj-ea"/>
                    <a:cs typeface="+mj-cs"/>
                  </a:rPr>
                  <a:t>直播</a:t>
                </a: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D68F2D26-1660-4C5D-972B-00985EB54090}"/>
                </a:ext>
              </a:extLst>
            </p:cNvPr>
            <p:cNvGrpSpPr/>
            <p:nvPr/>
          </p:nvGrpSpPr>
          <p:grpSpPr>
            <a:xfrm>
              <a:off x="1645593" y="2505445"/>
              <a:ext cx="1496291" cy="3024505"/>
              <a:chOff x="1625600" y="3703108"/>
              <a:chExt cx="1496291" cy="3024505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41E3C1D7-F618-4872-A05E-0258716268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5600" y="3703108"/>
                <a:ext cx="1496291" cy="3024505"/>
              </a:xfrm>
              <a:prstGeom prst="line">
                <a:avLst/>
              </a:prstGeom>
              <a:ln w="38100">
                <a:solidFill>
                  <a:srgbClr val="F260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2D44C09-1F3B-4D51-80DB-2EBECB0225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34836" y="3720542"/>
                <a:ext cx="1406576" cy="3007071"/>
              </a:xfrm>
              <a:prstGeom prst="line">
                <a:avLst/>
              </a:prstGeom>
              <a:ln w="38100">
                <a:solidFill>
                  <a:srgbClr val="F260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箭头: 右 42">
            <a:extLst>
              <a:ext uri="{FF2B5EF4-FFF2-40B4-BE49-F238E27FC236}">
                <a16:creationId xmlns:a16="http://schemas.microsoft.com/office/drawing/2014/main" id="{E3B89E8D-AD43-4F59-B426-F2FFA1F8D32E}"/>
              </a:ext>
            </a:extLst>
          </p:cNvPr>
          <p:cNvSpPr/>
          <p:nvPr/>
        </p:nvSpPr>
        <p:spPr>
          <a:xfrm>
            <a:off x="3759200" y="3546764"/>
            <a:ext cx="3103418" cy="397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E65B24A-16D8-41A8-8AE3-3CD544191B96}"/>
              </a:ext>
            </a:extLst>
          </p:cNvPr>
          <p:cNvSpPr txBox="1"/>
          <p:nvPr/>
        </p:nvSpPr>
        <p:spPr>
          <a:xfrm>
            <a:off x="3934346" y="3167538"/>
            <a:ext cx="79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站内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3234611D-ACFA-406F-9460-8DAAFD04D3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286" y="5344902"/>
            <a:ext cx="4116155" cy="1274048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5A23C611-668A-4DBC-889B-8549176F4895}"/>
              </a:ext>
            </a:extLst>
          </p:cNvPr>
          <p:cNvSpPr txBox="1"/>
          <p:nvPr/>
        </p:nvSpPr>
        <p:spPr>
          <a:xfrm>
            <a:off x="7866034" y="876074"/>
            <a:ext cx="257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站外微博推广效果显著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7351B30-DD6A-415C-8D0D-2B1E07D9D10B}"/>
              </a:ext>
            </a:extLst>
          </p:cNvPr>
          <p:cNvSpPr txBox="1"/>
          <p:nvPr/>
        </p:nvSpPr>
        <p:spPr>
          <a:xfrm>
            <a:off x="5940183" y="3157643"/>
            <a:ext cx="79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站外</a:t>
            </a:r>
          </a:p>
        </p:txBody>
      </p:sp>
      <p:pic>
        <p:nvPicPr>
          <p:cNvPr id="50" name="图片 49" descr="eb98eba81674a913483c08b1d788cd1343b3ba7074082-6kUFsu">
            <a:extLst>
              <a:ext uri="{FF2B5EF4-FFF2-40B4-BE49-F238E27FC236}">
                <a16:creationId xmlns:a16="http://schemas.microsoft.com/office/drawing/2014/main" id="{CF75A7F2-0EC3-4D18-AFFC-8CC1091275B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7901"/>
          <a:stretch>
            <a:fillRect/>
          </a:stretch>
        </p:blipFill>
        <p:spPr>
          <a:xfrm>
            <a:off x="4609595" y="4634123"/>
            <a:ext cx="1804035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0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7B585095-3FCB-4F95-A859-163A674C29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556281"/>
              </p:ext>
            </p:extLst>
          </p:nvPr>
        </p:nvGraphicFramePr>
        <p:xfrm>
          <a:off x="643467" y="978284"/>
          <a:ext cx="6642969" cy="2623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540FDD23-DDAF-4D62-BC7E-06BC9EBE56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6874805"/>
              </p:ext>
            </p:extLst>
          </p:nvPr>
        </p:nvGraphicFramePr>
        <p:xfrm>
          <a:off x="643467" y="3703297"/>
          <a:ext cx="7794746" cy="297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DB751495-083B-45E3-9154-722966D6EF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441471"/>
              </p:ext>
            </p:extLst>
          </p:nvPr>
        </p:nvGraphicFramePr>
        <p:xfrm>
          <a:off x="7846412" y="887658"/>
          <a:ext cx="3854522" cy="2976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6" name="Picture 2" descr="https://img.alicdn.com/imgextra/i1/2974412119/TB26yjQeS7PL1JjSZFHXXcciXXa_!!2974412119.png?t=1504938849000">
            <a:extLst>
              <a:ext uri="{FF2B5EF4-FFF2-40B4-BE49-F238E27FC236}">
                <a16:creationId xmlns:a16="http://schemas.microsoft.com/office/drawing/2014/main" id="{998BB8E8-3AEE-49BE-AAE7-FC79FD5A3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119" y="4494859"/>
            <a:ext cx="2363141" cy="236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22A5784-20D1-4907-8F21-7DDCFBA71BD0}"/>
              </a:ext>
            </a:extLst>
          </p:cNvPr>
          <p:cNvSpPr/>
          <p:nvPr/>
        </p:nvSpPr>
        <p:spPr>
          <a:xfrm>
            <a:off x="4536965" y="105602"/>
            <a:ext cx="32624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鼻喷类目情况</a:t>
            </a:r>
          </a:p>
        </p:txBody>
      </p:sp>
      <p:pic>
        <p:nvPicPr>
          <p:cNvPr id="8" name="图片 7" descr="eb98eba81674a913483c08b1d788cd1343b3ba7074082-6kUFsu">
            <a:extLst>
              <a:ext uri="{FF2B5EF4-FFF2-40B4-BE49-F238E27FC236}">
                <a16:creationId xmlns:a16="http://schemas.microsoft.com/office/drawing/2014/main" id="{4588AAFC-DEAE-4275-B058-D1517BF044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7901"/>
          <a:stretch>
            <a:fillRect/>
          </a:stretch>
        </p:blipFill>
        <p:spPr>
          <a:xfrm>
            <a:off x="10021166" y="4635500"/>
            <a:ext cx="1804035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70103"/>
      </p:ext>
    </p:extLst>
  </p:cSld>
  <p:clrMapOvr>
    <a:masterClrMapping/>
  </p:clrMapOvr>
  <p:transition spd="slow">
    <p:split orient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CA29140C-95C8-46C8-AC06-0A72900DD500}"/>
              </a:ext>
            </a:extLst>
          </p:cNvPr>
          <p:cNvSpPr/>
          <p:nvPr/>
        </p:nvSpPr>
        <p:spPr>
          <a:xfrm>
            <a:off x="4564688" y="998712"/>
            <a:ext cx="27494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布局新类目</a:t>
            </a:r>
            <a:endParaRPr lang="zh-CN" altLang="en-US" sz="4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5EE7686-4AE7-4913-866A-D19135A257EB}"/>
              </a:ext>
            </a:extLst>
          </p:cNvPr>
          <p:cNvSpPr txBox="1"/>
          <p:nvPr/>
        </p:nvSpPr>
        <p:spPr>
          <a:xfrm>
            <a:off x="3869151" y="5034907"/>
            <a:ext cx="4453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综合搜索覆盖度、行业竞争度、行业人群精准度，最终选择将鼻喷放至</a:t>
            </a:r>
            <a:r>
              <a:rPr lang="en-US" altLang="zh-CN" dirty="0"/>
              <a:t>OTC</a:t>
            </a:r>
            <a:r>
              <a:rPr lang="zh-CN" altLang="en-US" dirty="0"/>
              <a:t>类目</a:t>
            </a:r>
            <a:endParaRPr lang="en-US" altLang="zh-CN" dirty="0"/>
          </a:p>
          <a:p>
            <a:pPr algn="ctr"/>
            <a:r>
              <a:rPr lang="zh-CN" altLang="en-US" dirty="0"/>
              <a:t>在新类目拿搜索、活动资源</a:t>
            </a:r>
            <a:endParaRPr lang="en-US" altLang="zh-CN" dirty="0"/>
          </a:p>
        </p:txBody>
      </p:sp>
      <p:sp>
        <p:nvSpPr>
          <p:cNvPr id="33" name="AutoShape 2" descr="https://wx.qq.com/cgi-bin/mmwebwx-bin/webwxgetmsgimg?&amp;MsgID=6981935999228842712&amp;skey=%40crypt_e25b040f_89b73b8dc54ca1e9870bb5bc5bedf8a4">
            <a:extLst>
              <a:ext uri="{FF2B5EF4-FFF2-40B4-BE49-F238E27FC236}">
                <a16:creationId xmlns:a16="http://schemas.microsoft.com/office/drawing/2014/main" id="{1F2FC30B-738E-47CC-B5B6-1C69F3E8C4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65600" y="34619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899D278E-125A-4D8A-992C-8551AFB5D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9" y="1870663"/>
            <a:ext cx="11207421" cy="252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mg.alicdn.com/imgextra/i1/2974412119/TB26yjQeS7PL1JjSZFHXXcciXXa_!!2974412119.png?t=1504938849000">
            <a:extLst>
              <a:ext uri="{FF2B5EF4-FFF2-40B4-BE49-F238E27FC236}">
                <a16:creationId xmlns:a16="http://schemas.microsoft.com/office/drawing/2014/main" id="{91F1DC38-65EB-4C37-9E54-AFF6F90EC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629" y="4301446"/>
            <a:ext cx="2363141" cy="236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mg.alicdn.com/imgextra/i1/2974412119/TB26yjQeS7PL1JjSZFHXXcciXXa_!!2974412119.png?t=1504938849000">
            <a:extLst>
              <a:ext uri="{FF2B5EF4-FFF2-40B4-BE49-F238E27FC236}">
                <a16:creationId xmlns:a16="http://schemas.microsoft.com/office/drawing/2014/main" id="{25B246E8-F9B0-4163-838C-BE350D01E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32" y="4315001"/>
            <a:ext cx="2363141" cy="236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485929"/>
      </p:ext>
    </p:extLst>
  </p:cSld>
  <p:clrMapOvr>
    <a:masterClrMapping/>
  </p:clrMapOvr>
  <p:transition spd="slow"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1"/>
          <p:cNvSpPr>
            <a:spLocks/>
          </p:cNvSpPr>
          <p:nvPr/>
        </p:nvSpPr>
        <p:spPr bwMode="auto">
          <a:xfrm>
            <a:off x="6614077" y="1698"/>
            <a:ext cx="5573041" cy="6855286"/>
          </a:xfrm>
          <a:custGeom>
            <a:avLst/>
            <a:gdLst>
              <a:gd name="T0" fmla="*/ 1998 w 4661"/>
              <a:gd name="T1" fmla="*/ 0 h 5613"/>
              <a:gd name="T2" fmla="*/ 4661 w 4661"/>
              <a:gd name="T3" fmla="*/ 0 h 5613"/>
              <a:gd name="T4" fmla="*/ 2660 w 4661"/>
              <a:gd name="T5" fmla="*/ 5613 h 5613"/>
              <a:gd name="T6" fmla="*/ 0 w 4661"/>
              <a:gd name="T7" fmla="*/ 5613 h 5613"/>
              <a:gd name="T8" fmla="*/ 1998 w 4661"/>
              <a:gd name="T9" fmla="*/ 0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1" h="5613">
                <a:moveTo>
                  <a:pt x="1998" y="0"/>
                </a:moveTo>
                <a:lnTo>
                  <a:pt x="4661" y="0"/>
                </a:lnTo>
                <a:lnTo>
                  <a:pt x="2660" y="5613"/>
                </a:lnTo>
                <a:lnTo>
                  <a:pt x="0" y="5613"/>
                </a:lnTo>
                <a:lnTo>
                  <a:pt x="1998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2936" tIns="21469" rIns="42936" bIns="21469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ea typeface="微软雅黑" panose="020B0503020204020204" pitchFamily="34" charset="-122"/>
            </a:endParaRPr>
          </a:p>
        </p:txBody>
      </p:sp>
      <p:grpSp>
        <p:nvGrpSpPr>
          <p:cNvPr id="2" name="Group 16"/>
          <p:cNvGrpSpPr/>
          <p:nvPr/>
        </p:nvGrpSpPr>
        <p:grpSpPr>
          <a:xfrm>
            <a:off x="5231" y="3121920"/>
            <a:ext cx="5866263" cy="153543"/>
            <a:chOff x="0" y="2341322"/>
            <a:chExt cx="4403469" cy="115214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0" y="2341322"/>
              <a:ext cx="440346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4626">
                <a:defRPr/>
              </a:pPr>
              <a:endParaRPr lang="en-US" sz="2533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35074" y="2387041"/>
              <a:ext cx="868395" cy="69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4626">
                <a:defRPr/>
              </a:pPr>
              <a:endParaRPr lang="en-US" sz="2533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321637" y="3381082"/>
            <a:ext cx="16414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69">
              <a:defRPr/>
            </a:pPr>
            <a:r>
              <a:rPr lang="zh-CN" altLang="en-US" sz="3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市场分析</a:t>
            </a:r>
            <a:endParaRPr lang="zh-CN" altLang="en-US" sz="32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195752" y="3292313"/>
            <a:ext cx="988738" cy="90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83" tIns="43341" rIns="86683" bIns="43341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332" dirty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16552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6">
            <a:extLst>
              <a:ext uri="{FF2B5EF4-FFF2-40B4-BE49-F238E27FC236}">
                <a16:creationId xmlns:a16="http://schemas.microsoft.com/office/drawing/2014/main" id="{1E3D8EF0-25C2-4D11-9343-E7C5DABDBFB8}"/>
              </a:ext>
            </a:extLst>
          </p:cNvPr>
          <p:cNvGrpSpPr/>
          <p:nvPr/>
        </p:nvGrpSpPr>
        <p:grpSpPr>
          <a:xfrm>
            <a:off x="4301093" y="1148879"/>
            <a:ext cx="147128" cy="4718521"/>
            <a:chOff x="3225404" y="829867"/>
            <a:chExt cx="96440" cy="3868340"/>
          </a:xfrm>
        </p:grpSpPr>
        <p:cxnSp>
          <p:nvCxnSpPr>
            <p:cNvPr id="5" name="直接连接符 13">
              <a:extLst>
                <a:ext uri="{FF2B5EF4-FFF2-40B4-BE49-F238E27FC236}">
                  <a16:creationId xmlns:a16="http://schemas.microsoft.com/office/drawing/2014/main" id="{16C72506-2643-4F8D-98E2-FA4F095E75F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276600" y="829867"/>
              <a:ext cx="0" cy="3868340"/>
            </a:xfrm>
            <a:prstGeom prst="lin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solidFill>
                <a:schemeClr val="accent1"/>
              </a:soli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" name="椭圆 14">
              <a:extLst>
                <a:ext uri="{FF2B5EF4-FFF2-40B4-BE49-F238E27FC236}">
                  <a16:creationId xmlns:a16="http://schemas.microsoft.com/office/drawing/2014/main" id="{A7F9558E-6A1D-45D4-B547-A18795906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5404" y="1297186"/>
              <a:ext cx="96440" cy="96440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solidFill>
                <a:schemeClr val="accent1"/>
              </a:soli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endParaRPr lang="zh-CN" altLang="en-US" sz="2399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15">
              <a:extLst>
                <a:ext uri="{FF2B5EF4-FFF2-40B4-BE49-F238E27FC236}">
                  <a16:creationId xmlns:a16="http://schemas.microsoft.com/office/drawing/2014/main" id="{83C9CC4D-40CB-4925-9A31-8DDFDEDFF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5404" y="2351453"/>
              <a:ext cx="96440" cy="96440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solidFill>
                <a:schemeClr val="accent1"/>
              </a:soli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endParaRPr lang="zh-CN" altLang="en-US" sz="2399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15">
              <a:extLst>
                <a:ext uri="{FF2B5EF4-FFF2-40B4-BE49-F238E27FC236}">
                  <a16:creationId xmlns:a16="http://schemas.microsoft.com/office/drawing/2014/main" id="{1942735E-5368-4DF6-94A2-C47E2385C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5404" y="3397826"/>
              <a:ext cx="96440" cy="96440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solidFill>
                <a:schemeClr val="accent1"/>
              </a:soli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endParaRPr lang="zh-CN" altLang="en-US" sz="2399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34">
            <a:extLst>
              <a:ext uri="{FF2B5EF4-FFF2-40B4-BE49-F238E27FC236}">
                <a16:creationId xmlns:a16="http://schemas.microsoft.com/office/drawing/2014/main" id="{D4076FF6-9022-46B0-89AB-A6B042F54FF7}"/>
              </a:ext>
            </a:extLst>
          </p:cNvPr>
          <p:cNvGrpSpPr/>
          <p:nvPr/>
        </p:nvGrpSpPr>
        <p:grpSpPr>
          <a:xfrm>
            <a:off x="2755035" y="1212521"/>
            <a:ext cx="1167100" cy="3700656"/>
            <a:chOff x="2065502" y="1044318"/>
            <a:chExt cx="875595" cy="2775492"/>
          </a:xfrm>
        </p:grpSpPr>
        <p:sp>
          <p:nvSpPr>
            <p:cNvPr id="11" name="泪滴形 7">
              <a:extLst>
                <a:ext uri="{FF2B5EF4-FFF2-40B4-BE49-F238E27FC236}">
                  <a16:creationId xmlns:a16="http://schemas.microsoft.com/office/drawing/2014/main" id="{166D1313-0C42-4020-97D0-A374BBE000F1}"/>
                </a:ext>
              </a:extLst>
            </p:cNvPr>
            <p:cNvSpPr/>
            <p:nvPr/>
          </p:nvSpPr>
          <p:spPr bwMode="auto">
            <a:xfrm rot="2700000">
              <a:off x="2066047" y="1043773"/>
              <a:ext cx="874470" cy="875559"/>
            </a:xfrm>
            <a:custGeom>
              <a:avLst/>
              <a:gdLst>
                <a:gd name="T0" fmla="*/ 0 w 1275488"/>
                <a:gd name="T1" fmla="*/ 637744 h 1275488"/>
                <a:gd name="T2" fmla="*/ 637744 w 1275488"/>
                <a:gd name="T3" fmla="*/ 0 h 1275488"/>
                <a:gd name="T4" fmla="*/ 1275488 w 1275488"/>
                <a:gd name="T5" fmla="*/ 0 h 1275488"/>
                <a:gd name="T6" fmla="*/ 1275488 w 1275488"/>
                <a:gd name="T7" fmla="*/ 637744 h 1275488"/>
                <a:gd name="T8" fmla="*/ 637744 w 1275488"/>
                <a:gd name="T9" fmla="*/ 1275488 h 1275488"/>
                <a:gd name="T10" fmla="*/ 0 w 1275488"/>
                <a:gd name="T11" fmla="*/ 637744 h 1275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5488" h="1275488">
                  <a:moveTo>
                    <a:pt x="0" y="637744"/>
                  </a:moveTo>
                  <a:cubicBezTo>
                    <a:pt x="0" y="285528"/>
                    <a:pt x="285528" y="0"/>
                    <a:pt x="637744" y="0"/>
                  </a:cubicBezTo>
                  <a:lnTo>
                    <a:pt x="1275488" y="0"/>
                  </a:lnTo>
                  <a:lnTo>
                    <a:pt x="1275488" y="637744"/>
                  </a:lnTo>
                  <a:cubicBezTo>
                    <a:pt x="1275488" y="989960"/>
                    <a:pt x="989960" y="1275488"/>
                    <a:pt x="637744" y="1275488"/>
                  </a:cubicBezTo>
                  <a:cubicBezTo>
                    <a:pt x="285528" y="1275488"/>
                    <a:pt x="0" y="989960"/>
                    <a:pt x="0" y="637744"/>
                  </a:cubicBezTo>
                  <a:close/>
                </a:path>
              </a:pathLst>
            </a:cu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endParaRPr lang="zh-CN" altLang="en-US" sz="2399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7">
              <a:extLst>
                <a:ext uri="{FF2B5EF4-FFF2-40B4-BE49-F238E27FC236}">
                  <a16:creationId xmlns:a16="http://schemas.microsoft.com/office/drawing/2014/main" id="{B254E86C-3D85-4023-9D02-78B64D6BF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3858" y="1250456"/>
              <a:ext cx="657266" cy="346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399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泪滴形 9">
              <a:extLst>
                <a:ext uri="{FF2B5EF4-FFF2-40B4-BE49-F238E27FC236}">
                  <a16:creationId xmlns:a16="http://schemas.microsoft.com/office/drawing/2014/main" id="{A595C12D-3A4F-4E4F-B25F-3CC03B1A511F}"/>
                </a:ext>
              </a:extLst>
            </p:cNvPr>
            <p:cNvSpPr/>
            <p:nvPr/>
          </p:nvSpPr>
          <p:spPr bwMode="auto">
            <a:xfrm rot="2700000">
              <a:off x="2065537" y="1989856"/>
              <a:ext cx="875559" cy="875559"/>
            </a:xfrm>
            <a:custGeom>
              <a:avLst/>
              <a:gdLst>
                <a:gd name="T0" fmla="*/ 0 w 1275488"/>
                <a:gd name="T1" fmla="*/ 637744 h 1275488"/>
                <a:gd name="T2" fmla="*/ 637744 w 1275488"/>
                <a:gd name="T3" fmla="*/ 0 h 1275488"/>
                <a:gd name="T4" fmla="*/ 1275488 w 1275488"/>
                <a:gd name="T5" fmla="*/ 0 h 1275488"/>
                <a:gd name="T6" fmla="*/ 1275488 w 1275488"/>
                <a:gd name="T7" fmla="*/ 637744 h 1275488"/>
                <a:gd name="T8" fmla="*/ 637744 w 1275488"/>
                <a:gd name="T9" fmla="*/ 1275488 h 1275488"/>
                <a:gd name="T10" fmla="*/ 0 w 1275488"/>
                <a:gd name="T11" fmla="*/ 637744 h 1275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5488" h="1275488">
                  <a:moveTo>
                    <a:pt x="0" y="637744"/>
                  </a:moveTo>
                  <a:cubicBezTo>
                    <a:pt x="0" y="285528"/>
                    <a:pt x="285528" y="0"/>
                    <a:pt x="637744" y="0"/>
                  </a:cubicBezTo>
                  <a:lnTo>
                    <a:pt x="1275488" y="0"/>
                  </a:lnTo>
                  <a:lnTo>
                    <a:pt x="1275488" y="637744"/>
                  </a:lnTo>
                  <a:cubicBezTo>
                    <a:pt x="1275488" y="989960"/>
                    <a:pt x="989960" y="1275488"/>
                    <a:pt x="637744" y="1275488"/>
                  </a:cubicBezTo>
                  <a:cubicBezTo>
                    <a:pt x="285528" y="1275488"/>
                    <a:pt x="0" y="989960"/>
                    <a:pt x="0" y="637744"/>
                  </a:cubicBezTo>
                  <a:close/>
                </a:path>
              </a:pathLst>
            </a:custGeom>
            <a:solidFill>
              <a:schemeClr val="accent2"/>
            </a:soli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8">
              <a:extLst>
                <a:ext uri="{FF2B5EF4-FFF2-40B4-BE49-F238E27FC236}">
                  <a16:creationId xmlns:a16="http://schemas.microsoft.com/office/drawing/2014/main" id="{177F5BE7-832B-4978-A321-68BDA59F7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5761" y="2228952"/>
              <a:ext cx="657266" cy="346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399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泪滴形 12">
              <a:extLst>
                <a:ext uri="{FF2B5EF4-FFF2-40B4-BE49-F238E27FC236}">
                  <a16:creationId xmlns:a16="http://schemas.microsoft.com/office/drawing/2014/main" id="{05452681-3981-41D1-AE62-49BC2B7F1ED7}"/>
                </a:ext>
              </a:extLst>
            </p:cNvPr>
            <p:cNvSpPr/>
            <p:nvPr/>
          </p:nvSpPr>
          <p:spPr bwMode="auto">
            <a:xfrm rot="2700000">
              <a:off x="2065538" y="2944251"/>
              <a:ext cx="875559" cy="875559"/>
            </a:xfrm>
            <a:custGeom>
              <a:avLst/>
              <a:gdLst>
                <a:gd name="T0" fmla="*/ 0 w 1275488"/>
                <a:gd name="T1" fmla="*/ 637744 h 1275488"/>
                <a:gd name="T2" fmla="*/ 637744 w 1275488"/>
                <a:gd name="T3" fmla="*/ 0 h 1275488"/>
                <a:gd name="T4" fmla="*/ 1275488 w 1275488"/>
                <a:gd name="T5" fmla="*/ 0 h 1275488"/>
                <a:gd name="T6" fmla="*/ 1275488 w 1275488"/>
                <a:gd name="T7" fmla="*/ 637744 h 1275488"/>
                <a:gd name="T8" fmla="*/ 637744 w 1275488"/>
                <a:gd name="T9" fmla="*/ 1275488 h 1275488"/>
                <a:gd name="T10" fmla="*/ 0 w 1275488"/>
                <a:gd name="T11" fmla="*/ 637744 h 1275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5488" h="1275488">
                  <a:moveTo>
                    <a:pt x="0" y="637744"/>
                  </a:moveTo>
                  <a:cubicBezTo>
                    <a:pt x="0" y="285528"/>
                    <a:pt x="285528" y="0"/>
                    <a:pt x="637744" y="0"/>
                  </a:cubicBezTo>
                  <a:lnTo>
                    <a:pt x="1275488" y="0"/>
                  </a:lnTo>
                  <a:lnTo>
                    <a:pt x="1275488" y="637744"/>
                  </a:lnTo>
                  <a:cubicBezTo>
                    <a:pt x="1275488" y="989960"/>
                    <a:pt x="989960" y="1275488"/>
                    <a:pt x="637744" y="1275488"/>
                  </a:cubicBezTo>
                  <a:cubicBezTo>
                    <a:pt x="285528" y="1275488"/>
                    <a:pt x="0" y="989960"/>
                    <a:pt x="0" y="637744"/>
                  </a:cubicBezTo>
                  <a:close/>
                </a:path>
              </a:pathLst>
            </a:custGeom>
            <a:solidFill>
              <a:schemeClr val="accent3"/>
            </a:soli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endParaRPr lang="zh-CN" altLang="en-US" sz="1866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9">
              <a:extLst>
                <a:ext uri="{FF2B5EF4-FFF2-40B4-BE49-F238E27FC236}">
                  <a16:creationId xmlns:a16="http://schemas.microsoft.com/office/drawing/2014/main" id="{6492B730-02E7-42C0-964A-2A43C7300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5762" y="3155985"/>
              <a:ext cx="657266" cy="346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399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20">
            <a:extLst>
              <a:ext uri="{FF2B5EF4-FFF2-40B4-BE49-F238E27FC236}">
                <a16:creationId xmlns:a16="http://schemas.microsoft.com/office/drawing/2014/main" id="{386F792C-830E-44F4-A022-CCE39C9DF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566" y="1592265"/>
            <a:ext cx="2729658" cy="376237"/>
          </a:xfrm>
          <a:prstGeom prst="rect">
            <a:avLst/>
          </a:prstGeom>
          <a:solidFill>
            <a:schemeClr val="accent1"/>
          </a:soli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r>
              <a:rPr lang="zh-CN" altLang="en-US" sz="15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人群分析</a:t>
            </a: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6EC8F842-3967-4914-B607-D0373E60F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566" y="2886211"/>
            <a:ext cx="2729658" cy="377825"/>
          </a:xfrm>
          <a:prstGeom prst="rect">
            <a:avLst/>
          </a:prstGeom>
          <a:solidFill>
            <a:schemeClr val="accent2"/>
          </a:soli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r>
              <a:rPr lang="zh-CN" altLang="en-US" sz="15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竞对分析</a:t>
            </a:r>
          </a:p>
        </p:txBody>
      </p:sp>
      <p:sp>
        <p:nvSpPr>
          <p:cNvPr id="21" name="矩形 24">
            <a:extLst>
              <a:ext uri="{FF2B5EF4-FFF2-40B4-BE49-F238E27FC236}">
                <a16:creationId xmlns:a16="http://schemas.microsoft.com/office/drawing/2014/main" id="{ABA4ED41-D2E6-4D28-8DDE-40224E779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3322" y="4148858"/>
            <a:ext cx="2729658" cy="377825"/>
          </a:xfrm>
          <a:prstGeom prst="rect">
            <a:avLst/>
          </a:prstGeom>
          <a:solidFill>
            <a:schemeClr val="accent3"/>
          </a:soli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r>
              <a:rPr lang="zh-CN" altLang="en-US" sz="15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应对策略</a:t>
            </a:r>
          </a:p>
        </p:txBody>
      </p:sp>
    </p:spTree>
    <p:extLst>
      <p:ext uri="{BB962C8B-B14F-4D97-AF65-F5344CB8AC3E}">
        <p14:creationId xmlns:p14="http://schemas.microsoft.com/office/powerpoint/2010/main" val="2383942851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cdn.duitang.com/uploads/item/201307/31/20130731204003_kvkwG.jpeg">
            <a:extLst>
              <a:ext uri="{FF2B5EF4-FFF2-40B4-BE49-F238E27FC236}">
                <a16:creationId xmlns:a16="http://schemas.microsoft.com/office/drawing/2014/main" id="{F338A21A-8349-453F-ABAC-330C8D16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20921" y="2356818"/>
            <a:ext cx="4959492" cy="2634698"/>
          </a:xfrm>
          <a:prstGeom prst="rect">
            <a:avLst/>
          </a:prstGeom>
          <a:noFill/>
        </p:spPr>
      </p:pic>
      <p:cxnSp>
        <p:nvCxnSpPr>
          <p:cNvPr id="2" name="直接连接符 1"/>
          <p:cNvCxnSpPr>
            <a:cxnSpLocks/>
          </p:cNvCxnSpPr>
          <p:nvPr/>
        </p:nvCxnSpPr>
        <p:spPr>
          <a:xfrm>
            <a:off x="5280413" y="454507"/>
            <a:ext cx="0" cy="57515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4959496" y="5302213"/>
            <a:ext cx="638076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9"/>
          <p:cNvSpPr txBox="1"/>
          <p:nvPr/>
        </p:nvSpPr>
        <p:spPr>
          <a:xfrm>
            <a:off x="814081" y="4907737"/>
            <a:ext cx="1848024" cy="379408"/>
          </a:xfrm>
          <a:prstGeom prst="rect">
            <a:avLst/>
          </a:prstGeom>
          <a:solidFill>
            <a:schemeClr val="accent3"/>
          </a:solidFill>
        </p:spPr>
        <p:txBody>
          <a:bodyPr wrap="none" lIns="91385" tIns="45693" rIns="91385" bIns="45693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866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DIRECTORY</a:t>
            </a:r>
            <a:endParaRPr lang="zh-CN" altLang="en-US" sz="1866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958009" y="4279606"/>
            <a:ext cx="1568625" cy="584401"/>
          </a:xfrm>
          <a:prstGeom prst="rect">
            <a:avLst/>
          </a:prstGeom>
          <a:noFill/>
          <a:effectLst/>
        </p:spPr>
        <p:txBody>
          <a:bodyPr wrap="square" lIns="91385" tIns="45693" rIns="91385" bIns="45693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198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 录</a:t>
            </a:r>
            <a:endParaRPr lang="en-GB" altLang="zh-CN" sz="3198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6061073" y="1509974"/>
            <a:ext cx="2101857" cy="4615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685646">
              <a:defRPr/>
            </a:pPr>
            <a:r>
              <a:rPr lang="zh-CN" altLang="en-US" sz="2399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sz="2399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17</a:t>
            </a:r>
            <a:r>
              <a:rPr lang="zh-CN" altLang="en-US" sz="2399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年回顾</a:t>
            </a:r>
            <a:endParaRPr lang="zh-CN" altLang="en-US" sz="2399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6048024" y="2373536"/>
            <a:ext cx="2101857" cy="4615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685646">
              <a:defRPr/>
            </a:pPr>
            <a:r>
              <a:rPr lang="zh-CN" altLang="en-US" sz="2399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2399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2399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年规划</a:t>
            </a:r>
            <a:endParaRPr lang="zh-CN" altLang="en-US" sz="2399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6048024" y="3237098"/>
            <a:ext cx="2031325" cy="4615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685646">
              <a:defRPr/>
            </a:pPr>
            <a:r>
              <a:rPr lang="zh-CN" altLang="en-US" sz="2399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三、市场分析</a:t>
            </a:r>
            <a:endParaRPr lang="zh-CN" altLang="en-US" sz="2399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6061073" y="4100660"/>
            <a:ext cx="2031325" cy="4615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685646">
              <a:defRPr/>
            </a:pPr>
            <a:r>
              <a:rPr lang="zh-CN" altLang="en-US" sz="2399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四、提升策略</a:t>
            </a:r>
            <a:endParaRPr lang="zh-CN" altLang="en-US" sz="2399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6063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4" grpId="0"/>
      <p:bldP spid="16" grpId="0"/>
      <p:bldP spid="18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E7BC9AB9-7899-4429-BE9B-F23655589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8" y="1215554"/>
            <a:ext cx="6623052" cy="4225389"/>
          </a:xfrm>
          <a:prstGeom prst="rect">
            <a:avLst/>
          </a:prstGeom>
        </p:spPr>
      </p:pic>
      <p:sp>
        <p:nvSpPr>
          <p:cNvPr id="2" name="Freeform 6">
            <a:extLst>
              <a:ext uri="{FF2B5EF4-FFF2-40B4-BE49-F238E27FC236}">
                <a16:creationId xmlns:a16="http://schemas.microsoft.com/office/drawing/2014/main" id="{58B11F9E-DD9F-4B38-992F-CE2F04D90D6D}"/>
              </a:ext>
            </a:extLst>
          </p:cNvPr>
          <p:cNvSpPr/>
          <p:nvPr/>
        </p:nvSpPr>
        <p:spPr bwMode="auto">
          <a:xfrm>
            <a:off x="9345035" y="3328249"/>
            <a:ext cx="947611" cy="1051250"/>
          </a:xfrm>
          <a:custGeom>
            <a:avLst/>
            <a:gdLst>
              <a:gd name="T0" fmla="*/ 0 w 1075"/>
              <a:gd name="T1" fmla="*/ 0 h 1196"/>
              <a:gd name="T2" fmla="*/ 0 w 1075"/>
              <a:gd name="T3" fmla="*/ 98 h 1196"/>
              <a:gd name="T4" fmla="*/ 44 w 1075"/>
              <a:gd name="T5" fmla="*/ 84 h 1196"/>
              <a:gd name="T6" fmla="*/ 121 w 1075"/>
              <a:gd name="T7" fmla="*/ 160 h 1196"/>
              <a:gd name="T8" fmla="*/ 44 w 1075"/>
              <a:gd name="T9" fmla="*/ 237 h 1196"/>
              <a:gd name="T10" fmla="*/ 0 w 1075"/>
              <a:gd name="T11" fmla="*/ 223 h 1196"/>
              <a:gd name="T12" fmla="*/ 0 w 1075"/>
              <a:gd name="T13" fmla="*/ 321 h 1196"/>
              <a:gd name="T14" fmla="*/ 754 w 1075"/>
              <a:gd name="T15" fmla="*/ 1075 h 1196"/>
              <a:gd name="T16" fmla="*/ 880 w 1075"/>
              <a:gd name="T17" fmla="*/ 1075 h 1196"/>
              <a:gd name="T18" fmla="*/ 869 w 1075"/>
              <a:gd name="T19" fmla="*/ 1085 h 1196"/>
              <a:gd name="T20" fmla="*/ 850 w 1075"/>
              <a:gd name="T21" fmla="*/ 1132 h 1196"/>
              <a:gd name="T22" fmla="*/ 914 w 1075"/>
              <a:gd name="T23" fmla="*/ 1196 h 1196"/>
              <a:gd name="T24" fmla="*/ 979 w 1075"/>
              <a:gd name="T25" fmla="*/ 1132 h 1196"/>
              <a:gd name="T26" fmla="*/ 959 w 1075"/>
              <a:gd name="T27" fmla="*/ 1085 h 1196"/>
              <a:gd name="T28" fmla="*/ 949 w 1075"/>
              <a:gd name="T29" fmla="*/ 1075 h 1196"/>
              <a:gd name="T30" fmla="*/ 1075 w 1075"/>
              <a:gd name="T31" fmla="*/ 1075 h 1196"/>
              <a:gd name="T32" fmla="*/ 0 w 1075"/>
              <a:gd name="T33" fmla="*/ 0 h 1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75" h="1196">
                <a:moveTo>
                  <a:pt x="0" y="0"/>
                </a:moveTo>
                <a:cubicBezTo>
                  <a:pt x="0" y="98"/>
                  <a:pt x="0" y="98"/>
                  <a:pt x="0" y="98"/>
                </a:cubicBezTo>
                <a:cubicBezTo>
                  <a:pt x="13" y="89"/>
                  <a:pt x="28" y="84"/>
                  <a:pt x="44" y="84"/>
                </a:cubicBezTo>
                <a:cubicBezTo>
                  <a:pt x="87" y="84"/>
                  <a:pt x="121" y="118"/>
                  <a:pt x="121" y="160"/>
                </a:cubicBezTo>
                <a:cubicBezTo>
                  <a:pt x="121" y="203"/>
                  <a:pt x="87" y="237"/>
                  <a:pt x="44" y="237"/>
                </a:cubicBezTo>
                <a:cubicBezTo>
                  <a:pt x="28" y="237"/>
                  <a:pt x="13" y="232"/>
                  <a:pt x="0" y="223"/>
                </a:cubicBezTo>
                <a:cubicBezTo>
                  <a:pt x="0" y="321"/>
                  <a:pt x="0" y="321"/>
                  <a:pt x="0" y="321"/>
                </a:cubicBezTo>
                <a:cubicBezTo>
                  <a:pt x="414" y="324"/>
                  <a:pt x="750" y="661"/>
                  <a:pt x="754" y="1075"/>
                </a:cubicBezTo>
                <a:cubicBezTo>
                  <a:pt x="880" y="1075"/>
                  <a:pt x="880" y="1075"/>
                  <a:pt x="880" y="1075"/>
                </a:cubicBezTo>
                <a:cubicBezTo>
                  <a:pt x="869" y="1085"/>
                  <a:pt x="869" y="1085"/>
                  <a:pt x="869" y="1085"/>
                </a:cubicBezTo>
                <a:cubicBezTo>
                  <a:pt x="857" y="1097"/>
                  <a:pt x="850" y="1114"/>
                  <a:pt x="850" y="1132"/>
                </a:cubicBezTo>
                <a:cubicBezTo>
                  <a:pt x="850" y="1167"/>
                  <a:pt x="879" y="1196"/>
                  <a:pt x="914" y="1196"/>
                </a:cubicBezTo>
                <a:cubicBezTo>
                  <a:pt x="950" y="1196"/>
                  <a:pt x="979" y="1167"/>
                  <a:pt x="979" y="1132"/>
                </a:cubicBezTo>
                <a:cubicBezTo>
                  <a:pt x="979" y="1114"/>
                  <a:pt x="972" y="1097"/>
                  <a:pt x="959" y="1085"/>
                </a:cubicBezTo>
                <a:cubicBezTo>
                  <a:pt x="949" y="1075"/>
                  <a:pt x="949" y="1075"/>
                  <a:pt x="949" y="1075"/>
                </a:cubicBezTo>
                <a:cubicBezTo>
                  <a:pt x="1075" y="1075"/>
                  <a:pt x="1075" y="1075"/>
                  <a:pt x="1075" y="1075"/>
                </a:cubicBezTo>
                <a:cubicBezTo>
                  <a:pt x="1072" y="483"/>
                  <a:pt x="591" y="3"/>
                  <a:pt x="0" y="0"/>
                </a:cubicBezTo>
                <a:close/>
              </a:path>
            </a:pathLst>
          </a:custGeom>
          <a:solidFill>
            <a:srgbClr val="EE4E74"/>
          </a:solidFill>
          <a:ln>
            <a:noFill/>
          </a:ln>
        </p:spPr>
        <p:txBody>
          <a:bodyPr vert="horz" wrap="square" lIns="91439" tIns="45720" rIns="91439" bIns="45720" numCol="1" anchor="t" anchorCtr="0" compatLnSpc="1"/>
          <a:lstStyle/>
          <a:p>
            <a:endParaRPr lang="zh-CN" altLang="en-US" sz="1799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6F0F77A1-27F4-4A72-98D8-C469151F9B3F}"/>
              </a:ext>
            </a:extLst>
          </p:cNvPr>
          <p:cNvSpPr/>
          <p:nvPr/>
        </p:nvSpPr>
        <p:spPr bwMode="auto">
          <a:xfrm>
            <a:off x="9238687" y="4284219"/>
            <a:ext cx="1053958" cy="944854"/>
          </a:xfrm>
          <a:custGeom>
            <a:avLst/>
            <a:gdLst>
              <a:gd name="T0" fmla="*/ 1099 w 1197"/>
              <a:gd name="T1" fmla="*/ 0 h 1075"/>
              <a:gd name="T2" fmla="*/ 1113 w 1197"/>
              <a:gd name="T3" fmla="*/ 45 h 1075"/>
              <a:gd name="T4" fmla="*/ 1036 w 1197"/>
              <a:gd name="T5" fmla="*/ 121 h 1075"/>
              <a:gd name="T6" fmla="*/ 960 w 1197"/>
              <a:gd name="T7" fmla="*/ 45 h 1075"/>
              <a:gd name="T8" fmla="*/ 974 w 1197"/>
              <a:gd name="T9" fmla="*/ 0 h 1075"/>
              <a:gd name="T10" fmla="*/ 876 w 1197"/>
              <a:gd name="T11" fmla="*/ 0 h 1075"/>
              <a:gd name="T12" fmla="*/ 122 w 1197"/>
              <a:gd name="T13" fmla="*/ 754 h 1075"/>
              <a:gd name="T14" fmla="*/ 122 w 1197"/>
              <a:gd name="T15" fmla="*/ 880 h 1075"/>
              <a:gd name="T16" fmla="*/ 111 w 1197"/>
              <a:gd name="T17" fmla="*/ 869 h 1075"/>
              <a:gd name="T18" fmla="*/ 65 w 1197"/>
              <a:gd name="T19" fmla="*/ 850 h 1075"/>
              <a:gd name="T20" fmla="*/ 0 w 1197"/>
              <a:gd name="T21" fmla="*/ 914 h 1075"/>
              <a:gd name="T22" fmla="*/ 65 w 1197"/>
              <a:gd name="T23" fmla="*/ 979 h 1075"/>
              <a:gd name="T24" fmla="*/ 111 w 1197"/>
              <a:gd name="T25" fmla="*/ 959 h 1075"/>
              <a:gd name="T26" fmla="*/ 122 w 1197"/>
              <a:gd name="T27" fmla="*/ 949 h 1075"/>
              <a:gd name="T28" fmla="*/ 122 w 1197"/>
              <a:gd name="T29" fmla="*/ 1075 h 1075"/>
              <a:gd name="T30" fmla="*/ 1197 w 1197"/>
              <a:gd name="T31" fmla="*/ 0 h 1075"/>
              <a:gd name="T32" fmla="*/ 1099 w 1197"/>
              <a:gd name="T33" fmla="*/ 0 h 1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97" h="1075">
                <a:moveTo>
                  <a:pt x="1099" y="0"/>
                </a:moveTo>
                <a:cubicBezTo>
                  <a:pt x="1108" y="13"/>
                  <a:pt x="1113" y="28"/>
                  <a:pt x="1113" y="45"/>
                </a:cubicBezTo>
                <a:cubicBezTo>
                  <a:pt x="1113" y="87"/>
                  <a:pt x="1079" y="121"/>
                  <a:pt x="1036" y="121"/>
                </a:cubicBezTo>
                <a:cubicBezTo>
                  <a:pt x="994" y="121"/>
                  <a:pt x="960" y="87"/>
                  <a:pt x="960" y="45"/>
                </a:cubicBezTo>
                <a:cubicBezTo>
                  <a:pt x="960" y="28"/>
                  <a:pt x="965" y="13"/>
                  <a:pt x="974" y="0"/>
                </a:cubicBezTo>
                <a:cubicBezTo>
                  <a:pt x="876" y="0"/>
                  <a:pt x="876" y="0"/>
                  <a:pt x="876" y="0"/>
                </a:cubicBezTo>
                <a:cubicBezTo>
                  <a:pt x="872" y="414"/>
                  <a:pt x="536" y="751"/>
                  <a:pt x="122" y="754"/>
                </a:cubicBezTo>
                <a:cubicBezTo>
                  <a:pt x="122" y="880"/>
                  <a:pt x="122" y="880"/>
                  <a:pt x="122" y="880"/>
                </a:cubicBezTo>
                <a:cubicBezTo>
                  <a:pt x="111" y="869"/>
                  <a:pt x="111" y="869"/>
                  <a:pt x="111" y="869"/>
                </a:cubicBezTo>
                <a:cubicBezTo>
                  <a:pt x="99" y="857"/>
                  <a:pt x="83" y="850"/>
                  <a:pt x="65" y="850"/>
                </a:cubicBezTo>
                <a:cubicBezTo>
                  <a:pt x="29" y="850"/>
                  <a:pt x="0" y="879"/>
                  <a:pt x="0" y="914"/>
                </a:cubicBezTo>
                <a:cubicBezTo>
                  <a:pt x="0" y="950"/>
                  <a:pt x="29" y="979"/>
                  <a:pt x="65" y="979"/>
                </a:cubicBezTo>
                <a:cubicBezTo>
                  <a:pt x="83" y="979"/>
                  <a:pt x="99" y="972"/>
                  <a:pt x="111" y="959"/>
                </a:cubicBezTo>
                <a:cubicBezTo>
                  <a:pt x="122" y="949"/>
                  <a:pt x="122" y="949"/>
                  <a:pt x="122" y="949"/>
                </a:cubicBezTo>
                <a:cubicBezTo>
                  <a:pt x="122" y="1075"/>
                  <a:pt x="122" y="1075"/>
                  <a:pt x="122" y="1075"/>
                </a:cubicBezTo>
                <a:cubicBezTo>
                  <a:pt x="713" y="1072"/>
                  <a:pt x="1194" y="591"/>
                  <a:pt x="1197" y="0"/>
                </a:cubicBezTo>
                <a:lnTo>
                  <a:pt x="1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9" tIns="45720" rIns="91439" bIns="45720" numCol="1" anchor="t" anchorCtr="0" compatLnSpc="1"/>
          <a:lstStyle/>
          <a:p>
            <a:endParaRPr lang="zh-CN" altLang="en-US" sz="1799"/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6C42184B-4917-483D-9011-90DE53F9AB61}"/>
              </a:ext>
            </a:extLst>
          </p:cNvPr>
          <p:cNvSpPr/>
          <p:nvPr/>
        </p:nvSpPr>
        <p:spPr bwMode="auto">
          <a:xfrm>
            <a:off x="8387901" y="4177823"/>
            <a:ext cx="947611" cy="1051250"/>
          </a:xfrm>
          <a:custGeom>
            <a:avLst/>
            <a:gdLst>
              <a:gd name="T0" fmla="*/ 1075 w 1075"/>
              <a:gd name="T1" fmla="*/ 1196 h 1196"/>
              <a:gd name="T2" fmla="*/ 1075 w 1075"/>
              <a:gd name="T3" fmla="*/ 1098 h 1196"/>
              <a:gd name="T4" fmla="*/ 1030 w 1075"/>
              <a:gd name="T5" fmla="*/ 1112 h 1196"/>
              <a:gd name="T6" fmla="*/ 953 w 1075"/>
              <a:gd name="T7" fmla="*/ 1035 h 1196"/>
              <a:gd name="T8" fmla="*/ 1030 w 1075"/>
              <a:gd name="T9" fmla="*/ 959 h 1196"/>
              <a:gd name="T10" fmla="*/ 1075 w 1075"/>
              <a:gd name="T11" fmla="*/ 973 h 1196"/>
              <a:gd name="T12" fmla="*/ 1075 w 1075"/>
              <a:gd name="T13" fmla="*/ 875 h 1196"/>
              <a:gd name="T14" fmla="*/ 321 w 1075"/>
              <a:gd name="T15" fmla="*/ 121 h 1196"/>
              <a:gd name="T16" fmla="*/ 195 w 1075"/>
              <a:gd name="T17" fmla="*/ 121 h 1196"/>
              <a:gd name="T18" fmla="*/ 205 w 1075"/>
              <a:gd name="T19" fmla="*/ 111 h 1196"/>
              <a:gd name="T20" fmla="*/ 225 w 1075"/>
              <a:gd name="T21" fmla="*/ 64 h 1196"/>
              <a:gd name="T22" fmla="*/ 160 w 1075"/>
              <a:gd name="T23" fmla="*/ 0 h 1196"/>
              <a:gd name="T24" fmla="*/ 96 w 1075"/>
              <a:gd name="T25" fmla="*/ 64 h 1196"/>
              <a:gd name="T26" fmla="*/ 115 w 1075"/>
              <a:gd name="T27" fmla="*/ 111 h 1196"/>
              <a:gd name="T28" fmla="*/ 126 w 1075"/>
              <a:gd name="T29" fmla="*/ 121 h 1196"/>
              <a:gd name="T30" fmla="*/ 0 w 1075"/>
              <a:gd name="T31" fmla="*/ 121 h 1196"/>
              <a:gd name="T32" fmla="*/ 1075 w 1075"/>
              <a:gd name="T33" fmla="*/ 1196 h 1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75" h="1196">
                <a:moveTo>
                  <a:pt x="1075" y="1196"/>
                </a:moveTo>
                <a:cubicBezTo>
                  <a:pt x="1075" y="1098"/>
                  <a:pt x="1075" y="1098"/>
                  <a:pt x="1075" y="1098"/>
                </a:cubicBezTo>
                <a:cubicBezTo>
                  <a:pt x="1062" y="1107"/>
                  <a:pt x="1046" y="1112"/>
                  <a:pt x="1030" y="1112"/>
                </a:cubicBezTo>
                <a:cubicBezTo>
                  <a:pt x="988" y="1112"/>
                  <a:pt x="953" y="1078"/>
                  <a:pt x="953" y="1035"/>
                </a:cubicBezTo>
                <a:cubicBezTo>
                  <a:pt x="953" y="993"/>
                  <a:pt x="988" y="959"/>
                  <a:pt x="1030" y="959"/>
                </a:cubicBezTo>
                <a:cubicBezTo>
                  <a:pt x="1046" y="959"/>
                  <a:pt x="1062" y="964"/>
                  <a:pt x="1075" y="973"/>
                </a:cubicBezTo>
                <a:cubicBezTo>
                  <a:pt x="1075" y="875"/>
                  <a:pt x="1075" y="875"/>
                  <a:pt x="1075" y="875"/>
                </a:cubicBezTo>
                <a:cubicBezTo>
                  <a:pt x="660" y="872"/>
                  <a:pt x="324" y="535"/>
                  <a:pt x="321" y="121"/>
                </a:cubicBezTo>
                <a:cubicBezTo>
                  <a:pt x="195" y="121"/>
                  <a:pt x="195" y="121"/>
                  <a:pt x="195" y="121"/>
                </a:cubicBezTo>
                <a:cubicBezTo>
                  <a:pt x="205" y="111"/>
                  <a:pt x="205" y="111"/>
                  <a:pt x="205" y="111"/>
                </a:cubicBezTo>
                <a:cubicBezTo>
                  <a:pt x="218" y="98"/>
                  <a:pt x="225" y="82"/>
                  <a:pt x="225" y="64"/>
                </a:cubicBezTo>
                <a:cubicBezTo>
                  <a:pt x="225" y="29"/>
                  <a:pt x="196" y="0"/>
                  <a:pt x="160" y="0"/>
                </a:cubicBezTo>
                <a:cubicBezTo>
                  <a:pt x="125" y="0"/>
                  <a:pt x="96" y="29"/>
                  <a:pt x="96" y="64"/>
                </a:cubicBezTo>
                <a:cubicBezTo>
                  <a:pt x="96" y="82"/>
                  <a:pt x="103" y="98"/>
                  <a:pt x="115" y="111"/>
                </a:cubicBezTo>
                <a:cubicBezTo>
                  <a:pt x="126" y="121"/>
                  <a:pt x="126" y="121"/>
                  <a:pt x="126" y="121"/>
                </a:cubicBezTo>
                <a:cubicBezTo>
                  <a:pt x="0" y="121"/>
                  <a:pt x="0" y="121"/>
                  <a:pt x="0" y="121"/>
                </a:cubicBezTo>
                <a:cubicBezTo>
                  <a:pt x="3" y="712"/>
                  <a:pt x="483" y="1193"/>
                  <a:pt x="1075" y="1196"/>
                </a:cubicBezTo>
                <a:close/>
              </a:path>
            </a:pathLst>
          </a:custGeom>
          <a:solidFill>
            <a:srgbClr val="EE4E74"/>
          </a:solidFill>
          <a:ln>
            <a:noFill/>
          </a:ln>
        </p:spPr>
        <p:txBody>
          <a:bodyPr vert="horz" wrap="square" lIns="91439" tIns="45720" rIns="91439" bIns="45720" numCol="1" anchor="t" anchorCtr="0" compatLnSpc="1"/>
          <a:lstStyle/>
          <a:p>
            <a:endParaRPr lang="zh-CN" altLang="en-US" sz="1799"/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318F5041-4F01-433B-959D-660FC32FA40A}"/>
              </a:ext>
            </a:extLst>
          </p:cNvPr>
          <p:cNvSpPr/>
          <p:nvPr/>
        </p:nvSpPr>
        <p:spPr bwMode="auto">
          <a:xfrm>
            <a:off x="8387902" y="3328249"/>
            <a:ext cx="1053958" cy="944854"/>
          </a:xfrm>
          <a:custGeom>
            <a:avLst/>
            <a:gdLst>
              <a:gd name="T0" fmla="*/ 1131 w 1196"/>
              <a:gd name="T1" fmla="*/ 96 h 1075"/>
              <a:gd name="T2" fmla="*/ 1085 w 1196"/>
              <a:gd name="T3" fmla="*/ 115 h 1075"/>
              <a:gd name="T4" fmla="*/ 1075 w 1196"/>
              <a:gd name="T5" fmla="*/ 126 h 1075"/>
              <a:gd name="T6" fmla="*/ 1075 w 1196"/>
              <a:gd name="T7" fmla="*/ 0 h 1075"/>
              <a:gd name="T8" fmla="*/ 0 w 1196"/>
              <a:gd name="T9" fmla="*/ 1075 h 1075"/>
              <a:gd name="T10" fmla="*/ 98 w 1196"/>
              <a:gd name="T11" fmla="*/ 1075 h 1075"/>
              <a:gd name="T12" fmla="*/ 84 w 1196"/>
              <a:gd name="T13" fmla="*/ 1030 h 1075"/>
              <a:gd name="T14" fmla="*/ 160 w 1196"/>
              <a:gd name="T15" fmla="*/ 954 h 1075"/>
              <a:gd name="T16" fmla="*/ 237 w 1196"/>
              <a:gd name="T17" fmla="*/ 1030 h 1075"/>
              <a:gd name="T18" fmla="*/ 223 w 1196"/>
              <a:gd name="T19" fmla="*/ 1075 h 1075"/>
              <a:gd name="T20" fmla="*/ 321 w 1196"/>
              <a:gd name="T21" fmla="*/ 1075 h 1075"/>
              <a:gd name="T22" fmla="*/ 1075 w 1196"/>
              <a:gd name="T23" fmla="*/ 321 h 1075"/>
              <a:gd name="T24" fmla="*/ 1075 w 1196"/>
              <a:gd name="T25" fmla="*/ 195 h 1075"/>
              <a:gd name="T26" fmla="*/ 1085 w 1196"/>
              <a:gd name="T27" fmla="*/ 205 h 1075"/>
              <a:gd name="T28" fmla="*/ 1131 w 1196"/>
              <a:gd name="T29" fmla="*/ 225 h 1075"/>
              <a:gd name="T30" fmla="*/ 1196 w 1196"/>
              <a:gd name="T31" fmla="*/ 160 h 1075"/>
              <a:gd name="T32" fmla="*/ 1131 w 1196"/>
              <a:gd name="T33" fmla="*/ 96 h 1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96" h="1075">
                <a:moveTo>
                  <a:pt x="1131" y="96"/>
                </a:moveTo>
                <a:cubicBezTo>
                  <a:pt x="1114" y="96"/>
                  <a:pt x="1097" y="103"/>
                  <a:pt x="1085" y="115"/>
                </a:cubicBezTo>
                <a:cubicBezTo>
                  <a:pt x="1075" y="126"/>
                  <a:pt x="1075" y="126"/>
                  <a:pt x="1075" y="126"/>
                </a:cubicBezTo>
                <a:cubicBezTo>
                  <a:pt x="1075" y="0"/>
                  <a:pt x="1075" y="0"/>
                  <a:pt x="1075" y="0"/>
                </a:cubicBezTo>
                <a:cubicBezTo>
                  <a:pt x="483" y="3"/>
                  <a:pt x="3" y="483"/>
                  <a:pt x="0" y="1075"/>
                </a:cubicBezTo>
                <a:cubicBezTo>
                  <a:pt x="98" y="1075"/>
                  <a:pt x="98" y="1075"/>
                  <a:pt x="98" y="1075"/>
                </a:cubicBezTo>
                <a:cubicBezTo>
                  <a:pt x="89" y="1062"/>
                  <a:pt x="84" y="1046"/>
                  <a:pt x="84" y="1030"/>
                </a:cubicBezTo>
                <a:cubicBezTo>
                  <a:pt x="84" y="988"/>
                  <a:pt x="118" y="954"/>
                  <a:pt x="160" y="954"/>
                </a:cubicBezTo>
                <a:cubicBezTo>
                  <a:pt x="202" y="954"/>
                  <a:pt x="237" y="988"/>
                  <a:pt x="237" y="1030"/>
                </a:cubicBezTo>
                <a:cubicBezTo>
                  <a:pt x="237" y="1046"/>
                  <a:pt x="232" y="1062"/>
                  <a:pt x="223" y="1075"/>
                </a:cubicBezTo>
                <a:cubicBezTo>
                  <a:pt x="321" y="1075"/>
                  <a:pt x="321" y="1075"/>
                  <a:pt x="321" y="1075"/>
                </a:cubicBezTo>
                <a:cubicBezTo>
                  <a:pt x="324" y="661"/>
                  <a:pt x="660" y="324"/>
                  <a:pt x="1075" y="321"/>
                </a:cubicBezTo>
                <a:cubicBezTo>
                  <a:pt x="1075" y="195"/>
                  <a:pt x="1075" y="195"/>
                  <a:pt x="1075" y="195"/>
                </a:cubicBezTo>
                <a:cubicBezTo>
                  <a:pt x="1085" y="205"/>
                  <a:pt x="1085" y="205"/>
                  <a:pt x="1085" y="205"/>
                </a:cubicBezTo>
                <a:cubicBezTo>
                  <a:pt x="1097" y="218"/>
                  <a:pt x="1114" y="225"/>
                  <a:pt x="1131" y="225"/>
                </a:cubicBezTo>
                <a:cubicBezTo>
                  <a:pt x="1167" y="225"/>
                  <a:pt x="1196" y="196"/>
                  <a:pt x="1196" y="160"/>
                </a:cubicBezTo>
                <a:cubicBezTo>
                  <a:pt x="1196" y="125"/>
                  <a:pt x="1167" y="96"/>
                  <a:pt x="1131" y="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endParaRPr lang="zh-CN" altLang="en-US" sz="1799" dirty="0"/>
          </a:p>
        </p:txBody>
      </p:sp>
      <p:grpSp>
        <p:nvGrpSpPr>
          <p:cNvPr id="6" name="组合 9">
            <a:extLst>
              <a:ext uri="{FF2B5EF4-FFF2-40B4-BE49-F238E27FC236}">
                <a16:creationId xmlns:a16="http://schemas.microsoft.com/office/drawing/2014/main" id="{6E9408C7-FA78-4151-9A67-79308309A3DF}"/>
              </a:ext>
            </a:extLst>
          </p:cNvPr>
          <p:cNvGrpSpPr/>
          <p:nvPr/>
        </p:nvGrpSpPr>
        <p:grpSpPr>
          <a:xfrm>
            <a:off x="9032340" y="3895160"/>
            <a:ext cx="615867" cy="808288"/>
            <a:chOff x="4264026" y="2292350"/>
            <a:chExt cx="615950" cy="808038"/>
          </a:xfrm>
          <a:solidFill>
            <a:schemeClr val="bg1">
              <a:lumMod val="50000"/>
            </a:schemeClr>
          </a:solidFill>
        </p:grpSpPr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B004A673-E56A-46C8-BCC1-A819ED45C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088" y="2305050"/>
              <a:ext cx="122238" cy="1222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45706" rIns="91412" bIns="45706" numCol="1" anchor="t" anchorCtr="0" compatLnSpc="1"/>
            <a:lstStyle/>
            <a:p>
              <a:endParaRPr lang="zh-CN" altLang="en-US" sz="1799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CB25F943-AEDB-4EC2-ACB9-F618056D37D6}"/>
                </a:ext>
              </a:extLst>
            </p:cNvPr>
            <p:cNvSpPr/>
            <p:nvPr/>
          </p:nvSpPr>
          <p:spPr bwMode="auto">
            <a:xfrm>
              <a:off x="4264026" y="2292350"/>
              <a:ext cx="615950" cy="808038"/>
            </a:xfrm>
            <a:custGeom>
              <a:avLst/>
              <a:gdLst>
                <a:gd name="T0" fmla="*/ 689 w 698"/>
                <a:gd name="T1" fmla="*/ 10 h 918"/>
                <a:gd name="T2" fmla="*/ 657 w 698"/>
                <a:gd name="T3" fmla="*/ 9 h 918"/>
                <a:gd name="T4" fmla="*/ 485 w 698"/>
                <a:gd name="T5" fmla="*/ 168 h 918"/>
                <a:gd name="T6" fmla="*/ 485 w 698"/>
                <a:gd name="T7" fmla="*/ 168 h 918"/>
                <a:gd name="T8" fmla="*/ 436 w 698"/>
                <a:gd name="T9" fmla="*/ 168 h 918"/>
                <a:gd name="T10" fmla="*/ 399 w 698"/>
                <a:gd name="T11" fmla="*/ 168 h 918"/>
                <a:gd name="T12" fmla="*/ 375 w 698"/>
                <a:gd name="T13" fmla="*/ 279 h 918"/>
                <a:gd name="T14" fmla="*/ 356 w 698"/>
                <a:gd name="T15" fmla="*/ 217 h 918"/>
                <a:gd name="T16" fmla="*/ 367 w 698"/>
                <a:gd name="T17" fmla="*/ 203 h 918"/>
                <a:gd name="T18" fmla="*/ 349 w 698"/>
                <a:gd name="T19" fmla="*/ 183 h 918"/>
                <a:gd name="T20" fmla="*/ 329 w 698"/>
                <a:gd name="T21" fmla="*/ 201 h 918"/>
                <a:gd name="T22" fmla="*/ 341 w 698"/>
                <a:gd name="T23" fmla="*/ 217 h 918"/>
                <a:gd name="T24" fmla="*/ 324 w 698"/>
                <a:gd name="T25" fmla="*/ 279 h 918"/>
                <a:gd name="T26" fmla="*/ 298 w 698"/>
                <a:gd name="T27" fmla="*/ 168 h 918"/>
                <a:gd name="T28" fmla="*/ 262 w 698"/>
                <a:gd name="T29" fmla="*/ 168 h 918"/>
                <a:gd name="T30" fmla="*/ 213 w 698"/>
                <a:gd name="T31" fmla="*/ 168 h 918"/>
                <a:gd name="T32" fmla="*/ 213 w 698"/>
                <a:gd name="T33" fmla="*/ 168 h 918"/>
                <a:gd name="T34" fmla="*/ 40 w 698"/>
                <a:gd name="T35" fmla="*/ 9 h 918"/>
                <a:gd name="T36" fmla="*/ 8 w 698"/>
                <a:gd name="T37" fmla="*/ 10 h 918"/>
                <a:gd name="T38" fmla="*/ 9 w 698"/>
                <a:gd name="T39" fmla="*/ 42 h 918"/>
                <a:gd name="T40" fmla="*/ 262 w 698"/>
                <a:gd name="T41" fmla="*/ 285 h 918"/>
                <a:gd name="T42" fmla="*/ 262 w 698"/>
                <a:gd name="T43" fmla="*/ 532 h 918"/>
                <a:gd name="T44" fmla="*/ 262 w 698"/>
                <a:gd name="T45" fmla="*/ 881 h 918"/>
                <a:gd name="T46" fmla="*/ 298 w 698"/>
                <a:gd name="T47" fmla="*/ 918 h 918"/>
                <a:gd name="T48" fmla="*/ 335 w 698"/>
                <a:gd name="T49" fmla="*/ 881 h 918"/>
                <a:gd name="T50" fmla="*/ 335 w 698"/>
                <a:gd name="T51" fmla="*/ 532 h 918"/>
                <a:gd name="T52" fmla="*/ 363 w 698"/>
                <a:gd name="T53" fmla="*/ 532 h 918"/>
                <a:gd name="T54" fmla="*/ 363 w 698"/>
                <a:gd name="T55" fmla="*/ 881 h 918"/>
                <a:gd name="T56" fmla="*/ 399 w 698"/>
                <a:gd name="T57" fmla="*/ 918 h 918"/>
                <a:gd name="T58" fmla="*/ 436 w 698"/>
                <a:gd name="T59" fmla="*/ 881 h 918"/>
                <a:gd name="T60" fmla="*/ 436 w 698"/>
                <a:gd name="T61" fmla="*/ 532 h 918"/>
                <a:gd name="T62" fmla="*/ 436 w 698"/>
                <a:gd name="T63" fmla="*/ 285 h 918"/>
                <a:gd name="T64" fmla="*/ 688 w 698"/>
                <a:gd name="T65" fmla="*/ 42 h 918"/>
                <a:gd name="T66" fmla="*/ 689 w 698"/>
                <a:gd name="T67" fmla="*/ 1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8" h="918">
                  <a:moveTo>
                    <a:pt x="689" y="10"/>
                  </a:moveTo>
                  <a:cubicBezTo>
                    <a:pt x="681" y="1"/>
                    <a:pt x="666" y="0"/>
                    <a:pt x="657" y="9"/>
                  </a:cubicBezTo>
                  <a:cubicBezTo>
                    <a:pt x="485" y="168"/>
                    <a:pt x="485" y="168"/>
                    <a:pt x="485" y="168"/>
                  </a:cubicBezTo>
                  <a:cubicBezTo>
                    <a:pt x="485" y="168"/>
                    <a:pt x="485" y="168"/>
                    <a:pt x="485" y="168"/>
                  </a:cubicBezTo>
                  <a:cubicBezTo>
                    <a:pt x="436" y="168"/>
                    <a:pt x="436" y="168"/>
                    <a:pt x="436" y="168"/>
                  </a:cubicBezTo>
                  <a:cubicBezTo>
                    <a:pt x="399" y="168"/>
                    <a:pt x="399" y="168"/>
                    <a:pt x="399" y="168"/>
                  </a:cubicBezTo>
                  <a:cubicBezTo>
                    <a:pt x="391" y="256"/>
                    <a:pt x="375" y="279"/>
                    <a:pt x="375" y="279"/>
                  </a:cubicBezTo>
                  <a:cubicBezTo>
                    <a:pt x="356" y="217"/>
                    <a:pt x="356" y="217"/>
                    <a:pt x="356" y="217"/>
                  </a:cubicBezTo>
                  <a:cubicBezTo>
                    <a:pt x="367" y="203"/>
                    <a:pt x="367" y="203"/>
                    <a:pt x="367" y="203"/>
                  </a:cubicBezTo>
                  <a:cubicBezTo>
                    <a:pt x="349" y="183"/>
                    <a:pt x="349" y="183"/>
                    <a:pt x="349" y="183"/>
                  </a:cubicBezTo>
                  <a:cubicBezTo>
                    <a:pt x="329" y="201"/>
                    <a:pt x="329" y="201"/>
                    <a:pt x="329" y="201"/>
                  </a:cubicBezTo>
                  <a:cubicBezTo>
                    <a:pt x="341" y="217"/>
                    <a:pt x="341" y="217"/>
                    <a:pt x="341" y="217"/>
                  </a:cubicBezTo>
                  <a:cubicBezTo>
                    <a:pt x="324" y="279"/>
                    <a:pt x="324" y="279"/>
                    <a:pt x="324" y="279"/>
                  </a:cubicBezTo>
                  <a:cubicBezTo>
                    <a:pt x="309" y="262"/>
                    <a:pt x="301" y="196"/>
                    <a:pt x="298" y="168"/>
                  </a:cubicBezTo>
                  <a:cubicBezTo>
                    <a:pt x="262" y="168"/>
                    <a:pt x="262" y="168"/>
                    <a:pt x="262" y="168"/>
                  </a:cubicBezTo>
                  <a:cubicBezTo>
                    <a:pt x="213" y="168"/>
                    <a:pt x="213" y="168"/>
                    <a:pt x="213" y="168"/>
                  </a:cubicBezTo>
                  <a:cubicBezTo>
                    <a:pt x="213" y="168"/>
                    <a:pt x="213" y="168"/>
                    <a:pt x="213" y="16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1" y="0"/>
                    <a:pt x="17" y="1"/>
                    <a:pt x="8" y="10"/>
                  </a:cubicBezTo>
                  <a:cubicBezTo>
                    <a:pt x="0" y="19"/>
                    <a:pt x="0" y="34"/>
                    <a:pt x="9" y="42"/>
                  </a:cubicBezTo>
                  <a:cubicBezTo>
                    <a:pt x="262" y="285"/>
                    <a:pt x="262" y="285"/>
                    <a:pt x="262" y="285"/>
                  </a:cubicBezTo>
                  <a:cubicBezTo>
                    <a:pt x="262" y="532"/>
                    <a:pt x="262" y="532"/>
                    <a:pt x="262" y="532"/>
                  </a:cubicBezTo>
                  <a:cubicBezTo>
                    <a:pt x="262" y="881"/>
                    <a:pt x="262" y="881"/>
                    <a:pt x="262" y="881"/>
                  </a:cubicBezTo>
                  <a:cubicBezTo>
                    <a:pt x="262" y="901"/>
                    <a:pt x="278" y="918"/>
                    <a:pt x="298" y="918"/>
                  </a:cubicBezTo>
                  <a:cubicBezTo>
                    <a:pt x="318" y="918"/>
                    <a:pt x="335" y="901"/>
                    <a:pt x="335" y="881"/>
                  </a:cubicBezTo>
                  <a:cubicBezTo>
                    <a:pt x="335" y="532"/>
                    <a:pt x="335" y="532"/>
                    <a:pt x="335" y="532"/>
                  </a:cubicBezTo>
                  <a:cubicBezTo>
                    <a:pt x="363" y="532"/>
                    <a:pt x="363" y="532"/>
                    <a:pt x="363" y="532"/>
                  </a:cubicBezTo>
                  <a:cubicBezTo>
                    <a:pt x="363" y="881"/>
                    <a:pt x="363" y="881"/>
                    <a:pt x="363" y="881"/>
                  </a:cubicBezTo>
                  <a:cubicBezTo>
                    <a:pt x="363" y="901"/>
                    <a:pt x="379" y="918"/>
                    <a:pt x="399" y="918"/>
                  </a:cubicBezTo>
                  <a:cubicBezTo>
                    <a:pt x="419" y="918"/>
                    <a:pt x="436" y="901"/>
                    <a:pt x="436" y="881"/>
                  </a:cubicBezTo>
                  <a:cubicBezTo>
                    <a:pt x="436" y="532"/>
                    <a:pt x="436" y="532"/>
                    <a:pt x="436" y="532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688" y="42"/>
                    <a:pt x="688" y="42"/>
                    <a:pt x="688" y="42"/>
                  </a:cubicBezTo>
                  <a:cubicBezTo>
                    <a:pt x="697" y="34"/>
                    <a:pt x="698" y="19"/>
                    <a:pt x="68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45706" rIns="91412" bIns="45706" numCol="1" anchor="t" anchorCtr="0" compatLnSpc="1"/>
            <a:lstStyle/>
            <a:p>
              <a:endParaRPr lang="zh-CN" altLang="en-US" sz="1799"/>
            </a:p>
          </p:txBody>
        </p:sp>
      </p:grpSp>
      <p:sp>
        <p:nvSpPr>
          <p:cNvPr id="9" name="TextBox 12">
            <a:extLst>
              <a:ext uri="{FF2B5EF4-FFF2-40B4-BE49-F238E27FC236}">
                <a16:creationId xmlns:a16="http://schemas.microsoft.com/office/drawing/2014/main" id="{01C8A92C-566F-436E-8ED5-6864C0A09C02}"/>
              </a:ext>
            </a:extLst>
          </p:cNvPr>
          <p:cNvSpPr txBox="1"/>
          <p:nvPr/>
        </p:nvSpPr>
        <p:spPr>
          <a:xfrm>
            <a:off x="8613235" y="3579234"/>
            <a:ext cx="263179" cy="277084"/>
          </a:xfrm>
          <a:prstGeom prst="rect">
            <a:avLst/>
          </a:prstGeom>
          <a:noFill/>
        </p:spPr>
        <p:txBody>
          <a:bodyPr wrap="none" lIns="91439" tIns="45720" rIns="91439" bIns="45720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1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7E0AABB2-52F7-46C4-9E11-A5991E9CD03F}"/>
              </a:ext>
            </a:extLst>
          </p:cNvPr>
          <p:cNvSpPr txBox="1"/>
          <p:nvPr/>
        </p:nvSpPr>
        <p:spPr>
          <a:xfrm>
            <a:off x="9798937" y="3579234"/>
            <a:ext cx="263179" cy="277084"/>
          </a:xfrm>
          <a:prstGeom prst="rect">
            <a:avLst/>
          </a:prstGeom>
          <a:noFill/>
        </p:spPr>
        <p:txBody>
          <a:bodyPr wrap="none" lIns="91439" tIns="45720" rIns="91439" bIns="45720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9B53C6CB-DA88-4865-B11C-C7064CD1EBF7}"/>
              </a:ext>
            </a:extLst>
          </p:cNvPr>
          <p:cNvSpPr txBox="1"/>
          <p:nvPr/>
        </p:nvSpPr>
        <p:spPr>
          <a:xfrm>
            <a:off x="8613235" y="4679711"/>
            <a:ext cx="263179" cy="277084"/>
          </a:xfrm>
          <a:prstGeom prst="rect">
            <a:avLst/>
          </a:prstGeom>
          <a:noFill/>
        </p:spPr>
        <p:txBody>
          <a:bodyPr wrap="none" lIns="91439" tIns="45720" rIns="91439" bIns="45720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B30295F9-1B1D-4F0E-987F-BC5D8B27820F}"/>
              </a:ext>
            </a:extLst>
          </p:cNvPr>
          <p:cNvSpPr txBox="1"/>
          <p:nvPr/>
        </p:nvSpPr>
        <p:spPr>
          <a:xfrm>
            <a:off x="9798937" y="4679711"/>
            <a:ext cx="263179" cy="277084"/>
          </a:xfrm>
          <a:prstGeom prst="rect">
            <a:avLst/>
          </a:prstGeom>
          <a:noFill/>
        </p:spPr>
        <p:txBody>
          <a:bodyPr wrap="none" lIns="91439" tIns="45720" rIns="91439" bIns="45720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4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Rectangle 24">
            <a:extLst>
              <a:ext uri="{FF2B5EF4-FFF2-40B4-BE49-F238E27FC236}">
                <a16:creationId xmlns:a16="http://schemas.microsoft.com/office/drawing/2014/main" id="{53B5E5D9-0DA8-4DEE-A6CC-93D7E7C69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8975" y="4633935"/>
            <a:ext cx="2398580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缓解鼻塞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Rectangle 24">
            <a:extLst>
              <a:ext uri="{FF2B5EF4-FFF2-40B4-BE49-F238E27FC236}">
                <a16:creationId xmlns:a16="http://schemas.microsoft.com/office/drawing/2014/main" id="{749AAAB1-8686-4C99-A325-6F145E0D5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2116" y="2935231"/>
            <a:ext cx="2398580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预防感冒</a:t>
            </a: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2ECF2506-1F5C-43E4-A8A5-8EFE37CC5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8405" y="4768558"/>
            <a:ext cx="2398580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20000"/>
              </a:lnSpc>
              <a:spcBef>
                <a:spcPts val="300"/>
              </a:spcBef>
              <a:defRPr/>
            </a:pP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健康养生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Rectangle 24">
            <a:extLst>
              <a:ext uri="{FF2B5EF4-FFF2-40B4-BE49-F238E27FC236}">
                <a16:creationId xmlns:a16="http://schemas.microsoft.com/office/drawing/2014/main" id="{B997E264-9876-43A4-96E0-DF1B2D850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654" y="2933348"/>
            <a:ext cx="2398580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914400">
              <a:lnSpc>
                <a:spcPct val="120000"/>
              </a:lnSpc>
              <a:spcBef>
                <a:spcPts val="300"/>
              </a:spcBef>
              <a:defRPr/>
            </a:pP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缓解鼻炎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CA60CE5-D951-4546-AF5F-8B492B5CA1E2}"/>
              </a:ext>
            </a:extLst>
          </p:cNvPr>
          <p:cNvSpPr/>
          <p:nvPr/>
        </p:nvSpPr>
        <p:spPr>
          <a:xfrm>
            <a:off x="7058045" y="274069"/>
            <a:ext cx="43396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使用人群及主要用途</a:t>
            </a: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07B14BE0-3377-4D43-BE83-2B0FAF450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473" y="1133771"/>
            <a:ext cx="6197599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9144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0-3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岁婴儿 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| 3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岁以上儿童及成人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" name="Picture 2" descr="https://img.alicdn.com/imgextra/i1/2974412119/TB2xTm.cTZRMeJjSspnXXcJdFXa_!!2974412119.png?t=1504938647000">
            <a:extLst>
              <a:ext uri="{FF2B5EF4-FFF2-40B4-BE49-F238E27FC236}">
                <a16:creationId xmlns:a16="http://schemas.microsoft.com/office/drawing/2014/main" id="{6FF9393E-EB4B-460C-A205-C78E8190A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2992">
            <a:off x="7387447" y="1502819"/>
            <a:ext cx="1221358" cy="122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img.alicdn.com/imgextra/i4/2974412119/TB2vyf2ePoIL1JjSZFyXXbFBpXa_!!2974412119.png?t=1504938652000">
            <a:extLst>
              <a:ext uri="{FF2B5EF4-FFF2-40B4-BE49-F238E27FC236}">
                <a16:creationId xmlns:a16="http://schemas.microsoft.com/office/drawing/2014/main" id="{E7C4EEBE-2D2A-4E6E-973B-A0434C691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47855">
            <a:off x="9815418" y="1595765"/>
            <a:ext cx="1142926" cy="11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4">
            <a:extLst>
              <a:ext uri="{FF2B5EF4-FFF2-40B4-BE49-F238E27FC236}">
                <a16:creationId xmlns:a16="http://schemas.microsoft.com/office/drawing/2014/main" id="{50C915C3-6A3B-40B0-B9BC-8A8134D71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4065" y="5713412"/>
            <a:ext cx="2398580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清除鼻垢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057563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20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1">
            <a:extLst>
              <a:ext uri="{FF2B5EF4-FFF2-40B4-BE49-F238E27FC236}">
                <a16:creationId xmlns:a16="http://schemas.microsoft.com/office/drawing/2014/main" id="{F2210CD7-65B2-4D99-BB71-CC5BB8575919}"/>
              </a:ext>
            </a:extLst>
          </p:cNvPr>
          <p:cNvGrpSpPr/>
          <p:nvPr/>
        </p:nvGrpSpPr>
        <p:grpSpPr>
          <a:xfrm>
            <a:off x="4926176" y="1361386"/>
            <a:ext cx="5765660" cy="3984250"/>
            <a:chOff x="4393776" y="333140"/>
            <a:chExt cx="7294184" cy="531225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3151267-3236-40F8-A583-CFB7AE322FE2}"/>
                </a:ext>
              </a:extLst>
            </p:cNvPr>
            <p:cNvSpPr/>
            <p:nvPr/>
          </p:nvSpPr>
          <p:spPr>
            <a:xfrm rot="17360517">
              <a:off x="4225298" y="3111160"/>
              <a:ext cx="3724431" cy="1344033"/>
            </a:xfrm>
            <a:custGeom>
              <a:avLst/>
              <a:gdLst>
                <a:gd name="connsiteX0" fmla="*/ 0 w 3311476"/>
                <a:gd name="connsiteY0" fmla="*/ 0 h 870857"/>
                <a:gd name="connsiteX1" fmla="*/ 3311476 w 3311476"/>
                <a:gd name="connsiteY1" fmla="*/ 0 h 870857"/>
                <a:gd name="connsiteX2" fmla="*/ 3311476 w 3311476"/>
                <a:gd name="connsiteY2" fmla="*/ 870857 h 870857"/>
                <a:gd name="connsiteX3" fmla="*/ 0 w 3311476"/>
                <a:gd name="connsiteY3" fmla="*/ 870857 h 870857"/>
                <a:gd name="connsiteX4" fmla="*/ 0 w 3311476"/>
                <a:gd name="connsiteY4" fmla="*/ 0 h 870857"/>
                <a:gd name="connsiteX0" fmla="*/ 0 w 3738517"/>
                <a:gd name="connsiteY0" fmla="*/ 0 h 1205507"/>
                <a:gd name="connsiteX1" fmla="*/ 3738517 w 3738517"/>
                <a:gd name="connsiteY1" fmla="*/ 334650 h 1205507"/>
                <a:gd name="connsiteX2" fmla="*/ 3738517 w 3738517"/>
                <a:gd name="connsiteY2" fmla="*/ 1205507 h 1205507"/>
                <a:gd name="connsiteX3" fmla="*/ 427041 w 3738517"/>
                <a:gd name="connsiteY3" fmla="*/ 1205507 h 1205507"/>
                <a:gd name="connsiteX4" fmla="*/ 0 w 3738517"/>
                <a:gd name="connsiteY4" fmla="*/ 0 h 1205507"/>
                <a:gd name="connsiteX0" fmla="*/ 0 w 3724431"/>
                <a:gd name="connsiteY0" fmla="*/ 0 h 1203721"/>
                <a:gd name="connsiteX1" fmla="*/ 3724431 w 3724431"/>
                <a:gd name="connsiteY1" fmla="*/ 332864 h 1203721"/>
                <a:gd name="connsiteX2" fmla="*/ 3724431 w 3724431"/>
                <a:gd name="connsiteY2" fmla="*/ 1203721 h 1203721"/>
                <a:gd name="connsiteX3" fmla="*/ 412955 w 3724431"/>
                <a:gd name="connsiteY3" fmla="*/ 1203721 h 1203721"/>
                <a:gd name="connsiteX4" fmla="*/ 0 w 3724431"/>
                <a:gd name="connsiteY4" fmla="*/ 0 h 1203721"/>
                <a:gd name="connsiteX0" fmla="*/ 0 w 3724431"/>
                <a:gd name="connsiteY0" fmla="*/ 0 h 1322170"/>
                <a:gd name="connsiteX1" fmla="*/ 3724431 w 3724431"/>
                <a:gd name="connsiteY1" fmla="*/ 332864 h 1322170"/>
                <a:gd name="connsiteX2" fmla="*/ 3724431 w 3724431"/>
                <a:gd name="connsiteY2" fmla="*/ 1203721 h 1322170"/>
                <a:gd name="connsiteX3" fmla="*/ 469914 w 3724431"/>
                <a:gd name="connsiteY3" fmla="*/ 1322170 h 1322170"/>
                <a:gd name="connsiteX4" fmla="*/ 0 w 3724431"/>
                <a:gd name="connsiteY4" fmla="*/ 0 h 1322170"/>
                <a:gd name="connsiteX0" fmla="*/ 0 w 3724431"/>
                <a:gd name="connsiteY0" fmla="*/ 0 h 1344033"/>
                <a:gd name="connsiteX1" fmla="*/ 3724431 w 3724431"/>
                <a:gd name="connsiteY1" fmla="*/ 332864 h 1344033"/>
                <a:gd name="connsiteX2" fmla="*/ 3724431 w 3724431"/>
                <a:gd name="connsiteY2" fmla="*/ 1203721 h 1344033"/>
                <a:gd name="connsiteX3" fmla="*/ 484318 w 3724431"/>
                <a:gd name="connsiteY3" fmla="*/ 1344033 h 1344033"/>
                <a:gd name="connsiteX4" fmla="*/ 0 w 3724431"/>
                <a:gd name="connsiteY4" fmla="*/ 0 h 134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4431" h="1344033">
                  <a:moveTo>
                    <a:pt x="0" y="0"/>
                  </a:moveTo>
                  <a:lnTo>
                    <a:pt x="3724431" y="332864"/>
                  </a:lnTo>
                  <a:lnTo>
                    <a:pt x="3724431" y="1203721"/>
                  </a:lnTo>
                  <a:lnTo>
                    <a:pt x="484318" y="1344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3E68FA-8644-411C-8DE4-EB6A057340C9}"/>
                </a:ext>
              </a:extLst>
            </p:cNvPr>
            <p:cNvSpPr/>
            <p:nvPr/>
          </p:nvSpPr>
          <p:spPr>
            <a:xfrm>
              <a:off x="5089062" y="2269385"/>
              <a:ext cx="6598898" cy="188685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5">
              <a:extLst>
                <a:ext uri="{FF2B5EF4-FFF2-40B4-BE49-F238E27FC236}">
                  <a16:creationId xmlns:a16="http://schemas.microsoft.com/office/drawing/2014/main" id="{6B1E4462-9869-46F9-A203-7C37A5F36168}"/>
                </a:ext>
              </a:extLst>
            </p:cNvPr>
            <p:cNvSpPr/>
            <p:nvPr/>
          </p:nvSpPr>
          <p:spPr>
            <a:xfrm>
              <a:off x="4755235" y="759765"/>
              <a:ext cx="1514937" cy="4566977"/>
            </a:xfrm>
            <a:custGeom>
              <a:avLst/>
              <a:gdLst>
                <a:gd name="connsiteX0" fmla="*/ 0 w 890822"/>
                <a:gd name="connsiteY0" fmla="*/ 0 h 4378291"/>
                <a:gd name="connsiteX1" fmla="*/ 890822 w 890822"/>
                <a:gd name="connsiteY1" fmla="*/ 0 h 4378291"/>
                <a:gd name="connsiteX2" fmla="*/ 890822 w 890822"/>
                <a:gd name="connsiteY2" fmla="*/ 4378291 h 4378291"/>
                <a:gd name="connsiteX3" fmla="*/ 0 w 890822"/>
                <a:gd name="connsiteY3" fmla="*/ 4378291 h 4378291"/>
                <a:gd name="connsiteX4" fmla="*/ 0 w 890822"/>
                <a:gd name="connsiteY4" fmla="*/ 0 h 4378291"/>
                <a:gd name="connsiteX0" fmla="*/ 0 w 1064993"/>
                <a:gd name="connsiteY0" fmla="*/ 0 h 4378291"/>
                <a:gd name="connsiteX1" fmla="*/ 890822 w 1064993"/>
                <a:gd name="connsiteY1" fmla="*/ 0 h 4378291"/>
                <a:gd name="connsiteX2" fmla="*/ 1064993 w 1064993"/>
                <a:gd name="connsiteY2" fmla="*/ 4160577 h 4378291"/>
                <a:gd name="connsiteX3" fmla="*/ 0 w 1064993"/>
                <a:gd name="connsiteY3" fmla="*/ 4378291 h 4378291"/>
                <a:gd name="connsiteX4" fmla="*/ 0 w 1064993"/>
                <a:gd name="connsiteY4" fmla="*/ 0 h 4378291"/>
                <a:gd name="connsiteX0" fmla="*/ 101600 w 1166593"/>
                <a:gd name="connsiteY0" fmla="*/ 0 h 4160577"/>
                <a:gd name="connsiteX1" fmla="*/ 992422 w 1166593"/>
                <a:gd name="connsiteY1" fmla="*/ 0 h 4160577"/>
                <a:gd name="connsiteX2" fmla="*/ 1166593 w 1166593"/>
                <a:gd name="connsiteY2" fmla="*/ 4160577 h 4160577"/>
                <a:gd name="connsiteX3" fmla="*/ 0 w 1166593"/>
                <a:gd name="connsiteY3" fmla="*/ 4146062 h 4160577"/>
                <a:gd name="connsiteX4" fmla="*/ 101600 w 1166593"/>
                <a:gd name="connsiteY4" fmla="*/ 0 h 4160577"/>
                <a:gd name="connsiteX0" fmla="*/ 203200 w 1268193"/>
                <a:gd name="connsiteY0" fmla="*/ 0 h 4160577"/>
                <a:gd name="connsiteX1" fmla="*/ 1094022 w 1268193"/>
                <a:gd name="connsiteY1" fmla="*/ 0 h 4160577"/>
                <a:gd name="connsiteX2" fmla="*/ 1268193 w 1268193"/>
                <a:gd name="connsiteY2" fmla="*/ 4160577 h 4160577"/>
                <a:gd name="connsiteX3" fmla="*/ 0 w 1268193"/>
                <a:gd name="connsiteY3" fmla="*/ 4160577 h 4160577"/>
                <a:gd name="connsiteX4" fmla="*/ 203200 w 1268193"/>
                <a:gd name="connsiteY4" fmla="*/ 0 h 4160577"/>
                <a:gd name="connsiteX0" fmla="*/ 203200 w 1442365"/>
                <a:gd name="connsiteY0" fmla="*/ 0 h 4160577"/>
                <a:gd name="connsiteX1" fmla="*/ 1094022 w 1442365"/>
                <a:gd name="connsiteY1" fmla="*/ 0 h 4160577"/>
                <a:gd name="connsiteX2" fmla="*/ 1442365 w 1442365"/>
                <a:gd name="connsiteY2" fmla="*/ 4147355 h 4160577"/>
                <a:gd name="connsiteX3" fmla="*/ 0 w 1442365"/>
                <a:gd name="connsiteY3" fmla="*/ 4160577 h 4160577"/>
                <a:gd name="connsiteX4" fmla="*/ 203200 w 1442365"/>
                <a:gd name="connsiteY4" fmla="*/ 0 h 4160577"/>
                <a:gd name="connsiteX0" fmla="*/ 275772 w 1514937"/>
                <a:gd name="connsiteY0" fmla="*/ 0 h 4160577"/>
                <a:gd name="connsiteX1" fmla="*/ 1166594 w 1514937"/>
                <a:gd name="connsiteY1" fmla="*/ 0 h 4160577"/>
                <a:gd name="connsiteX2" fmla="*/ 1514937 w 1514937"/>
                <a:gd name="connsiteY2" fmla="*/ 4147355 h 4160577"/>
                <a:gd name="connsiteX3" fmla="*/ 0 w 1514937"/>
                <a:gd name="connsiteY3" fmla="*/ 4160577 h 4160577"/>
                <a:gd name="connsiteX4" fmla="*/ 275772 w 1514937"/>
                <a:gd name="connsiteY4" fmla="*/ 0 h 416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4937" h="4160577">
                  <a:moveTo>
                    <a:pt x="275772" y="0"/>
                  </a:moveTo>
                  <a:lnTo>
                    <a:pt x="1166594" y="0"/>
                  </a:lnTo>
                  <a:lnTo>
                    <a:pt x="1514937" y="4147355"/>
                  </a:lnTo>
                  <a:lnTo>
                    <a:pt x="0" y="4160577"/>
                  </a:lnTo>
                  <a:lnTo>
                    <a:pt x="275772" y="0"/>
                  </a:lnTo>
                  <a:close/>
                </a:path>
              </a:pathLst>
            </a:custGeom>
            <a:solidFill>
              <a:srgbClr val="418B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4">
              <a:extLst>
                <a:ext uri="{FF2B5EF4-FFF2-40B4-BE49-F238E27FC236}">
                  <a16:creationId xmlns:a16="http://schemas.microsoft.com/office/drawing/2014/main" id="{A63A3C9E-618C-4D15-90A1-D85046CA5FE1}"/>
                </a:ext>
              </a:extLst>
            </p:cNvPr>
            <p:cNvSpPr/>
            <p:nvPr/>
          </p:nvSpPr>
          <p:spPr>
            <a:xfrm rot="18645836">
              <a:off x="3955470" y="771446"/>
              <a:ext cx="2134960" cy="1258348"/>
            </a:xfrm>
            <a:custGeom>
              <a:avLst/>
              <a:gdLst>
                <a:gd name="connsiteX0" fmla="*/ 0 w 1088819"/>
                <a:gd name="connsiteY0" fmla="*/ 0 h 505451"/>
                <a:gd name="connsiteX1" fmla="*/ 1088819 w 1088819"/>
                <a:gd name="connsiteY1" fmla="*/ 0 h 505451"/>
                <a:gd name="connsiteX2" fmla="*/ 1088819 w 1088819"/>
                <a:gd name="connsiteY2" fmla="*/ 505451 h 505451"/>
                <a:gd name="connsiteX3" fmla="*/ 0 w 1088819"/>
                <a:gd name="connsiteY3" fmla="*/ 505451 h 505451"/>
                <a:gd name="connsiteX4" fmla="*/ 0 w 1088819"/>
                <a:gd name="connsiteY4" fmla="*/ 0 h 505451"/>
                <a:gd name="connsiteX0" fmla="*/ 0 w 1531713"/>
                <a:gd name="connsiteY0" fmla="*/ 0 h 513493"/>
                <a:gd name="connsiteX1" fmla="*/ 1088819 w 1531713"/>
                <a:gd name="connsiteY1" fmla="*/ 0 h 513493"/>
                <a:gd name="connsiteX2" fmla="*/ 1531713 w 1531713"/>
                <a:gd name="connsiteY2" fmla="*/ 513493 h 513493"/>
                <a:gd name="connsiteX3" fmla="*/ 0 w 1531713"/>
                <a:gd name="connsiteY3" fmla="*/ 505451 h 513493"/>
                <a:gd name="connsiteX4" fmla="*/ 0 w 1531713"/>
                <a:gd name="connsiteY4" fmla="*/ 0 h 513493"/>
                <a:gd name="connsiteX0" fmla="*/ 0 w 1531713"/>
                <a:gd name="connsiteY0" fmla="*/ 0 h 629256"/>
                <a:gd name="connsiteX1" fmla="*/ 1088819 w 1531713"/>
                <a:gd name="connsiteY1" fmla="*/ 0 h 629256"/>
                <a:gd name="connsiteX2" fmla="*/ 1531713 w 1531713"/>
                <a:gd name="connsiteY2" fmla="*/ 513493 h 629256"/>
                <a:gd name="connsiteX3" fmla="*/ 60618 w 1531713"/>
                <a:gd name="connsiteY3" fmla="*/ 629256 h 629256"/>
                <a:gd name="connsiteX4" fmla="*/ 0 w 1531713"/>
                <a:gd name="connsiteY4" fmla="*/ 0 h 629256"/>
                <a:gd name="connsiteX0" fmla="*/ 0 w 1557398"/>
                <a:gd name="connsiteY0" fmla="*/ 0 h 669992"/>
                <a:gd name="connsiteX1" fmla="*/ 1114504 w 1557398"/>
                <a:gd name="connsiteY1" fmla="*/ 40736 h 669992"/>
                <a:gd name="connsiteX2" fmla="*/ 1557398 w 1557398"/>
                <a:gd name="connsiteY2" fmla="*/ 554229 h 669992"/>
                <a:gd name="connsiteX3" fmla="*/ 86303 w 1557398"/>
                <a:gd name="connsiteY3" fmla="*/ 669992 h 669992"/>
                <a:gd name="connsiteX4" fmla="*/ 0 w 1557398"/>
                <a:gd name="connsiteY4" fmla="*/ 0 h 669992"/>
                <a:gd name="connsiteX0" fmla="*/ 0 w 1557398"/>
                <a:gd name="connsiteY0" fmla="*/ 0 h 710481"/>
                <a:gd name="connsiteX1" fmla="*/ 1114504 w 1557398"/>
                <a:gd name="connsiteY1" fmla="*/ 40736 h 710481"/>
                <a:gd name="connsiteX2" fmla="*/ 1557398 w 1557398"/>
                <a:gd name="connsiteY2" fmla="*/ 554229 h 710481"/>
                <a:gd name="connsiteX3" fmla="*/ 17456 w 1557398"/>
                <a:gd name="connsiteY3" fmla="*/ 710481 h 710481"/>
                <a:gd name="connsiteX4" fmla="*/ 0 w 1557398"/>
                <a:gd name="connsiteY4" fmla="*/ 0 h 710481"/>
                <a:gd name="connsiteX0" fmla="*/ 89661 w 1647059"/>
                <a:gd name="connsiteY0" fmla="*/ 0 h 773475"/>
                <a:gd name="connsiteX1" fmla="*/ 1204165 w 1647059"/>
                <a:gd name="connsiteY1" fmla="*/ 40736 h 773475"/>
                <a:gd name="connsiteX2" fmla="*/ 1647059 w 1647059"/>
                <a:gd name="connsiteY2" fmla="*/ 554229 h 773475"/>
                <a:gd name="connsiteX3" fmla="*/ 0 w 1647059"/>
                <a:gd name="connsiteY3" fmla="*/ 773475 h 773475"/>
                <a:gd name="connsiteX4" fmla="*/ 89661 w 1647059"/>
                <a:gd name="connsiteY4" fmla="*/ 0 h 773475"/>
                <a:gd name="connsiteX0" fmla="*/ 61793 w 1647059"/>
                <a:gd name="connsiteY0" fmla="*/ 0 h 822825"/>
                <a:gd name="connsiteX1" fmla="*/ 1204165 w 1647059"/>
                <a:gd name="connsiteY1" fmla="*/ 90086 h 822825"/>
                <a:gd name="connsiteX2" fmla="*/ 1647059 w 1647059"/>
                <a:gd name="connsiteY2" fmla="*/ 603579 h 822825"/>
                <a:gd name="connsiteX3" fmla="*/ 0 w 1647059"/>
                <a:gd name="connsiteY3" fmla="*/ 822825 h 822825"/>
                <a:gd name="connsiteX4" fmla="*/ 61793 w 1647059"/>
                <a:gd name="connsiteY4" fmla="*/ 0 h 822825"/>
                <a:gd name="connsiteX0" fmla="*/ 0 w 1585266"/>
                <a:gd name="connsiteY0" fmla="*/ 0 h 884076"/>
                <a:gd name="connsiteX1" fmla="*/ 1142372 w 1585266"/>
                <a:gd name="connsiteY1" fmla="*/ 90086 h 884076"/>
                <a:gd name="connsiteX2" fmla="*/ 1585266 w 1585266"/>
                <a:gd name="connsiteY2" fmla="*/ 603579 h 884076"/>
                <a:gd name="connsiteX3" fmla="*/ 20360 w 1585266"/>
                <a:gd name="connsiteY3" fmla="*/ 884076 h 884076"/>
                <a:gd name="connsiteX4" fmla="*/ 0 w 1585266"/>
                <a:gd name="connsiteY4" fmla="*/ 0 h 884076"/>
                <a:gd name="connsiteX0" fmla="*/ 0 w 1634906"/>
                <a:gd name="connsiteY0" fmla="*/ 0 h 958681"/>
                <a:gd name="connsiteX1" fmla="*/ 1192012 w 1634906"/>
                <a:gd name="connsiteY1" fmla="*/ 164691 h 958681"/>
                <a:gd name="connsiteX2" fmla="*/ 1634906 w 1634906"/>
                <a:gd name="connsiteY2" fmla="*/ 678184 h 958681"/>
                <a:gd name="connsiteX3" fmla="*/ 70000 w 1634906"/>
                <a:gd name="connsiteY3" fmla="*/ 958681 h 958681"/>
                <a:gd name="connsiteX4" fmla="*/ 0 w 1634906"/>
                <a:gd name="connsiteY4" fmla="*/ 0 h 958681"/>
                <a:gd name="connsiteX0" fmla="*/ 0 w 1634906"/>
                <a:gd name="connsiteY0" fmla="*/ 0 h 963616"/>
                <a:gd name="connsiteX1" fmla="*/ 1192012 w 1634906"/>
                <a:gd name="connsiteY1" fmla="*/ 164691 h 963616"/>
                <a:gd name="connsiteX2" fmla="*/ 1634906 w 1634906"/>
                <a:gd name="connsiteY2" fmla="*/ 678184 h 963616"/>
                <a:gd name="connsiteX3" fmla="*/ 30230 w 1634906"/>
                <a:gd name="connsiteY3" fmla="*/ 963616 h 963616"/>
                <a:gd name="connsiteX4" fmla="*/ 0 w 1634906"/>
                <a:gd name="connsiteY4" fmla="*/ 0 h 9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4906" h="963616">
                  <a:moveTo>
                    <a:pt x="0" y="0"/>
                  </a:moveTo>
                  <a:lnTo>
                    <a:pt x="1192012" y="164691"/>
                  </a:lnTo>
                  <a:lnTo>
                    <a:pt x="1634906" y="678184"/>
                  </a:lnTo>
                  <a:lnTo>
                    <a:pt x="30230" y="963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9">
              <a:extLst>
                <a:ext uri="{FF2B5EF4-FFF2-40B4-BE49-F238E27FC236}">
                  <a16:creationId xmlns:a16="http://schemas.microsoft.com/office/drawing/2014/main" id="{FF92E8FA-C187-4C0A-9C76-A15E54B2AE12}"/>
                </a:ext>
              </a:extLst>
            </p:cNvPr>
            <p:cNvSpPr/>
            <p:nvPr/>
          </p:nvSpPr>
          <p:spPr>
            <a:xfrm rot="18327752">
              <a:off x="6707125" y="1613148"/>
              <a:ext cx="275150" cy="1024189"/>
            </a:xfrm>
            <a:custGeom>
              <a:avLst/>
              <a:gdLst>
                <a:gd name="connsiteX0" fmla="*/ 0 w 835977"/>
                <a:gd name="connsiteY0" fmla="*/ 493485 h 493485"/>
                <a:gd name="connsiteX1" fmla="*/ 417989 w 835977"/>
                <a:gd name="connsiteY1" fmla="*/ 0 h 493485"/>
                <a:gd name="connsiteX2" fmla="*/ 835977 w 835977"/>
                <a:gd name="connsiteY2" fmla="*/ 493485 h 493485"/>
                <a:gd name="connsiteX3" fmla="*/ 0 w 835977"/>
                <a:gd name="connsiteY3" fmla="*/ 493485 h 493485"/>
                <a:gd name="connsiteX0" fmla="*/ 0 w 835977"/>
                <a:gd name="connsiteY0" fmla="*/ 918252 h 918252"/>
                <a:gd name="connsiteX1" fmla="*/ 739124 w 835977"/>
                <a:gd name="connsiteY1" fmla="*/ 0 h 918252"/>
                <a:gd name="connsiteX2" fmla="*/ 835977 w 835977"/>
                <a:gd name="connsiteY2" fmla="*/ 918252 h 918252"/>
                <a:gd name="connsiteX3" fmla="*/ 0 w 835977"/>
                <a:gd name="connsiteY3" fmla="*/ 918252 h 918252"/>
                <a:gd name="connsiteX0" fmla="*/ 0 w 969418"/>
                <a:gd name="connsiteY0" fmla="*/ 918252 h 918252"/>
                <a:gd name="connsiteX1" fmla="*/ 739124 w 969418"/>
                <a:gd name="connsiteY1" fmla="*/ 0 h 918252"/>
                <a:gd name="connsiteX2" fmla="*/ 969418 w 969418"/>
                <a:gd name="connsiteY2" fmla="*/ 805380 h 918252"/>
                <a:gd name="connsiteX3" fmla="*/ 0 w 969418"/>
                <a:gd name="connsiteY3" fmla="*/ 918252 h 918252"/>
                <a:gd name="connsiteX0" fmla="*/ 1430 w 230294"/>
                <a:gd name="connsiteY0" fmla="*/ 1032269 h 1032269"/>
                <a:gd name="connsiteX1" fmla="*/ 0 w 230294"/>
                <a:gd name="connsiteY1" fmla="*/ 0 h 1032269"/>
                <a:gd name="connsiteX2" fmla="*/ 230294 w 230294"/>
                <a:gd name="connsiteY2" fmla="*/ 805380 h 1032269"/>
                <a:gd name="connsiteX3" fmla="*/ 1430 w 230294"/>
                <a:gd name="connsiteY3" fmla="*/ 1032269 h 1032269"/>
                <a:gd name="connsiteX0" fmla="*/ 7 w 252515"/>
                <a:gd name="connsiteY0" fmla="*/ 1049111 h 1049111"/>
                <a:gd name="connsiteX1" fmla="*/ 22221 w 252515"/>
                <a:gd name="connsiteY1" fmla="*/ 0 h 1049111"/>
                <a:gd name="connsiteX2" fmla="*/ 252515 w 252515"/>
                <a:gd name="connsiteY2" fmla="*/ 805380 h 1049111"/>
                <a:gd name="connsiteX3" fmla="*/ 7 w 252515"/>
                <a:gd name="connsiteY3" fmla="*/ 1049111 h 1049111"/>
                <a:gd name="connsiteX0" fmla="*/ 7 w 269625"/>
                <a:gd name="connsiteY0" fmla="*/ 1049111 h 1049111"/>
                <a:gd name="connsiteX1" fmla="*/ 22221 w 269625"/>
                <a:gd name="connsiteY1" fmla="*/ 0 h 1049111"/>
                <a:gd name="connsiteX2" fmla="*/ 269625 w 269625"/>
                <a:gd name="connsiteY2" fmla="*/ 845818 h 1049111"/>
                <a:gd name="connsiteX3" fmla="*/ 7 w 269625"/>
                <a:gd name="connsiteY3" fmla="*/ 1049111 h 1049111"/>
                <a:gd name="connsiteX0" fmla="*/ 7 w 272388"/>
                <a:gd name="connsiteY0" fmla="*/ 1049111 h 1049111"/>
                <a:gd name="connsiteX1" fmla="*/ 22221 w 272388"/>
                <a:gd name="connsiteY1" fmla="*/ 0 h 1049111"/>
                <a:gd name="connsiteX2" fmla="*/ 272388 w 272388"/>
                <a:gd name="connsiteY2" fmla="*/ 849697 h 1049111"/>
                <a:gd name="connsiteX3" fmla="*/ 7 w 272388"/>
                <a:gd name="connsiteY3" fmla="*/ 1049111 h 1049111"/>
                <a:gd name="connsiteX0" fmla="*/ 8 w 272389"/>
                <a:gd name="connsiteY0" fmla="*/ 1022543 h 1022543"/>
                <a:gd name="connsiteX1" fmla="*/ 17760 w 272389"/>
                <a:gd name="connsiteY1" fmla="*/ 0 h 1022543"/>
                <a:gd name="connsiteX2" fmla="*/ 272389 w 272389"/>
                <a:gd name="connsiteY2" fmla="*/ 823129 h 1022543"/>
                <a:gd name="connsiteX3" fmla="*/ 8 w 272389"/>
                <a:gd name="connsiteY3" fmla="*/ 1022543 h 1022543"/>
                <a:gd name="connsiteX0" fmla="*/ 6 w 272387"/>
                <a:gd name="connsiteY0" fmla="*/ 1024189 h 1024189"/>
                <a:gd name="connsiteX1" fmla="*/ 28279 w 272387"/>
                <a:gd name="connsiteY1" fmla="*/ 0 h 1024189"/>
                <a:gd name="connsiteX2" fmla="*/ 272387 w 272387"/>
                <a:gd name="connsiteY2" fmla="*/ 824775 h 1024189"/>
                <a:gd name="connsiteX3" fmla="*/ 6 w 272387"/>
                <a:gd name="connsiteY3" fmla="*/ 1024189 h 1024189"/>
                <a:gd name="connsiteX0" fmla="*/ 6 w 268508"/>
                <a:gd name="connsiteY0" fmla="*/ 1024189 h 1024189"/>
                <a:gd name="connsiteX1" fmla="*/ 28279 w 268508"/>
                <a:gd name="connsiteY1" fmla="*/ 0 h 1024189"/>
                <a:gd name="connsiteX2" fmla="*/ 268508 w 268508"/>
                <a:gd name="connsiteY2" fmla="*/ 827538 h 1024189"/>
                <a:gd name="connsiteX3" fmla="*/ 6 w 268508"/>
                <a:gd name="connsiteY3" fmla="*/ 1024189 h 1024189"/>
                <a:gd name="connsiteX0" fmla="*/ 6 w 263513"/>
                <a:gd name="connsiteY0" fmla="*/ 1024189 h 1024189"/>
                <a:gd name="connsiteX1" fmla="*/ 28279 w 263513"/>
                <a:gd name="connsiteY1" fmla="*/ 0 h 1024189"/>
                <a:gd name="connsiteX2" fmla="*/ 263513 w 263513"/>
                <a:gd name="connsiteY2" fmla="*/ 836942 h 1024189"/>
                <a:gd name="connsiteX3" fmla="*/ 6 w 263513"/>
                <a:gd name="connsiteY3" fmla="*/ 1024189 h 1024189"/>
                <a:gd name="connsiteX0" fmla="*/ 6 w 275151"/>
                <a:gd name="connsiteY0" fmla="*/ 1024189 h 1024189"/>
                <a:gd name="connsiteX1" fmla="*/ 28279 w 275151"/>
                <a:gd name="connsiteY1" fmla="*/ 0 h 1024189"/>
                <a:gd name="connsiteX2" fmla="*/ 275151 w 275151"/>
                <a:gd name="connsiteY2" fmla="*/ 828652 h 1024189"/>
                <a:gd name="connsiteX3" fmla="*/ 6 w 275151"/>
                <a:gd name="connsiteY3" fmla="*/ 1024189 h 102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151" h="1024189">
                  <a:moveTo>
                    <a:pt x="6" y="1024189"/>
                  </a:moveTo>
                  <a:cubicBezTo>
                    <a:pt x="-471" y="680099"/>
                    <a:pt x="28756" y="344090"/>
                    <a:pt x="28279" y="0"/>
                  </a:cubicBezTo>
                  <a:lnTo>
                    <a:pt x="275151" y="828652"/>
                  </a:lnTo>
                  <a:lnTo>
                    <a:pt x="6" y="1024189"/>
                  </a:lnTo>
                  <a:close/>
                </a:path>
              </a:pathLst>
            </a:custGeom>
            <a:solidFill>
              <a:srgbClr val="5597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FD8C992-592D-4858-A3B3-B387880734B2}"/>
              </a:ext>
            </a:extLst>
          </p:cNvPr>
          <p:cNvSpPr txBox="1"/>
          <p:nvPr/>
        </p:nvSpPr>
        <p:spPr>
          <a:xfrm>
            <a:off x="6717186" y="4518022"/>
            <a:ext cx="4376737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 国内受众未形成日常护理观念与习惯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 印象停留在婴幼儿鼻腔出现症状（如鼻炎、  感冒）才使用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 用户对于此类产品印象为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治疗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，非日常护理工具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孩子出现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鼻腔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问题，第一联想非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鼻喷、盐水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”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23E693E-312E-491D-89A2-CF933F643A15}"/>
              </a:ext>
            </a:extLst>
          </p:cNvPr>
          <p:cNvSpPr txBox="1"/>
          <p:nvPr/>
        </p:nvSpPr>
        <p:spPr>
          <a:xfrm>
            <a:off x="6717186" y="3143906"/>
            <a:ext cx="3604978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4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问题现状</a:t>
            </a:r>
          </a:p>
        </p:txBody>
      </p:sp>
      <p:pic>
        <p:nvPicPr>
          <p:cNvPr id="16" name="Picture 2" descr="E:\gifrer\Gifrerlogo（PNG）.png">
            <a:extLst>
              <a:ext uri="{FF2B5EF4-FFF2-40B4-BE49-F238E27FC236}">
                <a16:creationId xmlns:a16="http://schemas.microsoft.com/office/drawing/2014/main" id="{A2E2C11E-A372-4B1C-A890-DEE554DFF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9331" y="3192910"/>
            <a:ext cx="648072" cy="648072"/>
          </a:xfrm>
          <a:prstGeom prst="rect">
            <a:avLst/>
          </a:prstGeom>
          <a:noFill/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B520FF51-B7DD-4973-8170-35D290C773EB}"/>
              </a:ext>
            </a:extLst>
          </p:cNvPr>
          <p:cNvSpPr/>
          <p:nvPr/>
        </p:nvSpPr>
        <p:spPr>
          <a:xfrm>
            <a:off x="2681264" y="4201374"/>
            <a:ext cx="1690710" cy="1619313"/>
          </a:xfrm>
          <a:prstGeom prst="ellipse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E6E86C1-7975-4174-907E-EFF92A5F2076}"/>
              </a:ext>
            </a:extLst>
          </p:cNvPr>
          <p:cNvSpPr/>
          <p:nvPr/>
        </p:nvSpPr>
        <p:spPr>
          <a:xfrm>
            <a:off x="2671738" y="1491278"/>
            <a:ext cx="1690711" cy="1605058"/>
          </a:xfrm>
          <a:prstGeom prst="ellipse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2000" b="1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9A0005FD-5B25-438E-956B-59197D1A2755}"/>
              </a:ext>
            </a:extLst>
          </p:cNvPr>
          <p:cNvSpPr txBox="1"/>
          <p:nvPr/>
        </p:nvSpPr>
        <p:spPr>
          <a:xfrm>
            <a:off x="2814615" y="1962690"/>
            <a:ext cx="1256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受众人群狭窄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CB9FDCDA-E237-4716-92E6-A5683C12870C}"/>
              </a:ext>
            </a:extLst>
          </p:cNvPr>
          <p:cNvSpPr txBox="1"/>
          <p:nvPr/>
        </p:nvSpPr>
        <p:spPr>
          <a:xfrm>
            <a:off x="2824140" y="4445794"/>
            <a:ext cx="1352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低频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使用与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消费</a:t>
            </a:r>
          </a:p>
        </p:txBody>
      </p:sp>
      <p:sp>
        <p:nvSpPr>
          <p:cNvPr id="23" name="Freeform 373">
            <a:extLst>
              <a:ext uri="{FF2B5EF4-FFF2-40B4-BE49-F238E27FC236}">
                <a16:creationId xmlns:a16="http://schemas.microsoft.com/office/drawing/2014/main" id="{0A1B6865-D02F-445E-86EF-A75AE1AEB376}"/>
              </a:ext>
            </a:extLst>
          </p:cNvPr>
          <p:cNvSpPr>
            <a:spLocks noEditPoints="1"/>
          </p:cNvSpPr>
          <p:nvPr/>
        </p:nvSpPr>
        <p:spPr bwMode="auto">
          <a:xfrm>
            <a:off x="40470" y="1006173"/>
            <a:ext cx="3255075" cy="5798959"/>
          </a:xfrm>
          <a:custGeom>
            <a:avLst/>
            <a:gdLst>
              <a:gd name="T0" fmla="*/ 247 w 880"/>
              <a:gd name="T1" fmla="*/ 775 h 1272"/>
              <a:gd name="T2" fmla="*/ 710 w 880"/>
              <a:gd name="T3" fmla="*/ 1251 h 1272"/>
              <a:gd name="T4" fmla="*/ 88 w 880"/>
              <a:gd name="T5" fmla="*/ 1138 h 1272"/>
              <a:gd name="T6" fmla="*/ 424 w 880"/>
              <a:gd name="T7" fmla="*/ 79 h 1272"/>
              <a:gd name="T8" fmla="*/ 724 w 880"/>
              <a:gd name="T9" fmla="*/ 1231 h 1272"/>
              <a:gd name="T10" fmla="*/ 418 w 880"/>
              <a:gd name="T11" fmla="*/ 255 h 1272"/>
              <a:gd name="T12" fmla="*/ 700 w 880"/>
              <a:gd name="T13" fmla="*/ 1030 h 1272"/>
              <a:gd name="T14" fmla="*/ 239 w 880"/>
              <a:gd name="T15" fmla="*/ 870 h 1272"/>
              <a:gd name="T16" fmla="*/ 414 w 880"/>
              <a:gd name="T17" fmla="*/ 442 h 1272"/>
              <a:gd name="T18" fmla="*/ 449 w 880"/>
              <a:gd name="T19" fmla="*/ 523 h 1272"/>
              <a:gd name="T20" fmla="*/ 664 w 880"/>
              <a:gd name="T21" fmla="*/ 1121 h 1272"/>
              <a:gd name="T22" fmla="*/ 183 w 880"/>
              <a:gd name="T23" fmla="*/ 1030 h 1272"/>
              <a:gd name="T24" fmla="*/ 671 w 880"/>
              <a:gd name="T25" fmla="*/ 1055 h 1272"/>
              <a:gd name="T26" fmla="*/ 366 w 880"/>
              <a:gd name="T27" fmla="*/ 1080 h 1272"/>
              <a:gd name="T28" fmla="*/ 670 w 880"/>
              <a:gd name="T29" fmla="*/ 1072 h 1272"/>
              <a:gd name="T30" fmla="*/ 348 w 880"/>
              <a:gd name="T31" fmla="*/ 716 h 1272"/>
              <a:gd name="T32" fmla="*/ 241 w 880"/>
              <a:gd name="T33" fmla="*/ 1073 h 1272"/>
              <a:gd name="T34" fmla="*/ 351 w 880"/>
              <a:gd name="T35" fmla="*/ 877 h 1272"/>
              <a:gd name="T36" fmla="*/ 454 w 880"/>
              <a:gd name="T37" fmla="*/ 742 h 1272"/>
              <a:gd name="T38" fmla="*/ 408 w 880"/>
              <a:gd name="T39" fmla="*/ 755 h 1272"/>
              <a:gd name="T40" fmla="*/ 470 w 880"/>
              <a:gd name="T41" fmla="*/ 752 h 1272"/>
              <a:gd name="T42" fmla="*/ 366 w 880"/>
              <a:gd name="T43" fmla="*/ 752 h 1272"/>
              <a:gd name="T44" fmla="*/ 457 w 880"/>
              <a:gd name="T45" fmla="*/ 773 h 1272"/>
              <a:gd name="T46" fmla="*/ 384 w 880"/>
              <a:gd name="T47" fmla="*/ 725 h 1272"/>
              <a:gd name="T48" fmla="*/ 501 w 880"/>
              <a:gd name="T49" fmla="*/ 858 h 1272"/>
              <a:gd name="T50" fmla="*/ 320 w 880"/>
              <a:gd name="T51" fmla="*/ 868 h 1272"/>
              <a:gd name="T52" fmla="*/ 306 w 880"/>
              <a:gd name="T53" fmla="*/ 890 h 1272"/>
              <a:gd name="T54" fmla="*/ 312 w 880"/>
              <a:gd name="T55" fmla="*/ 1005 h 1272"/>
              <a:gd name="T56" fmla="*/ 293 w 880"/>
              <a:gd name="T57" fmla="*/ 994 h 1272"/>
              <a:gd name="T58" fmla="*/ 315 w 880"/>
              <a:gd name="T59" fmla="*/ 961 h 1272"/>
              <a:gd name="T60" fmla="*/ 278 w 880"/>
              <a:gd name="T61" fmla="*/ 943 h 1272"/>
              <a:gd name="T62" fmla="*/ 454 w 880"/>
              <a:gd name="T63" fmla="*/ 932 h 1272"/>
              <a:gd name="T64" fmla="*/ 220 w 880"/>
              <a:gd name="T65" fmla="*/ 944 h 1272"/>
              <a:gd name="T66" fmla="*/ 252 w 880"/>
              <a:gd name="T67" fmla="*/ 1032 h 1272"/>
              <a:gd name="T68" fmla="*/ 269 w 880"/>
              <a:gd name="T69" fmla="*/ 1124 h 1272"/>
              <a:gd name="T70" fmla="*/ 431 w 880"/>
              <a:gd name="T71" fmla="*/ 1054 h 1272"/>
              <a:gd name="T72" fmla="*/ 607 w 880"/>
              <a:gd name="T73" fmla="*/ 1164 h 1272"/>
              <a:gd name="T74" fmla="*/ 258 w 880"/>
              <a:gd name="T75" fmla="*/ 1115 h 1272"/>
              <a:gd name="T76" fmla="*/ 420 w 880"/>
              <a:gd name="T77" fmla="*/ 1033 h 1272"/>
              <a:gd name="T78" fmla="*/ 328 w 880"/>
              <a:gd name="T79" fmla="*/ 869 h 1272"/>
              <a:gd name="T80" fmla="*/ 235 w 880"/>
              <a:gd name="T81" fmla="*/ 1190 h 1272"/>
              <a:gd name="T82" fmla="*/ 615 w 880"/>
              <a:gd name="T83" fmla="*/ 1015 h 1272"/>
              <a:gd name="T84" fmla="*/ 481 w 880"/>
              <a:gd name="T85" fmla="*/ 728 h 1272"/>
              <a:gd name="T86" fmla="*/ 246 w 880"/>
              <a:gd name="T87" fmla="*/ 1036 h 1272"/>
              <a:gd name="T88" fmla="*/ 637 w 880"/>
              <a:gd name="T89" fmla="*/ 1084 h 1272"/>
              <a:gd name="T90" fmla="*/ 428 w 880"/>
              <a:gd name="T91" fmla="*/ 686 h 1272"/>
              <a:gd name="T92" fmla="*/ 203 w 880"/>
              <a:gd name="T93" fmla="*/ 1121 h 1272"/>
              <a:gd name="T94" fmla="*/ 705 w 880"/>
              <a:gd name="T95" fmla="*/ 1225 h 1272"/>
              <a:gd name="T96" fmla="*/ 549 w 880"/>
              <a:gd name="T97" fmla="*/ 663 h 1272"/>
              <a:gd name="T98" fmla="*/ 203 w 880"/>
              <a:gd name="T99" fmla="*/ 1183 h 1272"/>
              <a:gd name="T100" fmla="*/ 754 w 880"/>
              <a:gd name="T101" fmla="*/ 1202 h 1272"/>
              <a:gd name="T102" fmla="*/ 661 w 880"/>
              <a:gd name="T103" fmla="*/ 940 h 1272"/>
              <a:gd name="T104" fmla="*/ 427 w 880"/>
              <a:gd name="T105" fmla="*/ 381 h 1272"/>
              <a:gd name="T106" fmla="*/ 418 w 880"/>
              <a:gd name="T107" fmla="*/ 221 h 1272"/>
              <a:gd name="T108" fmla="*/ 236 w 880"/>
              <a:gd name="T109" fmla="*/ 872 h 1272"/>
              <a:gd name="T110" fmla="*/ 244 w 880"/>
              <a:gd name="T111" fmla="*/ 1206 h 1272"/>
              <a:gd name="T112" fmla="*/ 689 w 880"/>
              <a:gd name="T113" fmla="*/ 1147 h 1272"/>
              <a:gd name="T114" fmla="*/ 560 w 880"/>
              <a:gd name="T115" fmla="*/ 697 h 1272"/>
              <a:gd name="T116" fmla="*/ 417 w 880"/>
              <a:gd name="T117" fmla="*/ 174 h 1272"/>
              <a:gd name="T118" fmla="*/ 116 w 880"/>
              <a:gd name="T119" fmla="*/ 1196 h 1272"/>
              <a:gd name="T120" fmla="*/ 652 w 880"/>
              <a:gd name="T121" fmla="*/ 904 h 1272"/>
              <a:gd name="T122" fmla="*/ 385 w 880"/>
              <a:gd name="T123" fmla="*/ 291 h 1272"/>
              <a:gd name="T124" fmla="*/ 89 w 880"/>
              <a:gd name="T125" fmla="*/ 1197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0" h="1272">
                <a:moveTo>
                  <a:pt x="872" y="1245"/>
                </a:moveTo>
                <a:cubicBezTo>
                  <a:pt x="870" y="1245"/>
                  <a:pt x="868" y="1245"/>
                  <a:pt x="867" y="1245"/>
                </a:cubicBezTo>
                <a:cubicBezTo>
                  <a:pt x="866" y="1245"/>
                  <a:pt x="866" y="1245"/>
                  <a:pt x="866" y="1245"/>
                </a:cubicBezTo>
                <a:cubicBezTo>
                  <a:pt x="858" y="1240"/>
                  <a:pt x="849" y="1236"/>
                  <a:pt x="841" y="1231"/>
                </a:cubicBezTo>
                <a:cubicBezTo>
                  <a:pt x="842" y="1231"/>
                  <a:pt x="843" y="1231"/>
                  <a:pt x="844" y="1231"/>
                </a:cubicBezTo>
                <a:cubicBezTo>
                  <a:pt x="850" y="1236"/>
                  <a:pt x="857" y="1241"/>
                  <a:pt x="864" y="1242"/>
                </a:cubicBezTo>
                <a:cubicBezTo>
                  <a:pt x="865" y="1242"/>
                  <a:pt x="865" y="1242"/>
                  <a:pt x="864" y="1242"/>
                </a:cubicBezTo>
                <a:cubicBezTo>
                  <a:pt x="857" y="1241"/>
                  <a:pt x="851" y="1236"/>
                  <a:pt x="845" y="1231"/>
                </a:cubicBezTo>
                <a:cubicBezTo>
                  <a:pt x="846" y="1231"/>
                  <a:pt x="848" y="1230"/>
                  <a:pt x="849" y="1230"/>
                </a:cubicBezTo>
                <a:cubicBezTo>
                  <a:pt x="852" y="1232"/>
                  <a:pt x="854" y="1234"/>
                  <a:pt x="857" y="1236"/>
                </a:cubicBezTo>
                <a:cubicBezTo>
                  <a:pt x="857" y="1236"/>
                  <a:pt x="857" y="1236"/>
                  <a:pt x="857" y="1236"/>
                </a:cubicBezTo>
                <a:cubicBezTo>
                  <a:pt x="856" y="1235"/>
                  <a:pt x="855" y="1234"/>
                  <a:pt x="855" y="1234"/>
                </a:cubicBezTo>
                <a:cubicBezTo>
                  <a:pt x="854" y="1233"/>
                  <a:pt x="854" y="1234"/>
                  <a:pt x="854" y="1234"/>
                </a:cubicBezTo>
                <a:cubicBezTo>
                  <a:pt x="853" y="1233"/>
                  <a:pt x="852" y="1231"/>
                  <a:pt x="850" y="1230"/>
                </a:cubicBezTo>
                <a:cubicBezTo>
                  <a:pt x="851" y="1230"/>
                  <a:pt x="852" y="1230"/>
                  <a:pt x="853" y="1230"/>
                </a:cubicBezTo>
                <a:cubicBezTo>
                  <a:pt x="856" y="1234"/>
                  <a:pt x="861" y="1238"/>
                  <a:pt x="866" y="1241"/>
                </a:cubicBezTo>
                <a:cubicBezTo>
                  <a:pt x="866" y="1241"/>
                  <a:pt x="866" y="1240"/>
                  <a:pt x="866" y="1240"/>
                </a:cubicBezTo>
                <a:cubicBezTo>
                  <a:pt x="866" y="1239"/>
                  <a:pt x="865" y="1238"/>
                  <a:pt x="865" y="1237"/>
                </a:cubicBezTo>
                <a:cubicBezTo>
                  <a:pt x="865" y="1237"/>
                  <a:pt x="864" y="1237"/>
                  <a:pt x="864" y="1237"/>
                </a:cubicBezTo>
                <a:cubicBezTo>
                  <a:pt x="866" y="1242"/>
                  <a:pt x="859" y="1235"/>
                  <a:pt x="854" y="1230"/>
                </a:cubicBezTo>
                <a:cubicBezTo>
                  <a:pt x="854" y="1230"/>
                  <a:pt x="855" y="1229"/>
                  <a:pt x="856" y="1229"/>
                </a:cubicBezTo>
                <a:cubicBezTo>
                  <a:pt x="857" y="1231"/>
                  <a:pt x="859" y="1233"/>
                  <a:pt x="860" y="1235"/>
                </a:cubicBezTo>
                <a:cubicBezTo>
                  <a:pt x="860" y="1235"/>
                  <a:pt x="861" y="1235"/>
                  <a:pt x="860" y="1234"/>
                </a:cubicBezTo>
                <a:cubicBezTo>
                  <a:pt x="859" y="1233"/>
                  <a:pt x="858" y="1231"/>
                  <a:pt x="856" y="1229"/>
                </a:cubicBezTo>
                <a:cubicBezTo>
                  <a:pt x="859" y="1229"/>
                  <a:pt x="861" y="1229"/>
                  <a:pt x="864" y="1228"/>
                </a:cubicBezTo>
                <a:cubicBezTo>
                  <a:pt x="864" y="1228"/>
                  <a:pt x="864" y="1228"/>
                  <a:pt x="864" y="1228"/>
                </a:cubicBezTo>
                <a:cubicBezTo>
                  <a:pt x="861" y="1228"/>
                  <a:pt x="859" y="1229"/>
                  <a:pt x="856" y="1229"/>
                </a:cubicBezTo>
                <a:cubicBezTo>
                  <a:pt x="854" y="1226"/>
                  <a:pt x="852" y="1223"/>
                  <a:pt x="850" y="1221"/>
                </a:cubicBezTo>
                <a:cubicBezTo>
                  <a:pt x="852" y="1221"/>
                  <a:pt x="855" y="1221"/>
                  <a:pt x="857" y="1221"/>
                </a:cubicBezTo>
                <a:cubicBezTo>
                  <a:pt x="857" y="1221"/>
                  <a:pt x="857" y="1221"/>
                  <a:pt x="857" y="1221"/>
                </a:cubicBezTo>
                <a:cubicBezTo>
                  <a:pt x="854" y="1221"/>
                  <a:pt x="852" y="1221"/>
                  <a:pt x="849" y="1220"/>
                </a:cubicBezTo>
                <a:cubicBezTo>
                  <a:pt x="844" y="1212"/>
                  <a:pt x="838" y="1204"/>
                  <a:pt x="833" y="1196"/>
                </a:cubicBezTo>
                <a:cubicBezTo>
                  <a:pt x="828" y="1190"/>
                  <a:pt x="824" y="1183"/>
                  <a:pt x="820" y="1176"/>
                </a:cubicBezTo>
                <a:cubicBezTo>
                  <a:pt x="818" y="1174"/>
                  <a:pt x="817" y="1172"/>
                  <a:pt x="815" y="1170"/>
                </a:cubicBezTo>
                <a:cubicBezTo>
                  <a:pt x="819" y="1176"/>
                  <a:pt x="823" y="1182"/>
                  <a:pt x="827" y="1188"/>
                </a:cubicBezTo>
                <a:cubicBezTo>
                  <a:pt x="834" y="1199"/>
                  <a:pt x="841" y="1210"/>
                  <a:pt x="849" y="1220"/>
                </a:cubicBezTo>
                <a:cubicBezTo>
                  <a:pt x="848" y="1220"/>
                  <a:pt x="847" y="1220"/>
                  <a:pt x="846" y="1220"/>
                </a:cubicBezTo>
                <a:cubicBezTo>
                  <a:pt x="842" y="1214"/>
                  <a:pt x="838" y="1207"/>
                  <a:pt x="834" y="1201"/>
                </a:cubicBezTo>
                <a:cubicBezTo>
                  <a:pt x="825" y="1186"/>
                  <a:pt x="815" y="1173"/>
                  <a:pt x="805" y="1159"/>
                </a:cubicBezTo>
                <a:cubicBezTo>
                  <a:pt x="806" y="1158"/>
                  <a:pt x="807" y="1159"/>
                  <a:pt x="808" y="1160"/>
                </a:cubicBezTo>
                <a:cubicBezTo>
                  <a:pt x="808" y="1159"/>
                  <a:pt x="807" y="1158"/>
                  <a:pt x="807" y="1157"/>
                </a:cubicBezTo>
                <a:cubicBezTo>
                  <a:pt x="807" y="1157"/>
                  <a:pt x="807" y="1157"/>
                  <a:pt x="807" y="1157"/>
                </a:cubicBezTo>
                <a:cubicBezTo>
                  <a:pt x="806" y="1157"/>
                  <a:pt x="805" y="1158"/>
                  <a:pt x="805" y="1158"/>
                </a:cubicBezTo>
                <a:cubicBezTo>
                  <a:pt x="800" y="1152"/>
                  <a:pt x="795" y="1146"/>
                  <a:pt x="791" y="1139"/>
                </a:cubicBezTo>
                <a:cubicBezTo>
                  <a:pt x="790" y="1139"/>
                  <a:pt x="790" y="1138"/>
                  <a:pt x="789" y="1137"/>
                </a:cubicBezTo>
                <a:cubicBezTo>
                  <a:pt x="797" y="1146"/>
                  <a:pt x="805" y="1154"/>
                  <a:pt x="813" y="1161"/>
                </a:cubicBezTo>
                <a:cubicBezTo>
                  <a:pt x="814" y="1161"/>
                  <a:pt x="814" y="1161"/>
                  <a:pt x="814" y="1161"/>
                </a:cubicBezTo>
                <a:cubicBezTo>
                  <a:pt x="805" y="1153"/>
                  <a:pt x="796" y="1144"/>
                  <a:pt x="787" y="1135"/>
                </a:cubicBezTo>
                <a:cubicBezTo>
                  <a:pt x="773" y="1116"/>
                  <a:pt x="759" y="1096"/>
                  <a:pt x="745" y="1077"/>
                </a:cubicBezTo>
                <a:cubicBezTo>
                  <a:pt x="738" y="1066"/>
                  <a:pt x="730" y="1056"/>
                  <a:pt x="724" y="1046"/>
                </a:cubicBezTo>
                <a:cubicBezTo>
                  <a:pt x="720" y="1040"/>
                  <a:pt x="716" y="1034"/>
                  <a:pt x="712" y="1028"/>
                </a:cubicBezTo>
                <a:cubicBezTo>
                  <a:pt x="712" y="1028"/>
                  <a:pt x="712" y="1028"/>
                  <a:pt x="712" y="1028"/>
                </a:cubicBezTo>
                <a:cubicBezTo>
                  <a:pt x="712" y="1028"/>
                  <a:pt x="712" y="1028"/>
                  <a:pt x="712" y="1028"/>
                </a:cubicBezTo>
                <a:cubicBezTo>
                  <a:pt x="712" y="1028"/>
                  <a:pt x="712" y="1027"/>
                  <a:pt x="712" y="1027"/>
                </a:cubicBezTo>
                <a:cubicBezTo>
                  <a:pt x="712" y="1026"/>
                  <a:pt x="712" y="1025"/>
                  <a:pt x="712" y="1025"/>
                </a:cubicBezTo>
                <a:cubicBezTo>
                  <a:pt x="712" y="1024"/>
                  <a:pt x="712" y="1024"/>
                  <a:pt x="712" y="1024"/>
                </a:cubicBezTo>
                <a:cubicBezTo>
                  <a:pt x="711" y="1024"/>
                  <a:pt x="710" y="1024"/>
                  <a:pt x="709" y="1024"/>
                </a:cubicBezTo>
                <a:cubicBezTo>
                  <a:pt x="708" y="1022"/>
                  <a:pt x="706" y="1020"/>
                  <a:pt x="704" y="1018"/>
                </a:cubicBezTo>
                <a:cubicBezTo>
                  <a:pt x="704" y="1018"/>
                  <a:pt x="703" y="1018"/>
                  <a:pt x="703" y="1018"/>
                </a:cubicBezTo>
                <a:cubicBezTo>
                  <a:pt x="703" y="1018"/>
                  <a:pt x="703" y="1019"/>
                  <a:pt x="703" y="1019"/>
                </a:cubicBezTo>
                <a:cubicBezTo>
                  <a:pt x="701" y="1016"/>
                  <a:pt x="699" y="1012"/>
                  <a:pt x="697" y="1008"/>
                </a:cubicBezTo>
                <a:cubicBezTo>
                  <a:pt x="698" y="1008"/>
                  <a:pt x="700" y="1009"/>
                  <a:pt x="701" y="1009"/>
                </a:cubicBezTo>
                <a:cubicBezTo>
                  <a:pt x="701" y="1010"/>
                  <a:pt x="701" y="1010"/>
                  <a:pt x="701" y="1010"/>
                </a:cubicBezTo>
                <a:cubicBezTo>
                  <a:pt x="701" y="1010"/>
                  <a:pt x="701" y="1011"/>
                  <a:pt x="701" y="1010"/>
                </a:cubicBezTo>
                <a:cubicBezTo>
                  <a:pt x="701" y="1010"/>
                  <a:pt x="702" y="1010"/>
                  <a:pt x="702" y="1009"/>
                </a:cubicBezTo>
                <a:cubicBezTo>
                  <a:pt x="702" y="1010"/>
                  <a:pt x="702" y="1010"/>
                  <a:pt x="703" y="1010"/>
                </a:cubicBezTo>
                <a:cubicBezTo>
                  <a:pt x="703" y="1010"/>
                  <a:pt x="703" y="1009"/>
                  <a:pt x="703" y="1009"/>
                </a:cubicBezTo>
                <a:cubicBezTo>
                  <a:pt x="703" y="1009"/>
                  <a:pt x="702" y="1009"/>
                  <a:pt x="702" y="1009"/>
                </a:cubicBezTo>
                <a:cubicBezTo>
                  <a:pt x="703" y="1007"/>
                  <a:pt x="704" y="1003"/>
                  <a:pt x="702" y="1002"/>
                </a:cubicBezTo>
                <a:cubicBezTo>
                  <a:pt x="702" y="1001"/>
                  <a:pt x="702" y="1001"/>
                  <a:pt x="702" y="1002"/>
                </a:cubicBezTo>
                <a:cubicBezTo>
                  <a:pt x="702" y="1002"/>
                  <a:pt x="702" y="1002"/>
                  <a:pt x="701" y="1002"/>
                </a:cubicBezTo>
                <a:cubicBezTo>
                  <a:pt x="703" y="1003"/>
                  <a:pt x="703" y="1005"/>
                  <a:pt x="701" y="1009"/>
                </a:cubicBezTo>
                <a:cubicBezTo>
                  <a:pt x="700" y="1008"/>
                  <a:pt x="698" y="1008"/>
                  <a:pt x="697" y="1008"/>
                </a:cubicBezTo>
                <a:cubicBezTo>
                  <a:pt x="698" y="1006"/>
                  <a:pt x="700" y="1005"/>
                  <a:pt x="702" y="1004"/>
                </a:cubicBezTo>
                <a:cubicBezTo>
                  <a:pt x="702" y="1004"/>
                  <a:pt x="702" y="1003"/>
                  <a:pt x="702" y="1004"/>
                </a:cubicBezTo>
                <a:cubicBezTo>
                  <a:pt x="700" y="1005"/>
                  <a:pt x="698" y="1006"/>
                  <a:pt x="696" y="1007"/>
                </a:cubicBezTo>
                <a:cubicBezTo>
                  <a:pt x="695" y="1005"/>
                  <a:pt x="694" y="1003"/>
                  <a:pt x="692" y="1000"/>
                </a:cubicBezTo>
                <a:cubicBezTo>
                  <a:pt x="693" y="1000"/>
                  <a:pt x="693" y="1000"/>
                  <a:pt x="693" y="1000"/>
                </a:cubicBezTo>
                <a:cubicBezTo>
                  <a:pt x="696" y="1001"/>
                  <a:pt x="699" y="1002"/>
                  <a:pt x="701" y="1002"/>
                </a:cubicBezTo>
                <a:cubicBezTo>
                  <a:pt x="700" y="1001"/>
                  <a:pt x="698" y="1000"/>
                  <a:pt x="695" y="1000"/>
                </a:cubicBezTo>
                <a:cubicBezTo>
                  <a:pt x="699" y="999"/>
                  <a:pt x="703" y="999"/>
                  <a:pt x="703" y="1001"/>
                </a:cubicBezTo>
                <a:cubicBezTo>
                  <a:pt x="703" y="1001"/>
                  <a:pt x="703" y="1001"/>
                  <a:pt x="703" y="1001"/>
                </a:cubicBezTo>
                <a:cubicBezTo>
                  <a:pt x="703" y="1000"/>
                  <a:pt x="703" y="1000"/>
                  <a:pt x="704" y="999"/>
                </a:cubicBezTo>
                <a:cubicBezTo>
                  <a:pt x="704" y="999"/>
                  <a:pt x="704" y="999"/>
                  <a:pt x="704" y="999"/>
                </a:cubicBezTo>
                <a:cubicBezTo>
                  <a:pt x="701" y="998"/>
                  <a:pt x="696" y="998"/>
                  <a:pt x="692" y="999"/>
                </a:cubicBezTo>
                <a:cubicBezTo>
                  <a:pt x="687" y="990"/>
                  <a:pt x="682" y="980"/>
                  <a:pt x="677" y="970"/>
                </a:cubicBezTo>
                <a:cubicBezTo>
                  <a:pt x="678" y="969"/>
                  <a:pt x="680" y="968"/>
                  <a:pt x="682" y="967"/>
                </a:cubicBezTo>
                <a:cubicBezTo>
                  <a:pt x="682" y="967"/>
                  <a:pt x="683" y="967"/>
                  <a:pt x="683" y="967"/>
                </a:cubicBezTo>
                <a:cubicBezTo>
                  <a:pt x="683" y="970"/>
                  <a:pt x="683" y="974"/>
                  <a:pt x="683" y="978"/>
                </a:cubicBezTo>
                <a:cubicBezTo>
                  <a:pt x="683" y="978"/>
                  <a:pt x="684" y="978"/>
                  <a:pt x="684" y="978"/>
                </a:cubicBezTo>
                <a:cubicBezTo>
                  <a:pt x="684" y="974"/>
                  <a:pt x="684" y="970"/>
                  <a:pt x="683" y="967"/>
                </a:cubicBezTo>
                <a:cubicBezTo>
                  <a:pt x="683" y="967"/>
                  <a:pt x="684" y="967"/>
                  <a:pt x="684" y="967"/>
                </a:cubicBezTo>
                <a:cubicBezTo>
                  <a:pt x="684" y="967"/>
                  <a:pt x="684" y="966"/>
                  <a:pt x="684" y="966"/>
                </a:cubicBezTo>
                <a:cubicBezTo>
                  <a:pt x="684" y="966"/>
                  <a:pt x="683" y="966"/>
                  <a:pt x="683" y="966"/>
                </a:cubicBezTo>
                <a:cubicBezTo>
                  <a:pt x="682" y="953"/>
                  <a:pt x="681" y="941"/>
                  <a:pt x="680" y="929"/>
                </a:cubicBezTo>
                <a:cubicBezTo>
                  <a:pt x="679" y="924"/>
                  <a:pt x="679" y="920"/>
                  <a:pt x="678" y="915"/>
                </a:cubicBezTo>
                <a:cubicBezTo>
                  <a:pt x="679" y="915"/>
                  <a:pt x="679" y="915"/>
                  <a:pt x="679" y="915"/>
                </a:cubicBezTo>
                <a:cubicBezTo>
                  <a:pt x="680" y="915"/>
                  <a:pt x="680" y="914"/>
                  <a:pt x="680" y="914"/>
                </a:cubicBezTo>
                <a:cubicBezTo>
                  <a:pt x="679" y="914"/>
                  <a:pt x="679" y="914"/>
                  <a:pt x="678" y="914"/>
                </a:cubicBezTo>
                <a:cubicBezTo>
                  <a:pt x="678" y="910"/>
                  <a:pt x="677" y="907"/>
                  <a:pt x="677" y="903"/>
                </a:cubicBezTo>
                <a:cubicBezTo>
                  <a:pt x="677" y="900"/>
                  <a:pt x="677" y="897"/>
                  <a:pt x="677" y="895"/>
                </a:cubicBezTo>
                <a:cubicBezTo>
                  <a:pt x="676" y="893"/>
                  <a:pt x="676" y="892"/>
                  <a:pt x="677" y="895"/>
                </a:cubicBezTo>
                <a:cubicBezTo>
                  <a:pt x="677" y="895"/>
                  <a:pt x="677" y="895"/>
                  <a:pt x="677" y="894"/>
                </a:cubicBezTo>
                <a:cubicBezTo>
                  <a:pt x="677" y="894"/>
                  <a:pt x="677" y="893"/>
                  <a:pt x="676" y="892"/>
                </a:cubicBezTo>
                <a:cubicBezTo>
                  <a:pt x="676" y="892"/>
                  <a:pt x="676" y="892"/>
                  <a:pt x="676" y="892"/>
                </a:cubicBezTo>
                <a:cubicBezTo>
                  <a:pt x="675" y="894"/>
                  <a:pt x="676" y="899"/>
                  <a:pt x="677" y="902"/>
                </a:cubicBezTo>
                <a:cubicBezTo>
                  <a:pt x="677" y="906"/>
                  <a:pt x="677" y="910"/>
                  <a:pt x="678" y="914"/>
                </a:cubicBezTo>
                <a:cubicBezTo>
                  <a:pt x="677" y="914"/>
                  <a:pt x="676" y="914"/>
                  <a:pt x="676" y="914"/>
                </a:cubicBezTo>
                <a:cubicBezTo>
                  <a:pt x="675" y="914"/>
                  <a:pt x="675" y="914"/>
                  <a:pt x="674" y="914"/>
                </a:cubicBezTo>
                <a:cubicBezTo>
                  <a:pt x="674" y="913"/>
                  <a:pt x="674" y="911"/>
                  <a:pt x="673" y="910"/>
                </a:cubicBezTo>
                <a:cubicBezTo>
                  <a:pt x="673" y="910"/>
                  <a:pt x="673" y="910"/>
                  <a:pt x="673" y="910"/>
                </a:cubicBezTo>
                <a:cubicBezTo>
                  <a:pt x="673" y="909"/>
                  <a:pt x="673" y="907"/>
                  <a:pt x="672" y="906"/>
                </a:cubicBezTo>
                <a:cubicBezTo>
                  <a:pt x="672" y="906"/>
                  <a:pt x="671" y="906"/>
                  <a:pt x="671" y="906"/>
                </a:cubicBezTo>
                <a:cubicBezTo>
                  <a:pt x="671" y="909"/>
                  <a:pt x="672" y="911"/>
                  <a:pt x="672" y="914"/>
                </a:cubicBezTo>
                <a:cubicBezTo>
                  <a:pt x="671" y="914"/>
                  <a:pt x="671" y="914"/>
                  <a:pt x="670" y="914"/>
                </a:cubicBezTo>
                <a:cubicBezTo>
                  <a:pt x="670" y="912"/>
                  <a:pt x="670" y="909"/>
                  <a:pt x="670" y="907"/>
                </a:cubicBezTo>
                <a:cubicBezTo>
                  <a:pt x="670" y="906"/>
                  <a:pt x="669" y="906"/>
                  <a:pt x="669" y="907"/>
                </a:cubicBezTo>
                <a:cubicBezTo>
                  <a:pt x="669" y="909"/>
                  <a:pt x="669" y="912"/>
                  <a:pt x="669" y="914"/>
                </a:cubicBezTo>
                <a:cubicBezTo>
                  <a:pt x="668" y="914"/>
                  <a:pt x="667" y="914"/>
                  <a:pt x="667" y="914"/>
                </a:cubicBezTo>
                <a:cubicBezTo>
                  <a:pt x="667" y="914"/>
                  <a:pt x="667" y="914"/>
                  <a:pt x="667" y="914"/>
                </a:cubicBezTo>
                <a:cubicBezTo>
                  <a:pt x="667" y="914"/>
                  <a:pt x="667" y="913"/>
                  <a:pt x="666" y="913"/>
                </a:cubicBezTo>
                <a:cubicBezTo>
                  <a:pt x="662" y="912"/>
                  <a:pt x="656" y="912"/>
                  <a:pt x="651" y="912"/>
                </a:cubicBezTo>
                <a:cubicBezTo>
                  <a:pt x="651" y="912"/>
                  <a:pt x="652" y="912"/>
                  <a:pt x="652" y="912"/>
                </a:cubicBezTo>
                <a:cubicBezTo>
                  <a:pt x="655" y="912"/>
                  <a:pt x="657" y="912"/>
                  <a:pt x="659" y="912"/>
                </a:cubicBezTo>
                <a:cubicBezTo>
                  <a:pt x="660" y="911"/>
                  <a:pt x="667" y="909"/>
                  <a:pt x="663" y="912"/>
                </a:cubicBezTo>
                <a:cubicBezTo>
                  <a:pt x="663" y="912"/>
                  <a:pt x="663" y="913"/>
                  <a:pt x="664" y="912"/>
                </a:cubicBezTo>
                <a:cubicBezTo>
                  <a:pt x="665" y="912"/>
                  <a:pt x="666" y="911"/>
                  <a:pt x="666" y="911"/>
                </a:cubicBezTo>
                <a:cubicBezTo>
                  <a:pt x="667" y="911"/>
                  <a:pt x="667" y="910"/>
                  <a:pt x="666" y="910"/>
                </a:cubicBezTo>
                <a:cubicBezTo>
                  <a:pt x="661" y="910"/>
                  <a:pt x="656" y="911"/>
                  <a:pt x="652" y="911"/>
                </a:cubicBezTo>
                <a:cubicBezTo>
                  <a:pt x="651" y="910"/>
                  <a:pt x="650" y="908"/>
                  <a:pt x="649" y="907"/>
                </a:cubicBezTo>
                <a:cubicBezTo>
                  <a:pt x="650" y="907"/>
                  <a:pt x="650" y="907"/>
                  <a:pt x="650" y="907"/>
                </a:cubicBezTo>
                <a:cubicBezTo>
                  <a:pt x="653" y="905"/>
                  <a:pt x="656" y="902"/>
                  <a:pt x="659" y="900"/>
                </a:cubicBezTo>
                <a:cubicBezTo>
                  <a:pt x="660" y="900"/>
                  <a:pt x="660" y="900"/>
                  <a:pt x="661" y="900"/>
                </a:cubicBezTo>
                <a:cubicBezTo>
                  <a:pt x="659" y="902"/>
                  <a:pt x="657" y="904"/>
                  <a:pt x="655" y="906"/>
                </a:cubicBezTo>
                <a:cubicBezTo>
                  <a:pt x="654" y="906"/>
                  <a:pt x="654" y="906"/>
                  <a:pt x="654" y="907"/>
                </a:cubicBezTo>
                <a:cubicBezTo>
                  <a:pt x="653" y="907"/>
                  <a:pt x="653" y="908"/>
                  <a:pt x="652" y="908"/>
                </a:cubicBezTo>
                <a:cubicBezTo>
                  <a:pt x="652" y="909"/>
                  <a:pt x="653" y="909"/>
                  <a:pt x="653" y="909"/>
                </a:cubicBezTo>
                <a:cubicBezTo>
                  <a:pt x="656" y="906"/>
                  <a:pt x="659" y="903"/>
                  <a:pt x="662" y="900"/>
                </a:cubicBezTo>
                <a:cubicBezTo>
                  <a:pt x="664" y="901"/>
                  <a:pt x="665" y="901"/>
                  <a:pt x="667" y="901"/>
                </a:cubicBezTo>
                <a:cubicBezTo>
                  <a:pt x="667" y="901"/>
                  <a:pt x="667" y="901"/>
                  <a:pt x="667" y="901"/>
                </a:cubicBezTo>
                <a:cubicBezTo>
                  <a:pt x="666" y="901"/>
                  <a:pt x="664" y="900"/>
                  <a:pt x="663" y="900"/>
                </a:cubicBezTo>
                <a:cubicBezTo>
                  <a:pt x="664" y="899"/>
                  <a:pt x="665" y="898"/>
                  <a:pt x="666" y="897"/>
                </a:cubicBezTo>
                <a:cubicBezTo>
                  <a:pt x="666" y="898"/>
                  <a:pt x="666" y="898"/>
                  <a:pt x="667" y="897"/>
                </a:cubicBezTo>
                <a:cubicBezTo>
                  <a:pt x="667" y="895"/>
                  <a:pt x="669" y="894"/>
                  <a:pt x="671" y="892"/>
                </a:cubicBezTo>
                <a:cubicBezTo>
                  <a:pt x="673" y="891"/>
                  <a:pt x="675" y="889"/>
                  <a:pt x="677" y="888"/>
                </a:cubicBezTo>
                <a:cubicBezTo>
                  <a:pt x="677" y="887"/>
                  <a:pt x="681" y="885"/>
                  <a:pt x="680" y="884"/>
                </a:cubicBezTo>
                <a:cubicBezTo>
                  <a:pt x="681" y="884"/>
                  <a:pt x="682" y="883"/>
                  <a:pt x="682" y="882"/>
                </a:cubicBezTo>
                <a:cubicBezTo>
                  <a:pt x="683" y="883"/>
                  <a:pt x="683" y="883"/>
                  <a:pt x="683" y="882"/>
                </a:cubicBezTo>
                <a:cubicBezTo>
                  <a:pt x="683" y="882"/>
                  <a:pt x="683" y="882"/>
                  <a:pt x="683" y="882"/>
                </a:cubicBezTo>
                <a:cubicBezTo>
                  <a:pt x="683" y="882"/>
                  <a:pt x="683" y="882"/>
                  <a:pt x="683" y="882"/>
                </a:cubicBezTo>
                <a:cubicBezTo>
                  <a:pt x="684" y="882"/>
                  <a:pt x="684" y="883"/>
                  <a:pt x="684" y="883"/>
                </a:cubicBezTo>
                <a:cubicBezTo>
                  <a:pt x="684" y="883"/>
                  <a:pt x="684" y="883"/>
                  <a:pt x="684" y="883"/>
                </a:cubicBezTo>
                <a:cubicBezTo>
                  <a:pt x="684" y="883"/>
                  <a:pt x="684" y="883"/>
                  <a:pt x="684" y="883"/>
                </a:cubicBezTo>
                <a:cubicBezTo>
                  <a:pt x="684" y="883"/>
                  <a:pt x="684" y="883"/>
                  <a:pt x="684" y="883"/>
                </a:cubicBezTo>
                <a:cubicBezTo>
                  <a:pt x="684" y="884"/>
                  <a:pt x="685" y="883"/>
                  <a:pt x="685" y="883"/>
                </a:cubicBezTo>
                <a:cubicBezTo>
                  <a:pt x="685" y="882"/>
                  <a:pt x="685" y="881"/>
                  <a:pt x="685" y="881"/>
                </a:cubicBezTo>
                <a:cubicBezTo>
                  <a:pt x="685" y="880"/>
                  <a:pt x="685" y="880"/>
                  <a:pt x="685" y="880"/>
                </a:cubicBezTo>
                <a:cubicBezTo>
                  <a:pt x="685" y="880"/>
                  <a:pt x="685" y="880"/>
                  <a:pt x="685" y="880"/>
                </a:cubicBezTo>
                <a:cubicBezTo>
                  <a:pt x="686" y="876"/>
                  <a:pt x="686" y="872"/>
                  <a:pt x="685" y="868"/>
                </a:cubicBezTo>
                <a:cubicBezTo>
                  <a:pt x="685" y="868"/>
                  <a:pt x="685" y="868"/>
                  <a:pt x="685" y="868"/>
                </a:cubicBezTo>
                <a:cubicBezTo>
                  <a:pt x="685" y="868"/>
                  <a:pt x="685" y="867"/>
                  <a:pt x="685" y="867"/>
                </a:cubicBezTo>
                <a:cubicBezTo>
                  <a:pt x="685" y="867"/>
                  <a:pt x="684" y="866"/>
                  <a:pt x="684" y="867"/>
                </a:cubicBezTo>
                <a:cubicBezTo>
                  <a:pt x="684" y="867"/>
                  <a:pt x="684" y="867"/>
                  <a:pt x="684" y="867"/>
                </a:cubicBezTo>
                <a:cubicBezTo>
                  <a:pt x="684" y="867"/>
                  <a:pt x="683" y="866"/>
                  <a:pt x="683" y="867"/>
                </a:cubicBezTo>
                <a:cubicBezTo>
                  <a:pt x="683" y="866"/>
                  <a:pt x="683" y="866"/>
                  <a:pt x="683" y="866"/>
                </a:cubicBezTo>
                <a:cubicBezTo>
                  <a:pt x="683" y="866"/>
                  <a:pt x="682" y="866"/>
                  <a:pt x="682" y="866"/>
                </a:cubicBezTo>
                <a:cubicBezTo>
                  <a:pt x="682" y="866"/>
                  <a:pt x="682" y="866"/>
                  <a:pt x="682" y="866"/>
                </a:cubicBezTo>
                <a:cubicBezTo>
                  <a:pt x="681" y="866"/>
                  <a:pt x="680" y="866"/>
                  <a:pt x="679" y="866"/>
                </a:cubicBezTo>
                <a:cubicBezTo>
                  <a:pt x="679" y="866"/>
                  <a:pt x="679" y="866"/>
                  <a:pt x="679" y="866"/>
                </a:cubicBezTo>
                <a:cubicBezTo>
                  <a:pt x="679" y="866"/>
                  <a:pt x="679" y="865"/>
                  <a:pt x="678" y="865"/>
                </a:cubicBezTo>
                <a:cubicBezTo>
                  <a:pt x="678" y="865"/>
                  <a:pt x="678" y="865"/>
                  <a:pt x="678" y="865"/>
                </a:cubicBezTo>
                <a:cubicBezTo>
                  <a:pt x="678" y="865"/>
                  <a:pt x="678" y="865"/>
                  <a:pt x="678" y="865"/>
                </a:cubicBezTo>
                <a:cubicBezTo>
                  <a:pt x="672" y="861"/>
                  <a:pt x="663" y="861"/>
                  <a:pt x="656" y="862"/>
                </a:cubicBezTo>
                <a:cubicBezTo>
                  <a:pt x="646" y="861"/>
                  <a:pt x="636" y="860"/>
                  <a:pt x="626" y="860"/>
                </a:cubicBezTo>
                <a:cubicBezTo>
                  <a:pt x="625" y="857"/>
                  <a:pt x="624" y="855"/>
                  <a:pt x="623" y="852"/>
                </a:cubicBezTo>
                <a:cubicBezTo>
                  <a:pt x="625" y="853"/>
                  <a:pt x="628" y="854"/>
                  <a:pt x="630" y="856"/>
                </a:cubicBezTo>
                <a:cubicBezTo>
                  <a:pt x="630" y="856"/>
                  <a:pt x="631" y="855"/>
                  <a:pt x="630" y="855"/>
                </a:cubicBezTo>
                <a:cubicBezTo>
                  <a:pt x="628" y="854"/>
                  <a:pt x="625" y="853"/>
                  <a:pt x="623" y="851"/>
                </a:cubicBezTo>
                <a:cubicBezTo>
                  <a:pt x="614" y="829"/>
                  <a:pt x="605" y="807"/>
                  <a:pt x="596" y="784"/>
                </a:cubicBezTo>
                <a:cubicBezTo>
                  <a:pt x="596" y="784"/>
                  <a:pt x="596" y="784"/>
                  <a:pt x="596" y="784"/>
                </a:cubicBezTo>
                <a:cubicBezTo>
                  <a:pt x="596" y="784"/>
                  <a:pt x="596" y="783"/>
                  <a:pt x="596" y="784"/>
                </a:cubicBezTo>
                <a:cubicBezTo>
                  <a:pt x="596" y="784"/>
                  <a:pt x="596" y="784"/>
                  <a:pt x="596" y="784"/>
                </a:cubicBezTo>
                <a:cubicBezTo>
                  <a:pt x="596" y="783"/>
                  <a:pt x="596" y="783"/>
                  <a:pt x="595" y="782"/>
                </a:cubicBezTo>
                <a:cubicBezTo>
                  <a:pt x="596" y="782"/>
                  <a:pt x="596" y="782"/>
                  <a:pt x="596" y="782"/>
                </a:cubicBezTo>
                <a:cubicBezTo>
                  <a:pt x="596" y="782"/>
                  <a:pt x="596" y="782"/>
                  <a:pt x="596" y="782"/>
                </a:cubicBezTo>
                <a:cubicBezTo>
                  <a:pt x="596" y="782"/>
                  <a:pt x="596" y="782"/>
                  <a:pt x="595" y="782"/>
                </a:cubicBezTo>
                <a:cubicBezTo>
                  <a:pt x="592" y="772"/>
                  <a:pt x="588" y="762"/>
                  <a:pt x="585" y="753"/>
                </a:cubicBezTo>
                <a:cubicBezTo>
                  <a:pt x="581" y="740"/>
                  <a:pt x="578" y="727"/>
                  <a:pt x="575" y="715"/>
                </a:cubicBezTo>
                <a:cubicBezTo>
                  <a:pt x="575" y="714"/>
                  <a:pt x="575" y="714"/>
                  <a:pt x="574" y="714"/>
                </a:cubicBezTo>
                <a:cubicBezTo>
                  <a:pt x="575" y="712"/>
                  <a:pt x="576" y="711"/>
                  <a:pt x="577" y="709"/>
                </a:cubicBezTo>
                <a:cubicBezTo>
                  <a:pt x="577" y="713"/>
                  <a:pt x="577" y="717"/>
                  <a:pt x="577" y="721"/>
                </a:cubicBezTo>
                <a:cubicBezTo>
                  <a:pt x="577" y="721"/>
                  <a:pt x="577" y="721"/>
                  <a:pt x="577" y="721"/>
                </a:cubicBezTo>
                <a:cubicBezTo>
                  <a:pt x="577" y="717"/>
                  <a:pt x="577" y="713"/>
                  <a:pt x="577" y="708"/>
                </a:cubicBezTo>
                <a:cubicBezTo>
                  <a:pt x="577" y="708"/>
                  <a:pt x="578" y="708"/>
                  <a:pt x="578" y="707"/>
                </a:cubicBezTo>
                <a:cubicBezTo>
                  <a:pt x="578" y="707"/>
                  <a:pt x="578" y="707"/>
                  <a:pt x="578" y="707"/>
                </a:cubicBezTo>
                <a:cubicBezTo>
                  <a:pt x="577" y="707"/>
                  <a:pt x="577" y="707"/>
                  <a:pt x="577" y="708"/>
                </a:cubicBezTo>
                <a:cubicBezTo>
                  <a:pt x="577" y="700"/>
                  <a:pt x="577" y="691"/>
                  <a:pt x="578" y="683"/>
                </a:cubicBezTo>
                <a:cubicBezTo>
                  <a:pt x="578" y="682"/>
                  <a:pt x="578" y="671"/>
                  <a:pt x="580" y="662"/>
                </a:cubicBezTo>
                <a:cubicBezTo>
                  <a:pt x="580" y="661"/>
                  <a:pt x="580" y="660"/>
                  <a:pt x="580" y="659"/>
                </a:cubicBezTo>
                <a:cubicBezTo>
                  <a:pt x="581" y="659"/>
                  <a:pt x="581" y="658"/>
                  <a:pt x="581" y="657"/>
                </a:cubicBezTo>
                <a:cubicBezTo>
                  <a:pt x="582" y="656"/>
                  <a:pt x="582" y="654"/>
                  <a:pt x="582" y="653"/>
                </a:cubicBezTo>
                <a:cubicBezTo>
                  <a:pt x="582" y="653"/>
                  <a:pt x="582" y="653"/>
                  <a:pt x="582" y="653"/>
                </a:cubicBezTo>
                <a:cubicBezTo>
                  <a:pt x="582" y="653"/>
                  <a:pt x="582" y="653"/>
                  <a:pt x="582" y="653"/>
                </a:cubicBezTo>
                <a:cubicBezTo>
                  <a:pt x="582" y="652"/>
                  <a:pt x="582" y="652"/>
                  <a:pt x="582" y="652"/>
                </a:cubicBezTo>
                <a:cubicBezTo>
                  <a:pt x="584" y="649"/>
                  <a:pt x="585" y="647"/>
                  <a:pt x="587" y="648"/>
                </a:cubicBezTo>
                <a:cubicBezTo>
                  <a:pt x="587" y="648"/>
                  <a:pt x="587" y="648"/>
                  <a:pt x="587" y="648"/>
                </a:cubicBezTo>
                <a:cubicBezTo>
                  <a:pt x="585" y="647"/>
                  <a:pt x="584" y="648"/>
                  <a:pt x="582" y="649"/>
                </a:cubicBezTo>
                <a:cubicBezTo>
                  <a:pt x="582" y="648"/>
                  <a:pt x="582" y="647"/>
                  <a:pt x="582" y="646"/>
                </a:cubicBezTo>
                <a:cubicBezTo>
                  <a:pt x="582" y="646"/>
                  <a:pt x="581" y="646"/>
                  <a:pt x="581" y="646"/>
                </a:cubicBezTo>
                <a:cubicBezTo>
                  <a:pt x="581" y="647"/>
                  <a:pt x="581" y="648"/>
                  <a:pt x="581" y="649"/>
                </a:cubicBezTo>
                <a:cubicBezTo>
                  <a:pt x="581" y="652"/>
                  <a:pt x="579" y="653"/>
                  <a:pt x="577" y="654"/>
                </a:cubicBezTo>
                <a:cubicBezTo>
                  <a:pt x="577" y="652"/>
                  <a:pt x="577" y="650"/>
                  <a:pt x="577" y="648"/>
                </a:cubicBezTo>
                <a:cubicBezTo>
                  <a:pt x="577" y="648"/>
                  <a:pt x="577" y="648"/>
                  <a:pt x="577" y="648"/>
                </a:cubicBezTo>
                <a:cubicBezTo>
                  <a:pt x="569" y="648"/>
                  <a:pt x="561" y="648"/>
                  <a:pt x="554" y="651"/>
                </a:cubicBezTo>
                <a:cubicBezTo>
                  <a:pt x="553" y="651"/>
                  <a:pt x="553" y="651"/>
                  <a:pt x="554" y="651"/>
                </a:cubicBezTo>
                <a:cubicBezTo>
                  <a:pt x="552" y="651"/>
                  <a:pt x="551" y="651"/>
                  <a:pt x="550" y="651"/>
                </a:cubicBezTo>
                <a:cubicBezTo>
                  <a:pt x="542" y="624"/>
                  <a:pt x="534" y="597"/>
                  <a:pt x="526" y="569"/>
                </a:cubicBezTo>
                <a:cubicBezTo>
                  <a:pt x="518" y="540"/>
                  <a:pt x="510" y="510"/>
                  <a:pt x="503" y="480"/>
                </a:cubicBezTo>
                <a:cubicBezTo>
                  <a:pt x="509" y="506"/>
                  <a:pt x="516" y="532"/>
                  <a:pt x="523" y="558"/>
                </a:cubicBezTo>
                <a:cubicBezTo>
                  <a:pt x="531" y="589"/>
                  <a:pt x="540" y="620"/>
                  <a:pt x="550" y="651"/>
                </a:cubicBezTo>
                <a:cubicBezTo>
                  <a:pt x="549" y="651"/>
                  <a:pt x="549" y="651"/>
                  <a:pt x="548" y="651"/>
                </a:cubicBezTo>
                <a:cubicBezTo>
                  <a:pt x="541" y="629"/>
                  <a:pt x="534" y="607"/>
                  <a:pt x="527" y="585"/>
                </a:cubicBezTo>
                <a:cubicBezTo>
                  <a:pt x="527" y="585"/>
                  <a:pt x="527" y="585"/>
                  <a:pt x="527" y="584"/>
                </a:cubicBezTo>
                <a:cubicBezTo>
                  <a:pt x="527" y="584"/>
                  <a:pt x="527" y="584"/>
                  <a:pt x="527" y="584"/>
                </a:cubicBezTo>
                <a:cubicBezTo>
                  <a:pt x="522" y="569"/>
                  <a:pt x="518" y="554"/>
                  <a:pt x="514" y="538"/>
                </a:cubicBezTo>
                <a:cubicBezTo>
                  <a:pt x="514" y="538"/>
                  <a:pt x="515" y="537"/>
                  <a:pt x="515" y="536"/>
                </a:cubicBezTo>
                <a:cubicBezTo>
                  <a:pt x="516" y="536"/>
                  <a:pt x="515" y="536"/>
                  <a:pt x="515" y="536"/>
                </a:cubicBezTo>
                <a:cubicBezTo>
                  <a:pt x="515" y="537"/>
                  <a:pt x="514" y="537"/>
                  <a:pt x="513" y="538"/>
                </a:cubicBezTo>
                <a:cubicBezTo>
                  <a:pt x="509" y="520"/>
                  <a:pt x="504" y="501"/>
                  <a:pt x="500" y="483"/>
                </a:cubicBezTo>
                <a:cubicBezTo>
                  <a:pt x="500" y="482"/>
                  <a:pt x="501" y="481"/>
                  <a:pt x="502" y="480"/>
                </a:cubicBezTo>
                <a:cubicBezTo>
                  <a:pt x="502" y="479"/>
                  <a:pt x="502" y="479"/>
                  <a:pt x="502" y="479"/>
                </a:cubicBezTo>
                <a:cubicBezTo>
                  <a:pt x="501" y="480"/>
                  <a:pt x="500" y="481"/>
                  <a:pt x="499" y="482"/>
                </a:cubicBezTo>
                <a:cubicBezTo>
                  <a:pt x="499" y="480"/>
                  <a:pt x="498" y="478"/>
                  <a:pt x="498" y="476"/>
                </a:cubicBezTo>
                <a:cubicBezTo>
                  <a:pt x="498" y="476"/>
                  <a:pt x="498" y="476"/>
                  <a:pt x="499" y="476"/>
                </a:cubicBezTo>
                <a:cubicBezTo>
                  <a:pt x="499" y="477"/>
                  <a:pt x="499" y="476"/>
                  <a:pt x="499" y="476"/>
                </a:cubicBezTo>
                <a:cubicBezTo>
                  <a:pt x="498" y="476"/>
                  <a:pt x="498" y="475"/>
                  <a:pt x="498" y="475"/>
                </a:cubicBezTo>
                <a:cubicBezTo>
                  <a:pt x="497" y="470"/>
                  <a:pt x="496" y="466"/>
                  <a:pt x="495" y="461"/>
                </a:cubicBezTo>
                <a:cubicBezTo>
                  <a:pt x="495" y="461"/>
                  <a:pt x="495" y="461"/>
                  <a:pt x="495" y="461"/>
                </a:cubicBezTo>
                <a:cubicBezTo>
                  <a:pt x="495" y="461"/>
                  <a:pt x="496" y="461"/>
                  <a:pt x="495" y="461"/>
                </a:cubicBezTo>
                <a:cubicBezTo>
                  <a:pt x="495" y="461"/>
                  <a:pt x="495" y="460"/>
                  <a:pt x="494" y="460"/>
                </a:cubicBezTo>
                <a:cubicBezTo>
                  <a:pt x="488" y="431"/>
                  <a:pt x="482" y="403"/>
                  <a:pt x="478" y="374"/>
                </a:cubicBezTo>
                <a:cubicBezTo>
                  <a:pt x="476" y="365"/>
                  <a:pt x="475" y="357"/>
                  <a:pt x="474" y="348"/>
                </a:cubicBezTo>
                <a:cubicBezTo>
                  <a:pt x="476" y="360"/>
                  <a:pt x="479" y="371"/>
                  <a:pt x="481" y="382"/>
                </a:cubicBezTo>
                <a:cubicBezTo>
                  <a:pt x="481" y="383"/>
                  <a:pt x="482" y="383"/>
                  <a:pt x="482" y="384"/>
                </a:cubicBezTo>
                <a:cubicBezTo>
                  <a:pt x="479" y="370"/>
                  <a:pt x="476" y="356"/>
                  <a:pt x="473" y="342"/>
                </a:cubicBezTo>
                <a:cubicBezTo>
                  <a:pt x="470" y="323"/>
                  <a:pt x="468" y="304"/>
                  <a:pt x="466" y="284"/>
                </a:cubicBezTo>
                <a:cubicBezTo>
                  <a:pt x="466" y="284"/>
                  <a:pt x="467" y="283"/>
                  <a:pt x="467" y="283"/>
                </a:cubicBezTo>
                <a:cubicBezTo>
                  <a:pt x="467" y="283"/>
                  <a:pt x="467" y="283"/>
                  <a:pt x="467" y="283"/>
                </a:cubicBezTo>
                <a:cubicBezTo>
                  <a:pt x="466" y="283"/>
                  <a:pt x="466" y="283"/>
                  <a:pt x="466" y="284"/>
                </a:cubicBezTo>
                <a:cubicBezTo>
                  <a:pt x="466" y="282"/>
                  <a:pt x="465" y="280"/>
                  <a:pt x="465" y="278"/>
                </a:cubicBezTo>
                <a:cubicBezTo>
                  <a:pt x="465" y="278"/>
                  <a:pt x="466" y="278"/>
                  <a:pt x="465" y="278"/>
                </a:cubicBezTo>
                <a:cubicBezTo>
                  <a:pt x="465" y="278"/>
                  <a:pt x="465" y="278"/>
                  <a:pt x="465" y="277"/>
                </a:cubicBezTo>
                <a:cubicBezTo>
                  <a:pt x="463" y="260"/>
                  <a:pt x="462" y="243"/>
                  <a:pt x="461" y="226"/>
                </a:cubicBezTo>
                <a:cubicBezTo>
                  <a:pt x="459" y="201"/>
                  <a:pt x="458" y="176"/>
                  <a:pt x="458" y="151"/>
                </a:cubicBezTo>
                <a:cubicBezTo>
                  <a:pt x="458" y="139"/>
                  <a:pt x="459" y="126"/>
                  <a:pt x="459" y="113"/>
                </a:cubicBezTo>
                <a:cubicBezTo>
                  <a:pt x="459" y="110"/>
                  <a:pt x="459" y="107"/>
                  <a:pt x="459" y="104"/>
                </a:cubicBezTo>
                <a:cubicBezTo>
                  <a:pt x="459" y="104"/>
                  <a:pt x="460" y="105"/>
                  <a:pt x="460" y="105"/>
                </a:cubicBezTo>
                <a:cubicBezTo>
                  <a:pt x="460" y="105"/>
                  <a:pt x="461" y="104"/>
                  <a:pt x="460" y="104"/>
                </a:cubicBezTo>
                <a:cubicBezTo>
                  <a:pt x="460" y="104"/>
                  <a:pt x="460" y="104"/>
                  <a:pt x="459" y="104"/>
                </a:cubicBezTo>
                <a:cubicBezTo>
                  <a:pt x="459" y="104"/>
                  <a:pt x="459" y="103"/>
                  <a:pt x="459" y="103"/>
                </a:cubicBezTo>
                <a:cubicBezTo>
                  <a:pt x="459" y="103"/>
                  <a:pt x="459" y="103"/>
                  <a:pt x="459" y="103"/>
                </a:cubicBezTo>
                <a:cubicBezTo>
                  <a:pt x="459" y="102"/>
                  <a:pt x="459" y="102"/>
                  <a:pt x="459" y="102"/>
                </a:cubicBezTo>
                <a:cubicBezTo>
                  <a:pt x="459" y="101"/>
                  <a:pt x="460" y="100"/>
                  <a:pt x="460" y="100"/>
                </a:cubicBezTo>
                <a:cubicBezTo>
                  <a:pt x="460" y="100"/>
                  <a:pt x="460" y="100"/>
                  <a:pt x="460" y="100"/>
                </a:cubicBezTo>
                <a:cubicBezTo>
                  <a:pt x="460" y="100"/>
                  <a:pt x="460" y="101"/>
                  <a:pt x="460" y="101"/>
                </a:cubicBezTo>
                <a:cubicBezTo>
                  <a:pt x="460" y="102"/>
                  <a:pt x="461" y="102"/>
                  <a:pt x="461" y="101"/>
                </a:cubicBezTo>
                <a:cubicBezTo>
                  <a:pt x="462" y="97"/>
                  <a:pt x="463" y="92"/>
                  <a:pt x="464" y="88"/>
                </a:cubicBezTo>
                <a:cubicBezTo>
                  <a:pt x="464" y="87"/>
                  <a:pt x="464" y="87"/>
                  <a:pt x="465" y="87"/>
                </a:cubicBezTo>
                <a:cubicBezTo>
                  <a:pt x="465" y="84"/>
                  <a:pt x="466" y="82"/>
                  <a:pt x="467" y="80"/>
                </a:cubicBezTo>
                <a:cubicBezTo>
                  <a:pt x="468" y="79"/>
                  <a:pt x="468" y="79"/>
                  <a:pt x="469" y="78"/>
                </a:cubicBezTo>
                <a:cubicBezTo>
                  <a:pt x="469" y="78"/>
                  <a:pt x="469" y="77"/>
                  <a:pt x="468" y="77"/>
                </a:cubicBezTo>
                <a:cubicBezTo>
                  <a:pt x="468" y="77"/>
                  <a:pt x="468" y="78"/>
                  <a:pt x="468" y="78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69" y="77"/>
                  <a:pt x="469" y="77"/>
                  <a:pt x="469" y="77"/>
                </a:cubicBezTo>
                <a:cubicBezTo>
                  <a:pt x="469" y="77"/>
                  <a:pt x="469" y="77"/>
                  <a:pt x="469" y="77"/>
                </a:cubicBezTo>
                <a:cubicBezTo>
                  <a:pt x="469" y="77"/>
                  <a:pt x="469" y="77"/>
                  <a:pt x="469" y="77"/>
                </a:cubicBezTo>
                <a:cubicBezTo>
                  <a:pt x="469" y="76"/>
                  <a:pt x="469" y="76"/>
                  <a:pt x="469" y="76"/>
                </a:cubicBezTo>
                <a:cubicBezTo>
                  <a:pt x="469" y="76"/>
                  <a:pt x="469" y="76"/>
                  <a:pt x="469" y="76"/>
                </a:cubicBezTo>
                <a:cubicBezTo>
                  <a:pt x="469" y="76"/>
                  <a:pt x="469" y="76"/>
                  <a:pt x="469" y="76"/>
                </a:cubicBezTo>
                <a:cubicBezTo>
                  <a:pt x="469" y="76"/>
                  <a:pt x="469" y="76"/>
                  <a:pt x="469" y="76"/>
                </a:cubicBezTo>
                <a:cubicBezTo>
                  <a:pt x="469" y="76"/>
                  <a:pt x="469" y="76"/>
                  <a:pt x="469" y="76"/>
                </a:cubicBezTo>
                <a:cubicBezTo>
                  <a:pt x="469" y="76"/>
                  <a:pt x="469" y="76"/>
                  <a:pt x="469" y="76"/>
                </a:cubicBezTo>
                <a:cubicBezTo>
                  <a:pt x="469" y="75"/>
                  <a:pt x="469" y="75"/>
                  <a:pt x="469" y="75"/>
                </a:cubicBezTo>
                <a:cubicBezTo>
                  <a:pt x="469" y="75"/>
                  <a:pt x="470" y="75"/>
                  <a:pt x="470" y="75"/>
                </a:cubicBezTo>
                <a:cubicBezTo>
                  <a:pt x="470" y="76"/>
                  <a:pt x="470" y="77"/>
                  <a:pt x="470" y="78"/>
                </a:cubicBezTo>
                <a:cubicBezTo>
                  <a:pt x="470" y="78"/>
                  <a:pt x="470" y="78"/>
                  <a:pt x="470" y="78"/>
                </a:cubicBezTo>
                <a:cubicBezTo>
                  <a:pt x="470" y="77"/>
                  <a:pt x="471" y="76"/>
                  <a:pt x="471" y="75"/>
                </a:cubicBezTo>
                <a:cubicBezTo>
                  <a:pt x="471" y="75"/>
                  <a:pt x="472" y="75"/>
                  <a:pt x="472" y="75"/>
                </a:cubicBezTo>
                <a:cubicBezTo>
                  <a:pt x="473" y="75"/>
                  <a:pt x="473" y="74"/>
                  <a:pt x="472" y="74"/>
                </a:cubicBezTo>
                <a:cubicBezTo>
                  <a:pt x="472" y="74"/>
                  <a:pt x="471" y="74"/>
                  <a:pt x="471" y="74"/>
                </a:cubicBezTo>
                <a:cubicBezTo>
                  <a:pt x="471" y="74"/>
                  <a:pt x="471" y="73"/>
                  <a:pt x="471" y="73"/>
                </a:cubicBezTo>
                <a:cubicBezTo>
                  <a:pt x="471" y="73"/>
                  <a:pt x="471" y="73"/>
                  <a:pt x="471" y="73"/>
                </a:cubicBezTo>
                <a:cubicBezTo>
                  <a:pt x="471" y="71"/>
                  <a:pt x="474" y="70"/>
                  <a:pt x="473" y="68"/>
                </a:cubicBezTo>
                <a:cubicBezTo>
                  <a:pt x="473" y="68"/>
                  <a:pt x="474" y="68"/>
                  <a:pt x="474" y="68"/>
                </a:cubicBezTo>
                <a:cubicBezTo>
                  <a:pt x="474" y="68"/>
                  <a:pt x="474" y="68"/>
                  <a:pt x="474" y="68"/>
                </a:cubicBezTo>
                <a:cubicBezTo>
                  <a:pt x="474" y="68"/>
                  <a:pt x="474" y="68"/>
                  <a:pt x="474" y="68"/>
                </a:cubicBezTo>
                <a:cubicBezTo>
                  <a:pt x="473" y="68"/>
                  <a:pt x="473" y="68"/>
                  <a:pt x="474" y="68"/>
                </a:cubicBezTo>
                <a:cubicBezTo>
                  <a:pt x="473" y="68"/>
                  <a:pt x="473" y="68"/>
                  <a:pt x="473" y="68"/>
                </a:cubicBezTo>
                <a:cubicBezTo>
                  <a:pt x="473" y="68"/>
                  <a:pt x="473" y="68"/>
                  <a:pt x="472" y="68"/>
                </a:cubicBezTo>
                <a:cubicBezTo>
                  <a:pt x="472" y="65"/>
                  <a:pt x="472" y="62"/>
                  <a:pt x="472" y="59"/>
                </a:cubicBezTo>
                <a:cubicBezTo>
                  <a:pt x="473" y="53"/>
                  <a:pt x="474" y="48"/>
                  <a:pt x="474" y="43"/>
                </a:cubicBezTo>
                <a:cubicBezTo>
                  <a:pt x="474" y="43"/>
                  <a:pt x="474" y="41"/>
                  <a:pt x="475" y="40"/>
                </a:cubicBezTo>
                <a:cubicBezTo>
                  <a:pt x="475" y="40"/>
                  <a:pt x="475" y="40"/>
                  <a:pt x="475" y="40"/>
                </a:cubicBezTo>
                <a:cubicBezTo>
                  <a:pt x="476" y="40"/>
                  <a:pt x="476" y="39"/>
                  <a:pt x="475" y="39"/>
                </a:cubicBezTo>
                <a:cubicBezTo>
                  <a:pt x="475" y="39"/>
                  <a:pt x="475" y="39"/>
                  <a:pt x="475" y="39"/>
                </a:cubicBezTo>
                <a:cubicBezTo>
                  <a:pt x="475" y="37"/>
                  <a:pt x="475" y="34"/>
                  <a:pt x="474" y="34"/>
                </a:cubicBezTo>
                <a:cubicBezTo>
                  <a:pt x="474" y="33"/>
                  <a:pt x="474" y="33"/>
                  <a:pt x="472" y="32"/>
                </a:cubicBezTo>
                <a:cubicBezTo>
                  <a:pt x="472" y="32"/>
                  <a:pt x="471" y="33"/>
                  <a:pt x="471" y="33"/>
                </a:cubicBezTo>
                <a:cubicBezTo>
                  <a:pt x="471" y="34"/>
                  <a:pt x="471" y="36"/>
                  <a:pt x="471" y="38"/>
                </a:cubicBezTo>
                <a:cubicBezTo>
                  <a:pt x="464" y="37"/>
                  <a:pt x="457" y="37"/>
                  <a:pt x="450" y="37"/>
                </a:cubicBezTo>
                <a:cubicBezTo>
                  <a:pt x="449" y="34"/>
                  <a:pt x="449" y="31"/>
                  <a:pt x="448" y="28"/>
                </a:cubicBezTo>
                <a:cubicBezTo>
                  <a:pt x="449" y="28"/>
                  <a:pt x="449" y="28"/>
                  <a:pt x="449" y="28"/>
                </a:cubicBezTo>
                <a:cubicBezTo>
                  <a:pt x="449" y="24"/>
                  <a:pt x="449" y="20"/>
                  <a:pt x="449" y="16"/>
                </a:cubicBezTo>
                <a:cubicBezTo>
                  <a:pt x="449" y="13"/>
                  <a:pt x="449" y="9"/>
                  <a:pt x="451" y="6"/>
                </a:cubicBezTo>
                <a:cubicBezTo>
                  <a:pt x="451" y="6"/>
                  <a:pt x="450" y="5"/>
                  <a:pt x="450" y="6"/>
                </a:cubicBezTo>
                <a:cubicBezTo>
                  <a:pt x="448" y="8"/>
                  <a:pt x="449" y="12"/>
                  <a:pt x="448" y="14"/>
                </a:cubicBezTo>
                <a:cubicBezTo>
                  <a:pt x="448" y="18"/>
                  <a:pt x="448" y="22"/>
                  <a:pt x="448" y="26"/>
                </a:cubicBezTo>
                <a:cubicBezTo>
                  <a:pt x="448" y="25"/>
                  <a:pt x="448" y="24"/>
                  <a:pt x="448" y="22"/>
                </a:cubicBezTo>
                <a:cubicBezTo>
                  <a:pt x="447" y="19"/>
                  <a:pt x="447" y="15"/>
                  <a:pt x="447" y="12"/>
                </a:cubicBezTo>
                <a:cubicBezTo>
                  <a:pt x="446" y="10"/>
                  <a:pt x="445" y="5"/>
                  <a:pt x="446" y="8"/>
                </a:cubicBezTo>
                <a:cubicBezTo>
                  <a:pt x="447" y="9"/>
                  <a:pt x="448" y="8"/>
                  <a:pt x="447" y="8"/>
                </a:cubicBezTo>
                <a:cubicBezTo>
                  <a:pt x="447" y="7"/>
                  <a:pt x="447" y="5"/>
                  <a:pt x="446" y="5"/>
                </a:cubicBezTo>
                <a:cubicBezTo>
                  <a:pt x="446" y="5"/>
                  <a:pt x="446" y="5"/>
                  <a:pt x="446" y="5"/>
                </a:cubicBezTo>
                <a:cubicBezTo>
                  <a:pt x="444" y="9"/>
                  <a:pt x="446" y="18"/>
                  <a:pt x="447" y="21"/>
                </a:cubicBezTo>
                <a:cubicBezTo>
                  <a:pt x="447" y="26"/>
                  <a:pt x="448" y="31"/>
                  <a:pt x="449" y="37"/>
                </a:cubicBezTo>
                <a:cubicBezTo>
                  <a:pt x="445" y="36"/>
                  <a:pt x="440" y="36"/>
                  <a:pt x="436" y="36"/>
                </a:cubicBezTo>
                <a:cubicBezTo>
                  <a:pt x="436" y="35"/>
                  <a:pt x="436" y="33"/>
                  <a:pt x="435" y="32"/>
                </a:cubicBezTo>
                <a:cubicBezTo>
                  <a:pt x="435" y="26"/>
                  <a:pt x="437" y="19"/>
                  <a:pt x="437" y="13"/>
                </a:cubicBezTo>
                <a:cubicBezTo>
                  <a:pt x="439" y="13"/>
                  <a:pt x="441" y="13"/>
                  <a:pt x="442" y="13"/>
                </a:cubicBezTo>
                <a:cubicBezTo>
                  <a:pt x="443" y="19"/>
                  <a:pt x="444" y="25"/>
                  <a:pt x="447" y="30"/>
                </a:cubicBezTo>
                <a:cubicBezTo>
                  <a:pt x="447" y="30"/>
                  <a:pt x="448" y="30"/>
                  <a:pt x="447" y="29"/>
                </a:cubicBezTo>
                <a:cubicBezTo>
                  <a:pt x="445" y="24"/>
                  <a:pt x="444" y="19"/>
                  <a:pt x="443" y="13"/>
                </a:cubicBezTo>
                <a:cubicBezTo>
                  <a:pt x="443" y="13"/>
                  <a:pt x="443" y="13"/>
                  <a:pt x="443" y="13"/>
                </a:cubicBezTo>
                <a:cubicBezTo>
                  <a:pt x="444" y="13"/>
                  <a:pt x="444" y="12"/>
                  <a:pt x="444" y="12"/>
                </a:cubicBezTo>
                <a:cubicBezTo>
                  <a:pt x="444" y="12"/>
                  <a:pt x="443" y="12"/>
                  <a:pt x="443" y="12"/>
                </a:cubicBezTo>
                <a:cubicBezTo>
                  <a:pt x="443" y="10"/>
                  <a:pt x="443" y="7"/>
                  <a:pt x="442" y="5"/>
                </a:cubicBezTo>
                <a:cubicBezTo>
                  <a:pt x="442" y="4"/>
                  <a:pt x="442" y="4"/>
                  <a:pt x="442" y="4"/>
                </a:cubicBezTo>
                <a:cubicBezTo>
                  <a:pt x="442" y="4"/>
                  <a:pt x="442" y="4"/>
                  <a:pt x="442" y="4"/>
                </a:cubicBezTo>
                <a:cubicBezTo>
                  <a:pt x="442" y="4"/>
                  <a:pt x="442" y="4"/>
                  <a:pt x="441" y="4"/>
                </a:cubicBezTo>
                <a:cubicBezTo>
                  <a:pt x="442" y="4"/>
                  <a:pt x="442" y="4"/>
                  <a:pt x="443" y="3"/>
                </a:cubicBezTo>
                <a:cubicBezTo>
                  <a:pt x="443" y="3"/>
                  <a:pt x="444" y="3"/>
                  <a:pt x="444" y="2"/>
                </a:cubicBezTo>
                <a:cubicBezTo>
                  <a:pt x="444" y="2"/>
                  <a:pt x="444" y="2"/>
                  <a:pt x="444" y="2"/>
                </a:cubicBezTo>
                <a:cubicBezTo>
                  <a:pt x="444" y="1"/>
                  <a:pt x="442" y="2"/>
                  <a:pt x="442" y="2"/>
                </a:cubicBezTo>
                <a:cubicBezTo>
                  <a:pt x="442" y="3"/>
                  <a:pt x="441" y="3"/>
                  <a:pt x="441" y="3"/>
                </a:cubicBezTo>
                <a:cubicBezTo>
                  <a:pt x="441" y="3"/>
                  <a:pt x="440" y="4"/>
                  <a:pt x="439" y="4"/>
                </a:cubicBezTo>
                <a:cubicBezTo>
                  <a:pt x="438" y="4"/>
                  <a:pt x="438" y="4"/>
                  <a:pt x="437" y="4"/>
                </a:cubicBezTo>
                <a:cubicBezTo>
                  <a:pt x="431" y="2"/>
                  <a:pt x="423" y="0"/>
                  <a:pt x="425" y="6"/>
                </a:cubicBezTo>
                <a:cubicBezTo>
                  <a:pt x="425" y="7"/>
                  <a:pt x="426" y="7"/>
                  <a:pt x="426" y="6"/>
                </a:cubicBezTo>
                <a:cubicBezTo>
                  <a:pt x="425" y="2"/>
                  <a:pt x="430" y="3"/>
                  <a:pt x="434" y="4"/>
                </a:cubicBezTo>
                <a:cubicBezTo>
                  <a:pt x="434" y="4"/>
                  <a:pt x="434" y="4"/>
                  <a:pt x="434" y="4"/>
                </a:cubicBezTo>
                <a:cubicBezTo>
                  <a:pt x="434" y="4"/>
                  <a:pt x="433" y="4"/>
                  <a:pt x="433" y="4"/>
                </a:cubicBezTo>
                <a:cubicBezTo>
                  <a:pt x="433" y="4"/>
                  <a:pt x="433" y="5"/>
                  <a:pt x="433" y="5"/>
                </a:cubicBezTo>
                <a:cubicBezTo>
                  <a:pt x="433" y="5"/>
                  <a:pt x="434" y="5"/>
                  <a:pt x="434" y="5"/>
                </a:cubicBezTo>
                <a:cubicBezTo>
                  <a:pt x="435" y="5"/>
                  <a:pt x="436" y="5"/>
                  <a:pt x="436" y="5"/>
                </a:cubicBezTo>
                <a:cubicBezTo>
                  <a:pt x="437" y="5"/>
                  <a:pt x="437" y="5"/>
                  <a:pt x="437" y="5"/>
                </a:cubicBezTo>
                <a:cubicBezTo>
                  <a:pt x="436" y="6"/>
                  <a:pt x="435" y="7"/>
                  <a:pt x="434" y="7"/>
                </a:cubicBezTo>
                <a:cubicBezTo>
                  <a:pt x="434" y="7"/>
                  <a:pt x="434" y="7"/>
                  <a:pt x="434" y="7"/>
                </a:cubicBezTo>
                <a:cubicBezTo>
                  <a:pt x="434" y="7"/>
                  <a:pt x="434" y="6"/>
                  <a:pt x="434" y="6"/>
                </a:cubicBezTo>
                <a:cubicBezTo>
                  <a:pt x="434" y="6"/>
                  <a:pt x="434" y="6"/>
                  <a:pt x="434" y="6"/>
                </a:cubicBezTo>
                <a:cubicBezTo>
                  <a:pt x="434" y="5"/>
                  <a:pt x="433" y="6"/>
                  <a:pt x="433" y="6"/>
                </a:cubicBezTo>
                <a:cubicBezTo>
                  <a:pt x="432" y="8"/>
                  <a:pt x="432" y="11"/>
                  <a:pt x="432" y="13"/>
                </a:cubicBezTo>
                <a:cubicBezTo>
                  <a:pt x="430" y="14"/>
                  <a:pt x="429" y="15"/>
                  <a:pt x="428" y="16"/>
                </a:cubicBezTo>
                <a:cubicBezTo>
                  <a:pt x="428" y="14"/>
                  <a:pt x="428" y="12"/>
                  <a:pt x="428" y="10"/>
                </a:cubicBezTo>
                <a:cubicBezTo>
                  <a:pt x="429" y="7"/>
                  <a:pt x="429" y="2"/>
                  <a:pt x="430" y="8"/>
                </a:cubicBezTo>
                <a:cubicBezTo>
                  <a:pt x="430" y="8"/>
                  <a:pt x="431" y="8"/>
                  <a:pt x="431" y="8"/>
                </a:cubicBezTo>
                <a:cubicBezTo>
                  <a:pt x="431" y="6"/>
                  <a:pt x="430" y="3"/>
                  <a:pt x="429" y="3"/>
                </a:cubicBezTo>
                <a:cubicBezTo>
                  <a:pt x="428" y="3"/>
                  <a:pt x="428" y="3"/>
                  <a:pt x="428" y="3"/>
                </a:cubicBezTo>
                <a:cubicBezTo>
                  <a:pt x="428" y="8"/>
                  <a:pt x="427" y="12"/>
                  <a:pt x="427" y="17"/>
                </a:cubicBezTo>
                <a:cubicBezTo>
                  <a:pt x="427" y="17"/>
                  <a:pt x="427" y="17"/>
                  <a:pt x="427" y="18"/>
                </a:cubicBezTo>
                <a:cubicBezTo>
                  <a:pt x="426" y="18"/>
                  <a:pt x="427" y="18"/>
                  <a:pt x="427" y="18"/>
                </a:cubicBezTo>
                <a:cubicBezTo>
                  <a:pt x="427" y="24"/>
                  <a:pt x="427" y="30"/>
                  <a:pt x="426" y="36"/>
                </a:cubicBezTo>
                <a:cubicBezTo>
                  <a:pt x="425" y="36"/>
                  <a:pt x="423" y="36"/>
                  <a:pt x="421" y="36"/>
                </a:cubicBezTo>
                <a:cubicBezTo>
                  <a:pt x="421" y="35"/>
                  <a:pt x="421" y="34"/>
                  <a:pt x="421" y="33"/>
                </a:cubicBezTo>
                <a:cubicBezTo>
                  <a:pt x="422" y="28"/>
                  <a:pt x="422" y="24"/>
                  <a:pt x="422" y="19"/>
                </a:cubicBezTo>
                <a:cubicBezTo>
                  <a:pt x="422" y="19"/>
                  <a:pt x="422" y="18"/>
                  <a:pt x="422" y="18"/>
                </a:cubicBezTo>
                <a:cubicBezTo>
                  <a:pt x="423" y="14"/>
                  <a:pt x="423" y="10"/>
                  <a:pt x="424" y="6"/>
                </a:cubicBezTo>
                <a:cubicBezTo>
                  <a:pt x="424" y="6"/>
                  <a:pt x="423" y="5"/>
                  <a:pt x="423" y="6"/>
                </a:cubicBezTo>
                <a:cubicBezTo>
                  <a:pt x="423" y="8"/>
                  <a:pt x="423" y="9"/>
                  <a:pt x="422" y="10"/>
                </a:cubicBezTo>
                <a:cubicBezTo>
                  <a:pt x="422" y="10"/>
                  <a:pt x="422" y="9"/>
                  <a:pt x="422" y="8"/>
                </a:cubicBezTo>
                <a:cubicBezTo>
                  <a:pt x="422" y="7"/>
                  <a:pt x="421" y="7"/>
                  <a:pt x="421" y="8"/>
                </a:cubicBezTo>
                <a:cubicBezTo>
                  <a:pt x="421" y="8"/>
                  <a:pt x="421" y="9"/>
                  <a:pt x="421" y="10"/>
                </a:cubicBezTo>
                <a:cubicBezTo>
                  <a:pt x="421" y="10"/>
                  <a:pt x="421" y="10"/>
                  <a:pt x="421" y="11"/>
                </a:cubicBezTo>
                <a:cubicBezTo>
                  <a:pt x="421" y="14"/>
                  <a:pt x="421" y="16"/>
                  <a:pt x="421" y="18"/>
                </a:cubicBezTo>
                <a:cubicBezTo>
                  <a:pt x="421" y="23"/>
                  <a:pt x="420" y="28"/>
                  <a:pt x="420" y="33"/>
                </a:cubicBezTo>
                <a:cubicBezTo>
                  <a:pt x="420" y="34"/>
                  <a:pt x="420" y="34"/>
                  <a:pt x="420" y="34"/>
                </a:cubicBezTo>
                <a:cubicBezTo>
                  <a:pt x="420" y="35"/>
                  <a:pt x="420" y="35"/>
                  <a:pt x="420" y="35"/>
                </a:cubicBezTo>
                <a:cubicBezTo>
                  <a:pt x="420" y="35"/>
                  <a:pt x="420" y="35"/>
                  <a:pt x="420" y="36"/>
                </a:cubicBezTo>
                <a:cubicBezTo>
                  <a:pt x="412" y="36"/>
                  <a:pt x="404" y="36"/>
                  <a:pt x="396" y="37"/>
                </a:cubicBezTo>
                <a:cubicBezTo>
                  <a:pt x="395" y="37"/>
                  <a:pt x="394" y="37"/>
                  <a:pt x="394" y="37"/>
                </a:cubicBezTo>
                <a:cubicBezTo>
                  <a:pt x="394" y="36"/>
                  <a:pt x="394" y="35"/>
                  <a:pt x="394" y="35"/>
                </a:cubicBezTo>
                <a:cubicBezTo>
                  <a:pt x="394" y="34"/>
                  <a:pt x="393" y="34"/>
                  <a:pt x="393" y="35"/>
                </a:cubicBezTo>
                <a:cubicBezTo>
                  <a:pt x="393" y="35"/>
                  <a:pt x="393" y="36"/>
                  <a:pt x="393" y="37"/>
                </a:cubicBezTo>
                <a:cubicBezTo>
                  <a:pt x="393" y="37"/>
                  <a:pt x="392" y="37"/>
                  <a:pt x="392" y="37"/>
                </a:cubicBezTo>
                <a:cubicBezTo>
                  <a:pt x="391" y="37"/>
                  <a:pt x="391" y="38"/>
                  <a:pt x="392" y="38"/>
                </a:cubicBezTo>
                <a:cubicBezTo>
                  <a:pt x="392" y="38"/>
                  <a:pt x="393" y="38"/>
                  <a:pt x="393" y="38"/>
                </a:cubicBezTo>
                <a:cubicBezTo>
                  <a:pt x="392" y="49"/>
                  <a:pt x="391" y="60"/>
                  <a:pt x="391" y="71"/>
                </a:cubicBezTo>
                <a:cubicBezTo>
                  <a:pt x="390" y="71"/>
                  <a:pt x="390" y="71"/>
                  <a:pt x="390" y="71"/>
                </a:cubicBezTo>
                <a:cubicBezTo>
                  <a:pt x="390" y="71"/>
                  <a:pt x="390" y="71"/>
                  <a:pt x="390" y="71"/>
                </a:cubicBezTo>
                <a:cubicBezTo>
                  <a:pt x="390" y="71"/>
                  <a:pt x="391" y="71"/>
                  <a:pt x="391" y="71"/>
                </a:cubicBezTo>
                <a:cubicBezTo>
                  <a:pt x="391" y="73"/>
                  <a:pt x="390" y="74"/>
                  <a:pt x="390" y="76"/>
                </a:cubicBezTo>
                <a:cubicBezTo>
                  <a:pt x="390" y="76"/>
                  <a:pt x="390" y="75"/>
                  <a:pt x="390" y="75"/>
                </a:cubicBezTo>
                <a:cubicBezTo>
                  <a:pt x="389" y="69"/>
                  <a:pt x="388" y="63"/>
                  <a:pt x="388" y="56"/>
                </a:cubicBezTo>
                <a:cubicBezTo>
                  <a:pt x="388" y="52"/>
                  <a:pt x="388" y="47"/>
                  <a:pt x="388" y="43"/>
                </a:cubicBezTo>
                <a:cubicBezTo>
                  <a:pt x="389" y="35"/>
                  <a:pt x="389" y="37"/>
                  <a:pt x="390" y="40"/>
                </a:cubicBezTo>
                <a:cubicBezTo>
                  <a:pt x="390" y="40"/>
                  <a:pt x="391" y="40"/>
                  <a:pt x="391" y="39"/>
                </a:cubicBezTo>
                <a:cubicBezTo>
                  <a:pt x="391" y="39"/>
                  <a:pt x="391" y="37"/>
                  <a:pt x="391" y="36"/>
                </a:cubicBezTo>
                <a:cubicBezTo>
                  <a:pt x="391" y="35"/>
                  <a:pt x="390" y="35"/>
                  <a:pt x="390" y="35"/>
                </a:cubicBezTo>
                <a:cubicBezTo>
                  <a:pt x="389" y="35"/>
                  <a:pt x="389" y="36"/>
                  <a:pt x="388" y="36"/>
                </a:cubicBezTo>
                <a:cubicBezTo>
                  <a:pt x="388" y="36"/>
                  <a:pt x="388" y="36"/>
                  <a:pt x="388" y="36"/>
                </a:cubicBezTo>
                <a:cubicBezTo>
                  <a:pt x="386" y="49"/>
                  <a:pt x="387" y="62"/>
                  <a:pt x="389" y="74"/>
                </a:cubicBezTo>
                <a:cubicBezTo>
                  <a:pt x="388" y="74"/>
                  <a:pt x="388" y="74"/>
                  <a:pt x="387" y="74"/>
                </a:cubicBezTo>
                <a:cubicBezTo>
                  <a:pt x="387" y="74"/>
                  <a:pt x="386" y="74"/>
                  <a:pt x="387" y="75"/>
                </a:cubicBezTo>
                <a:cubicBezTo>
                  <a:pt x="387" y="76"/>
                  <a:pt x="388" y="77"/>
                  <a:pt x="389" y="78"/>
                </a:cubicBezTo>
                <a:cubicBezTo>
                  <a:pt x="389" y="80"/>
                  <a:pt x="390" y="81"/>
                  <a:pt x="390" y="83"/>
                </a:cubicBezTo>
                <a:cubicBezTo>
                  <a:pt x="390" y="83"/>
                  <a:pt x="390" y="83"/>
                  <a:pt x="390" y="83"/>
                </a:cubicBezTo>
                <a:cubicBezTo>
                  <a:pt x="390" y="85"/>
                  <a:pt x="390" y="86"/>
                  <a:pt x="390" y="88"/>
                </a:cubicBezTo>
                <a:cubicBezTo>
                  <a:pt x="390" y="88"/>
                  <a:pt x="390" y="88"/>
                  <a:pt x="390" y="88"/>
                </a:cubicBezTo>
                <a:cubicBezTo>
                  <a:pt x="390" y="86"/>
                  <a:pt x="391" y="85"/>
                  <a:pt x="391" y="83"/>
                </a:cubicBezTo>
                <a:cubicBezTo>
                  <a:pt x="391" y="83"/>
                  <a:pt x="391" y="83"/>
                  <a:pt x="391" y="83"/>
                </a:cubicBezTo>
                <a:cubicBezTo>
                  <a:pt x="391" y="82"/>
                  <a:pt x="391" y="82"/>
                  <a:pt x="391" y="82"/>
                </a:cubicBezTo>
                <a:cubicBezTo>
                  <a:pt x="391" y="81"/>
                  <a:pt x="391" y="81"/>
                  <a:pt x="391" y="80"/>
                </a:cubicBezTo>
                <a:cubicBezTo>
                  <a:pt x="391" y="81"/>
                  <a:pt x="391" y="81"/>
                  <a:pt x="392" y="81"/>
                </a:cubicBezTo>
                <a:cubicBezTo>
                  <a:pt x="392" y="82"/>
                  <a:pt x="392" y="82"/>
                  <a:pt x="392" y="81"/>
                </a:cubicBezTo>
                <a:cubicBezTo>
                  <a:pt x="393" y="83"/>
                  <a:pt x="394" y="84"/>
                  <a:pt x="395" y="86"/>
                </a:cubicBezTo>
                <a:cubicBezTo>
                  <a:pt x="395" y="87"/>
                  <a:pt x="395" y="88"/>
                  <a:pt x="396" y="89"/>
                </a:cubicBezTo>
                <a:cubicBezTo>
                  <a:pt x="395" y="88"/>
                  <a:pt x="395" y="87"/>
                  <a:pt x="395" y="86"/>
                </a:cubicBezTo>
                <a:cubicBezTo>
                  <a:pt x="395" y="86"/>
                  <a:pt x="395" y="86"/>
                  <a:pt x="395" y="86"/>
                </a:cubicBezTo>
                <a:cubicBezTo>
                  <a:pt x="396" y="88"/>
                  <a:pt x="397" y="90"/>
                  <a:pt x="398" y="91"/>
                </a:cubicBezTo>
                <a:cubicBezTo>
                  <a:pt x="402" y="100"/>
                  <a:pt x="406" y="108"/>
                  <a:pt x="412" y="115"/>
                </a:cubicBezTo>
                <a:cubicBezTo>
                  <a:pt x="412" y="115"/>
                  <a:pt x="413" y="115"/>
                  <a:pt x="412" y="114"/>
                </a:cubicBezTo>
                <a:cubicBezTo>
                  <a:pt x="405" y="106"/>
                  <a:pt x="401" y="96"/>
                  <a:pt x="396" y="86"/>
                </a:cubicBezTo>
                <a:cubicBezTo>
                  <a:pt x="395" y="85"/>
                  <a:pt x="394" y="82"/>
                  <a:pt x="393" y="80"/>
                </a:cubicBezTo>
                <a:cubicBezTo>
                  <a:pt x="393" y="80"/>
                  <a:pt x="393" y="80"/>
                  <a:pt x="393" y="80"/>
                </a:cubicBezTo>
                <a:cubicBezTo>
                  <a:pt x="393" y="80"/>
                  <a:pt x="393" y="80"/>
                  <a:pt x="393" y="80"/>
                </a:cubicBezTo>
                <a:cubicBezTo>
                  <a:pt x="392" y="78"/>
                  <a:pt x="392" y="77"/>
                  <a:pt x="391" y="76"/>
                </a:cubicBezTo>
                <a:cubicBezTo>
                  <a:pt x="391" y="74"/>
                  <a:pt x="391" y="73"/>
                  <a:pt x="391" y="71"/>
                </a:cubicBezTo>
                <a:cubicBezTo>
                  <a:pt x="400" y="66"/>
                  <a:pt x="412" y="67"/>
                  <a:pt x="422" y="67"/>
                </a:cubicBezTo>
                <a:cubicBezTo>
                  <a:pt x="428" y="67"/>
                  <a:pt x="434" y="67"/>
                  <a:pt x="440" y="68"/>
                </a:cubicBezTo>
                <a:cubicBezTo>
                  <a:pt x="440" y="69"/>
                  <a:pt x="440" y="69"/>
                  <a:pt x="440" y="70"/>
                </a:cubicBezTo>
                <a:cubicBezTo>
                  <a:pt x="438" y="70"/>
                  <a:pt x="436" y="70"/>
                  <a:pt x="434" y="70"/>
                </a:cubicBezTo>
                <a:cubicBezTo>
                  <a:pt x="425" y="71"/>
                  <a:pt x="417" y="71"/>
                  <a:pt x="409" y="72"/>
                </a:cubicBezTo>
                <a:cubicBezTo>
                  <a:pt x="407" y="72"/>
                  <a:pt x="404" y="72"/>
                  <a:pt x="402" y="72"/>
                </a:cubicBezTo>
                <a:cubicBezTo>
                  <a:pt x="401" y="72"/>
                  <a:pt x="406" y="71"/>
                  <a:pt x="407" y="71"/>
                </a:cubicBezTo>
                <a:cubicBezTo>
                  <a:pt x="407" y="71"/>
                  <a:pt x="407" y="71"/>
                  <a:pt x="407" y="71"/>
                </a:cubicBezTo>
                <a:cubicBezTo>
                  <a:pt x="406" y="71"/>
                  <a:pt x="402" y="71"/>
                  <a:pt x="401" y="72"/>
                </a:cubicBezTo>
                <a:cubicBezTo>
                  <a:pt x="401" y="72"/>
                  <a:pt x="401" y="72"/>
                  <a:pt x="401" y="72"/>
                </a:cubicBezTo>
                <a:cubicBezTo>
                  <a:pt x="403" y="73"/>
                  <a:pt x="409" y="72"/>
                  <a:pt x="411" y="72"/>
                </a:cubicBezTo>
                <a:cubicBezTo>
                  <a:pt x="420" y="72"/>
                  <a:pt x="428" y="71"/>
                  <a:pt x="437" y="71"/>
                </a:cubicBezTo>
                <a:cubicBezTo>
                  <a:pt x="438" y="70"/>
                  <a:pt x="439" y="70"/>
                  <a:pt x="440" y="70"/>
                </a:cubicBezTo>
                <a:cubicBezTo>
                  <a:pt x="440" y="72"/>
                  <a:pt x="440" y="73"/>
                  <a:pt x="440" y="74"/>
                </a:cubicBezTo>
                <a:cubicBezTo>
                  <a:pt x="436" y="75"/>
                  <a:pt x="432" y="76"/>
                  <a:pt x="428" y="76"/>
                </a:cubicBezTo>
                <a:cubicBezTo>
                  <a:pt x="427" y="76"/>
                  <a:pt x="425" y="76"/>
                  <a:pt x="424" y="77"/>
                </a:cubicBezTo>
                <a:cubicBezTo>
                  <a:pt x="423" y="77"/>
                  <a:pt x="421" y="77"/>
                  <a:pt x="420" y="77"/>
                </a:cubicBezTo>
                <a:cubicBezTo>
                  <a:pt x="420" y="76"/>
                  <a:pt x="420" y="77"/>
                  <a:pt x="420" y="77"/>
                </a:cubicBezTo>
                <a:cubicBezTo>
                  <a:pt x="419" y="77"/>
                  <a:pt x="419" y="77"/>
                  <a:pt x="419" y="77"/>
                </a:cubicBezTo>
                <a:cubicBezTo>
                  <a:pt x="416" y="77"/>
                  <a:pt x="413" y="76"/>
                  <a:pt x="409" y="76"/>
                </a:cubicBezTo>
                <a:cubicBezTo>
                  <a:pt x="409" y="76"/>
                  <a:pt x="408" y="76"/>
                  <a:pt x="408" y="76"/>
                </a:cubicBezTo>
                <a:cubicBezTo>
                  <a:pt x="406" y="76"/>
                  <a:pt x="405" y="76"/>
                  <a:pt x="403" y="76"/>
                </a:cubicBezTo>
                <a:cubicBezTo>
                  <a:pt x="403" y="75"/>
                  <a:pt x="402" y="75"/>
                  <a:pt x="402" y="75"/>
                </a:cubicBezTo>
                <a:cubicBezTo>
                  <a:pt x="402" y="74"/>
                  <a:pt x="402" y="74"/>
                  <a:pt x="402" y="74"/>
                </a:cubicBezTo>
                <a:cubicBezTo>
                  <a:pt x="401" y="74"/>
                  <a:pt x="400" y="75"/>
                  <a:pt x="400" y="76"/>
                </a:cubicBezTo>
                <a:cubicBezTo>
                  <a:pt x="398" y="76"/>
                  <a:pt x="396" y="77"/>
                  <a:pt x="395" y="77"/>
                </a:cubicBezTo>
                <a:cubicBezTo>
                  <a:pt x="395" y="77"/>
                  <a:pt x="395" y="78"/>
                  <a:pt x="395" y="78"/>
                </a:cubicBezTo>
                <a:cubicBezTo>
                  <a:pt x="395" y="78"/>
                  <a:pt x="395" y="78"/>
                  <a:pt x="395" y="78"/>
                </a:cubicBezTo>
                <a:cubicBezTo>
                  <a:pt x="395" y="79"/>
                  <a:pt x="396" y="78"/>
                  <a:pt x="396" y="78"/>
                </a:cubicBezTo>
                <a:cubicBezTo>
                  <a:pt x="396" y="78"/>
                  <a:pt x="397" y="78"/>
                  <a:pt x="400" y="78"/>
                </a:cubicBezTo>
                <a:cubicBezTo>
                  <a:pt x="400" y="78"/>
                  <a:pt x="400" y="79"/>
                  <a:pt x="400" y="79"/>
                </a:cubicBezTo>
                <a:cubicBezTo>
                  <a:pt x="400" y="79"/>
                  <a:pt x="399" y="79"/>
                  <a:pt x="398" y="79"/>
                </a:cubicBezTo>
                <a:cubicBezTo>
                  <a:pt x="398" y="79"/>
                  <a:pt x="398" y="79"/>
                  <a:pt x="398" y="79"/>
                </a:cubicBezTo>
                <a:cubicBezTo>
                  <a:pt x="398" y="79"/>
                  <a:pt x="398" y="79"/>
                  <a:pt x="398" y="79"/>
                </a:cubicBezTo>
                <a:cubicBezTo>
                  <a:pt x="398" y="79"/>
                  <a:pt x="398" y="79"/>
                  <a:pt x="398" y="79"/>
                </a:cubicBezTo>
                <a:cubicBezTo>
                  <a:pt x="398" y="79"/>
                  <a:pt x="398" y="79"/>
                  <a:pt x="398" y="80"/>
                </a:cubicBezTo>
                <a:cubicBezTo>
                  <a:pt x="398" y="80"/>
                  <a:pt x="398" y="80"/>
                  <a:pt x="399" y="80"/>
                </a:cubicBezTo>
                <a:cubicBezTo>
                  <a:pt x="399" y="80"/>
                  <a:pt x="400" y="80"/>
                  <a:pt x="401" y="80"/>
                </a:cubicBezTo>
                <a:cubicBezTo>
                  <a:pt x="401" y="81"/>
                  <a:pt x="402" y="83"/>
                  <a:pt x="402" y="83"/>
                </a:cubicBezTo>
                <a:cubicBezTo>
                  <a:pt x="402" y="83"/>
                  <a:pt x="402" y="83"/>
                  <a:pt x="402" y="83"/>
                </a:cubicBezTo>
                <a:cubicBezTo>
                  <a:pt x="402" y="84"/>
                  <a:pt x="402" y="84"/>
                  <a:pt x="402" y="84"/>
                </a:cubicBezTo>
                <a:cubicBezTo>
                  <a:pt x="401" y="85"/>
                  <a:pt x="402" y="85"/>
                  <a:pt x="402" y="85"/>
                </a:cubicBezTo>
                <a:cubicBezTo>
                  <a:pt x="402" y="85"/>
                  <a:pt x="402" y="85"/>
                  <a:pt x="402" y="85"/>
                </a:cubicBezTo>
                <a:cubicBezTo>
                  <a:pt x="405" y="93"/>
                  <a:pt x="408" y="101"/>
                  <a:pt x="410" y="110"/>
                </a:cubicBezTo>
                <a:cubicBezTo>
                  <a:pt x="410" y="110"/>
                  <a:pt x="411" y="110"/>
                  <a:pt x="411" y="109"/>
                </a:cubicBezTo>
                <a:cubicBezTo>
                  <a:pt x="410" y="103"/>
                  <a:pt x="408" y="97"/>
                  <a:pt x="406" y="92"/>
                </a:cubicBezTo>
                <a:cubicBezTo>
                  <a:pt x="405" y="89"/>
                  <a:pt x="404" y="87"/>
                  <a:pt x="404" y="85"/>
                </a:cubicBezTo>
                <a:cubicBezTo>
                  <a:pt x="404" y="86"/>
                  <a:pt x="405" y="87"/>
                  <a:pt x="406" y="87"/>
                </a:cubicBezTo>
                <a:cubicBezTo>
                  <a:pt x="405" y="89"/>
                  <a:pt x="406" y="91"/>
                  <a:pt x="408" y="92"/>
                </a:cubicBezTo>
                <a:cubicBezTo>
                  <a:pt x="409" y="96"/>
                  <a:pt x="411" y="99"/>
                  <a:pt x="411" y="103"/>
                </a:cubicBezTo>
                <a:cubicBezTo>
                  <a:pt x="412" y="104"/>
                  <a:pt x="413" y="103"/>
                  <a:pt x="412" y="103"/>
                </a:cubicBezTo>
                <a:cubicBezTo>
                  <a:pt x="412" y="99"/>
                  <a:pt x="411" y="96"/>
                  <a:pt x="410" y="93"/>
                </a:cubicBezTo>
                <a:cubicBezTo>
                  <a:pt x="412" y="94"/>
                  <a:pt x="413" y="91"/>
                  <a:pt x="411" y="89"/>
                </a:cubicBezTo>
                <a:cubicBezTo>
                  <a:pt x="411" y="89"/>
                  <a:pt x="411" y="89"/>
                  <a:pt x="411" y="89"/>
                </a:cubicBezTo>
                <a:cubicBezTo>
                  <a:pt x="412" y="89"/>
                  <a:pt x="412" y="87"/>
                  <a:pt x="411" y="87"/>
                </a:cubicBezTo>
                <a:cubicBezTo>
                  <a:pt x="411" y="87"/>
                  <a:pt x="411" y="86"/>
                  <a:pt x="411" y="86"/>
                </a:cubicBezTo>
                <a:cubicBezTo>
                  <a:pt x="411" y="85"/>
                  <a:pt x="409" y="84"/>
                  <a:pt x="408" y="84"/>
                </a:cubicBezTo>
                <a:cubicBezTo>
                  <a:pt x="408" y="84"/>
                  <a:pt x="408" y="84"/>
                  <a:pt x="408" y="84"/>
                </a:cubicBezTo>
                <a:cubicBezTo>
                  <a:pt x="408" y="83"/>
                  <a:pt x="407" y="83"/>
                  <a:pt x="407" y="82"/>
                </a:cubicBezTo>
                <a:cubicBezTo>
                  <a:pt x="407" y="82"/>
                  <a:pt x="407" y="82"/>
                  <a:pt x="407" y="82"/>
                </a:cubicBezTo>
                <a:cubicBezTo>
                  <a:pt x="407" y="81"/>
                  <a:pt x="407" y="81"/>
                  <a:pt x="407" y="80"/>
                </a:cubicBezTo>
                <a:cubicBezTo>
                  <a:pt x="408" y="80"/>
                  <a:pt x="410" y="80"/>
                  <a:pt x="411" y="80"/>
                </a:cubicBezTo>
                <a:cubicBezTo>
                  <a:pt x="411" y="80"/>
                  <a:pt x="410" y="80"/>
                  <a:pt x="410" y="81"/>
                </a:cubicBezTo>
                <a:cubicBezTo>
                  <a:pt x="410" y="81"/>
                  <a:pt x="410" y="82"/>
                  <a:pt x="411" y="82"/>
                </a:cubicBezTo>
                <a:cubicBezTo>
                  <a:pt x="412" y="80"/>
                  <a:pt x="416" y="79"/>
                  <a:pt x="418" y="79"/>
                </a:cubicBezTo>
                <a:cubicBezTo>
                  <a:pt x="417" y="84"/>
                  <a:pt x="417" y="96"/>
                  <a:pt x="417" y="98"/>
                </a:cubicBezTo>
                <a:cubicBezTo>
                  <a:pt x="415" y="112"/>
                  <a:pt x="413" y="125"/>
                  <a:pt x="412" y="140"/>
                </a:cubicBezTo>
                <a:cubicBezTo>
                  <a:pt x="412" y="157"/>
                  <a:pt x="411" y="174"/>
                  <a:pt x="408" y="191"/>
                </a:cubicBezTo>
                <a:cubicBezTo>
                  <a:pt x="404" y="204"/>
                  <a:pt x="401" y="218"/>
                  <a:pt x="397" y="231"/>
                </a:cubicBezTo>
                <a:cubicBezTo>
                  <a:pt x="393" y="246"/>
                  <a:pt x="390" y="261"/>
                  <a:pt x="387" y="276"/>
                </a:cubicBezTo>
                <a:cubicBezTo>
                  <a:pt x="387" y="276"/>
                  <a:pt x="387" y="276"/>
                  <a:pt x="387" y="276"/>
                </a:cubicBezTo>
                <a:cubicBezTo>
                  <a:pt x="387" y="276"/>
                  <a:pt x="387" y="276"/>
                  <a:pt x="387" y="276"/>
                </a:cubicBezTo>
                <a:cubicBezTo>
                  <a:pt x="387" y="276"/>
                  <a:pt x="387" y="276"/>
                  <a:pt x="387" y="276"/>
                </a:cubicBezTo>
                <a:cubicBezTo>
                  <a:pt x="387" y="276"/>
                  <a:pt x="387" y="277"/>
                  <a:pt x="387" y="277"/>
                </a:cubicBezTo>
                <a:cubicBezTo>
                  <a:pt x="387" y="277"/>
                  <a:pt x="387" y="277"/>
                  <a:pt x="387" y="277"/>
                </a:cubicBezTo>
                <a:cubicBezTo>
                  <a:pt x="386" y="282"/>
                  <a:pt x="385" y="287"/>
                  <a:pt x="384" y="291"/>
                </a:cubicBezTo>
                <a:cubicBezTo>
                  <a:pt x="380" y="310"/>
                  <a:pt x="377" y="328"/>
                  <a:pt x="373" y="346"/>
                </a:cubicBezTo>
                <a:cubicBezTo>
                  <a:pt x="370" y="355"/>
                  <a:pt x="368" y="364"/>
                  <a:pt x="365" y="373"/>
                </a:cubicBezTo>
                <a:cubicBezTo>
                  <a:pt x="365" y="373"/>
                  <a:pt x="365" y="373"/>
                  <a:pt x="365" y="373"/>
                </a:cubicBezTo>
                <a:cubicBezTo>
                  <a:pt x="364" y="373"/>
                  <a:pt x="364" y="375"/>
                  <a:pt x="364" y="376"/>
                </a:cubicBezTo>
                <a:cubicBezTo>
                  <a:pt x="364" y="376"/>
                  <a:pt x="364" y="376"/>
                  <a:pt x="364" y="376"/>
                </a:cubicBezTo>
                <a:cubicBezTo>
                  <a:pt x="361" y="388"/>
                  <a:pt x="358" y="400"/>
                  <a:pt x="355" y="412"/>
                </a:cubicBezTo>
                <a:cubicBezTo>
                  <a:pt x="354" y="411"/>
                  <a:pt x="354" y="411"/>
                  <a:pt x="354" y="411"/>
                </a:cubicBezTo>
                <a:cubicBezTo>
                  <a:pt x="354" y="410"/>
                  <a:pt x="353" y="411"/>
                  <a:pt x="353" y="411"/>
                </a:cubicBezTo>
                <a:cubicBezTo>
                  <a:pt x="354" y="411"/>
                  <a:pt x="354" y="412"/>
                  <a:pt x="354" y="412"/>
                </a:cubicBezTo>
                <a:cubicBezTo>
                  <a:pt x="354" y="414"/>
                  <a:pt x="353" y="416"/>
                  <a:pt x="353" y="419"/>
                </a:cubicBezTo>
                <a:cubicBezTo>
                  <a:pt x="353" y="418"/>
                  <a:pt x="352" y="418"/>
                  <a:pt x="352" y="418"/>
                </a:cubicBezTo>
                <a:cubicBezTo>
                  <a:pt x="352" y="418"/>
                  <a:pt x="352" y="418"/>
                  <a:pt x="352" y="418"/>
                </a:cubicBezTo>
                <a:cubicBezTo>
                  <a:pt x="352" y="418"/>
                  <a:pt x="352" y="419"/>
                  <a:pt x="353" y="419"/>
                </a:cubicBezTo>
                <a:cubicBezTo>
                  <a:pt x="352" y="422"/>
                  <a:pt x="351" y="425"/>
                  <a:pt x="350" y="429"/>
                </a:cubicBezTo>
                <a:cubicBezTo>
                  <a:pt x="351" y="426"/>
                  <a:pt x="352" y="422"/>
                  <a:pt x="353" y="419"/>
                </a:cubicBezTo>
                <a:cubicBezTo>
                  <a:pt x="353" y="421"/>
                  <a:pt x="354" y="423"/>
                  <a:pt x="355" y="424"/>
                </a:cubicBezTo>
                <a:cubicBezTo>
                  <a:pt x="352" y="436"/>
                  <a:pt x="349" y="447"/>
                  <a:pt x="347" y="459"/>
                </a:cubicBezTo>
                <a:cubicBezTo>
                  <a:pt x="346" y="457"/>
                  <a:pt x="345" y="455"/>
                  <a:pt x="344" y="454"/>
                </a:cubicBezTo>
                <a:cubicBezTo>
                  <a:pt x="344" y="454"/>
                  <a:pt x="344" y="453"/>
                  <a:pt x="344" y="452"/>
                </a:cubicBezTo>
                <a:cubicBezTo>
                  <a:pt x="344" y="451"/>
                  <a:pt x="344" y="450"/>
                  <a:pt x="345" y="449"/>
                </a:cubicBezTo>
                <a:cubicBezTo>
                  <a:pt x="346" y="451"/>
                  <a:pt x="344" y="449"/>
                  <a:pt x="347" y="451"/>
                </a:cubicBezTo>
                <a:cubicBezTo>
                  <a:pt x="347" y="451"/>
                  <a:pt x="347" y="451"/>
                  <a:pt x="347" y="451"/>
                </a:cubicBezTo>
                <a:cubicBezTo>
                  <a:pt x="346" y="450"/>
                  <a:pt x="345" y="449"/>
                  <a:pt x="345" y="448"/>
                </a:cubicBezTo>
                <a:cubicBezTo>
                  <a:pt x="347" y="442"/>
                  <a:pt x="348" y="435"/>
                  <a:pt x="350" y="429"/>
                </a:cubicBezTo>
                <a:cubicBezTo>
                  <a:pt x="348" y="435"/>
                  <a:pt x="346" y="442"/>
                  <a:pt x="345" y="448"/>
                </a:cubicBezTo>
                <a:cubicBezTo>
                  <a:pt x="344" y="447"/>
                  <a:pt x="344" y="447"/>
                  <a:pt x="342" y="446"/>
                </a:cubicBezTo>
                <a:cubicBezTo>
                  <a:pt x="342" y="446"/>
                  <a:pt x="342" y="446"/>
                  <a:pt x="342" y="446"/>
                </a:cubicBezTo>
                <a:cubicBezTo>
                  <a:pt x="342" y="448"/>
                  <a:pt x="343" y="450"/>
                  <a:pt x="344" y="452"/>
                </a:cubicBezTo>
                <a:cubicBezTo>
                  <a:pt x="342" y="456"/>
                  <a:pt x="341" y="460"/>
                  <a:pt x="340" y="464"/>
                </a:cubicBezTo>
                <a:cubicBezTo>
                  <a:pt x="340" y="464"/>
                  <a:pt x="340" y="464"/>
                  <a:pt x="340" y="465"/>
                </a:cubicBezTo>
                <a:cubicBezTo>
                  <a:pt x="340" y="465"/>
                  <a:pt x="340" y="465"/>
                  <a:pt x="340" y="465"/>
                </a:cubicBezTo>
                <a:cubicBezTo>
                  <a:pt x="338" y="472"/>
                  <a:pt x="336" y="479"/>
                  <a:pt x="335" y="487"/>
                </a:cubicBezTo>
                <a:cubicBezTo>
                  <a:pt x="332" y="496"/>
                  <a:pt x="330" y="505"/>
                  <a:pt x="328" y="515"/>
                </a:cubicBezTo>
                <a:cubicBezTo>
                  <a:pt x="327" y="514"/>
                  <a:pt x="327" y="513"/>
                  <a:pt x="327" y="513"/>
                </a:cubicBezTo>
                <a:cubicBezTo>
                  <a:pt x="327" y="513"/>
                  <a:pt x="327" y="513"/>
                  <a:pt x="327" y="513"/>
                </a:cubicBezTo>
                <a:cubicBezTo>
                  <a:pt x="327" y="513"/>
                  <a:pt x="327" y="514"/>
                  <a:pt x="327" y="515"/>
                </a:cubicBezTo>
                <a:cubicBezTo>
                  <a:pt x="325" y="525"/>
                  <a:pt x="323" y="535"/>
                  <a:pt x="320" y="545"/>
                </a:cubicBezTo>
                <a:cubicBezTo>
                  <a:pt x="323" y="535"/>
                  <a:pt x="325" y="525"/>
                  <a:pt x="328" y="515"/>
                </a:cubicBezTo>
                <a:cubicBezTo>
                  <a:pt x="328" y="516"/>
                  <a:pt x="329" y="518"/>
                  <a:pt x="330" y="519"/>
                </a:cubicBezTo>
                <a:cubicBezTo>
                  <a:pt x="326" y="532"/>
                  <a:pt x="321" y="545"/>
                  <a:pt x="317" y="559"/>
                </a:cubicBezTo>
                <a:cubicBezTo>
                  <a:pt x="318" y="554"/>
                  <a:pt x="319" y="550"/>
                  <a:pt x="320" y="545"/>
                </a:cubicBezTo>
                <a:cubicBezTo>
                  <a:pt x="319" y="550"/>
                  <a:pt x="318" y="555"/>
                  <a:pt x="316" y="560"/>
                </a:cubicBezTo>
                <a:cubicBezTo>
                  <a:pt x="314" y="567"/>
                  <a:pt x="311" y="575"/>
                  <a:pt x="309" y="583"/>
                </a:cubicBezTo>
                <a:cubicBezTo>
                  <a:pt x="309" y="583"/>
                  <a:pt x="308" y="583"/>
                  <a:pt x="308" y="583"/>
                </a:cubicBezTo>
                <a:cubicBezTo>
                  <a:pt x="308" y="583"/>
                  <a:pt x="308" y="584"/>
                  <a:pt x="308" y="584"/>
                </a:cubicBezTo>
                <a:cubicBezTo>
                  <a:pt x="307" y="587"/>
                  <a:pt x="306" y="590"/>
                  <a:pt x="305" y="593"/>
                </a:cubicBezTo>
                <a:cubicBezTo>
                  <a:pt x="301" y="606"/>
                  <a:pt x="297" y="620"/>
                  <a:pt x="294" y="634"/>
                </a:cubicBezTo>
                <a:cubicBezTo>
                  <a:pt x="293" y="638"/>
                  <a:pt x="291" y="644"/>
                  <a:pt x="292" y="649"/>
                </a:cubicBezTo>
                <a:cubicBezTo>
                  <a:pt x="292" y="650"/>
                  <a:pt x="292" y="650"/>
                  <a:pt x="292" y="651"/>
                </a:cubicBezTo>
                <a:cubicBezTo>
                  <a:pt x="280" y="649"/>
                  <a:pt x="268" y="647"/>
                  <a:pt x="257" y="644"/>
                </a:cubicBezTo>
                <a:cubicBezTo>
                  <a:pt x="257" y="644"/>
                  <a:pt x="257" y="644"/>
                  <a:pt x="257" y="645"/>
                </a:cubicBezTo>
                <a:cubicBezTo>
                  <a:pt x="257" y="651"/>
                  <a:pt x="257" y="658"/>
                  <a:pt x="257" y="665"/>
                </a:cubicBezTo>
                <a:cubicBezTo>
                  <a:pt x="257" y="665"/>
                  <a:pt x="257" y="665"/>
                  <a:pt x="257" y="665"/>
                </a:cubicBezTo>
                <a:cubicBezTo>
                  <a:pt x="257" y="659"/>
                  <a:pt x="257" y="653"/>
                  <a:pt x="257" y="648"/>
                </a:cubicBezTo>
                <a:cubicBezTo>
                  <a:pt x="257" y="643"/>
                  <a:pt x="277" y="649"/>
                  <a:pt x="279" y="649"/>
                </a:cubicBezTo>
                <a:cubicBezTo>
                  <a:pt x="282" y="650"/>
                  <a:pt x="286" y="650"/>
                  <a:pt x="289" y="651"/>
                </a:cubicBezTo>
                <a:cubicBezTo>
                  <a:pt x="286" y="651"/>
                  <a:pt x="283" y="651"/>
                  <a:pt x="280" y="651"/>
                </a:cubicBezTo>
                <a:cubicBezTo>
                  <a:pt x="280" y="651"/>
                  <a:pt x="280" y="651"/>
                  <a:pt x="280" y="651"/>
                </a:cubicBezTo>
                <a:cubicBezTo>
                  <a:pt x="284" y="651"/>
                  <a:pt x="288" y="651"/>
                  <a:pt x="291" y="651"/>
                </a:cubicBezTo>
                <a:cubicBezTo>
                  <a:pt x="291" y="652"/>
                  <a:pt x="291" y="652"/>
                  <a:pt x="291" y="653"/>
                </a:cubicBezTo>
                <a:cubicBezTo>
                  <a:pt x="288" y="653"/>
                  <a:pt x="286" y="652"/>
                  <a:pt x="283" y="652"/>
                </a:cubicBezTo>
                <a:cubicBezTo>
                  <a:pt x="283" y="652"/>
                  <a:pt x="270" y="652"/>
                  <a:pt x="279" y="652"/>
                </a:cubicBezTo>
                <a:cubicBezTo>
                  <a:pt x="279" y="652"/>
                  <a:pt x="279" y="651"/>
                  <a:pt x="279" y="651"/>
                </a:cubicBezTo>
                <a:cubicBezTo>
                  <a:pt x="276" y="651"/>
                  <a:pt x="274" y="651"/>
                  <a:pt x="272" y="652"/>
                </a:cubicBezTo>
                <a:cubicBezTo>
                  <a:pt x="271" y="653"/>
                  <a:pt x="271" y="653"/>
                  <a:pt x="272" y="653"/>
                </a:cubicBezTo>
                <a:cubicBezTo>
                  <a:pt x="278" y="653"/>
                  <a:pt x="284" y="653"/>
                  <a:pt x="291" y="654"/>
                </a:cubicBezTo>
                <a:cubicBezTo>
                  <a:pt x="290" y="656"/>
                  <a:pt x="289" y="659"/>
                  <a:pt x="288" y="662"/>
                </a:cubicBezTo>
                <a:cubicBezTo>
                  <a:pt x="287" y="662"/>
                  <a:pt x="286" y="662"/>
                  <a:pt x="286" y="662"/>
                </a:cubicBezTo>
                <a:cubicBezTo>
                  <a:pt x="286" y="662"/>
                  <a:pt x="286" y="662"/>
                  <a:pt x="286" y="662"/>
                </a:cubicBezTo>
                <a:cubicBezTo>
                  <a:pt x="286" y="662"/>
                  <a:pt x="285" y="662"/>
                  <a:pt x="285" y="662"/>
                </a:cubicBezTo>
                <a:cubicBezTo>
                  <a:pt x="285" y="662"/>
                  <a:pt x="285" y="662"/>
                  <a:pt x="285" y="662"/>
                </a:cubicBezTo>
                <a:cubicBezTo>
                  <a:pt x="285" y="662"/>
                  <a:pt x="285" y="662"/>
                  <a:pt x="285" y="662"/>
                </a:cubicBezTo>
                <a:cubicBezTo>
                  <a:pt x="282" y="663"/>
                  <a:pt x="280" y="663"/>
                  <a:pt x="277" y="664"/>
                </a:cubicBezTo>
                <a:cubicBezTo>
                  <a:pt x="280" y="663"/>
                  <a:pt x="283" y="662"/>
                  <a:pt x="285" y="662"/>
                </a:cubicBezTo>
                <a:cubicBezTo>
                  <a:pt x="286" y="662"/>
                  <a:pt x="286" y="661"/>
                  <a:pt x="285" y="661"/>
                </a:cubicBezTo>
                <a:cubicBezTo>
                  <a:pt x="280" y="659"/>
                  <a:pt x="274" y="658"/>
                  <a:pt x="269" y="657"/>
                </a:cubicBezTo>
                <a:cubicBezTo>
                  <a:pt x="268" y="657"/>
                  <a:pt x="268" y="658"/>
                  <a:pt x="268" y="658"/>
                </a:cubicBezTo>
                <a:cubicBezTo>
                  <a:pt x="269" y="660"/>
                  <a:pt x="270" y="662"/>
                  <a:pt x="270" y="665"/>
                </a:cubicBezTo>
                <a:cubicBezTo>
                  <a:pt x="270" y="665"/>
                  <a:pt x="270" y="665"/>
                  <a:pt x="270" y="665"/>
                </a:cubicBezTo>
                <a:cubicBezTo>
                  <a:pt x="268" y="665"/>
                  <a:pt x="267" y="665"/>
                  <a:pt x="265" y="666"/>
                </a:cubicBezTo>
                <a:cubicBezTo>
                  <a:pt x="265" y="664"/>
                  <a:pt x="265" y="662"/>
                  <a:pt x="265" y="661"/>
                </a:cubicBezTo>
                <a:cubicBezTo>
                  <a:pt x="265" y="662"/>
                  <a:pt x="265" y="662"/>
                  <a:pt x="266" y="661"/>
                </a:cubicBezTo>
                <a:cubicBezTo>
                  <a:pt x="267" y="660"/>
                  <a:pt x="267" y="660"/>
                  <a:pt x="267" y="659"/>
                </a:cubicBezTo>
                <a:cubicBezTo>
                  <a:pt x="267" y="658"/>
                  <a:pt x="266" y="658"/>
                  <a:pt x="266" y="658"/>
                </a:cubicBezTo>
                <a:cubicBezTo>
                  <a:pt x="262" y="661"/>
                  <a:pt x="265" y="672"/>
                  <a:pt x="266" y="676"/>
                </a:cubicBezTo>
                <a:cubicBezTo>
                  <a:pt x="266" y="678"/>
                  <a:pt x="266" y="680"/>
                  <a:pt x="267" y="682"/>
                </a:cubicBezTo>
                <a:cubicBezTo>
                  <a:pt x="267" y="682"/>
                  <a:pt x="267" y="682"/>
                  <a:pt x="267" y="682"/>
                </a:cubicBezTo>
                <a:cubicBezTo>
                  <a:pt x="266" y="683"/>
                  <a:pt x="266" y="683"/>
                  <a:pt x="267" y="683"/>
                </a:cubicBezTo>
                <a:cubicBezTo>
                  <a:pt x="268" y="693"/>
                  <a:pt x="269" y="702"/>
                  <a:pt x="268" y="711"/>
                </a:cubicBezTo>
                <a:cubicBezTo>
                  <a:pt x="268" y="711"/>
                  <a:pt x="268" y="711"/>
                  <a:pt x="268" y="711"/>
                </a:cubicBezTo>
                <a:cubicBezTo>
                  <a:pt x="268" y="713"/>
                  <a:pt x="267" y="714"/>
                  <a:pt x="267" y="716"/>
                </a:cubicBezTo>
                <a:cubicBezTo>
                  <a:pt x="266" y="717"/>
                  <a:pt x="266" y="718"/>
                  <a:pt x="266" y="719"/>
                </a:cubicBezTo>
                <a:cubicBezTo>
                  <a:pt x="265" y="720"/>
                  <a:pt x="265" y="721"/>
                  <a:pt x="265" y="722"/>
                </a:cubicBezTo>
                <a:cubicBezTo>
                  <a:pt x="265" y="712"/>
                  <a:pt x="263" y="701"/>
                  <a:pt x="262" y="692"/>
                </a:cubicBezTo>
                <a:cubicBezTo>
                  <a:pt x="262" y="688"/>
                  <a:pt x="258" y="648"/>
                  <a:pt x="267" y="651"/>
                </a:cubicBezTo>
                <a:cubicBezTo>
                  <a:pt x="267" y="651"/>
                  <a:pt x="267" y="651"/>
                  <a:pt x="267" y="651"/>
                </a:cubicBezTo>
                <a:cubicBezTo>
                  <a:pt x="258" y="647"/>
                  <a:pt x="261" y="672"/>
                  <a:pt x="261" y="675"/>
                </a:cubicBezTo>
                <a:cubicBezTo>
                  <a:pt x="261" y="690"/>
                  <a:pt x="265" y="707"/>
                  <a:pt x="264" y="723"/>
                </a:cubicBezTo>
                <a:cubicBezTo>
                  <a:pt x="258" y="738"/>
                  <a:pt x="252" y="753"/>
                  <a:pt x="246" y="768"/>
                </a:cubicBezTo>
                <a:cubicBezTo>
                  <a:pt x="246" y="768"/>
                  <a:pt x="247" y="769"/>
                  <a:pt x="247" y="768"/>
                </a:cubicBezTo>
                <a:cubicBezTo>
                  <a:pt x="252" y="756"/>
                  <a:pt x="257" y="743"/>
                  <a:pt x="262" y="731"/>
                </a:cubicBezTo>
                <a:cubicBezTo>
                  <a:pt x="261" y="734"/>
                  <a:pt x="260" y="736"/>
                  <a:pt x="259" y="739"/>
                </a:cubicBezTo>
                <a:cubicBezTo>
                  <a:pt x="260" y="736"/>
                  <a:pt x="261" y="734"/>
                  <a:pt x="262" y="731"/>
                </a:cubicBezTo>
                <a:cubicBezTo>
                  <a:pt x="263" y="729"/>
                  <a:pt x="264" y="727"/>
                  <a:pt x="264" y="725"/>
                </a:cubicBezTo>
                <a:cubicBezTo>
                  <a:pt x="264" y="728"/>
                  <a:pt x="264" y="731"/>
                  <a:pt x="263" y="734"/>
                </a:cubicBezTo>
                <a:cubicBezTo>
                  <a:pt x="263" y="735"/>
                  <a:pt x="264" y="735"/>
                  <a:pt x="264" y="735"/>
                </a:cubicBezTo>
                <a:cubicBezTo>
                  <a:pt x="264" y="731"/>
                  <a:pt x="264" y="728"/>
                  <a:pt x="265" y="725"/>
                </a:cubicBezTo>
                <a:cubicBezTo>
                  <a:pt x="266" y="720"/>
                  <a:pt x="268" y="716"/>
                  <a:pt x="270" y="711"/>
                </a:cubicBezTo>
                <a:cubicBezTo>
                  <a:pt x="274" y="702"/>
                  <a:pt x="277" y="692"/>
                  <a:pt x="280" y="683"/>
                </a:cubicBezTo>
                <a:cubicBezTo>
                  <a:pt x="282" y="678"/>
                  <a:pt x="284" y="672"/>
                  <a:pt x="285" y="666"/>
                </a:cubicBezTo>
                <a:cubicBezTo>
                  <a:pt x="286" y="666"/>
                  <a:pt x="286" y="666"/>
                  <a:pt x="287" y="666"/>
                </a:cubicBezTo>
                <a:cubicBezTo>
                  <a:pt x="282" y="682"/>
                  <a:pt x="277" y="698"/>
                  <a:pt x="271" y="713"/>
                </a:cubicBezTo>
                <a:cubicBezTo>
                  <a:pt x="271" y="713"/>
                  <a:pt x="271" y="713"/>
                  <a:pt x="270" y="713"/>
                </a:cubicBezTo>
                <a:cubicBezTo>
                  <a:pt x="270" y="713"/>
                  <a:pt x="270" y="714"/>
                  <a:pt x="270" y="714"/>
                </a:cubicBezTo>
                <a:cubicBezTo>
                  <a:pt x="271" y="714"/>
                  <a:pt x="271" y="714"/>
                  <a:pt x="271" y="714"/>
                </a:cubicBezTo>
                <a:cubicBezTo>
                  <a:pt x="271" y="715"/>
                  <a:pt x="270" y="717"/>
                  <a:pt x="270" y="718"/>
                </a:cubicBezTo>
                <a:cubicBezTo>
                  <a:pt x="269" y="719"/>
                  <a:pt x="268" y="719"/>
                  <a:pt x="267" y="719"/>
                </a:cubicBezTo>
                <a:cubicBezTo>
                  <a:pt x="267" y="719"/>
                  <a:pt x="267" y="720"/>
                  <a:pt x="267" y="720"/>
                </a:cubicBezTo>
                <a:cubicBezTo>
                  <a:pt x="268" y="719"/>
                  <a:pt x="269" y="719"/>
                  <a:pt x="270" y="719"/>
                </a:cubicBezTo>
                <a:cubicBezTo>
                  <a:pt x="268" y="725"/>
                  <a:pt x="266" y="731"/>
                  <a:pt x="263" y="737"/>
                </a:cubicBezTo>
                <a:cubicBezTo>
                  <a:pt x="247" y="782"/>
                  <a:pt x="229" y="827"/>
                  <a:pt x="209" y="871"/>
                </a:cubicBezTo>
                <a:cubicBezTo>
                  <a:pt x="208" y="871"/>
                  <a:pt x="206" y="871"/>
                  <a:pt x="205" y="871"/>
                </a:cubicBezTo>
                <a:cubicBezTo>
                  <a:pt x="208" y="860"/>
                  <a:pt x="217" y="850"/>
                  <a:pt x="222" y="839"/>
                </a:cubicBezTo>
                <a:cubicBezTo>
                  <a:pt x="230" y="820"/>
                  <a:pt x="237" y="801"/>
                  <a:pt x="244" y="782"/>
                </a:cubicBezTo>
                <a:cubicBezTo>
                  <a:pt x="249" y="771"/>
                  <a:pt x="253" y="760"/>
                  <a:pt x="257" y="748"/>
                </a:cubicBezTo>
                <a:cubicBezTo>
                  <a:pt x="254" y="757"/>
                  <a:pt x="250" y="766"/>
                  <a:pt x="247" y="775"/>
                </a:cubicBezTo>
                <a:cubicBezTo>
                  <a:pt x="239" y="795"/>
                  <a:pt x="231" y="815"/>
                  <a:pt x="223" y="835"/>
                </a:cubicBezTo>
                <a:cubicBezTo>
                  <a:pt x="218" y="847"/>
                  <a:pt x="208" y="858"/>
                  <a:pt x="205" y="871"/>
                </a:cubicBezTo>
                <a:cubicBezTo>
                  <a:pt x="199" y="871"/>
                  <a:pt x="194" y="871"/>
                  <a:pt x="189" y="871"/>
                </a:cubicBezTo>
                <a:cubicBezTo>
                  <a:pt x="184" y="871"/>
                  <a:pt x="164" y="869"/>
                  <a:pt x="162" y="874"/>
                </a:cubicBezTo>
                <a:cubicBezTo>
                  <a:pt x="161" y="874"/>
                  <a:pt x="161" y="875"/>
                  <a:pt x="161" y="875"/>
                </a:cubicBezTo>
                <a:cubicBezTo>
                  <a:pt x="160" y="875"/>
                  <a:pt x="158" y="875"/>
                  <a:pt x="157" y="875"/>
                </a:cubicBezTo>
                <a:cubicBezTo>
                  <a:pt x="157" y="875"/>
                  <a:pt x="157" y="874"/>
                  <a:pt x="157" y="874"/>
                </a:cubicBezTo>
                <a:cubicBezTo>
                  <a:pt x="157" y="874"/>
                  <a:pt x="157" y="874"/>
                  <a:pt x="157" y="874"/>
                </a:cubicBezTo>
                <a:cubicBezTo>
                  <a:pt x="157" y="874"/>
                  <a:pt x="157" y="875"/>
                  <a:pt x="157" y="875"/>
                </a:cubicBezTo>
                <a:cubicBezTo>
                  <a:pt x="160" y="876"/>
                  <a:pt x="165" y="875"/>
                  <a:pt x="169" y="875"/>
                </a:cubicBezTo>
                <a:cubicBezTo>
                  <a:pt x="164" y="876"/>
                  <a:pt x="159" y="876"/>
                  <a:pt x="157" y="878"/>
                </a:cubicBezTo>
                <a:cubicBezTo>
                  <a:pt x="157" y="878"/>
                  <a:pt x="157" y="878"/>
                  <a:pt x="157" y="878"/>
                </a:cubicBezTo>
                <a:cubicBezTo>
                  <a:pt x="157" y="878"/>
                  <a:pt x="157" y="878"/>
                  <a:pt x="157" y="878"/>
                </a:cubicBezTo>
                <a:cubicBezTo>
                  <a:pt x="157" y="878"/>
                  <a:pt x="157" y="878"/>
                  <a:pt x="157" y="878"/>
                </a:cubicBezTo>
                <a:cubicBezTo>
                  <a:pt x="157" y="878"/>
                  <a:pt x="157" y="878"/>
                  <a:pt x="157" y="878"/>
                </a:cubicBezTo>
                <a:cubicBezTo>
                  <a:pt x="157" y="878"/>
                  <a:pt x="158" y="878"/>
                  <a:pt x="158" y="878"/>
                </a:cubicBezTo>
                <a:cubicBezTo>
                  <a:pt x="158" y="878"/>
                  <a:pt x="158" y="878"/>
                  <a:pt x="158" y="878"/>
                </a:cubicBezTo>
                <a:cubicBezTo>
                  <a:pt x="174" y="878"/>
                  <a:pt x="190" y="878"/>
                  <a:pt x="205" y="877"/>
                </a:cubicBezTo>
                <a:cubicBezTo>
                  <a:pt x="205" y="877"/>
                  <a:pt x="206" y="877"/>
                  <a:pt x="206" y="877"/>
                </a:cubicBezTo>
                <a:cubicBezTo>
                  <a:pt x="206" y="877"/>
                  <a:pt x="206" y="878"/>
                  <a:pt x="206" y="878"/>
                </a:cubicBezTo>
                <a:cubicBezTo>
                  <a:pt x="205" y="878"/>
                  <a:pt x="205" y="878"/>
                  <a:pt x="205" y="879"/>
                </a:cubicBezTo>
                <a:cubicBezTo>
                  <a:pt x="205" y="879"/>
                  <a:pt x="205" y="879"/>
                  <a:pt x="205" y="879"/>
                </a:cubicBezTo>
                <a:cubicBezTo>
                  <a:pt x="205" y="879"/>
                  <a:pt x="205" y="880"/>
                  <a:pt x="204" y="880"/>
                </a:cubicBezTo>
                <a:cubicBezTo>
                  <a:pt x="190" y="881"/>
                  <a:pt x="175" y="881"/>
                  <a:pt x="160" y="881"/>
                </a:cubicBezTo>
                <a:cubicBezTo>
                  <a:pt x="160" y="881"/>
                  <a:pt x="160" y="881"/>
                  <a:pt x="160" y="881"/>
                </a:cubicBezTo>
                <a:cubicBezTo>
                  <a:pt x="160" y="881"/>
                  <a:pt x="159" y="881"/>
                  <a:pt x="159" y="881"/>
                </a:cubicBezTo>
                <a:cubicBezTo>
                  <a:pt x="158" y="881"/>
                  <a:pt x="158" y="881"/>
                  <a:pt x="158" y="882"/>
                </a:cubicBezTo>
                <a:cubicBezTo>
                  <a:pt x="159" y="882"/>
                  <a:pt x="160" y="883"/>
                  <a:pt x="161" y="883"/>
                </a:cubicBezTo>
                <a:cubicBezTo>
                  <a:pt x="161" y="884"/>
                  <a:pt x="162" y="883"/>
                  <a:pt x="161" y="882"/>
                </a:cubicBezTo>
                <a:cubicBezTo>
                  <a:pt x="161" y="882"/>
                  <a:pt x="161" y="882"/>
                  <a:pt x="161" y="882"/>
                </a:cubicBezTo>
                <a:cubicBezTo>
                  <a:pt x="162" y="882"/>
                  <a:pt x="163" y="882"/>
                  <a:pt x="163" y="882"/>
                </a:cubicBezTo>
                <a:cubicBezTo>
                  <a:pt x="164" y="883"/>
                  <a:pt x="164" y="882"/>
                  <a:pt x="164" y="882"/>
                </a:cubicBezTo>
                <a:cubicBezTo>
                  <a:pt x="165" y="883"/>
                  <a:pt x="167" y="883"/>
                  <a:pt x="168" y="883"/>
                </a:cubicBezTo>
                <a:cubicBezTo>
                  <a:pt x="171" y="884"/>
                  <a:pt x="174" y="884"/>
                  <a:pt x="177" y="884"/>
                </a:cubicBezTo>
                <a:cubicBezTo>
                  <a:pt x="177" y="884"/>
                  <a:pt x="177" y="885"/>
                  <a:pt x="177" y="885"/>
                </a:cubicBezTo>
                <a:cubicBezTo>
                  <a:pt x="178" y="885"/>
                  <a:pt x="178" y="886"/>
                  <a:pt x="179" y="886"/>
                </a:cubicBezTo>
                <a:cubicBezTo>
                  <a:pt x="178" y="886"/>
                  <a:pt x="178" y="886"/>
                  <a:pt x="178" y="886"/>
                </a:cubicBezTo>
                <a:cubicBezTo>
                  <a:pt x="177" y="886"/>
                  <a:pt x="177" y="886"/>
                  <a:pt x="176" y="886"/>
                </a:cubicBezTo>
                <a:cubicBezTo>
                  <a:pt x="176" y="886"/>
                  <a:pt x="176" y="886"/>
                  <a:pt x="176" y="886"/>
                </a:cubicBezTo>
                <a:cubicBezTo>
                  <a:pt x="175" y="885"/>
                  <a:pt x="175" y="886"/>
                  <a:pt x="175" y="886"/>
                </a:cubicBezTo>
                <a:cubicBezTo>
                  <a:pt x="175" y="886"/>
                  <a:pt x="175" y="886"/>
                  <a:pt x="175" y="886"/>
                </a:cubicBezTo>
                <a:cubicBezTo>
                  <a:pt x="173" y="886"/>
                  <a:pt x="172" y="886"/>
                  <a:pt x="171" y="886"/>
                </a:cubicBezTo>
                <a:cubicBezTo>
                  <a:pt x="170" y="886"/>
                  <a:pt x="169" y="886"/>
                  <a:pt x="167" y="886"/>
                </a:cubicBezTo>
                <a:cubicBezTo>
                  <a:pt x="167" y="886"/>
                  <a:pt x="166" y="886"/>
                  <a:pt x="165" y="886"/>
                </a:cubicBezTo>
                <a:cubicBezTo>
                  <a:pt x="165" y="886"/>
                  <a:pt x="165" y="886"/>
                  <a:pt x="165" y="886"/>
                </a:cubicBezTo>
                <a:cubicBezTo>
                  <a:pt x="165" y="886"/>
                  <a:pt x="164" y="886"/>
                  <a:pt x="164" y="886"/>
                </a:cubicBezTo>
                <a:cubicBezTo>
                  <a:pt x="164" y="886"/>
                  <a:pt x="164" y="886"/>
                  <a:pt x="164" y="886"/>
                </a:cubicBezTo>
                <a:cubicBezTo>
                  <a:pt x="164" y="886"/>
                  <a:pt x="164" y="886"/>
                  <a:pt x="164" y="886"/>
                </a:cubicBezTo>
                <a:cubicBezTo>
                  <a:pt x="165" y="886"/>
                  <a:pt x="165" y="885"/>
                  <a:pt x="164" y="885"/>
                </a:cubicBezTo>
                <a:cubicBezTo>
                  <a:pt x="164" y="885"/>
                  <a:pt x="164" y="885"/>
                  <a:pt x="163" y="885"/>
                </a:cubicBezTo>
                <a:cubicBezTo>
                  <a:pt x="162" y="884"/>
                  <a:pt x="161" y="884"/>
                  <a:pt x="160" y="884"/>
                </a:cubicBezTo>
                <a:cubicBezTo>
                  <a:pt x="160" y="884"/>
                  <a:pt x="160" y="885"/>
                  <a:pt x="160" y="885"/>
                </a:cubicBezTo>
                <a:cubicBezTo>
                  <a:pt x="161" y="884"/>
                  <a:pt x="161" y="884"/>
                  <a:pt x="162" y="885"/>
                </a:cubicBezTo>
                <a:cubicBezTo>
                  <a:pt x="161" y="885"/>
                  <a:pt x="160" y="885"/>
                  <a:pt x="159" y="885"/>
                </a:cubicBezTo>
                <a:cubicBezTo>
                  <a:pt x="159" y="885"/>
                  <a:pt x="159" y="886"/>
                  <a:pt x="159" y="886"/>
                </a:cubicBezTo>
                <a:cubicBezTo>
                  <a:pt x="161" y="886"/>
                  <a:pt x="162" y="886"/>
                  <a:pt x="163" y="886"/>
                </a:cubicBezTo>
                <a:cubicBezTo>
                  <a:pt x="163" y="887"/>
                  <a:pt x="163" y="887"/>
                  <a:pt x="163" y="888"/>
                </a:cubicBezTo>
                <a:cubicBezTo>
                  <a:pt x="163" y="888"/>
                  <a:pt x="163" y="888"/>
                  <a:pt x="164" y="888"/>
                </a:cubicBezTo>
                <a:cubicBezTo>
                  <a:pt x="164" y="888"/>
                  <a:pt x="164" y="888"/>
                  <a:pt x="164" y="888"/>
                </a:cubicBezTo>
                <a:cubicBezTo>
                  <a:pt x="162" y="888"/>
                  <a:pt x="161" y="888"/>
                  <a:pt x="160" y="888"/>
                </a:cubicBezTo>
                <a:cubicBezTo>
                  <a:pt x="158" y="886"/>
                  <a:pt x="155" y="885"/>
                  <a:pt x="153" y="883"/>
                </a:cubicBezTo>
                <a:cubicBezTo>
                  <a:pt x="153" y="883"/>
                  <a:pt x="152" y="883"/>
                  <a:pt x="152" y="884"/>
                </a:cubicBezTo>
                <a:cubicBezTo>
                  <a:pt x="153" y="885"/>
                  <a:pt x="153" y="886"/>
                  <a:pt x="154" y="886"/>
                </a:cubicBezTo>
                <a:cubicBezTo>
                  <a:pt x="154" y="886"/>
                  <a:pt x="154" y="887"/>
                  <a:pt x="154" y="887"/>
                </a:cubicBezTo>
                <a:cubicBezTo>
                  <a:pt x="153" y="886"/>
                  <a:pt x="153" y="886"/>
                  <a:pt x="152" y="886"/>
                </a:cubicBezTo>
                <a:cubicBezTo>
                  <a:pt x="152" y="886"/>
                  <a:pt x="151" y="886"/>
                  <a:pt x="152" y="887"/>
                </a:cubicBezTo>
                <a:cubicBezTo>
                  <a:pt x="152" y="887"/>
                  <a:pt x="152" y="887"/>
                  <a:pt x="153" y="888"/>
                </a:cubicBezTo>
                <a:cubicBezTo>
                  <a:pt x="153" y="889"/>
                  <a:pt x="154" y="889"/>
                  <a:pt x="155" y="890"/>
                </a:cubicBezTo>
                <a:cubicBezTo>
                  <a:pt x="155" y="890"/>
                  <a:pt x="155" y="890"/>
                  <a:pt x="155" y="891"/>
                </a:cubicBezTo>
                <a:cubicBezTo>
                  <a:pt x="155" y="891"/>
                  <a:pt x="155" y="891"/>
                  <a:pt x="155" y="891"/>
                </a:cubicBezTo>
                <a:cubicBezTo>
                  <a:pt x="158" y="894"/>
                  <a:pt x="162" y="898"/>
                  <a:pt x="166" y="900"/>
                </a:cubicBezTo>
                <a:cubicBezTo>
                  <a:pt x="166" y="905"/>
                  <a:pt x="167" y="910"/>
                  <a:pt x="167" y="914"/>
                </a:cubicBezTo>
                <a:cubicBezTo>
                  <a:pt x="166" y="914"/>
                  <a:pt x="166" y="915"/>
                  <a:pt x="167" y="915"/>
                </a:cubicBezTo>
                <a:cubicBezTo>
                  <a:pt x="167" y="915"/>
                  <a:pt x="167" y="915"/>
                  <a:pt x="167" y="915"/>
                </a:cubicBezTo>
                <a:cubicBezTo>
                  <a:pt x="167" y="916"/>
                  <a:pt x="167" y="917"/>
                  <a:pt x="167" y="918"/>
                </a:cubicBezTo>
                <a:cubicBezTo>
                  <a:pt x="166" y="918"/>
                  <a:pt x="166" y="918"/>
                  <a:pt x="165" y="918"/>
                </a:cubicBezTo>
                <a:cubicBezTo>
                  <a:pt x="165" y="918"/>
                  <a:pt x="165" y="919"/>
                  <a:pt x="165" y="919"/>
                </a:cubicBezTo>
                <a:cubicBezTo>
                  <a:pt x="166" y="919"/>
                  <a:pt x="166" y="919"/>
                  <a:pt x="167" y="920"/>
                </a:cubicBezTo>
                <a:cubicBezTo>
                  <a:pt x="167" y="924"/>
                  <a:pt x="167" y="926"/>
                  <a:pt x="167" y="927"/>
                </a:cubicBezTo>
                <a:cubicBezTo>
                  <a:pt x="167" y="928"/>
                  <a:pt x="167" y="928"/>
                  <a:pt x="167" y="928"/>
                </a:cubicBezTo>
                <a:cubicBezTo>
                  <a:pt x="166" y="929"/>
                  <a:pt x="166" y="930"/>
                  <a:pt x="165" y="930"/>
                </a:cubicBezTo>
                <a:cubicBezTo>
                  <a:pt x="164" y="928"/>
                  <a:pt x="164" y="925"/>
                  <a:pt x="164" y="922"/>
                </a:cubicBezTo>
                <a:cubicBezTo>
                  <a:pt x="162" y="910"/>
                  <a:pt x="166" y="928"/>
                  <a:pt x="166" y="927"/>
                </a:cubicBezTo>
                <a:cubicBezTo>
                  <a:pt x="166" y="928"/>
                  <a:pt x="167" y="928"/>
                  <a:pt x="167" y="927"/>
                </a:cubicBezTo>
                <a:cubicBezTo>
                  <a:pt x="166" y="922"/>
                  <a:pt x="165" y="918"/>
                  <a:pt x="162" y="914"/>
                </a:cubicBezTo>
                <a:cubicBezTo>
                  <a:pt x="162" y="914"/>
                  <a:pt x="161" y="914"/>
                  <a:pt x="161" y="915"/>
                </a:cubicBezTo>
                <a:cubicBezTo>
                  <a:pt x="162" y="920"/>
                  <a:pt x="163" y="926"/>
                  <a:pt x="164" y="931"/>
                </a:cubicBezTo>
                <a:cubicBezTo>
                  <a:pt x="164" y="931"/>
                  <a:pt x="163" y="932"/>
                  <a:pt x="163" y="932"/>
                </a:cubicBezTo>
                <a:cubicBezTo>
                  <a:pt x="163" y="932"/>
                  <a:pt x="163" y="933"/>
                  <a:pt x="164" y="932"/>
                </a:cubicBezTo>
                <a:cubicBezTo>
                  <a:pt x="164" y="933"/>
                  <a:pt x="164" y="934"/>
                  <a:pt x="164" y="935"/>
                </a:cubicBezTo>
                <a:cubicBezTo>
                  <a:pt x="164" y="935"/>
                  <a:pt x="163" y="935"/>
                  <a:pt x="163" y="934"/>
                </a:cubicBezTo>
                <a:cubicBezTo>
                  <a:pt x="163" y="934"/>
                  <a:pt x="162" y="934"/>
                  <a:pt x="162" y="935"/>
                </a:cubicBezTo>
                <a:cubicBezTo>
                  <a:pt x="163" y="936"/>
                  <a:pt x="164" y="936"/>
                  <a:pt x="164" y="937"/>
                </a:cubicBezTo>
                <a:cubicBezTo>
                  <a:pt x="164" y="940"/>
                  <a:pt x="165" y="943"/>
                  <a:pt x="165" y="946"/>
                </a:cubicBezTo>
                <a:cubicBezTo>
                  <a:pt x="164" y="946"/>
                  <a:pt x="163" y="945"/>
                  <a:pt x="163" y="945"/>
                </a:cubicBezTo>
                <a:cubicBezTo>
                  <a:pt x="164" y="945"/>
                  <a:pt x="164" y="944"/>
                  <a:pt x="164" y="944"/>
                </a:cubicBezTo>
                <a:cubicBezTo>
                  <a:pt x="160" y="943"/>
                  <a:pt x="164" y="947"/>
                  <a:pt x="165" y="948"/>
                </a:cubicBezTo>
                <a:cubicBezTo>
                  <a:pt x="165" y="948"/>
                  <a:pt x="165" y="948"/>
                  <a:pt x="165" y="948"/>
                </a:cubicBezTo>
                <a:cubicBezTo>
                  <a:pt x="165" y="950"/>
                  <a:pt x="165" y="951"/>
                  <a:pt x="165" y="953"/>
                </a:cubicBezTo>
                <a:cubicBezTo>
                  <a:pt x="165" y="953"/>
                  <a:pt x="164" y="954"/>
                  <a:pt x="164" y="954"/>
                </a:cubicBezTo>
                <a:cubicBezTo>
                  <a:pt x="164" y="954"/>
                  <a:pt x="164" y="954"/>
                  <a:pt x="164" y="954"/>
                </a:cubicBezTo>
                <a:cubicBezTo>
                  <a:pt x="164" y="954"/>
                  <a:pt x="163" y="954"/>
                  <a:pt x="163" y="955"/>
                </a:cubicBezTo>
                <a:cubicBezTo>
                  <a:pt x="163" y="955"/>
                  <a:pt x="163" y="955"/>
                  <a:pt x="163" y="956"/>
                </a:cubicBezTo>
                <a:cubicBezTo>
                  <a:pt x="163" y="957"/>
                  <a:pt x="162" y="958"/>
                  <a:pt x="162" y="959"/>
                </a:cubicBezTo>
                <a:cubicBezTo>
                  <a:pt x="161" y="955"/>
                  <a:pt x="161" y="952"/>
                  <a:pt x="161" y="948"/>
                </a:cubicBezTo>
                <a:cubicBezTo>
                  <a:pt x="161" y="950"/>
                  <a:pt x="161" y="951"/>
                  <a:pt x="161" y="953"/>
                </a:cubicBezTo>
                <a:cubicBezTo>
                  <a:pt x="162" y="954"/>
                  <a:pt x="163" y="953"/>
                  <a:pt x="162" y="953"/>
                </a:cubicBezTo>
                <a:cubicBezTo>
                  <a:pt x="162" y="947"/>
                  <a:pt x="161" y="942"/>
                  <a:pt x="160" y="936"/>
                </a:cubicBezTo>
                <a:cubicBezTo>
                  <a:pt x="160" y="932"/>
                  <a:pt x="160" y="928"/>
                  <a:pt x="160" y="924"/>
                </a:cubicBezTo>
                <a:cubicBezTo>
                  <a:pt x="159" y="922"/>
                  <a:pt x="158" y="911"/>
                  <a:pt x="161" y="920"/>
                </a:cubicBezTo>
                <a:cubicBezTo>
                  <a:pt x="161" y="921"/>
                  <a:pt x="162" y="921"/>
                  <a:pt x="162" y="920"/>
                </a:cubicBezTo>
                <a:cubicBezTo>
                  <a:pt x="161" y="918"/>
                  <a:pt x="160" y="915"/>
                  <a:pt x="159" y="913"/>
                </a:cubicBezTo>
                <a:cubicBezTo>
                  <a:pt x="159" y="912"/>
                  <a:pt x="158" y="912"/>
                  <a:pt x="158" y="913"/>
                </a:cubicBezTo>
                <a:cubicBezTo>
                  <a:pt x="158" y="916"/>
                  <a:pt x="158" y="918"/>
                  <a:pt x="158" y="921"/>
                </a:cubicBezTo>
                <a:cubicBezTo>
                  <a:pt x="158" y="920"/>
                  <a:pt x="158" y="919"/>
                  <a:pt x="157" y="918"/>
                </a:cubicBezTo>
                <a:cubicBezTo>
                  <a:pt x="157" y="918"/>
                  <a:pt x="156" y="918"/>
                  <a:pt x="156" y="919"/>
                </a:cubicBezTo>
                <a:cubicBezTo>
                  <a:pt x="157" y="925"/>
                  <a:pt x="158" y="931"/>
                  <a:pt x="159" y="937"/>
                </a:cubicBezTo>
                <a:cubicBezTo>
                  <a:pt x="159" y="945"/>
                  <a:pt x="160" y="952"/>
                  <a:pt x="161" y="960"/>
                </a:cubicBezTo>
                <a:cubicBezTo>
                  <a:pt x="159" y="964"/>
                  <a:pt x="157" y="968"/>
                  <a:pt x="155" y="972"/>
                </a:cubicBezTo>
                <a:cubicBezTo>
                  <a:pt x="154" y="973"/>
                  <a:pt x="153" y="973"/>
                  <a:pt x="152" y="974"/>
                </a:cubicBezTo>
                <a:cubicBezTo>
                  <a:pt x="151" y="974"/>
                  <a:pt x="151" y="974"/>
                  <a:pt x="150" y="974"/>
                </a:cubicBezTo>
                <a:cubicBezTo>
                  <a:pt x="150" y="974"/>
                  <a:pt x="150" y="975"/>
                  <a:pt x="150" y="975"/>
                </a:cubicBezTo>
                <a:cubicBezTo>
                  <a:pt x="152" y="974"/>
                  <a:pt x="153" y="974"/>
                  <a:pt x="155" y="973"/>
                </a:cubicBezTo>
                <a:cubicBezTo>
                  <a:pt x="151" y="981"/>
                  <a:pt x="148" y="989"/>
                  <a:pt x="145" y="997"/>
                </a:cubicBezTo>
                <a:cubicBezTo>
                  <a:pt x="144" y="999"/>
                  <a:pt x="143" y="1001"/>
                  <a:pt x="142" y="1003"/>
                </a:cubicBezTo>
                <a:cubicBezTo>
                  <a:pt x="139" y="1004"/>
                  <a:pt x="136" y="1004"/>
                  <a:pt x="134" y="1005"/>
                </a:cubicBezTo>
                <a:cubicBezTo>
                  <a:pt x="133" y="1005"/>
                  <a:pt x="133" y="1005"/>
                  <a:pt x="132" y="1005"/>
                </a:cubicBezTo>
                <a:cubicBezTo>
                  <a:pt x="132" y="1005"/>
                  <a:pt x="132" y="1005"/>
                  <a:pt x="132" y="1005"/>
                </a:cubicBezTo>
                <a:cubicBezTo>
                  <a:pt x="132" y="1005"/>
                  <a:pt x="132" y="1005"/>
                  <a:pt x="132" y="1006"/>
                </a:cubicBezTo>
                <a:cubicBezTo>
                  <a:pt x="129" y="1006"/>
                  <a:pt x="126" y="1007"/>
                  <a:pt x="124" y="1008"/>
                </a:cubicBezTo>
                <a:cubicBezTo>
                  <a:pt x="123" y="1008"/>
                  <a:pt x="123" y="1008"/>
                  <a:pt x="124" y="1008"/>
                </a:cubicBezTo>
                <a:cubicBezTo>
                  <a:pt x="126" y="1007"/>
                  <a:pt x="129" y="1007"/>
                  <a:pt x="132" y="1006"/>
                </a:cubicBezTo>
                <a:cubicBezTo>
                  <a:pt x="132" y="1008"/>
                  <a:pt x="134" y="1016"/>
                  <a:pt x="132" y="1011"/>
                </a:cubicBezTo>
                <a:cubicBezTo>
                  <a:pt x="132" y="1010"/>
                  <a:pt x="132" y="1008"/>
                  <a:pt x="131" y="1007"/>
                </a:cubicBezTo>
                <a:cubicBezTo>
                  <a:pt x="131" y="1007"/>
                  <a:pt x="131" y="1007"/>
                  <a:pt x="131" y="1007"/>
                </a:cubicBezTo>
                <a:cubicBezTo>
                  <a:pt x="131" y="1009"/>
                  <a:pt x="132" y="1012"/>
                  <a:pt x="133" y="1014"/>
                </a:cubicBezTo>
                <a:cubicBezTo>
                  <a:pt x="133" y="1014"/>
                  <a:pt x="133" y="1014"/>
                  <a:pt x="133" y="1014"/>
                </a:cubicBezTo>
                <a:cubicBezTo>
                  <a:pt x="133" y="1014"/>
                  <a:pt x="133" y="1013"/>
                  <a:pt x="134" y="1013"/>
                </a:cubicBezTo>
                <a:cubicBezTo>
                  <a:pt x="134" y="1013"/>
                  <a:pt x="134" y="1013"/>
                  <a:pt x="134" y="1013"/>
                </a:cubicBezTo>
                <a:cubicBezTo>
                  <a:pt x="132" y="1007"/>
                  <a:pt x="133" y="1005"/>
                  <a:pt x="140" y="1005"/>
                </a:cubicBezTo>
                <a:cubicBezTo>
                  <a:pt x="140" y="1005"/>
                  <a:pt x="140" y="1005"/>
                  <a:pt x="141" y="1005"/>
                </a:cubicBezTo>
                <a:cubicBezTo>
                  <a:pt x="140" y="1006"/>
                  <a:pt x="140" y="1006"/>
                  <a:pt x="140" y="1006"/>
                </a:cubicBezTo>
                <a:cubicBezTo>
                  <a:pt x="138" y="1006"/>
                  <a:pt x="137" y="1006"/>
                  <a:pt x="135" y="1006"/>
                </a:cubicBezTo>
                <a:cubicBezTo>
                  <a:pt x="135" y="1006"/>
                  <a:pt x="135" y="1006"/>
                  <a:pt x="135" y="1006"/>
                </a:cubicBezTo>
                <a:cubicBezTo>
                  <a:pt x="136" y="1007"/>
                  <a:pt x="136" y="1007"/>
                  <a:pt x="137" y="1007"/>
                </a:cubicBezTo>
                <a:cubicBezTo>
                  <a:pt x="136" y="1007"/>
                  <a:pt x="136" y="1007"/>
                  <a:pt x="135" y="1008"/>
                </a:cubicBezTo>
                <a:cubicBezTo>
                  <a:pt x="135" y="1008"/>
                  <a:pt x="135" y="1008"/>
                  <a:pt x="135" y="1008"/>
                </a:cubicBezTo>
                <a:cubicBezTo>
                  <a:pt x="137" y="1008"/>
                  <a:pt x="138" y="1007"/>
                  <a:pt x="140" y="1007"/>
                </a:cubicBezTo>
                <a:cubicBezTo>
                  <a:pt x="135" y="1015"/>
                  <a:pt x="131" y="1024"/>
                  <a:pt x="127" y="1032"/>
                </a:cubicBezTo>
                <a:cubicBezTo>
                  <a:pt x="126" y="1032"/>
                  <a:pt x="125" y="1031"/>
                  <a:pt x="125" y="1031"/>
                </a:cubicBezTo>
                <a:cubicBezTo>
                  <a:pt x="124" y="1031"/>
                  <a:pt x="124" y="1031"/>
                  <a:pt x="124" y="1031"/>
                </a:cubicBezTo>
                <a:cubicBezTo>
                  <a:pt x="123" y="1031"/>
                  <a:pt x="123" y="1030"/>
                  <a:pt x="122" y="1029"/>
                </a:cubicBezTo>
                <a:cubicBezTo>
                  <a:pt x="122" y="1029"/>
                  <a:pt x="122" y="1029"/>
                  <a:pt x="122" y="1030"/>
                </a:cubicBezTo>
                <a:cubicBezTo>
                  <a:pt x="121" y="1027"/>
                  <a:pt x="122" y="1029"/>
                  <a:pt x="122" y="1032"/>
                </a:cubicBezTo>
                <a:cubicBezTo>
                  <a:pt x="122" y="1032"/>
                  <a:pt x="122" y="1032"/>
                  <a:pt x="122" y="1032"/>
                </a:cubicBezTo>
                <a:cubicBezTo>
                  <a:pt x="121" y="1030"/>
                  <a:pt x="122" y="1032"/>
                  <a:pt x="122" y="1034"/>
                </a:cubicBezTo>
                <a:cubicBezTo>
                  <a:pt x="122" y="1035"/>
                  <a:pt x="122" y="1036"/>
                  <a:pt x="122" y="1037"/>
                </a:cubicBezTo>
                <a:cubicBezTo>
                  <a:pt x="122" y="1037"/>
                  <a:pt x="122" y="1037"/>
                  <a:pt x="123" y="1037"/>
                </a:cubicBezTo>
                <a:cubicBezTo>
                  <a:pt x="123" y="1038"/>
                  <a:pt x="122" y="1038"/>
                  <a:pt x="122" y="1037"/>
                </a:cubicBezTo>
                <a:cubicBezTo>
                  <a:pt x="122" y="1038"/>
                  <a:pt x="122" y="1038"/>
                  <a:pt x="122" y="1035"/>
                </a:cubicBezTo>
                <a:cubicBezTo>
                  <a:pt x="122" y="1036"/>
                  <a:pt x="122" y="1036"/>
                  <a:pt x="122" y="1036"/>
                </a:cubicBezTo>
                <a:cubicBezTo>
                  <a:pt x="122" y="1036"/>
                  <a:pt x="122" y="1035"/>
                  <a:pt x="121" y="1034"/>
                </a:cubicBezTo>
                <a:cubicBezTo>
                  <a:pt x="121" y="1033"/>
                  <a:pt x="121" y="1033"/>
                  <a:pt x="121" y="1034"/>
                </a:cubicBezTo>
                <a:cubicBezTo>
                  <a:pt x="121" y="1036"/>
                  <a:pt x="122" y="1037"/>
                  <a:pt x="123" y="1039"/>
                </a:cubicBezTo>
                <a:cubicBezTo>
                  <a:pt x="121" y="1043"/>
                  <a:pt x="119" y="1047"/>
                  <a:pt x="117" y="1051"/>
                </a:cubicBezTo>
                <a:cubicBezTo>
                  <a:pt x="110" y="1064"/>
                  <a:pt x="104" y="1077"/>
                  <a:pt x="97" y="1090"/>
                </a:cubicBezTo>
                <a:cubicBezTo>
                  <a:pt x="96" y="1092"/>
                  <a:pt x="95" y="1095"/>
                  <a:pt x="93" y="1097"/>
                </a:cubicBezTo>
                <a:cubicBezTo>
                  <a:pt x="86" y="1109"/>
                  <a:pt x="79" y="1121"/>
                  <a:pt x="73" y="1133"/>
                </a:cubicBezTo>
                <a:cubicBezTo>
                  <a:pt x="72" y="1133"/>
                  <a:pt x="72" y="1133"/>
                  <a:pt x="72" y="1132"/>
                </a:cubicBezTo>
                <a:cubicBezTo>
                  <a:pt x="72" y="1132"/>
                  <a:pt x="72" y="1132"/>
                  <a:pt x="72" y="1133"/>
                </a:cubicBezTo>
                <a:cubicBezTo>
                  <a:pt x="72" y="1133"/>
                  <a:pt x="72" y="1133"/>
                  <a:pt x="72" y="1134"/>
                </a:cubicBezTo>
                <a:cubicBezTo>
                  <a:pt x="64" y="1149"/>
                  <a:pt x="56" y="1164"/>
                  <a:pt x="48" y="1179"/>
                </a:cubicBezTo>
                <a:cubicBezTo>
                  <a:pt x="34" y="1207"/>
                  <a:pt x="20" y="1236"/>
                  <a:pt x="5" y="1264"/>
                </a:cubicBezTo>
                <a:cubicBezTo>
                  <a:pt x="4" y="1264"/>
                  <a:pt x="2" y="1264"/>
                  <a:pt x="0" y="1264"/>
                </a:cubicBezTo>
                <a:cubicBezTo>
                  <a:pt x="0" y="1264"/>
                  <a:pt x="0" y="1264"/>
                  <a:pt x="0" y="1265"/>
                </a:cubicBezTo>
                <a:cubicBezTo>
                  <a:pt x="2" y="1270"/>
                  <a:pt x="5" y="1268"/>
                  <a:pt x="10" y="1268"/>
                </a:cubicBezTo>
                <a:cubicBezTo>
                  <a:pt x="11" y="1268"/>
                  <a:pt x="11" y="1268"/>
                  <a:pt x="10" y="1268"/>
                </a:cubicBezTo>
                <a:cubicBezTo>
                  <a:pt x="10" y="1268"/>
                  <a:pt x="9" y="1268"/>
                  <a:pt x="8" y="1268"/>
                </a:cubicBezTo>
                <a:cubicBezTo>
                  <a:pt x="6" y="1269"/>
                  <a:pt x="4" y="1268"/>
                  <a:pt x="4" y="1264"/>
                </a:cubicBezTo>
                <a:cubicBezTo>
                  <a:pt x="4" y="1264"/>
                  <a:pt x="5" y="1264"/>
                  <a:pt x="5" y="1264"/>
                </a:cubicBezTo>
                <a:cubicBezTo>
                  <a:pt x="5" y="1265"/>
                  <a:pt x="5" y="1265"/>
                  <a:pt x="5" y="1265"/>
                </a:cubicBezTo>
                <a:cubicBezTo>
                  <a:pt x="6" y="1265"/>
                  <a:pt x="6" y="1265"/>
                  <a:pt x="6" y="1264"/>
                </a:cubicBezTo>
                <a:cubicBezTo>
                  <a:pt x="6" y="1264"/>
                  <a:pt x="6" y="1264"/>
                  <a:pt x="6" y="1264"/>
                </a:cubicBezTo>
                <a:cubicBezTo>
                  <a:pt x="6" y="1265"/>
                  <a:pt x="6" y="1265"/>
                  <a:pt x="7" y="1264"/>
                </a:cubicBezTo>
                <a:cubicBezTo>
                  <a:pt x="12" y="1264"/>
                  <a:pt x="18" y="1264"/>
                  <a:pt x="23" y="1264"/>
                </a:cubicBezTo>
                <a:cubicBezTo>
                  <a:pt x="36" y="1264"/>
                  <a:pt x="49" y="1264"/>
                  <a:pt x="62" y="1264"/>
                </a:cubicBezTo>
                <a:cubicBezTo>
                  <a:pt x="87" y="1265"/>
                  <a:pt x="111" y="1267"/>
                  <a:pt x="136" y="1268"/>
                </a:cubicBezTo>
                <a:cubicBezTo>
                  <a:pt x="136" y="1268"/>
                  <a:pt x="136" y="1267"/>
                  <a:pt x="136" y="1267"/>
                </a:cubicBezTo>
                <a:cubicBezTo>
                  <a:pt x="93" y="1266"/>
                  <a:pt x="50" y="1262"/>
                  <a:pt x="7" y="1264"/>
                </a:cubicBezTo>
                <a:cubicBezTo>
                  <a:pt x="8" y="1263"/>
                  <a:pt x="8" y="1261"/>
                  <a:pt x="9" y="1260"/>
                </a:cubicBezTo>
                <a:cubicBezTo>
                  <a:pt x="9" y="1259"/>
                  <a:pt x="9" y="1259"/>
                  <a:pt x="8" y="1259"/>
                </a:cubicBezTo>
                <a:cubicBezTo>
                  <a:pt x="8" y="1262"/>
                  <a:pt x="7" y="1263"/>
                  <a:pt x="7" y="1264"/>
                </a:cubicBezTo>
                <a:cubicBezTo>
                  <a:pt x="7" y="1264"/>
                  <a:pt x="7" y="1264"/>
                  <a:pt x="7" y="1264"/>
                </a:cubicBezTo>
                <a:cubicBezTo>
                  <a:pt x="7" y="1263"/>
                  <a:pt x="8" y="1260"/>
                  <a:pt x="9" y="1258"/>
                </a:cubicBezTo>
                <a:cubicBezTo>
                  <a:pt x="11" y="1255"/>
                  <a:pt x="12" y="1252"/>
                  <a:pt x="14" y="1249"/>
                </a:cubicBezTo>
                <a:cubicBezTo>
                  <a:pt x="17" y="1242"/>
                  <a:pt x="21" y="1236"/>
                  <a:pt x="24" y="1229"/>
                </a:cubicBezTo>
                <a:cubicBezTo>
                  <a:pt x="31" y="1215"/>
                  <a:pt x="38" y="1200"/>
                  <a:pt x="45" y="1186"/>
                </a:cubicBezTo>
                <a:cubicBezTo>
                  <a:pt x="54" y="1168"/>
                  <a:pt x="63" y="1151"/>
                  <a:pt x="73" y="1134"/>
                </a:cubicBezTo>
                <a:cubicBezTo>
                  <a:pt x="73" y="1135"/>
                  <a:pt x="73" y="1136"/>
                  <a:pt x="74" y="1137"/>
                </a:cubicBezTo>
                <a:cubicBezTo>
                  <a:pt x="71" y="1141"/>
                  <a:pt x="69" y="1146"/>
                  <a:pt x="66" y="1151"/>
                </a:cubicBezTo>
                <a:cubicBezTo>
                  <a:pt x="60" y="1162"/>
                  <a:pt x="54" y="1173"/>
                  <a:pt x="48" y="1185"/>
                </a:cubicBezTo>
                <a:cubicBezTo>
                  <a:pt x="48" y="1185"/>
                  <a:pt x="47" y="1184"/>
                  <a:pt x="47" y="1184"/>
                </a:cubicBezTo>
                <a:cubicBezTo>
                  <a:pt x="47" y="1184"/>
                  <a:pt x="47" y="1184"/>
                  <a:pt x="47" y="1185"/>
                </a:cubicBezTo>
                <a:cubicBezTo>
                  <a:pt x="47" y="1185"/>
                  <a:pt x="48" y="1186"/>
                  <a:pt x="48" y="1186"/>
                </a:cubicBezTo>
                <a:cubicBezTo>
                  <a:pt x="48" y="1186"/>
                  <a:pt x="47" y="1187"/>
                  <a:pt x="47" y="1187"/>
                </a:cubicBezTo>
                <a:cubicBezTo>
                  <a:pt x="47" y="1188"/>
                  <a:pt x="43" y="1196"/>
                  <a:pt x="47" y="1195"/>
                </a:cubicBezTo>
                <a:cubicBezTo>
                  <a:pt x="47" y="1195"/>
                  <a:pt x="47" y="1194"/>
                  <a:pt x="47" y="1194"/>
                </a:cubicBezTo>
                <a:cubicBezTo>
                  <a:pt x="45" y="1195"/>
                  <a:pt x="47" y="1190"/>
                  <a:pt x="48" y="1186"/>
                </a:cubicBezTo>
                <a:cubicBezTo>
                  <a:pt x="49" y="1187"/>
                  <a:pt x="50" y="1187"/>
                  <a:pt x="51" y="1187"/>
                </a:cubicBezTo>
                <a:cubicBezTo>
                  <a:pt x="49" y="1191"/>
                  <a:pt x="47" y="1195"/>
                  <a:pt x="46" y="1199"/>
                </a:cubicBezTo>
                <a:cubicBezTo>
                  <a:pt x="44" y="1199"/>
                  <a:pt x="43" y="1199"/>
                  <a:pt x="42" y="1198"/>
                </a:cubicBezTo>
                <a:cubicBezTo>
                  <a:pt x="42" y="1198"/>
                  <a:pt x="42" y="1199"/>
                  <a:pt x="42" y="1199"/>
                </a:cubicBezTo>
                <a:cubicBezTo>
                  <a:pt x="43" y="1199"/>
                  <a:pt x="44" y="1199"/>
                  <a:pt x="45" y="1199"/>
                </a:cubicBezTo>
                <a:cubicBezTo>
                  <a:pt x="41" y="1208"/>
                  <a:pt x="37" y="1218"/>
                  <a:pt x="33" y="1227"/>
                </a:cubicBezTo>
                <a:cubicBezTo>
                  <a:pt x="32" y="1229"/>
                  <a:pt x="32" y="1230"/>
                  <a:pt x="31" y="1232"/>
                </a:cubicBezTo>
                <a:cubicBezTo>
                  <a:pt x="29" y="1233"/>
                  <a:pt x="27" y="1234"/>
                  <a:pt x="26" y="1236"/>
                </a:cubicBezTo>
                <a:cubicBezTo>
                  <a:pt x="28" y="1233"/>
                  <a:pt x="27" y="1231"/>
                  <a:pt x="29" y="1225"/>
                </a:cubicBezTo>
                <a:cubicBezTo>
                  <a:pt x="33" y="1213"/>
                  <a:pt x="38" y="1202"/>
                  <a:pt x="44" y="1191"/>
                </a:cubicBezTo>
                <a:cubicBezTo>
                  <a:pt x="44" y="1191"/>
                  <a:pt x="44" y="1191"/>
                  <a:pt x="43" y="1191"/>
                </a:cubicBezTo>
                <a:cubicBezTo>
                  <a:pt x="39" y="1201"/>
                  <a:pt x="34" y="1211"/>
                  <a:pt x="30" y="1221"/>
                </a:cubicBezTo>
                <a:cubicBezTo>
                  <a:pt x="29" y="1224"/>
                  <a:pt x="27" y="1228"/>
                  <a:pt x="27" y="1232"/>
                </a:cubicBezTo>
                <a:cubicBezTo>
                  <a:pt x="27" y="1233"/>
                  <a:pt x="26" y="1235"/>
                  <a:pt x="25" y="1236"/>
                </a:cubicBezTo>
                <a:cubicBezTo>
                  <a:pt x="23" y="1237"/>
                  <a:pt x="21" y="1239"/>
                  <a:pt x="19" y="1240"/>
                </a:cubicBezTo>
                <a:cubicBezTo>
                  <a:pt x="19" y="1240"/>
                  <a:pt x="19" y="1241"/>
                  <a:pt x="20" y="1241"/>
                </a:cubicBezTo>
                <a:cubicBezTo>
                  <a:pt x="21" y="1239"/>
                  <a:pt x="23" y="1238"/>
                  <a:pt x="25" y="1237"/>
                </a:cubicBezTo>
                <a:cubicBezTo>
                  <a:pt x="22" y="1240"/>
                  <a:pt x="19" y="1242"/>
                  <a:pt x="17" y="1244"/>
                </a:cubicBezTo>
                <a:cubicBezTo>
                  <a:pt x="17" y="1244"/>
                  <a:pt x="17" y="1245"/>
                  <a:pt x="17" y="1245"/>
                </a:cubicBezTo>
                <a:cubicBezTo>
                  <a:pt x="20" y="1244"/>
                  <a:pt x="23" y="1244"/>
                  <a:pt x="26" y="1244"/>
                </a:cubicBezTo>
                <a:cubicBezTo>
                  <a:pt x="26" y="1244"/>
                  <a:pt x="26" y="1244"/>
                  <a:pt x="26" y="1244"/>
                </a:cubicBezTo>
                <a:cubicBezTo>
                  <a:pt x="25" y="1247"/>
                  <a:pt x="23" y="1249"/>
                  <a:pt x="22" y="1252"/>
                </a:cubicBezTo>
                <a:cubicBezTo>
                  <a:pt x="21" y="1253"/>
                  <a:pt x="21" y="1253"/>
                  <a:pt x="20" y="1254"/>
                </a:cubicBezTo>
                <a:cubicBezTo>
                  <a:pt x="20" y="1254"/>
                  <a:pt x="20" y="1254"/>
                  <a:pt x="20" y="1254"/>
                </a:cubicBezTo>
                <a:cubicBezTo>
                  <a:pt x="20" y="1254"/>
                  <a:pt x="20" y="1254"/>
                  <a:pt x="20" y="1254"/>
                </a:cubicBezTo>
                <a:cubicBezTo>
                  <a:pt x="21" y="1254"/>
                  <a:pt x="20" y="1253"/>
                  <a:pt x="20" y="1254"/>
                </a:cubicBezTo>
                <a:cubicBezTo>
                  <a:pt x="20" y="1254"/>
                  <a:pt x="19" y="1255"/>
                  <a:pt x="19" y="1255"/>
                </a:cubicBezTo>
                <a:cubicBezTo>
                  <a:pt x="17" y="1257"/>
                  <a:pt x="16" y="1258"/>
                  <a:pt x="14" y="1259"/>
                </a:cubicBezTo>
                <a:cubicBezTo>
                  <a:pt x="14" y="1260"/>
                  <a:pt x="14" y="1260"/>
                  <a:pt x="15" y="1260"/>
                </a:cubicBezTo>
                <a:cubicBezTo>
                  <a:pt x="16" y="1259"/>
                  <a:pt x="17" y="1258"/>
                  <a:pt x="18" y="1257"/>
                </a:cubicBezTo>
                <a:cubicBezTo>
                  <a:pt x="18" y="1257"/>
                  <a:pt x="18" y="1257"/>
                  <a:pt x="18" y="1257"/>
                </a:cubicBezTo>
                <a:cubicBezTo>
                  <a:pt x="18" y="1257"/>
                  <a:pt x="18" y="1257"/>
                  <a:pt x="18" y="1257"/>
                </a:cubicBezTo>
                <a:cubicBezTo>
                  <a:pt x="19" y="1257"/>
                  <a:pt x="21" y="1255"/>
                  <a:pt x="22" y="1253"/>
                </a:cubicBezTo>
                <a:cubicBezTo>
                  <a:pt x="25" y="1252"/>
                  <a:pt x="27" y="1250"/>
                  <a:pt x="29" y="1248"/>
                </a:cubicBezTo>
                <a:cubicBezTo>
                  <a:pt x="31" y="1248"/>
                  <a:pt x="32" y="1248"/>
                  <a:pt x="33" y="1247"/>
                </a:cubicBezTo>
                <a:cubicBezTo>
                  <a:pt x="33" y="1247"/>
                  <a:pt x="34" y="1247"/>
                  <a:pt x="36" y="1247"/>
                </a:cubicBezTo>
                <a:cubicBezTo>
                  <a:pt x="36" y="1247"/>
                  <a:pt x="36" y="1246"/>
                  <a:pt x="36" y="1246"/>
                </a:cubicBezTo>
                <a:cubicBezTo>
                  <a:pt x="37" y="1245"/>
                  <a:pt x="38" y="1244"/>
                  <a:pt x="39" y="1244"/>
                </a:cubicBezTo>
                <a:cubicBezTo>
                  <a:pt x="39" y="1244"/>
                  <a:pt x="40" y="1244"/>
                  <a:pt x="40" y="1243"/>
                </a:cubicBezTo>
                <a:cubicBezTo>
                  <a:pt x="40" y="1244"/>
                  <a:pt x="40" y="1244"/>
                  <a:pt x="41" y="1243"/>
                </a:cubicBezTo>
                <a:cubicBezTo>
                  <a:pt x="41" y="1243"/>
                  <a:pt x="41" y="1243"/>
                  <a:pt x="41" y="1243"/>
                </a:cubicBezTo>
                <a:cubicBezTo>
                  <a:pt x="41" y="1243"/>
                  <a:pt x="42" y="1243"/>
                  <a:pt x="42" y="1242"/>
                </a:cubicBezTo>
                <a:cubicBezTo>
                  <a:pt x="42" y="1242"/>
                  <a:pt x="42" y="1242"/>
                  <a:pt x="42" y="1242"/>
                </a:cubicBezTo>
                <a:cubicBezTo>
                  <a:pt x="42" y="1242"/>
                  <a:pt x="43" y="1242"/>
                  <a:pt x="43" y="1242"/>
                </a:cubicBezTo>
                <a:cubicBezTo>
                  <a:pt x="44" y="1242"/>
                  <a:pt x="44" y="1242"/>
                  <a:pt x="45" y="1242"/>
                </a:cubicBezTo>
                <a:cubicBezTo>
                  <a:pt x="45" y="1242"/>
                  <a:pt x="45" y="1242"/>
                  <a:pt x="45" y="1242"/>
                </a:cubicBezTo>
                <a:cubicBezTo>
                  <a:pt x="46" y="1242"/>
                  <a:pt x="46" y="1242"/>
                  <a:pt x="47" y="1241"/>
                </a:cubicBezTo>
                <a:cubicBezTo>
                  <a:pt x="46" y="1243"/>
                  <a:pt x="46" y="1244"/>
                  <a:pt x="46" y="1245"/>
                </a:cubicBezTo>
                <a:cubicBezTo>
                  <a:pt x="46" y="1246"/>
                  <a:pt x="46" y="1246"/>
                  <a:pt x="47" y="1246"/>
                </a:cubicBezTo>
                <a:cubicBezTo>
                  <a:pt x="48" y="1244"/>
                  <a:pt x="49" y="1243"/>
                  <a:pt x="50" y="1241"/>
                </a:cubicBezTo>
                <a:cubicBezTo>
                  <a:pt x="50" y="1241"/>
                  <a:pt x="50" y="1241"/>
                  <a:pt x="50" y="1241"/>
                </a:cubicBezTo>
                <a:cubicBezTo>
                  <a:pt x="50" y="1243"/>
                  <a:pt x="49" y="1245"/>
                  <a:pt x="49" y="1247"/>
                </a:cubicBezTo>
                <a:cubicBezTo>
                  <a:pt x="46" y="1247"/>
                  <a:pt x="44" y="1248"/>
                  <a:pt x="42" y="1248"/>
                </a:cubicBezTo>
                <a:cubicBezTo>
                  <a:pt x="42" y="1248"/>
                  <a:pt x="41" y="1248"/>
                  <a:pt x="41" y="1249"/>
                </a:cubicBezTo>
                <a:cubicBezTo>
                  <a:pt x="40" y="1249"/>
                  <a:pt x="39" y="1249"/>
                  <a:pt x="37" y="1249"/>
                </a:cubicBezTo>
                <a:cubicBezTo>
                  <a:pt x="37" y="1250"/>
                  <a:pt x="37" y="1251"/>
                  <a:pt x="38" y="1250"/>
                </a:cubicBezTo>
                <a:cubicBezTo>
                  <a:pt x="41" y="1250"/>
                  <a:pt x="45" y="1249"/>
                  <a:pt x="48" y="1249"/>
                </a:cubicBezTo>
                <a:cubicBezTo>
                  <a:pt x="49" y="1249"/>
                  <a:pt x="49" y="1249"/>
                  <a:pt x="49" y="1249"/>
                </a:cubicBezTo>
                <a:cubicBezTo>
                  <a:pt x="49" y="1249"/>
                  <a:pt x="50" y="1249"/>
                  <a:pt x="50" y="1249"/>
                </a:cubicBezTo>
                <a:cubicBezTo>
                  <a:pt x="55" y="1248"/>
                  <a:pt x="61" y="1247"/>
                  <a:pt x="66" y="1247"/>
                </a:cubicBezTo>
                <a:cubicBezTo>
                  <a:pt x="66" y="1247"/>
                  <a:pt x="66" y="1247"/>
                  <a:pt x="67" y="1247"/>
                </a:cubicBezTo>
                <a:cubicBezTo>
                  <a:pt x="67" y="1247"/>
                  <a:pt x="67" y="1247"/>
                  <a:pt x="67" y="1247"/>
                </a:cubicBezTo>
                <a:cubicBezTo>
                  <a:pt x="68" y="1246"/>
                  <a:pt x="69" y="1246"/>
                  <a:pt x="71" y="1246"/>
                </a:cubicBezTo>
                <a:cubicBezTo>
                  <a:pt x="75" y="1246"/>
                  <a:pt x="80" y="1246"/>
                  <a:pt x="85" y="1247"/>
                </a:cubicBezTo>
                <a:cubicBezTo>
                  <a:pt x="86" y="1247"/>
                  <a:pt x="86" y="1246"/>
                  <a:pt x="85" y="1246"/>
                </a:cubicBezTo>
                <a:cubicBezTo>
                  <a:pt x="82" y="1245"/>
                  <a:pt x="79" y="1245"/>
                  <a:pt x="75" y="1245"/>
                </a:cubicBezTo>
                <a:cubicBezTo>
                  <a:pt x="78" y="1245"/>
                  <a:pt x="80" y="1244"/>
                  <a:pt x="83" y="1244"/>
                </a:cubicBezTo>
                <a:cubicBezTo>
                  <a:pt x="83" y="1243"/>
                  <a:pt x="83" y="1242"/>
                  <a:pt x="82" y="1243"/>
                </a:cubicBezTo>
                <a:cubicBezTo>
                  <a:pt x="78" y="1244"/>
                  <a:pt x="74" y="1244"/>
                  <a:pt x="70" y="1245"/>
                </a:cubicBezTo>
                <a:cubicBezTo>
                  <a:pt x="69" y="1245"/>
                  <a:pt x="69" y="1245"/>
                  <a:pt x="68" y="1245"/>
                </a:cubicBezTo>
                <a:cubicBezTo>
                  <a:pt x="70" y="1243"/>
                  <a:pt x="72" y="1242"/>
                  <a:pt x="73" y="1239"/>
                </a:cubicBezTo>
                <a:cubicBezTo>
                  <a:pt x="73" y="1239"/>
                  <a:pt x="74" y="1239"/>
                  <a:pt x="74" y="1239"/>
                </a:cubicBezTo>
                <a:cubicBezTo>
                  <a:pt x="74" y="1241"/>
                  <a:pt x="73" y="1242"/>
                  <a:pt x="73" y="1243"/>
                </a:cubicBezTo>
                <a:cubicBezTo>
                  <a:pt x="73" y="1243"/>
                  <a:pt x="74" y="1244"/>
                  <a:pt x="74" y="1243"/>
                </a:cubicBezTo>
                <a:cubicBezTo>
                  <a:pt x="75" y="1242"/>
                  <a:pt x="76" y="1241"/>
                  <a:pt x="78" y="1239"/>
                </a:cubicBezTo>
                <a:cubicBezTo>
                  <a:pt x="78" y="1239"/>
                  <a:pt x="78" y="1239"/>
                  <a:pt x="78" y="1239"/>
                </a:cubicBezTo>
                <a:cubicBezTo>
                  <a:pt x="78" y="1240"/>
                  <a:pt x="78" y="1242"/>
                  <a:pt x="78" y="1243"/>
                </a:cubicBezTo>
                <a:cubicBezTo>
                  <a:pt x="78" y="1244"/>
                  <a:pt x="78" y="1244"/>
                  <a:pt x="79" y="1243"/>
                </a:cubicBezTo>
                <a:cubicBezTo>
                  <a:pt x="80" y="1242"/>
                  <a:pt x="82" y="1240"/>
                  <a:pt x="83" y="1239"/>
                </a:cubicBezTo>
                <a:cubicBezTo>
                  <a:pt x="83" y="1239"/>
                  <a:pt x="84" y="1239"/>
                  <a:pt x="84" y="1239"/>
                </a:cubicBezTo>
                <a:cubicBezTo>
                  <a:pt x="84" y="1240"/>
                  <a:pt x="84" y="1242"/>
                  <a:pt x="84" y="1244"/>
                </a:cubicBezTo>
                <a:cubicBezTo>
                  <a:pt x="84" y="1244"/>
                  <a:pt x="85" y="1244"/>
                  <a:pt x="85" y="1244"/>
                </a:cubicBezTo>
                <a:cubicBezTo>
                  <a:pt x="86" y="1242"/>
                  <a:pt x="86" y="1240"/>
                  <a:pt x="87" y="1239"/>
                </a:cubicBezTo>
                <a:cubicBezTo>
                  <a:pt x="88" y="1239"/>
                  <a:pt x="89" y="1239"/>
                  <a:pt x="90" y="1239"/>
                </a:cubicBezTo>
                <a:cubicBezTo>
                  <a:pt x="87" y="1245"/>
                  <a:pt x="83" y="1252"/>
                  <a:pt x="79" y="1259"/>
                </a:cubicBezTo>
                <a:cubicBezTo>
                  <a:pt x="79" y="1259"/>
                  <a:pt x="79" y="1259"/>
                  <a:pt x="80" y="1259"/>
                </a:cubicBezTo>
                <a:cubicBezTo>
                  <a:pt x="83" y="1252"/>
                  <a:pt x="87" y="1245"/>
                  <a:pt x="91" y="1239"/>
                </a:cubicBezTo>
                <a:cubicBezTo>
                  <a:pt x="92" y="1238"/>
                  <a:pt x="94" y="1238"/>
                  <a:pt x="95" y="1238"/>
                </a:cubicBezTo>
                <a:cubicBezTo>
                  <a:pt x="91" y="1247"/>
                  <a:pt x="88" y="1255"/>
                  <a:pt x="84" y="1264"/>
                </a:cubicBezTo>
                <a:cubicBezTo>
                  <a:pt x="84" y="1264"/>
                  <a:pt x="85" y="1264"/>
                  <a:pt x="85" y="1264"/>
                </a:cubicBezTo>
                <a:cubicBezTo>
                  <a:pt x="88" y="1255"/>
                  <a:pt x="92" y="1247"/>
                  <a:pt x="95" y="1238"/>
                </a:cubicBezTo>
                <a:cubicBezTo>
                  <a:pt x="96" y="1238"/>
                  <a:pt x="97" y="1238"/>
                  <a:pt x="97" y="1238"/>
                </a:cubicBezTo>
                <a:cubicBezTo>
                  <a:pt x="97" y="1240"/>
                  <a:pt x="96" y="1242"/>
                  <a:pt x="96" y="1243"/>
                </a:cubicBezTo>
                <a:cubicBezTo>
                  <a:pt x="96" y="1243"/>
                  <a:pt x="97" y="1244"/>
                  <a:pt x="97" y="1244"/>
                </a:cubicBezTo>
                <a:cubicBezTo>
                  <a:pt x="97" y="1244"/>
                  <a:pt x="97" y="1245"/>
                  <a:pt x="96" y="1245"/>
                </a:cubicBezTo>
                <a:cubicBezTo>
                  <a:pt x="96" y="1246"/>
                  <a:pt x="97" y="1246"/>
                  <a:pt x="97" y="1246"/>
                </a:cubicBezTo>
                <a:cubicBezTo>
                  <a:pt x="99" y="1243"/>
                  <a:pt x="100" y="1241"/>
                  <a:pt x="101" y="1238"/>
                </a:cubicBezTo>
                <a:cubicBezTo>
                  <a:pt x="102" y="1238"/>
                  <a:pt x="102" y="1238"/>
                  <a:pt x="102" y="1238"/>
                </a:cubicBezTo>
                <a:cubicBezTo>
                  <a:pt x="102" y="1239"/>
                  <a:pt x="102" y="1241"/>
                  <a:pt x="101" y="1242"/>
                </a:cubicBezTo>
                <a:cubicBezTo>
                  <a:pt x="101" y="1242"/>
                  <a:pt x="102" y="1243"/>
                  <a:pt x="102" y="1242"/>
                </a:cubicBezTo>
                <a:cubicBezTo>
                  <a:pt x="103" y="1241"/>
                  <a:pt x="104" y="1240"/>
                  <a:pt x="105" y="1238"/>
                </a:cubicBezTo>
                <a:cubicBezTo>
                  <a:pt x="105" y="1238"/>
                  <a:pt x="105" y="1238"/>
                  <a:pt x="105" y="1238"/>
                </a:cubicBezTo>
                <a:cubicBezTo>
                  <a:pt x="105" y="1241"/>
                  <a:pt x="105" y="1243"/>
                  <a:pt x="105" y="1246"/>
                </a:cubicBezTo>
                <a:cubicBezTo>
                  <a:pt x="105" y="1246"/>
                  <a:pt x="105" y="1246"/>
                  <a:pt x="105" y="1246"/>
                </a:cubicBezTo>
                <a:cubicBezTo>
                  <a:pt x="104" y="1246"/>
                  <a:pt x="103" y="1246"/>
                  <a:pt x="102" y="1246"/>
                </a:cubicBezTo>
                <a:cubicBezTo>
                  <a:pt x="101" y="1246"/>
                  <a:pt x="101" y="1247"/>
                  <a:pt x="102" y="1247"/>
                </a:cubicBezTo>
                <a:cubicBezTo>
                  <a:pt x="108" y="1245"/>
                  <a:pt x="115" y="1246"/>
                  <a:pt x="121" y="1248"/>
                </a:cubicBezTo>
                <a:cubicBezTo>
                  <a:pt x="112" y="1249"/>
                  <a:pt x="103" y="1248"/>
                  <a:pt x="93" y="1248"/>
                </a:cubicBezTo>
                <a:cubicBezTo>
                  <a:pt x="93" y="1248"/>
                  <a:pt x="93" y="1249"/>
                  <a:pt x="93" y="1249"/>
                </a:cubicBezTo>
                <a:cubicBezTo>
                  <a:pt x="99" y="1249"/>
                  <a:pt x="105" y="1249"/>
                  <a:pt x="111" y="1250"/>
                </a:cubicBezTo>
                <a:cubicBezTo>
                  <a:pt x="115" y="1250"/>
                  <a:pt x="118" y="1250"/>
                  <a:pt x="122" y="1249"/>
                </a:cubicBezTo>
                <a:cubicBezTo>
                  <a:pt x="122" y="1249"/>
                  <a:pt x="123" y="1249"/>
                  <a:pt x="123" y="1249"/>
                </a:cubicBezTo>
                <a:cubicBezTo>
                  <a:pt x="124" y="1249"/>
                  <a:pt x="125" y="1250"/>
                  <a:pt x="126" y="1250"/>
                </a:cubicBezTo>
                <a:cubicBezTo>
                  <a:pt x="126" y="1250"/>
                  <a:pt x="126" y="1249"/>
                  <a:pt x="126" y="1249"/>
                </a:cubicBezTo>
                <a:cubicBezTo>
                  <a:pt x="128" y="1249"/>
                  <a:pt x="127" y="1249"/>
                  <a:pt x="129" y="1249"/>
                </a:cubicBezTo>
                <a:cubicBezTo>
                  <a:pt x="130" y="1248"/>
                  <a:pt x="129" y="1247"/>
                  <a:pt x="129" y="1248"/>
                </a:cubicBezTo>
                <a:cubicBezTo>
                  <a:pt x="127" y="1248"/>
                  <a:pt x="125" y="1248"/>
                  <a:pt x="124" y="1248"/>
                </a:cubicBezTo>
                <a:cubicBezTo>
                  <a:pt x="118" y="1246"/>
                  <a:pt x="112" y="1245"/>
                  <a:pt x="106" y="1246"/>
                </a:cubicBezTo>
                <a:cubicBezTo>
                  <a:pt x="108" y="1243"/>
                  <a:pt x="109" y="1241"/>
                  <a:pt x="110" y="1238"/>
                </a:cubicBezTo>
                <a:cubicBezTo>
                  <a:pt x="110" y="1238"/>
                  <a:pt x="110" y="1238"/>
                  <a:pt x="110" y="1238"/>
                </a:cubicBezTo>
                <a:cubicBezTo>
                  <a:pt x="110" y="1240"/>
                  <a:pt x="110" y="1241"/>
                  <a:pt x="110" y="1243"/>
                </a:cubicBezTo>
                <a:cubicBezTo>
                  <a:pt x="110" y="1244"/>
                  <a:pt x="111" y="1244"/>
                  <a:pt x="111" y="1243"/>
                </a:cubicBezTo>
                <a:cubicBezTo>
                  <a:pt x="113" y="1242"/>
                  <a:pt x="114" y="1240"/>
                  <a:pt x="115" y="1239"/>
                </a:cubicBezTo>
                <a:cubicBezTo>
                  <a:pt x="115" y="1240"/>
                  <a:pt x="115" y="1241"/>
                  <a:pt x="115" y="1242"/>
                </a:cubicBezTo>
                <a:cubicBezTo>
                  <a:pt x="115" y="1242"/>
                  <a:pt x="115" y="1242"/>
                  <a:pt x="115" y="1242"/>
                </a:cubicBezTo>
                <a:cubicBezTo>
                  <a:pt x="117" y="1241"/>
                  <a:pt x="118" y="1240"/>
                  <a:pt x="119" y="1238"/>
                </a:cubicBezTo>
                <a:cubicBezTo>
                  <a:pt x="119" y="1241"/>
                  <a:pt x="119" y="1243"/>
                  <a:pt x="120" y="1245"/>
                </a:cubicBezTo>
                <a:cubicBezTo>
                  <a:pt x="120" y="1245"/>
                  <a:pt x="121" y="1246"/>
                  <a:pt x="121" y="1245"/>
                </a:cubicBezTo>
                <a:cubicBezTo>
                  <a:pt x="123" y="1243"/>
                  <a:pt x="124" y="1242"/>
                  <a:pt x="125" y="1239"/>
                </a:cubicBezTo>
                <a:cubicBezTo>
                  <a:pt x="125" y="1239"/>
                  <a:pt x="125" y="1239"/>
                  <a:pt x="125" y="1239"/>
                </a:cubicBezTo>
                <a:cubicBezTo>
                  <a:pt x="125" y="1239"/>
                  <a:pt x="125" y="1239"/>
                  <a:pt x="125" y="1239"/>
                </a:cubicBezTo>
                <a:cubicBezTo>
                  <a:pt x="125" y="1240"/>
                  <a:pt x="125" y="1241"/>
                  <a:pt x="125" y="1241"/>
                </a:cubicBezTo>
                <a:cubicBezTo>
                  <a:pt x="125" y="1242"/>
                  <a:pt x="126" y="1242"/>
                  <a:pt x="126" y="1241"/>
                </a:cubicBezTo>
                <a:cubicBezTo>
                  <a:pt x="126" y="1241"/>
                  <a:pt x="126" y="1241"/>
                  <a:pt x="126" y="1241"/>
                </a:cubicBezTo>
                <a:cubicBezTo>
                  <a:pt x="131" y="1249"/>
                  <a:pt x="135" y="1257"/>
                  <a:pt x="139" y="1265"/>
                </a:cubicBezTo>
                <a:cubicBezTo>
                  <a:pt x="140" y="1266"/>
                  <a:pt x="140" y="1265"/>
                  <a:pt x="140" y="1265"/>
                </a:cubicBezTo>
                <a:cubicBezTo>
                  <a:pt x="135" y="1257"/>
                  <a:pt x="131" y="1248"/>
                  <a:pt x="126" y="1240"/>
                </a:cubicBezTo>
                <a:cubicBezTo>
                  <a:pt x="126" y="1239"/>
                  <a:pt x="126" y="1239"/>
                  <a:pt x="126" y="1238"/>
                </a:cubicBezTo>
                <a:cubicBezTo>
                  <a:pt x="129" y="1238"/>
                  <a:pt x="132" y="1239"/>
                  <a:pt x="135" y="1239"/>
                </a:cubicBezTo>
                <a:cubicBezTo>
                  <a:pt x="138" y="1244"/>
                  <a:pt x="140" y="1248"/>
                  <a:pt x="142" y="1253"/>
                </a:cubicBezTo>
                <a:cubicBezTo>
                  <a:pt x="142" y="1253"/>
                  <a:pt x="142" y="1254"/>
                  <a:pt x="142" y="1254"/>
                </a:cubicBezTo>
                <a:cubicBezTo>
                  <a:pt x="142" y="1254"/>
                  <a:pt x="142" y="1253"/>
                  <a:pt x="142" y="1253"/>
                </a:cubicBezTo>
                <a:cubicBezTo>
                  <a:pt x="144" y="1257"/>
                  <a:pt x="146" y="1261"/>
                  <a:pt x="148" y="1265"/>
                </a:cubicBezTo>
                <a:cubicBezTo>
                  <a:pt x="149" y="1266"/>
                  <a:pt x="149" y="1265"/>
                  <a:pt x="149" y="1265"/>
                </a:cubicBezTo>
                <a:cubicBezTo>
                  <a:pt x="147" y="1261"/>
                  <a:pt x="145" y="1257"/>
                  <a:pt x="143" y="1253"/>
                </a:cubicBezTo>
                <a:cubicBezTo>
                  <a:pt x="143" y="1252"/>
                  <a:pt x="143" y="1251"/>
                  <a:pt x="143" y="1251"/>
                </a:cubicBezTo>
                <a:cubicBezTo>
                  <a:pt x="144" y="1247"/>
                  <a:pt x="146" y="1243"/>
                  <a:pt x="147" y="1239"/>
                </a:cubicBezTo>
                <a:cubicBezTo>
                  <a:pt x="153" y="1240"/>
                  <a:pt x="158" y="1240"/>
                  <a:pt x="164" y="1241"/>
                </a:cubicBezTo>
                <a:cubicBezTo>
                  <a:pt x="161" y="1248"/>
                  <a:pt x="158" y="1256"/>
                  <a:pt x="155" y="1264"/>
                </a:cubicBezTo>
                <a:cubicBezTo>
                  <a:pt x="155" y="1264"/>
                  <a:pt x="155" y="1264"/>
                  <a:pt x="155" y="1264"/>
                </a:cubicBezTo>
                <a:cubicBezTo>
                  <a:pt x="156" y="1262"/>
                  <a:pt x="157" y="1261"/>
                  <a:pt x="158" y="1260"/>
                </a:cubicBezTo>
                <a:cubicBezTo>
                  <a:pt x="158" y="1259"/>
                  <a:pt x="158" y="1259"/>
                  <a:pt x="158" y="1259"/>
                </a:cubicBezTo>
                <a:cubicBezTo>
                  <a:pt x="156" y="1262"/>
                  <a:pt x="156" y="1262"/>
                  <a:pt x="157" y="1260"/>
                </a:cubicBezTo>
                <a:cubicBezTo>
                  <a:pt x="158" y="1257"/>
                  <a:pt x="159" y="1253"/>
                  <a:pt x="161" y="1250"/>
                </a:cubicBezTo>
                <a:cubicBezTo>
                  <a:pt x="162" y="1247"/>
                  <a:pt x="163" y="1244"/>
                  <a:pt x="164" y="1241"/>
                </a:cubicBezTo>
                <a:cubicBezTo>
                  <a:pt x="164" y="1241"/>
                  <a:pt x="164" y="1241"/>
                  <a:pt x="165" y="1241"/>
                </a:cubicBezTo>
                <a:cubicBezTo>
                  <a:pt x="163" y="1246"/>
                  <a:pt x="162" y="1250"/>
                  <a:pt x="159" y="1255"/>
                </a:cubicBezTo>
                <a:cubicBezTo>
                  <a:pt x="159" y="1255"/>
                  <a:pt x="160" y="1256"/>
                  <a:pt x="160" y="1255"/>
                </a:cubicBezTo>
                <a:cubicBezTo>
                  <a:pt x="163" y="1251"/>
                  <a:pt x="164" y="1246"/>
                  <a:pt x="165" y="1241"/>
                </a:cubicBezTo>
                <a:cubicBezTo>
                  <a:pt x="166" y="1241"/>
                  <a:pt x="167" y="1241"/>
                  <a:pt x="168" y="1241"/>
                </a:cubicBezTo>
                <a:cubicBezTo>
                  <a:pt x="168" y="1241"/>
                  <a:pt x="168" y="1242"/>
                  <a:pt x="168" y="1242"/>
                </a:cubicBezTo>
                <a:cubicBezTo>
                  <a:pt x="167" y="1244"/>
                  <a:pt x="166" y="1246"/>
                  <a:pt x="165" y="1248"/>
                </a:cubicBezTo>
                <a:cubicBezTo>
                  <a:pt x="165" y="1251"/>
                  <a:pt x="160" y="1261"/>
                  <a:pt x="162" y="1254"/>
                </a:cubicBezTo>
                <a:cubicBezTo>
                  <a:pt x="162" y="1253"/>
                  <a:pt x="161" y="1253"/>
                  <a:pt x="161" y="1254"/>
                </a:cubicBezTo>
                <a:cubicBezTo>
                  <a:pt x="160" y="1255"/>
                  <a:pt x="160" y="1257"/>
                  <a:pt x="160" y="1259"/>
                </a:cubicBezTo>
                <a:cubicBezTo>
                  <a:pt x="159" y="1260"/>
                  <a:pt x="160" y="1260"/>
                  <a:pt x="160" y="1260"/>
                </a:cubicBezTo>
                <a:cubicBezTo>
                  <a:pt x="165" y="1255"/>
                  <a:pt x="167" y="1249"/>
                  <a:pt x="169" y="1243"/>
                </a:cubicBezTo>
                <a:cubicBezTo>
                  <a:pt x="169" y="1245"/>
                  <a:pt x="168" y="1247"/>
                  <a:pt x="168" y="1249"/>
                </a:cubicBezTo>
                <a:cubicBezTo>
                  <a:pt x="167" y="1251"/>
                  <a:pt x="167" y="1253"/>
                  <a:pt x="166" y="1255"/>
                </a:cubicBezTo>
                <a:cubicBezTo>
                  <a:pt x="165" y="1255"/>
                  <a:pt x="165" y="1256"/>
                  <a:pt x="164" y="1256"/>
                </a:cubicBezTo>
                <a:cubicBezTo>
                  <a:pt x="164" y="1256"/>
                  <a:pt x="164" y="1257"/>
                  <a:pt x="165" y="1257"/>
                </a:cubicBezTo>
                <a:cubicBezTo>
                  <a:pt x="165" y="1257"/>
                  <a:pt x="165" y="1256"/>
                  <a:pt x="166" y="1256"/>
                </a:cubicBezTo>
                <a:cubicBezTo>
                  <a:pt x="165" y="1258"/>
                  <a:pt x="165" y="1259"/>
                  <a:pt x="164" y="1261"/>
                </a:cubicBezTo>
                <a:cubicBezTo>
                  <a:pt x="161" y="1262"/>
                  <a:pt x="157" y="1264"/>
                  <a:pt x="153" y="1267"/>
                </a:cubicBezTo>
                <a:cubicBezTo>
                  <a:pt x="153" y="1267"/>
                  <a:pt x="153" y="1267"/>
                  <a:pt x="154" y="1268"/>
                </a:cubicBezTo>
                <a:cubicBezTo>
                  <a:pt x="155" y="1268"/>
                  <a:pt x="157" y="1267"/>
                  <a:pt x="159" y="1267"/>
                </a:cubicBezTo>
                <a:cubicBezTo>
                  <a:pt x="157" y="1268"/>
                  <a:pt x="154" y="1270"/>
                  <a:pt x="152" y="1271"/>
                </a:cubicBezTo>
                <a:cubicBezTo>
                  <a:pt x="151" y="1271"/>
                  <a:pt x="152" y="1272"/>
                  <a:pt x="152" y="1272"/>
                </a:cubicBezTo>
                <a:cubicBezTo>
                  <a:pt x="155" y="1271"/>
                  <a:pt x="158" y="1270"/>
                  <a:pt x="161" y="1269"/>
                </a:cubicBezTo>
                <a:cubicBezTo>
                  <a:pt x="162" y="1269"/>
                  <a:pt x="162" y="1268"/>
                  <a:pt x="161" y="1268"/>
                </a:cubicBezTo>
                <a:cubicBezTo>
                  <a:pt x="152" y="1271"/>
                  <a:pt x="156" y="1270"/>
                  <a:pt x="162" y="1267"/>
                </a:cubicBezTo>
                <a:cubicBezTo>
                  <a:pt x="175" y="1266"/>
                  <a:pt x="188" y="1261"/>
                  <a:pt x="200" y="1257"/>
                </a:cubicBezTo>
                <a:cubicBezTo>
                  <a:pt x="201" y="1257"/>
                  <a:pt x="201" y="1256"/>
                  <a:pt x="200" y="1257"/>
                </a:cubicBezTo>
                <a:cubicBezTo>
                  <a:pt x="187" y="1259"/>
                  <a:pt x="174" y="1261"/>
                  <a:pt x="162" y="1266"/>
                </a:cubicBezTo>
                <a:cubicBezTo>
                  <a:pt x="160" y="1266"/>
                  <a:pt x="156" y="1266"/>
                  <a:pt x="156" y="1266"/>
                </a:cubicBezTo>
                <a:cubicBezTo>
                  <a:pt x="158" y="1264"/>
                  <a:pt x="161" y="1263"/>
                  <a:pt x="164" y="1262"/>
                </a:cubicBezTo>
                <a:cubicBezTo>
                  <a:pt x="164" y="1263"/>
                  <a:pt x="164" y="1264"/>
                  <a:pt x="163" y="1264"/>
                </a:cubicBezTo>
                <a:cubicBezTo>
                  <a:pt x="163" y="1265"/>
                  <a:pt x="164" y="1265"/>
                  <a:pt x="164" y="1265"/>
                </a:cubicBezTo>
                <a:cubicBezTo>
                  <a:pt x="164" y="1264"/>
                  <a:pt x="164" y="1263"/>
                  <a:pt x="165" y="1262"/>
                </a:cubicBezTo>
                <a:cubicBezTo>
                  <a:pt x="165" y="1262"/>
                  <a:pt x="165" y="1262"/>
                  <a:pt x="165" y="1262"/>
                </a:cubicBezTo>
                <a:cubicBezTo>
                  <a:pt x="175" y="1258"/>
                  <a:pt x="185" y="1257"/>
                  <a:pt x="195" y="1254"/>
                </a:cubicBezTo>
                <a:cubicBezTo>
                  <a:pt x="195" y="1254"/>
                  <a:pt x="195" y="1254"/>
                  <a:pt x="195" y="1254"/>
                </a:cubicBezTo>
                <a:cubicBezTo>
                  <a:pt x="196" y="1254"/>
                  <a:pt x="196" y="1254"/>
                  <a:pt x="197" y="1254"/>
                </a:cubicBezTo>
                <a:cubicBezTo>
                  <a:pt x="197" y="1254"/>
                  <a:pt x="198" y="1253"/>
                  <a:pt x="198" y="1253"/>
                </a:cubicBezTo>
                <a:cubicBezTo>
                  <a:pt x="198" y="1253"/>
                  <a:pt x="198" y="1253"/>
                  <a:pt x="198" y="1253"/>
                </a:cubicBezTo>
                <a:cubicBezTo>
                  <a:pt x="199" y="1253"/>
                  <a:pt x="199" y="1252"/>
                  <a:pt x="199" y="1252"/>
                </a:cubicBezTo>
                <a:cubicBezTo>
                  <a:pt x="199" y="1253"/>
                  <a:pt x="200" y="1253"/>
                  <a:pt x="200" y="1252"/>
                </a:cubicBezTo>
                <a:cubicBezTo>
                  <a:pt x="200" y="1252"/>
                  <a:pt x="200" y="1252"/>
                  <a:pt x="200" y="1251"/>
                </a:cubicBezTo>
                <a:cubicBezTo>
                  <a:pt x="201" y="1250"/>
                  <a:pt x="202" y="1249"/>
                  <a:pt x="202" y="1248"/>
                </a:cubicBezTo>
                <a:cubicBezTo>
                  <a:pt x="207" y="1248"/>
                  <a:pt x="211" y="1248"/>
                  <a:pt x="215" y="1248"/>
                </a:cubicBezTo>
                <a:cubicBezTo>
                  <a:pt x="217" y="1249"/>
                  <a:pt x="220" y="1249"/>
                  <a:pt x="222" y="1250"/>
                </a:cubicBezTo>
                <a:cubicBezTo>
                  <a:pt x="222" y="1250"/>
                  <a:pt x="223" y="1251"/>
                  <a:pt x="223" y="1251"/>
                </a:cubicBezTo>
                <a:cubicBezTo>
                  <a:pt x="224" y="1251"/>
                  <a:pt x="224" y="1251"/>
                  <a:pt x="224" y="1251"/>
                </a:cubicBezTo>
                <a:cubicBezTo>
                  <a:pt x="224" y="1251"/>
                  <a:pt x="224" y="1251"/>
                  <a:pt x="224" y="1251"/>
                </a:cubicBezTo>
                <a:cubicBezTo>
                  <a:pt x="225" y="1251"/>
                  <a:pt x="225" y="1250"/>
                  <a:pt x="225" y="1250"/>
                </a:cubicBezTo>
                <a:cubicBezTo>
                  <a:pt x="224" y="1250"/>
                  <a:pt x="223" y="1249"/>
                  <a:pt x="223" y="1249"/>
                </a:cubicBezTo>
                <a:cubicBezTo>
                  <a:pt x="222" y="1249"/>
                  <a:pt x="222" y="1249"/>
                  <a:pt x="222" y="1249"/>
                </a:cubicBezTo>
                <a:cubicBezTo>
                  <a:pt x="222" y="1249"/>
                  <a:pt x="223" y="1249"/>
                  <a:pt x="222" y="1248"/>
                </a:cubicBezTo>
                <a:cubicBezTo>
                  <a:pt x="222" y="1248"/>
                  <a:pt x="222" y="1248"/>
                  <a:pt x="222" y="1248"/>
                </a:cubicBezTo>
                <a:cubicBezTo>
                  <a:pt x="223" y="1248"/>
                  <a:pt x="223" y="1248"/>
                  <a:pt x="224" y="1248"/>
                </a:cubicBezTo>
                <a:cubicBezTo>
                  <a:pt x="224" y="1248"/>
                  <a:pt x="224" y="1247"/>
                  <a:pt x="224" y="1247"/>
                </a:cubicBezTo>
                <a:cubicBezTo>
                  <a:pt x="223" y="1247"/>
                  <a:pt x="223" y="1247"/>
                  <a:pt x="222" y="1247"/>
                </a:cubicBezTo>
                <a:cubicBezTo>
                  <a:pt x="222" y="1247"/>
                  <a:pt x="222" y="1247"/>
                  <a:pt x="222" y="1247"/>
                </a:cubicBezTo>
                <a:cubicBezTo>
                  <a:pt x="223" y="1246"/>
                  <a:pt x="225" y="1246"/>
                  <a:pt x="226" y="1246"/>
                </a:cubicBezTo>
                <a:cubicBezTo>
                  <a:pt x="226" y="1246"/>
                  <a:pt x="226" y="1246"/>
                  <a:pt x="227" y="1247"/>
                </a:cubicBezTo>
                <a:cubicBezTo>
                  <a:pt x="227" y="1247"/>
                  <a:pt x="228" y="1246"/>
                  <a:pt x="227" y="1246"/>
                </a:cubicBezTo>
                <a:cubicBezTo>
                  <a:pt x="227" y="1246"/>
                  <a:pt x="227" y="1246"/>
                  <a:pt x="227" y="1246"/>
                </a:cubicBezTo>
                <a:cubicBezTo>
                  <a:pt x="228" y="1246"/>
                  <a:pt x="227" y="1245"/>
                  <a:pt x="227" y="1245"/>
                </a:cubicBezTo>
                <a:cubicBezTo>
                  <a:pt x="227" y="1245"/>
                  <a:pt x="227" y="1245"/>
                  <a:pt x="227" y="1245"/>
                </a:cubicBezTo>
                <a:cubicBezTo>
                  <a:pt x="226" y="1243"/>
                  <a:pt x="227" y="1238"/>
                  <a:pt x="228" y="1234"/>
                </a:cubicBezTo>
                <a:cubicBezTo>
                  <a:pt x="229" y="1233"/>
                  <a:pt x="229" y="1233"/>
                  <a:pt x="229" y="1233"/>
                </a:cubicBezTo>
                <a:cubicBezTo>
                  <a:pt x="230" y="1235"/>
                  <a:pt x="232" y="1236"/>
                  <a:pt x="233" y="1234"/>
                </a:cubicBezTo>
                <a:cubicBezTo>
                  <a:pt x="233" y="1234"/>
                  <a:pt x="233" y="1234"/>
                  <a:pt x="233" y="1233"/>
                </a:cubicBezTo>
                <a:cubicBezTo>
                  <a:pt x="232" y="1236"/>
                  <a:pt x="231" y="1238"/>
                  <a:pt x="231" y="1241"/>
                </a:cubicBezTo>
                <a:cubicBezTo>
                  <a:pt x="230" y="1242"/>
                  <a:pt x="231" y="1242"/>
                  <a:pt x="232" y="1241"/>
                </a:cubicBezTo>
                <a:cubicBezTo>
                  <a:pt x="233" y="1238"/>
                  <a:pt x="234" y="1235"/>
                  <a:pt x="235" y="1232"/>
                </a:cubicBezTo>
                <a:cubicBezTo>
                  <a:pt x="236" y="1231"/>
                  <a:pt x="236" y="1231"/>
                  <a:pt x="237" y="1231"/>
                </a:cubicBezTo>
                <a:cubicBezTo>
                  <a:pt x="235" y="1234"/>
                  <a:pt x="234" y="1237"/>
                  <a:pt x="232" y="1239"/>
                </a:cubicBezTo>
                <a:cubicBezTo>
                  <a:pt x="232" y="1240"/>
                  <a:pt x="233" y="1240"/>
                  <a:pt x="233" y="1240"/>
                </a:cubicBezTo>
                <a:cubicBezTo>
                  <a:pt x="235" y="1237"/>
                  <a:pt x="237" y="1234"/>
                  <a:pt x="238" y="1231"/>
                </a:cubicBezTo>
                <a:cubicBezTo>
                  <a:pt x="238" y="1231"/>
                  <a:pt x="238" y="1231"/>
                  <a:pt x="239" y="1231"/>
                </a:cubicBezTo>
                <a:cubicBezTo>
                  <a:pt x="237" y="1235"/>
                  <a:pt x="235" y="1239"/>
                  <a:pt x="234" y="1244"/>
                </a:cubicBezTo>
                <a:cubicBezTo>
                  <a:pt x="232" y="1245"/>
                  <a:pt x="229" y="1246"/>
                  <a:pt x="227" y="1247"/>
                </a:cubicBezTo>
                <a:cubicBezTo>
                  <a:pt x="227" y="1248"/>
                  <a:pt x="228" y="1249"/>
                  <a:pt x="228" y="1248"/>
                </a:cubicBezTo>
                <a:cubicBezTo>
                  <a:pt x="230" y="1247"/>
                  <a:pt x="232" y="1246"/>
                  <a:pt x="234" y="1245"/>
                </a:cubicBezTo>
                <a:cubicBezTo>
                  <a:pt x="234" y="1245"/>
                  <a:pt x="233" y="1246"/>
                  <a:pt x="233" y="1247"/>
                </a:cubicBezTo>
                <a:cubicBezTo>
                  <a:pt x="233" y="1247"/>
                  <a:pt x="234" y="1248"/>
                  <a:pt x="234" y="1247"/>
                </a:cubicBezTo>
                <a:cubicBezTo>
                  <a:pt x="235" y="1246"/>
                  <a:pt x="236" y="1245"/>
                  <a:pt x="238" y="1243"/>
                </a:cubicBezTo>
                <a:cubicBezTo>
                  <a:pt x="238" y="1243"/>
                  <a:pt x="238" y="1243"/>
                  <a:pt x="238" y="1243"/>
                </a:cubicBezTo>
                <a:cubicBezTo>
                  <a:pt x="239" y="1243"/>
                  <a:pt x="240" y="1243"/>
                  <a:pt x="241" y="1242"/>
                </a:cubicBezTo>
                <a:cubicBezTo>
                  <a:pt x="241" y="1242"/>
                  <a:pt x="241" y="1243"/>
                  <a:pt x="241" y="1242"/>
                </a:cubicBezTo>
                <a:cubicBezTo>
                  <a:pt x="243" y="1242"/>
                  <a:pt x="244" y="1241"/>
                  <a:pt x="246" y="1241"/>
                </a:cubicBezTo>
                <a:cubicBezTo>
                  <a:pt x="246" y="1241"/>
                  <a:pt x="247" y="1241"/>
                  <a:pt x="247" y="1240"/>
                </a:cubicBezTo>
                <a:cubicBezTo>
                  <a:pt x="248" y="1240"/>
                  <a:pt x="250" y="1240"/>
                  <a:pt x="251" y="1239"/>
                </a:cubicBezTo>
                <a:cubicBezTo>
                  <a:pt x="251" y="1239"/>
                  <a:pt x="251" y="1239"/>
                  <a:pt x="251" y="1240"/>
                </a:cubicBezTo>
                <a:cubicBezTo>
                  <a:pt x="252" y="1240"/>
                  <a:pt x="252" y="1240"/>
                  <a:pt x="252" y="1240"/>
                </a:cubicBezTo>
                <a:cubicBezTo>
                  <a:pt x="253" y="1239"/>
                  <a:pt x="253" y="1239"/>
                  <a:pt x="254" y="1238"/>
                </a:cubicBezTo>
                <a:cubicBezTo>
                  <a:pt x="254" y="1238"/>
                  <a:pt x="254" y="1238"/>
                  <a:pt x="254" y="1238"/>
                </a:cubicBezTo>
                <a:cubicBezTo>
                  <a:pt x="255" y="1237"/>
                  <a:pt x="255" y="1237"/>
                  <a:pt x="255" y="1236"/>
                </a:cubicBezTo>
                <a:cubicBezTo>
                  <a:pt x="256" y="1236"/>
                  <a:pt x="256" y="1236"/>
                  <a:pt x="257" y="1236"/>
                </a:cubicBezTo>
                <a:cubicBezTo>
                  <a:pt x="257" y="1236"/>
                  <a:pt x="257" y="1236"/>
                  <a:pt x="257" y="1235"/>
                </a:cubicBezTo>
                <a:cubicBezTo>
                  <a:pt x="257" y="1234"/>
                  <a:pt x="258" y="1233"/>
                  <a:pt x="258" y="1232"/>
                </a:cubicBezTo>
                <a:cubicBezTo>
                  <a:pt x="258" y="1231"/>
                  <a:pt x="258" y="1230"/>
                  <a:pt x="258" y="1229"/>
                </a:cubicBezTo>
                <a:cubicBezTo>
                  <a:pt x="259" y="1229"/>
                  <a:pt x="259" y="1229"/>
                  <a:pt x="259" y="1230"/>
                </a:cubicBezTo>
                <a:cubicBezTo>
                  <a:pt x="258" y="1231"/>
                  <a:pt x="258" y="1233"/>
                  <a:pt x="258" y="1235"/>
                </a:cubicBezTo>
                <a:cubicBezTo>
                  <a:pt x="258" y="1235"/>
                  <a:pt x="259" y="1235"/>
                  <a:pt x="259" y="1235"/>
                </a:cubicBezTo>
                <a:cubicBezTo>
                  <a:pt x="259" y="1234"/>
                  <a:pt x="259" y="1233"/>
                  <a:pt x="259" y="1232"/>
                </a:cubicBezTo>
                <a:cubicBezTo>
                  <a:pt x="260" y="1232"/>
                  <a:pt x="260" y="1233"/>
                  <a:pt x="261" y="1234"/>
                </a:cubicBezTo>
                <a:cubicBezTo>
                  <a:pt x="261" y="1234"/>
                  <a:pt x="262" y="1234"/>
                  <a:pt x="262" y="1234"/>
                </a:cubicBezTo>
                <a:cubicBezTo>
                  <a:pt x="260" y="1227"/>
                  <a:pt x="262" y="1222"/>
                  <a:pt x="264" y="1216"/>
                </a:cubicBezTo>
                <a:cubicBezTo>
                  <a:pt x="264" y="1215"/>
                  <a:pt x="264" y="1215"/>
                  <a:pt x="264" y="1215"/>
                </a:cubicBezTo>
                <a:cubicBezTo>
                  <a:pt x="264" y="1213"/>
                  <a:pt x="265" y="1211"/>
                  <a:pt x="266" y="1210"/>
                </a:cubicBezTo>
                <a:cubicBezTo>
                  <a:pt x="267" y="1207"/>
                  <a:pt x="268" y="1205"/>
                  <a:pt x="268" y="1203"/>
                </a:cubicBezTo>
                <a:cubicBezTo>
                  <a:pt x="272" y="1191"/>
                  <a:pt x="275" y="1180"/>
                  <a:pt x="280" y="1169"/>
                </a:cubicBezTo>
                <a:cubicBezTo>
                  <a:pt x="283" y="1160"/>
                  <a:pt x="287" y="1151"/>
                  <a:pt x="291" y="1141"/>
                </a:cubicBezTo>
                <a:cubicBezTo>
                  <a:pt x="291" y="1141"/>
                  <a:pt x="291" y="1141"/>
                  <a:pt x="291" y="1141"/>
                </a:cubicBezTo>
                <a:cubicBezTo>
                  <a:pt x="287" y="1154"/>
                  <a:pt x="282" y="1167"/>
                  <a:pt x="278" y="1180"/>
                </a:cubicBezTo>
                <a:cubicBezTo>
                  <a:pt x="273" y="1195"/>
                  <a:pt x="269" y="1213"/>
                  <a:pt x="262" y="1228"/>
                </a:cubicBezTo>
                <a:cubicBezTo>
                  <a:pt x="261" y="1228"/>
                  <a:pt x="262" y="1229"/>
                  <a:pt x="262" y="1228"/>
                </a:cubicBezTo>
                <a:cubicBezTo>
                  <a:pt x="270" y="1213"/>
                  <a:pt x="274" y="1196"/>
                  <a:pt x="279" y="1180"/>
                </a:cubicBezTo>
                <a:cubicBezTo>
                  <a:pt x="284" y="1166"/>
                  <a:pt x="288" y="1153"/>
                  <a:pt x="293" y="1139"/>
                </a:cubicBezTo>
                <a:cubicBezTo>
                  <a:pt x="295" y="1137"/>
                  <a:pt x="296" y="1136"/>
                  <a:pt x="298" y="1134"/>
                </a:cubicBezTo>
                <a:cubicBezTo>
                  <a:pt x="298" y="1134"/>
                  <a:pt x="298" y="1134"/>
                  <a:pt x="298" y="1134"/>
                </a:cubicBezTo>
                <a:cubicBezTo>
                  <a:pt x="298" y="1134"/>
                  <a:pt x="299" y="1133"/>
                  <a:pt x="299" y="1133"/>
                </a:cubicBezTo>
                <a:cubicBezTo>
                  <a:pt x="302" y="1130"/>
                  <a:pt x="305" y="1127"/>
                  <a:pt x="308" y="1124"/>
                </a:cubicBezTo>
                <a:cubicBezTo>
                  <a:pt x="310" y="1123"/>
                  <a:pt x="311" y="1122"/>
                  <a:pt x="313" y="1121"/>
                </a:cubicBezTo>
                <a:cubicBezTo>
                  <a:pt x="314" y="1121"/>
                  <a:pt x="315" y="1121"/>
                  <a:pt x="316" y="1120"/>
                </a:cubicBezTo>
                <a:cubicBezTo>
                  <a:pt x="317" y="1120"/>
                  <a:pt x="317" y="1119"/>
                  <a:pt x="316" y="1119"/>
                </a:cubicBezTo>
                <a:cubicBezTo>
                  <a:pt x="316" y="1120"/>
                  <a:pt x="315" y="1120"/>
                  <a:pt x="314" y="1120"/>
                </a:cubicBezTo>
                <a:cubicBezTo>
                  <a:pt x="316" y="1118"/>
                  <a:pt x="318" y="1117"/>
                  <a:pt x="320" y="1116"/>
                </a:cubicBezTo>
                <a:cubicBezTo>
                  <a:pt x="320" y="1116"/>
                  <a:pt x="321" y="1116"/>
                  <a:pt x="322" y="1116"/>
                </a:cubicBezTo>
                <a:cubicBezTo>
                  <a:pt x="323" y="1116"/>
                  <a:pt x="323" y="1115"/>
                  <a:pt x="322" y="1115"/>
                </a:cubicBezTo>
                <a:cubicBezTo>
                  <a:pt x="322" y="1115"/>
                  <a:pt x="322" y="1115"/>
                  <a:pt x="321" y="1115"/>
                </a:cubicBezTo>
                <a:cubicBezTo>
                  <a:pt x="326" y="1112"/>
                  <a:pt x="330" y="1110"/>
                  <a:pt x="335" y="1108"/>
                </a:cubicBezTo>
                <a:cubicBezTo>
                  <a:pt x="335" y="1108"/>
                  <a:pt x="335" y="1108"/>
                  <a:pt x="335" y="1108"/>
                </a:cubicBezTo>
                <a:cubicBezTo>
                  <a:pt x="336" y="1107"/>
                  <a:pt x="336" y="1107"/>
                  <a:pt x="336" y="1107"/>
                </a:cubicBezTo>
                <a:cubicBezTo>
                  <a:pt x="340" y="1105"/>
                  <a:pt x="344" y="1104"/>
                  <a:pt x="348" y="1102"/>
                </a:cubicBezTo>
                <a:cubicBezTo>
                  <a:pt x="348" y="1102"/>
                  <a:pt x="348" y="1102"/>
                  <a:pt x="349" y="1103"/>
                </a:cubicBezTo>
                <a:cubicBezTo>
                  <a:pt x="349" y="1103"/>
                  <a:pt x="349" y="1102"/>
                  <a:pt x="349" y="1102"/>
                </a:cubicBezTo>
                <a:cubicBezTo>
                  <a:pt x="366" y="1096"/>
                  <a:pt x="384" y="1094"/>
                  <a:pt x="402" y="1093"/>
                </a:cubicBezTo>
                <a:cubicBezTo>
                  <a:pt x="402" y="1093"/>
                  <a:pt x="402" y="1094"/>
                  <a:pt x="402" y="1094"/>
                </a:cubicBezTo>
                <a:cubicBezTo>
                  <a:pt x="402" y="1094"/>
                  <a:pt x="403" y="1094"/>
                  <a:pt x="403" y="1094"/>
                </a:cubicBezTo>
                <a:cubicBezTo>
                  <a:pt x="403" y="1093"/>
                  <a:pt x="403" y="1093"/>
                  <a:pt x="403" y="1093"/>
                </a:cubicBezTo>
                <a:cubicBezTo>
                  <a:pt x="405" y="1093"/>
                  <a:pt x="408" y="1093"/>
                  <a:pt x="410" y="1093"/>
                </a:cubicBezTo>
                <a:cubicBezTo>
                  <a:pt x="449" y="1092"/>
                  <a:pt x="486" y="1100"/>
                  <a:pt x="520" y="1117"/>
                </a:cubicBezTo>
                <a:cubicBezTo>
                  <a:pt x="527" y="1121"/>
                  <a:pt x="534" y="1124"/>
                  <a:pt x="541" y="1128"/>
                </a:cubicBezTo>
                <a:cubicBezTo>
                  <a:pt x="541" y="1130"/>
                  <a:pt x="542" y="1131"/>
                  <a:pt x="542" y="1132"/>
                </a:cubicBezTo>
                <a:cubicBezTo>
                  <a:pt x="543" y="1133"/>
                  <a:pt x="544" y="1132"/>
                  <a:pt x="543" y="1132"/>
                </a:cubicBezTo>
                <a:cubicBezTo>
                  <a:pt x="543" y="1131"/>
                  <a:pt x="543" y="1130"/>
                  <a:pt x="542" y="1129"/>
                </a:cubicBezTo>
                <a:cubicBezTo>
                  <a:pt x="544" y="1130"/>
                  <a:pt x="546" y="1132"/>
                  <a:pt x="548" y="1133"/>
                </a:cubicBezTo>
                <a:cubicBezTo>
                  <a:pt x="548" y="1133"/>
                  <a:pt x="549" y="1134"/>
                  <a:pt x="549" y="1134"/>
                </a:cubicBezTo>
                <a:cubicBezTo>
                  <a:pt x="552" y="1139"/>
                  <a:pt x="556" y="1143"/>
                  <a:pt x="560" y="1147"/>
                </a:cubicBezTo>
                <a:cubicBezTo>
                  <a:pt x="563" y="1151"/>
                  <a:pt x="567" y="1154"/>
                  <a:pt x="570" y="1157"/>
                </a:cubicBezTo>
                <a:cubicBezTo>
                  <a:pt x="576" y="1170"/>
                  <a:pt x="581" y="1185"/>
                  <a:pt x="586" y="1199"/>
                </a:cubicBezTo>
                <a:cubicBezTo>
                  <a:pt x="587" y="1200"/>
                  <a:pt x="588" y="1202"/>
                  <a:pt x="588" y="1204"/>
                </a:cubicBezTo>
                <a:cubicBezTo>
                  <a:pt x="588" y="1204"/>
                  <a:pt x="588" y="1204"/>
                  <a:pt x="588" y="1204"/>
                </a:cubicBezTo>
                <a:cubicBezTo>
                  <a:pt x="587" y="1204"/>
                  <a:pt x="587" y="1205"/>
                  <a:pt x="588" y="1205"/>
                </a:cubicBezTo>
                <a:cubicBezTo>
                  <a:pt x="588" y="1205"/>
                  <a:pt x="588" y="1205"/>
                  <a:pt x="589" y="1205"/>
                </a:cubicBezTo>
                <a:cubicBezTo>
                  <a:pt x="589" y="1206"/>
                  <a:pt x="589" y="1206"/>
                  <a:pt x="590" y="1207"/>
                </a:cubicBezTo>
                <a:cubicBezTo>
                  <a:pt x="589" y="1207"/>
                  <a:pt x="589" y="1208"/>
                  <a:pt x="589" y="1209"/>
                </a:cubicBezTo>
                <a:cubicBezTo>
                  <a:pt x="589" y="1211"/>
                  <a:pt x="589" y="1213"/>
                  <a:pt x="590" y="1215"/>
                </a:cubicBezTo>
                <a:cubicBezTo>
                  <a:pt x="590" y="1215"/>
                  <a:pt x="591" y="1215"/>
                  <a:pt x="590" y="1214"/>
                </a:cubicBezTo>
                <a:cubicBezTo>
                  <a:pt x="590" y="1213"/>
                  <a:pt x="590" y="1212"/>
                  <a:pt x="590" y="1211"/>
                </a:cubicBezTo>
                <a:cubicBezTo>
                  <a:pt x="589" y="1211"/>
                  <a:pt x="589" y="1210"/>
                  <a:pt x="589" y="1209"/>
                </a:cubicBezTo>
                <a:cubicBezTo>
                  <a:pt x="589" y="1208"/>
                  <a:pt x="589" y="1207"/>
                  <a:pt x="590" y="1208"/>
                </a:cubicBezTo>
                <a:cubicBezTo>
                  <a:pt x="592" y="1214"/>
                  <a:pt x="595" y="1220"/>
                  <a:pt x="600" y="1225"/>
                </a:cubicBezTo>
                <a:cubicBezTo>
                  <a:pt x="600" y="1225"/>
                  <a:pt x="600" y="1225"/>
                  <a:pt x="600" y="1225"/>
                </a:cubicBezTo>
                <a:cubicBezTo>
                  <a:pt x="600" y="1225"/>
                  <a:pt x="600" y="1225"/>
                  <a:pt x="600" y="1225"/>
                </a:cubicBezTo>
                <a:cubicBezTo>
                  <a:pt x="601" y="1226"/>
                  <a:pt x="603" y="1227"/>
                  <a:pt x="604" y="1228"/>
                </a:cubicBezTo>
                <a:cubicBezTo>
                  <a:pt x="605" y="1229"/>
                  <a:pt x="607" y="1228"/>
                  <a:pt x="607" y="1226"/>
                </a:cubicBezTo>
                <a:cubicBezTo>
                  <a:pt x="607" y="1227"/>
                  <a:pt x="608" y="1228"/>
                  <a:pt x="608" y="1228"/>
                </a:cubicBezTo>
                <a:cubicBezTo>
                  <a:pt x="608" y="1228"/>
                  <a:pt x="608" y="1228"/>
                  <a:pt x="608" y="1228"/>
                </a:cubicBezTo>
                <a:cubicBezTo>
                  <a:pt x="608" y="1228"/>
                  <a:pt x="608" y="1228"/>
                  <a:pt x="608" y="1228"/>
                </a:cubicBezTo>
                <a:cubicBezTo>
                  <a:pt x="609" y="1229"/>
                  <a:pt x="609" y="1229"/>
                  <a:pt x="609" y="1229"/>
                </a:cubicBezTo>
                <a:cubicBezTo>
                  <a:pt x="610" y="1229"/>
                  <a:pt x="611" y="1229"/>
                  <a:pt x="611" y="1229"/>
                </a:cubicBezTo>
                <a:cubicBezTo>
                  <a:pt x="611" y="1229"/>
                  <a:pt x="612" y="1229"/>
                  <a:pt x="612" y="1229"/>
                </a:cubicBezTo>
                <a:cubicBezTo>
                  <a:pt x="612" y="1229"/>
                  <a:pt x="613" y="1229"/>
                  <a:pt x="614" y="1229"/>
                </a:cubicBezTo>
                <a:cubicBezTo>
                  <a:pt x="615" y="1229"/>
                  <a:pt x="616" y="1229"/>
                  <a:pt x="617" y="1229"/>
                </a:cubicBezTo>
                <a:cubicBezTo>
                  <a:pt x="617" y="1230"/>
                  <a:pt x="618" y="1231"/>
                  <a:pt x="619" y="1231"/>
                </a:cubicBezTo>
                <a:cubicBezTo>
                  <a:pt x="620" y="1231"/>
                  <a:pt x="620" y="1232"/>
                  <a:pt x="621" y="1232"/>
                </a:cubicBezTo>
                <a:cubicBezTo>
                  <a:pt x="621" y="1232"/>
                  <a:pt x="621" y="1232"/>
                  <a:pt x="621" y="1232"/>
                </a:cubicBezTo>
                <a:cubicBezTo>
                  <a:pt x="621" y="1233"/>
                  <a:pt x="622" y="1234"/>
                  <a:pt x="623" y="1235"/>
                </a:cubicBezTo>
                <a:cubicBezTo>
                  <a:pt x="613" y="1233"/>
                  <a:pt x="603" y="1230"/>
                  <a:pt x="594" y="1227"/>
                </a:cubicBezTo>
                <a:cubicBezTo>
                  <a:pt x="594" y="1227"/>
                  <a:pt x="594" y="1227"/>
                  <a:pt x="594" y="1227"/>
                </a:cubicBezTo>
                <a:cubicBezTo>
                  <a:pt x="594" y="1227"/>
                  <a:pt x="594" y="1227"/>
                  <a:pt x="594" y="1227"/>
                </a:cubicBezTo>
                <a:cubicBezTo>
                  <a:pt x="595" y="1227"/>
                  <a:pt x="595" y="1227"/>
                  <a:pt x="596" y="1227"/>
                </a:cubicBezTo>
                <a:cubicBezTo>
                  <a:pt x="597" y="1227"/>
                  <a:pt x="597" y="1226"/>
                  <a:pt x="596" y="1226"/>
                </a:cubicBezTo>
                <a:cubicBezTo>
                  <a:pt x="596" y="1225"/>
                  <a:pt x="595" y="1224"/>
                  <a:pt x="595" y="1224"/>
                </a:cubicBezTo>
                <a:cubicBezTo>
                  <a:pt x="595" y="1224"/>
                  <a:pt x="595" y="1223"/>
                  <a:pt x="595" y="1223"/>
                </a:cubicBezTo>
                <a:cubicBezTo>
                  <a:pt x="595" y="1223"/>
                  <a:pt x="594" y="1222"/>
                  <a:pt x="594" y="1223"/>
                </a:cubicBezTo>
                <a:cubicBezTo>
                  <a:pt x="594" y="1223"/>
                  <a:pt x="594" y="1223"/>
                  <a:pt x="594" y="1223"/>
                </a:cubicBezTo>
                <a:cubicBezTo>
                  <a:pt x="593" y="1222"/>
                  <a:pt x="592" y="1221"/>
                  <a:pt x="590" y="1221"/>
                </a:cubicBezTo>
                <a:cubicBezTo>
                  <a:pt x="590" y="1221"/>
                  <a:pt x="590" y="1221"/>
                  <a:pt x="590" y="1221"/>
                </a:cubicBezTo>
                <a:cubicBezTo>
                  <a:pt x="591" y="1223"/>
                  <a:pt x="592" y="1225"/>
                  <a:pt x="593" y="1226"/>
                </a:cubicBezTo>
                <a:cubicBezTo>
                  <a:pt x="592" y="1226"/>
                  <a:pt x="591" y="1226"/>
                  <a:pt x="590" y="1226"/>
                </a:cubicBezTo>
                <a:cubicBezTo>
                  <a:pt x="590" y="1226"/>
                  <a:pt x="589" y="1226"/>
                  <a:pt x="588" y="1226"/>
                </a:cubicBezTo>
                <a:cubicBezTo>
                  <a:pt x="587" y="1225"/>
                  <a:pt x="587" y="1226"/>
                  <a:pt x="588" y="1227"/>
                </a:cubicBezTo>
                <a:cubicBezTo>
                  <a:pt x="588" y="1227"/>
                  <a:pt x="589" y="1227"/>
                  <a:pt x="590" y="1227"/>
                </a:cubicBezTo>
                <a:cubicBezTo>
                  <a:pt x="590" y="1227"/>
                  <a:pt x="590" y="1228"/>
                  <a:pt x="590" y="1228"/>
                </a:cubicBezTo>
                <a:cubicBezTo>
                  <a:pt x="590" y="1228"/>
                  <a:pt x="590" y="1228"/>
                  <a:pt x="590" y="1227"/>
                </a:cubicBezTo>
                <a:cubicBezTo>
                  <a:pt x="601" y="1231"/>
                  <a:pt x="612" y="1234"/>
                  <a:pt x="623" y="1236"/>
                </a:cubicBezTo>
                <a:cubicBezTo>
                  <a:pt x="623" y="1237"/>
                  <a:pt x="623" y="1237"/>
                  <a:pt x="624" y="1237"/>
                </a:cubicBezTo>
                <a:cubicBezTo>
                  <a:pt x="624" y="1237"/>
                  <a:pt x="624" y="1237"/>
                  <a:pt x="624" y="1237"/>
                </a:cubicBezTo>
                <a:cubicBezTo>
                  <a:pt x="625" y="1237"/>
                  <a:pt x="625" y="1237"/>
                  <a:pt x="626" y="1237"/>
                </a:cubicBezTo>
                <a:cubicBezTo>
                  <a:pt x="626" y="1237"/>
                  <a:pt x="626" y="1238"/>
                  <a:pt x="627" y="1238"/>
                </a:cubicBezTo>
                <a:cubicBezTo>
                  <a:pt x="627" y="1239"/>
                  <a:pt x="628" y="1238"/>
                  <a:pt x="627" y="1238"/>
                </a:cubicBezTo>
                <a:cubicBezTo>
                  <a:pt x="627" y="1237"/>
                  <a:pt x="627" y="1237"/>
                  <a:pt x="627" y="1237"/>
                </a:cubicBezTo>
                <a:cubicBezTo>
                  <a:pt x="628" y="1237"/>
                  <a:pt x="628" y="1238"/>
                  <a:pt x="629" y="1238"/>
                </a:cubicBezTo>
                <a:cubicBezTo>
                  <a:pt x="629" y="1238"/>
                  <a:pt x="629" y="1239"/>
                  <a:pt x="629" y="1239"/>
                </a:cubicBezTo>
                <a:cubicBezTo>
                  <a:pt x="629" y="1239"/>
                  <a:pt x="629" y="1239"/>
                  <a:pt x="629" y="1239"/>
                </a:cubicBezTo>
                <a:cubicBezTo>
                  <a:pt x="629" y="1240"/>
                  <a:pt x="629" y="1240"/>
                  <a:pt x="630" y="1240"/>
                </a:cubicBezTo>
                <a:cubicBezTo>
                  <a:pt x="630" y="1240"/>
                  <a:pt x="630" y="1240"/>
                  <a:pt x="630" y="1241"/>
                </a:cubicBezTo>
                <a:cubicBezTo>
                  <a:pt x="630" y="1241"/>
                  <a:pt x="631" y="1241"/>
                  <a:pt x="631" y="1240"/>
                </a:cubicBezTo>
                <a:cubicBezTo>
                  <a:pt x="631" y="1240"/>
                  <a:pt x="631" y="1240"/>
                  <a:pt x="631" y="1240"/>
                </a:cubicBezTo>
                <a:cubicBezTo>
                  <a:pt x="631" y="1240"/>
                  <a:pt x="632" y="1240"/>
                  <a:pt x="632" y="1240"/>
                </a:cubicBezTo>
                <a:cubicBezTo>
                  <a:pt x="632" y="1239"/>
                  <a:pt x="632" y="1238"/>
                  <a:pt x="632" y="1238"/>
                </a:cubicBezTo>
                <a:cubicBezTo>
                  <a:pt x="633" y="1238"/>
                  <a:pt x="633" y="1238"/>
                  <a:pt x="634" y="1238"/>
                </a:cubicBezTo>
                <a:cubicBezTo>
                  <a:pt x="635" y="1239"/>
                  <a:pt x="635" y="1238"/>
                  <a:pt x="635" y="1237"/>
                </a:cubicBezTo>
                <a:cubicBezTo>
                  <a:pt x="634" y="1237"/>
                  <a:pt x="633" y="1237"/>
                  <a:pt x="632" y="1237"/>
                </a:cubicBezTo>
                <a:cubicBezTo>
                  <a:pt x="633" y="1237"/>
                  <a:pt x="633" y="1236"/>
                  <a:pt x="634" y="1236"/>
                </a:cubicBezTo>
                <a:cubicBezTo>
                  <a:pt x="634" y="1236"/>
                  <a:pt x="635" y="1236"/>
                  <a:pt x="635" y="1236"/>
                </a:cubicBezTo>
                <a:cubicBezTo>
                  <a:pt x="636" y="1236"/>
                  <a:pt x="636" y="1235"/>
                  <a:pt x="636" y="1235"/>
                </a:cubicBezTo>
                <a:cubicBezTo>
                  <a:pt x="638" y="1234"/>
                  <a:pt x="640" y="1234"/>
                  <a:pt x="642" y="1233"/>
                </a:cubicBezTo>
                <a:cubicBezTo>
                  <a:pt x="644" y="1233"/>
                  <a:pt x="646" y="1234"/>
                  <a:pt x="647" y="1234"/>
                </a:cubicBezTo>
                <a:cubicBezTo>
                  <a:pt x="648" y="1234"/>
                  <a:pt x="648" y="1233"/>
                  <a:pt x="648" y="1233"/>
                </a:cubicBezTo>
                <a:cubicBezTo>
                  <a:pt x="647" y="1233"/>
                  <a:pt x="646" y="1233"/>
                  <a:pt x="645" y="1233"/>
                </a:cubicBezTo>
                <a:cubicBezTo>
                  <a:pt x="647" y="1232"/>
                  <a:pt x="650" y="1232"/>
                  <a:pt x="652" y="1232"/>
                </a:cubicBezTo>
                <a:cubicBezTo>
                  <a:pt x="652" y="1232"/>
                  <a:pt x="652" y="1233"/>
                  <a:pt x="652" y="1233"/>
                </a:cubicBezTo>
                <a:cubicBezTo>
                  <a:pt x="653" y="1234"/>
                  <a:pt x="654" y="1233"/>
                  <a:pt x="653" y="1233"/>
                </a:cubicBezTo>
                <a:cubicBezTo>
                  <a:pt x="653" y="1232"/>
                  <a:pt x="653" y="1232"/>
                  <a:pt x="653" y="1232"/>
                </a:cubicBezTo>
                <a:cubicBezTo>
                  <a:pt x="654" y="1232"/>
                  <a:pt x="655" y="1232"/>
                  <a:pt x="655" y="1232"/>
                </a:cubicBezTo>
                <a:cubicBezTo>
                  <a:pt x="656" y="1232"/>
                  <a:pt x="657" y="1232"/>
                  <a:pt x="658" y="1233"/>
                </a:cubicBezTo>
                <a:cubicBezTo>
                  <a:pt x="659" y="1234"/>
                  <a:pt x="659" y="1235"/>
                  <a:pt x="660" y="1236"/>
                </a:cubicBezTo>
                <a:cubicBezTo>
                  <a:pt x="660" y="1237"/>
                  <a:pt x="660" y="1237"/>
                  <a:pt x="660" y="1237"/>
                </a:cubicBezTo>
                <a:cubicBezTo>
                  <a:pt x="661" y="1239"/>
                  <a:pt x="662" y="1242"/>
                  <a:pt x="663" y="1244"/>
                </a:cubicBezTo>
                <a:cubicBezTo>
                  <a:pt x="663" y="1244"/>
                  <a:pt x="663" y="1245"/>
                  <a:pt x="663" y="1245"/>
                </a:cubicBezTo>
                <a:cubicBezTo>
                  <a:pt x="663" y="1245"/>
                  <a:pt x="663" y="1245"/>
                  <a:pt x="664" y="1244"/>
                </a:cubicBezTo>
                <a:cubicBezTo>
                  <a:pt x="664" y="1245"/>
                  <a:pt x="664" y="1246"/>
                  <a:pt x="665" y="1247"/>
                </a:cubicBezTo>
                <a:cubicBezTo>
                  <a:pt x="665" y="1248"/>
                  <a:pt x="666" y="1247"/>
                  <a:pt x="666" y="1247"/>
                </a:cubicBezTo>
                <a:cubicBezTo>
                  <a:pt x="665" y="1245"/>
                  <a:pt x="665" y="1246"/>
                  <a:pt x="664" y="1244"/>
                </a:cubicBezTo>
                <a:cubicBezTo>
                  <a:pt x="664" y="1244"/>
                  <a:pt x="664" y="1244"/>
                  <a:pt x="664" y="1244"/>
                </a:cubicBezTo>
                <a:cubicBezTo>
                  <a:pt x="664" y="1243"/>
                  <a:pt x="664" y="1241"/>
                  <a:pt x="663" y="1240"/>
                </a:cubicBezTo>
                <a:cubicBezTo>
                  <a:pt x="662" y="1239"/>
                  <a:pt x="662" y="1238"/>
                  <a:pt x="661" y="1237"/>
                </a:cubicBezTo>
                <a:cubicBezTo>
                  <a:pt x="663" y="1237"/>
                  <a:pt x="664" y="1238"/>
                  <a:pt x="666" y="1238"/>
                </a:cubicBezTo>
                <a:cubicBezTo>
                  <a:pt x="667" y="1240"/>
                  <a:pt x="668" y="1243"/>
                  <a:pt x="670" y="1245"/>
                </a:cubicBezTo>
                <a:cubicBezTo>
                  <a:pt x="669" y="1245"/>
                  <a:pt x="668" y="1245"/>
                  <a:pt x="668" y="1244"/>
                </a:cubicBezTo>
                <a:cubicBezTo>
                  <a:pt x="667" y="1244"/>
                  <a:pt x="667" y="1245"/>
                  <a:pt x="667" y="1245"/>
                </a:cubicBezTo>
                <a:cubicBezTo>
                  <a:pt x="668" y="1246"/>
                  <a:pt x="669" y="1246"/>
                  <a:pt x="671" y="1246"/>
                </a:cubicBezTo>
                <a:cubicBezTo>
                  <a:pt x="671" y="1247"/>
                  <a:pt x="672" y="1248"/>
                  <a:pt x="672" y="1249"/>
                </a:cubicBezTo>
                <a:cubicBezTo>
                  <a:pt x="673" y="1249"/>
                  <a:pt x="673" y="1249"/>
                  <a:pt x="673" y="1249"/>
                </a:cubicBezTo>
                <a:cubicBezTo>
                  <a:pt x="673" y="1248"/>
                  <a:pt x="673" y="1247"/>
                  <a:pt x="673" y="1247"/>
                </a:cubicBezTo>
                <a:cubicBezTo>
                  <a:pt x="675" y="1247"/>
                  <a:pt x="677" y="1247"/>
                  <a:pt x="679" y="1248"/>
                </a:cubicBezTo>
                <a:cubicBezTo>
                  <a:pt x="679" y="1248"/>
                  <a:pt x="679" y="1248"/>
                  <a:pt x="679" y="1248"/>
                </a:cubicBezTo>
                <a:cubicBezTo>
                  <a:pt x="679" y="1248"/>
                  <a:pt x="680" y="1248"/>
                  <a:pt x="680" y="1248"/>
                </a:cubicBezTo>
                <a:cubicBezTo>
                  <a:pt x="684" y="1249"/>
                  <a:pt x="688" y="1250"/>
                  <a:pt x="692" y="1251"/>
                </a:cubicBezTo>
                <a:cubicBezTo>
                  <a:pt x="696" y="1252"/>
                  <a:pt x="701" y="1253"/>
                  <a:pt x="706" y="1254"/>
                </a:cubicBezTo>
                <a:cubicBezTo>
                  <a:pt x="708" y="1255"/>
                  <a:pt x="718" y="1257"/>
                  <a:pt x="709" y="1256"/>
                </a:cubicBezTo>
                <a:cubicBezTo>
                  <a:pt x="708" y="1256"/>
                  <a:pt x="708" y="1257"/>
                  <a:pt x="709" y="1257"/>
                </a:cubicBezTo>
                <a:cubicBezTo>
                  <a:pt x="711" y="1257"/>
                  <a:pt x="714" y="1257"/>
                  <a:pt x="716" y="1258"/>
                </a:cubicBezTo>
                <a:cubicBezTo>
                  <a:pt x="717" y="1258"/>
                  <a:pt x="717" y="1257"/>
                  <a:pt x="716" y="1257"/>
                </a:cubicBezTo>
                <a:cubicBezTo>
                  <a:pt x="704" y="1253"/>
                  <a:pt x="692" y="1250"/>
                  <a:pt x="680" y="1247"/>
                </a:cubicBezTo>
                <a:cubicBezTo>
                  <a:pt x="679" y="1245"/>
                  <a:pt x="679" y="1243"/>
                  <a:pt x="678" y="1242"/>
                </a:cubicBezTo>
                <a:cubicBezTo>
                  <a:pt x="678" y="1241"/>
                  <a:pt x="678" y="1241"/>
                  <a:pt x="678" y="1241"/>
                </a:cubicBezTo>
                <a:cubicBezTo>
                  <a:pt x="679" y="1241"/>
                  <a:pt x="680" y="1242"/>
                  <a:pt x="681" y="1242"/>
                </a:cubicBezTo>
                <a:cubicBezTo>
                  <a:pt x="682" y="1243"/>
                  <a:pt x="683" y="1244"/>
                  <a:pt x="684" y="1246"/>
                </a:cubicBezTo>
                <a:cubicBezTo>
                  <a:pt x="685" y="1246"/>
                  <a:pt x="685" y="1245"/>
                  <a:pt x="685" y="1245"/>
                </a:cubicBezTo>
                <a:cubicBezTo>
                  <a:pt x="684" y="1244"/>
                  <a:pt x="683" y="1243"/>
                  <a:pt x="682" y="1242"/>
                </a:cubicBezTo>
                <a:cubicBezTo>
                  <a:pt x="683" y="1242"/>
                  <a:pt x="683" y="1242"/>
                  <a:pt x="684" y="1243"/>
                </a:cubicBezTo>
                <a:cubicBezTo>
                  <a:pt x="685" y="1244"/>
                  <a:pt x="687" y="1246"/>
                  <a:pt x="688" y="1247"/>
                </a:cubicBezTo>
                <a:cubicBezTo>
                  <a:pt x="689" y="1248"/>
                  <a:pt x="689" y="1247"/>
                  <a:pt x="689" y="1247"/>
                </a:cubicBezTo>
                <a:cubicBezTo>
                  <a:pt x="688" y="1245"/>
                  <a:pt x="687" y="1244"/>
                  <a:pt x="686" y="1243"/>
                </a:cubicBezTo>
                <a:cubicBezTo>
                  <a:pt x="688" y="1243"/>
                  <a:pt x="690" y="1244"/>
                  <a:pt x="693" y="1245"/>
                </a:cubicBezTo>
                <a:cubicBezTo>
                  <a:pt x="694" y="1247"/>
                  <a:pt x="695" y="1249"/>
                  <a:pt x="697" y="1251"/>
                </a:cubicBezTo>
                <a:cubicBezTo>
                  <a:pt x="697" y="1251"/>
                  <a:pt x="698" y="1251"/>
                  <a:pt x="697" y="1250"/>
                </a:cubicBezTo>
                <a:cubicBezTo>
                  <a:pt x="696" y="1248"/>
                  <a:pt x="695" y="1247"/>
                  <a:pt x="694" y="1245"/>
                </a:cubicBezTo>
                <a:cubicBezTo>
                  <a:pt x="696" y="1245"/>
                  <a:pt x="698" y="1246"/>
                  <a:pt x="700" y="1246"/>
                </a:cubicBezTo>
                <a:cubicBezTo>
                  <a:pt x="701" y="1247"/>
                  <a:pt x="702" y="1248"/>
                  <a:pt x="703" y="1249"/>
                </a:cubicBezTo>
                <a:cubicBezTo>
                  <a:pt x="704" y="1249"/>
                  <a:pt x="704" y="1249"/>
                  <a:pt x="704" y="1248"/>
                </a:cubicBezTo>
                <a:cubicBezTo>
                  <a:pt x="703" y="1248"/>
                  <a:pt x="703" y="1247"/>
                  <a:pt x="702" y="1247"/>
                </a:cubicBezTo>
                <a:cubicBezTo>
                  <a:pt x="706" y="1248"/>
                  <a:pt x="710" y="1248"/>
                  <a:pt x="713" y="1249"/>
                </a:cubicBezTo>
                <a:cubicBezTo>
                  <a:pt x="712" y="1250"/>
                  <a:pt x="711" y="1250"/>
                  <a:pt x="710" y="1251"/>
                </a:cubicBezTo>
                <a:cubicBezTo>
                  <a:pt x="710" y="1251"/>
                  <a:pt x="710" y="1251"/>
                  <a:pt x="710" y="1251"/>
                </a:cubicBezTo>
                <a:cubicBezTo>
                  <a:pt x="712" y="1251"/>
                  <a:pt x="714" y="1251"/>
                  <a:pt x="716" y="1251"/>
                </a:cubicBezTo>
                <a:cubicBezTo>
                  <a:pt x="717" y="1252"/>
                  <a:pt x="717" y="1252"/>
                  <a:pt x="717" y="1252"/>
                </a:cubicBezTo>
                <a:cubicBezTo>
                  <a:pt x="718" y="1253"/>
                  <a:pt x="719" y="1253"/>
                  <a:pt x="720" y="1252"/>
                </a:cubicBezTo>
                <a:cubicBezTo>
                  <a:pt x="720" y="1252"/>
                  <a:pt x="721" y="1253"/>
                  <a:pt x="721" y="1254"/>
                </a:cubicBezTo>
                <a:cubicBezTo>
                  <a:pt x="720" y="1254"/>
                  <a:pt x="718" y="1254"/>
                  <a:pt x="717" y="1254"/>
                </a:cubicBezTo>
                <a:cubicBezTo>
                  <a:pt x="716" y="1254"/>
                  <a:pt x="716" y="1255"/>
                  <a:pt x="717" y="1255"/>
                </a:cubicBezTo>
                <a:cubicBezTo>
                  <a:pt x="719" y="1255"/>
                  <a:pt x="720" y="1256"/>
                  <a:pt x="722" y="1256"/>
                </a:cubicBezTo>
                <a:cubicBezTo>
                  <a:pt x="722" y="1256"/>
                  <a:pt x="722" y="1256"/>
                  <a:pt x="722" y="1256"/>
                </a:cubicBezTo>
                <a:cubicBezTo>
                  <a:pt x="722" y="1256"/>
                  <a:pt x="721" y="1256"/>
                  <a:pt x="722" y="1257"/>
                </a:cubicBezTo>
                <a:cubicBezTo>
                  <a:pt x="722" y="1257"/>
                  <a:pt x="723" y="1258"/>
                  <a:pt x="724" y="1259"/>
                </a:cubicBezTo>
                <a:cubicBezTo>
                  <a:pt x="725" y="1259"/>
                  <a:pt x="725" y="1259"/>
                  <a:pt x="725" y="1258"/>
                </a:cubicBezTo>
                <a:cubicBezTo>
                  <a:pt x="725" y="1256"/>
                  <a:pt x="727" y="1255"/>
                  <a:pt x="730" y="1256"/>
                </a:cubicBezTo>
                <a:cubicBezTo>
                  <a:pt x="730" y="1256"/>
                  <a:pt x="730" y="1256"/>
                  <a:pt x="730" y="1256"/>
                </a:cubicBezTo>
                <a:cubicBezTo>
                  <a:pt x="730" y="1256"/>
                  <a:pt x="730" y="1256"/>
                  <a:pt x="730" y="1256"/>
                </a:cubicBezTo>
                <a:cubicBezTo>
                  <a:pt x="730" y="1256"/>
                  <a:pt x="730" y="1256"/>
                  <a:pt x="730" y="1256"/>
                </a:cubicBezTo>
                <a:cubicBezTo>
                  <a:pt x="734" y="1256"/>
                  <a:pt x="738" y="1256"/>
                  <a:pt x="741" y="1255"/>
                </a:cubicBezTo>
                <a:cubicBezTo>
                  <a:pt x="748" y="1255"/>
                  <a:pt x="754" y="1254"/>
                  <a:pt x="760" y="1254"/>
                </a:cubicBezTo>
                <a:cubicBezTo>
                  <a:pt x="765" y="1253"/>
                  <a:pt x="770" y="1253"/>
                  <a:pt x="775" y="1252"/>
                </a:cubicBezTo>
                <a:cubicBezTo>
                  <a:pt x="777" y="1252"/>
                  <a:pt x="779" y="1252"/>
                  <a:pt x="781" y="1252"/>
                </a:cubicBezTo>
                <a:cubicBezTo>
                  <a:pt x="782" y="1253"/>
                  <a:pt x="783" y="1255"/>
                  <a:pt x="784" y="1256"/>
                </a:cubicBezTo>
                <a:cubicBezTo>
                  <a:pt x="785" y="1256"/>
                  <a:pt x="785" y="1255"/>
                  <a:pt x="785" y="1255"/>
                </a:cubicBezTo>
                <a:cubicBezTo>
                  <a:pt x="783" y="1254"/>
                  <a:pt x="782" y="1253"/>
                  <a:pt x="781" y="1252"/>
                </a:cubicBezTo>
                <a:cubicBezTo>
                  <a:pt x="782" y="1252"/>
                  <a:pt x="783" y="1252"/>
                  <a:pt x="784" y="1252"/>
                </a:cubicBezTo>
                <a:cubicBezTo>
                  <a:pt x="786" y="1252"/>
                  <a:pt x="789" y="1252"/>
                  <a:pt x="792" y="1252"/>
                </a:cubicBezTo>
                <a:cubicBezTo>
                  <a:pt x="793" y="1255"/>
                  <a:pt x="794" y="1257"/>
                  <a:pt x="795" y="1260"/>
                </a:cubicBezTo>
                <a:cubicBezTo>
                  <a:pt x="795" y="1261"/>
                  <a:pt x="796" y="1261"/>
                  <a:pt x="795" y="1260"/>
                </a:cubicBezTo>
                <a:cubicBezTo>
                  <a:pt x="794" y="1257"/>
                  <a:pt x="793" y="1254"/>
                  <a:pt x="792" y="1252"/>
                </a:cubicBezTo>
                <a:cubicBezTo>
                  <a:pt x="813" y="1251"/>
                  <a:pt x="834" y="1252"/>
                  <a:pt x="854" y="1254"/>
                </a:cubicBezTo>
                <a:cubicBezTo>
                  <a:pt x="855" y="1254"/>
                  <a:pt x="855" y="1253"/>
                  <a:pt x="854" y="1253"/>
                </a:cubicBezTo>
                <a:cubicBezTo>
                  <a:pt x="835" y="1251"/>
                  <a:pt x="816" y="1250"/>
                  <a:pt x="796" y="1251"/>
                </a:cubicBezTo>
                <a:cubicBezTo>
                  <a:pt x="801" y="1250"/>
                  <a:pt x="806" y="1250"/>
                  <a:pt x="811" y="1250"/>
                </a:cubicBezTo>
                <a:cubicBezTo>
                  <a:pt x="823" y="1249"/>
                  <a:pt x="836" y="1248"/>
                  <a:pt x="848" y="1247"/>
                </a:cubicBezTo>
                <a:cubicBezTo>
                  <a:pt x="851" y="1247"/>
                  <a:pt x="853" y="1247"/>
                  <a:pt x="856" y="1247"/>
                </a:cubicBezTo>
                <a:cubicBezTo>
                  <a:pt x="859" y="1247"/>
                  <a:pt x="865" y="1245"/>
                  <a:pt x="858" y="1248"/>
                </a:cubicBezTo>
                <a:cubicBezTo>
                  <a:pt x="858" y="1249"/>
                  <a:pt x="858" y="1249"/>
                  <a:pt x="859" y="1249"/>
                </a:cubicBezTo>
                <a:cubicBezTo>
                  <a:pt x="860" y="1248"/>
                  <a:pt x="863" y="1247"/>
                  <a:pt x="864" y="1247"/>
                </a:cubicBezTo>
                <a:cubicBezTo>
                  <a:pt x="864" y="1247"/>
                  <a:pt x="864" y="1246"/>
                  <a:pt x="864" y="1246"/>
                </a:cubicBezTo>
                <a:cubicBezTo>
                  <a:pt x="865" y="1246"/>
                  <a:pt x="866" y="1246"/>
                  <a:pt x="866" y="1246"/>
                </a:cubicBezTo>
                <a:cubicBezTo>
                  <a:pt x="866" y="1246"/>
                  <a:pt x="866" y="1246"/>
                  <a:pt x="866" y="1246"/>
                </a:cubicBezTo>
                <a:cubicBezTo>
                  <a:pt x="869" y="1247"/>
                  <a:pt x="871" y="1250"/>
                  <a:pt x="874" y="1250"/>
                </a:cubicBezTo>
                <a:cubicBezTo>
                  <a:pt x="874" y="1250"/>
                  <a:pt x="874" y="1250"/>
                  <a:pt x="874" y="1250"/>
                </a:cubicBezTo>
                <a:cubicBezTo>
                  <a:pt x="874" y="1249"/>
                  <a:pt x="873" y="1249"/>
                  <a:pt x="873" y="1249"/>
                </a:cubicBezTo>
                <a:cubicBezTo>
                  <a:pt x="873" y="1248"/>
                  <a:pt x="872" y="1249"/>
                  <a:pt x="873" y="1249"/>
                </a:cubicBezTo>
                <a:cubicBezTo>
                  <a:pt x="875" y="1251"/>
                  <a:pt x="871" y="1248"/>
                  <a:pt x="871" y="1248"/>
                </a:cubicBezTo>
                <a:cubicBezTo>
                  <a:pt x="870" y="1247"/>
                  <a:pt x="868" y="1247"/>
                  <a:pt x="867" y="1246"/>
                </a:cubicBezTo>
                <a:cubicBezTo>
                  <a:pt x="870" y="1246"/>
                  <a:pt x="878" y="1247"/>
                  <a:pt x="877" y="1248"/>
                </a:cubicBezTo>
                <a:cubicBezTo>
                  <a:pt x="877" y="1248"/>
                  <a:pt x="877" y="1248"/>
                  <a:pt x="877" y="1248"/>
                </a:cubicBezTo>
                <a:cubicBezTo>
                  <a:pt x="880" y="1245"/>
                  <a:pt x="872" y="1245"/>
                  <a:pt x="872" y="1245"/>
                </a:cubicBezTo>
                <a:close/>
                <a:moveTo>
                  <a:pt x="390" y="78"/>
                </a:moveTo>
                <a:cubicBezTo>
                  <a:pt x="390" y="78"/>
                  <a:pt x="390" y="78"/>
                  <a:pt x="390" y="78"/>
                </a:cubicBezTo>
                <a:cubicBezTo>
                  <a:pt x="390" y="78"/>
                  <a:pt x="390" y="78"/>
                  <a:pt x="390" y="78"/>
                </a:cubicBezTo>
                <a:cubicBezTo>
                  <a:pt x="390" y="78"/>
                  <a:pt x="390" y="78"/>
                  <a:pt x="390" y="78"/>
                </a:cubicBezTo>
                <a:close/>
                <a:moveTo>
                  <a:pt x="389" y="77"/>
                </a:moveTo>
                <a:cubicBezTo>
                  <a:pt x="389" y="77"/>
                  <a:pt x="389" y="77"/>
                  <a:pt x="389" y="77"/>
                </a:cubicBezTo>
                <a:cubicBezTo>
                  <a:pt x="387" y="74"/>
                  <a:pt x="388" y="75"/>
                  <a:pt x="389" y="77"/>
                </a:cubicBezTo>
                <a:close/>
                <a:moveTo>
                  <a:pt x="159" y="927"/>
                </a:moveTo>
                <a:cubicBezTo>
                  <a:pt x="158" y="926"/>
                  <a:pt x="158" y="925"/>
                  <a:pt x="158" y="924"/>
                </a:cubicBezTo>
                <a:cubicBezTo>
                  <a:pt x="158" y="924"/>
                  <a:pt x="158" y="924"/>
                  <a:pt x="159" y="924"/>
                </a:cubicBezTo>
                <a:cubicBezTo>
                  <a:pt x="159" y="925"/>
                  <a:pt x="159" y="926"/>
                  <a:pt x="159" y="927"/>
                </a:cubicBezTo>
                <a:cubicBezTo>
                  <a:pt x="159" y="927"/>
                  <a:pt x="159" y="927"/>
                  <a:pt x="159" y="927"/>
                </a:cubicBezTo>
                <a:close/>
                <a:moveTo>
                  <a:pt x="197" y="1258"/>
                </a:moveTo>
                <a:cubicBezTo>
                  <a:pt x="193" y="1259"/>
                  <a:pt x="187" y="1261"/>
                  <a:pt x="182" y="1262"/>
                </a:cubicBezTo>
                <a:cubicBezTo>
                  <a:pt x="177" y="1264"/>
                  <a:pt x="172" y="1265"/>
                  <a:pt x="166" y="1266"/>
                </a:cubicBezTo>
                <a:cubicBezTo>
                  <a:pt x="171" y="1264"/>
                  <a:pt x="177" y="1262"/>
                  <a:pt x="182" y="1261"/>
                </a:cubicBezTo>
                <a:cubicBezTo>
                  <a:pt x="187" y="1260"/>
                  <a:pt x="192" y="1259"/>
                  <a:pt x="197" y="1258"/>
                </a:cubicBezTo>
                <a:close/>
                <a:moveTo>
                  <a:pt x="866" y="1245"/>
                </a:moveTo>
                <a:cubicBezTo>
                  <a:pt x="862" y="1245"/>
                  <a:pt x="858" y="1246"/>
                  <a:pt x="854" y="1246"/>
                </a:cubicBezTo>
                <a:cubicBezTo>
                  <a:pt x="833" y="1246"/>
                  <a:pt x="812" y="1248"/>
                  <a:pt x="791" y="1250"/>
                </a:cubicBezTo>
                <a:cubicBezTo>
                  <a:pt x="789" y="1246"/>
                  <a:pt x="787" y="1242"/>
                  <a:pt x="785" y="1238"/>
                </a:cubicBezTo>
                <a:cubicBezTo>
                  <a:pt x="787" y="1237"/>
                  <a:pt x="789" y="1236"/>
                  <a:pt x="791" y="1235"/>
                </a:cubicBezTo>
                <a:cubicBezTo>
                  <a:pt x="790" y="1235"/>
                  <a:pt x="789" y="1235"/>
                  <a:pt x="788" y="1233"/>
                </a:cubicBezTo>
                <a:cubicBezTo>
                  <a:pt x="789" y="1233"/>
                  <a:pt x="789" y="1233"/>
                  <a:pt x="789" y="1232"/>
                </a:cubicBezTo>
                <a:cubicBezTo>
                  <a:pt x="790" y="1232"/>
                  <a:pt x="792" y="1232"/>
                  <a:pt x="793" y="1232"/>
                </a:cubicBezTo>
                <a:cubicBezTo>
                  <a:pt x="792" y="1233"/>
                  <a:pt x="792" y="1234"/>
                  <a:pt x="791" y="1235"/>
                </a:cubicBezTo>
                <a:cubicBezTo>
                  <a:pt x="792" y="1234"/>
                  <a:pt x="793" y="1233"/>
                  <a:pt x="794" y="1232"/>
                </a:cubicBezTo>
                <a:cubicBezTo>
                  <a:pt x="794" y="1232"/>
                  <a:pt x="794" y="1232"/>
                  <a:pt x="794" y="1232"/>
                </a:cubicBezTo>
                <a:cubicBezTo>
                  <a:pt x="793" y="1233"/>
                  <a:pt x="793" y="1234"/>
                  <a:pt x="792" y="1235"/>
                </a:cubicBezTo>
                <a:cubicBezTo>
                  <a:pt x="792" y="1235"/>
                  <a:pt x="792" y="1236"/>
                  <a:pt x="793" y="1235"/>
                </a:cubicBezTo>
                <a:cubicBezTo>
                  <a:pt x="794" y="1235"/>
                  <a:pt x="796" y="1234"/>
                  <a:pt x="797" y="1232"/>
                </a:cubicBezTo>
                <a:cubicBezTo>
                  <a:pt x="798" y="1233"/>
                  <a:pt x="800" y="1233"/>
                  <a:pt x="801" y="1233"/>
                </a:cubicBezTo>
                <a:cubicBezTo>
                  <a:pt x="800" y="1233"/>
                  <a:pt x="800" y="1234"/>
                  <a:pt x="799" y="1235"/>
                </a:cubicBezTo>
                <a:cubicBezTo>
                  <a:pt x="799" y="1236"/>
                  <a:pt x="800" y="1236"/>
                  <a:pt x="800" y="1236"/>
                </a:cubicBezTo>
                <a:cubicBezTo>
                  <a:pt x="801" y="1235"/>
                  <a:pt x="803" y="1234"/>
                  <a:pt x="804" y="1233"/>
                </a:cubicBezTo>
                <a:cubicBezTo>
                  <a:pt x="816" y="1233"/>
                  <a:pt x="828" y="1232"/>
                  <a:pt x="840" y="1231"/>
                </a:cubicBezTo>
                <a:cubicBezTo>
                  <a:pt x="848" y="1236"/>
                  <a:pt x="857" y="1241"/>
                  <a:pt x="866" y="1245"/>
                </a:cubicBezTo>
                <a:close/>
                <a:moveTo>
                  <a:pt x="720" y="1251"/>
                </a:moveTo>
                <a:cubicBezTo>
                  <a:pt x="720" y="1251"/>
                  <a:pt x="720" y="1251"/>
                  <a:pt x="720" y="1250"/>
                </a:cubicBezTo>
                <a:cubicBezTo>
                  <a:pt x="721" y="1251"/>
                  <a:pt x="722" y="1251"/>
                  <a:pt x="723" y="1251"/>
                </a:cubicBezTo>
                <a:cubicBezTo>
                  <a:pt x="722" y="1251"/>
                  <a:pt x="721" y="1251"/>
                  <a:pt x="720" y="1251"/>
                </a:cubicBezTo>
                <a:close/>
                <a:moveTo>
                  <a:pt x="707" y="1246"/>
                </a:moveTo>
                <a:cubicBezTo>
                  <a:pt x="705" y="1243"/>
                  <a:pt x="704" y="1240"/>
                  <a:pt x="702" y="1237"/>
                </a:cubicBezTo>
                <a:cubicBezTo>
                  <a:pt x="702" y="1237"/>
                  <a:pt x="702" y="1237"/>
                  <a:pt x="703" y="1237"/>
                </a:cubicBezTo>
                <a:cubicBezTo>
                  <a:pt x="703" y="1237"/>
                  <a:pt x="704" y="1236"/>
                  <a:pt x="703" y="1236"/>
                </a:cubicBezTo>
                <a:cubicBezTo>
                  <a:pt x="702" y="1236"/>
                  <a:pt x="702" y="1235"/>
                  <a:pt x="702" y="1235"/>
                </a:cubicBezTo>
                <a:cubicBezTo>
                  <a:pt x="700" y="1232"/>
                  <a:pt x="698" y="1228"/>
                  <a:pt x="696" y="1224"/>
                </a:cubicBezTo>
                <a:cubicBezTo>
                  <a:pt x="697" y="1224"/>
                  <a:pt x="698" y="1224"/>
                  <a:pt x="699" y="1224"/>
                </a:cubicBezTo>
                <a:cubicBezTo>
                  <a:pt x="699" y="1224"/>
                  <a:pt x="700" y="1225"/>
                  <a:pt x="700" y="1225"/>
                </a:cubicBezTo>
                <a:cubicBezTo>
                  <a:pt x="699" y="1226"/>
                  <a:pt x="699" y="1228"/>
                  <a:pt x="701" y="1228"/>
                </a:cubicBezTo>
                <a:cubicBezTo>
                  <a:pt x="705" y="1229"/>
                  <a:pt x="708" y="1235"/>
                  <a:pt x="710" y="1239"/>
                </a:cubicBezTo>
                <a:cubicBezTo>
                  <a:pt x="711" y="1242"/>
                  <a:pt x="713" y="1245"/>
                  <a:pt x="714" y="1248"/>
                </a:cubicBezTo>
                <a:cubicBezTo>
                  <a:pt x="712" y="1248"/>
                  <a:pt x="709" y="1247"/>
                  <a:pt x="706" y="1247"/>
                </a:cubicBezTo>
                <a:cubicBezTo>
                  <a:pt x="707" y="1246"/>
                  <a:pt x="707" y="1246"/>
                  <a:pt x="707" y="1246"/>
                </a:cubicBezTo>
                <a:close/>
                <a:moveTo>
                  <a:pt x="694" y="1234"/>
                </a:moveTo>
                <a:cubicBezTo>
                  <a:pt x="692" y="1231"/>
                  <a:pt x="691" y="1228"/>
                  <a:pt x="689" y="1225"/>
                </a:cubicBezTo>
                <a:cubicBezTo>
                  <a:pt x="689" y="1225"/>
                  <a:pt x="690" y="1225"/>
                  <a:pt x="690" y="1225"/>
                </a:cubicBezTo>
                <a:cubicBezTo>
                  <a:pt x="692" y="1228"/>
                  <a:pt x="694" y="1231"/>
                  <a:pt x="696" y="1234"/>
                </a:cubicBezTo>
                <a:cubicBezTo>
                  <a:pt x="695" y="1234"/>
                  <a:pt x="695" y="1234"/>
                  <a:pt x="694" y="1234"/>
                </a:cubicBezTo>
                <a:close/>
                <a:moveTo>
                  <a:pt x="670" y="1240"/>
                </a:moveTo>
                <a:cubicBezTo>
                  <a:pt x="670" y="1240"/>
                  <a:pt x="670" y="1240"/>
                  <a:pt x="670" y="1240"/>
                </a:cubicBezTo>
                <a:cubicBezTo>
                  <a:pt x="669" y="1240"/>
                  <a:pt x="668" y="1239"/>
                  <a:pt x="667" y="1239"/>
                </a:cubicBezTo>
                <a:cubicBezTo>
                  <a:pt x="668" y="1239"/>
                  <a:pt x="669" y="1239"/>
                  <a:pt x="670" y="1239"/>
                </a:cubicBezTo>
                <a:cubicBezTo>
                  <a:pt x="670" y="1239"/>
                  <a:pt x="670" y="1240"/>
                  <a:pt x="670" y="1240"/>
                </a:cubicBezTo>
                <a:close/>
                <a:moveTo>
                  <a:pt x="634" y="1235"/>
                </a:moveTo>
                <a:cubicBezTo>
                  <a:pt x="633" y="1235"/>
                  <a:pt x="632" y="1235"/>
                  <a:pt x="631" y="1235"/>
                </a:cubicBezTo>
                <a:cubicBezTo>
                  <a:pt x="631" y="1235"/>
                  <a:pt x="631" y="1235"/>
                  <a:pt x="631" y="1235"/>
                </a:cubicBezTo>
                <a:cubicBezTo>
                  <a:pt x="633" y="1234"/>
                  <a:pt x="634" y="1234"/>
                  <a:pt x="636" y="1234"/>
                </a:cubicBezTo>
                <a:cubicBezTo>
                  <a:pt x="635" y="1234"/>
                  <a:pt x="634" y="1235"/>
                  <a:pt x="634" y="1235"/>
                </a:cubicBezTo>
                <a:close/>
                <a:moveTo>
                  <a:pt x="524" y="1115"/>
                </a:moveTo>
                <a:cubicBezTo>
                  <a:pt x="523" y="1113"/>
                  <a:pt x="522" y="1111"/>
                  <a:pt x="522" y="1108"/>
                </a:cubicBezTo>
                <a:cubicBezTo>
                  <a:pt x="522" y="1108"/>
                  <a:pt x="522" y="1108"/>
                  <a:pt x="522" y="1108"/>
                </a:cubicBezTo>
                <a:cubicBezTo>
                  <a:pt x="523" y="1111"/>
                  <a:pt x="524" y="1113"/>
                  <a:pt x="525" y="1116"/>
                </a:cubicBezTo>
                <a:cubicBezTo>
                  <a:pt x="525" y="1116"/>
                  <a:pt x="525" y="1115"/>
                  <a:pt x="524" y="1115"/>
                </a:cubicBezTo>
                <a:close/>
                <a:moveTo>
                  <a:pt x="525" y="1116"/>
                </a:moveTo>
                <a:cubicBezTo>
                  <a:pt x="525" y="1116"/>
                  <a:pt x="525" y="1116"/>
                  <a:pt x="525" y="1116"/>
                </a:cubicBezTo>
                <a:cubicBezTo>
                  <a:pt x="525" y="1116"/>
                  <a:pt x="525" y="1116"/>
                  <a:pt x="525" y="1116"/>
                </a:cubicBezTo>
                <a:cubicBezTo>
                  <a:pt x="525" y="1116"/>
                  <a:pt x="525" y="1116"/>
                  <a:pt x="525" y="1116"/>
                </a:cubicBezTo>
                <a:close/>
                <a:moveTo>
                  <a:pt x="448" y="1094"/>
                </a:moveTo>
                <a:cubicBezTo>
                  <a:pt x="448" y="1093"/>
                  <a:pt x="447" y="1093"/>
                  <a:pt x="447" y="1092"/>
                </a:cubicBezTo>
                <a:cubicBezTo>
                  <a:pt x="453" y="1092"/>
                  <a:pt x="458" y="1093"/>
                  <a:pt x="464" y="1094"/>
                </a:cubicBezTo>
                <a:cubicBezTo>
                  <a:pt x="464" y="1094"/>
                  <a:pt x="464" y="1094"/>
                  <a:pt x="464" y="1094"/>
                </a:cubicBezTo>
                <a:cubicBezTo>
                  <a:pt x="464" y="1094"/>
                  <a:pt x="465" y="1094"/>
                  <a:pt x="465" y="1094"/>
                </a:cubicBezTo>
                <a:cubicBezTo>
                  <a:pt x="466" y="1094"/>
                  <a:pt x="468" y="1094"/>
                  <a:pt x="469" y="1094"/>
                </a:cubicBezTo>
                <a:cubicBezTo>
                  <a:pt x="469" y="1095"/>
                  <a:pt x="470" y="1095"/>
                  <a:pt x="470" y="1095"/>
                </a:cubicBezTo>
                <a:cubicBezTo>
                  <a:pt x="470" y="1095"/>
                  <a:pt x="471" y="1095"/>
                  <a:pt x="471" y="1095"/>
                </a:cubicBezTo>
                <a:cubicBezTo>
                  <a:pt x="473" y="1095"/>
                  <a:pt x="474" y="1095"/>
                  <a:pt x="476" y="1096"/>
                </a:cubicBezTo>
                <a:cubicBezTo>
                  <a:pt x="475" y="1096"/>
                  <a:pt x="475" y="1097"/>
                  <a:pt x="474" y="1097"/>
                </a:cubicBezTo>
                <a:cubicBezTo>
                  <a:pt x="474" y="1098"/>
                  <a:pt x="474" y="1099"/>
                  <a:pt x="475" y="1098"/>
                </a:cubicBezTo>
                <a:cubicBezTo>
                  <a:pt x="476" y="1097"/>
                  <a:pt x="477" y="1097"/>
                  <a:pt x="477" y="1096"/>
                </a:cubicBezTo>
                <a:cubicBezTo>
                  <a:pt x="478" y="1096"/>
                  <a:pt x="479" y="1096"/>
                  <a:pt x="480" y="1097"/>
                </a:cubicBezTo>
                <a:cubicBezTo>
                  <a:pt x="481" y="1097"/>
                  <a:pt x="481" y="1097"/>
                  <a:pt x="482" y="1097"/>
                </a:cubicBezTo>
                <a:cubicBezTo>
                  <a:pt x="482" y="1097"/>
                  <a:pt x="482" y="1097"/>
                  <a:pt x="482" y="1097"/>
                </a:cubicBezTo>
                <a:cubicBezTo>
                  <a:pt x="485" y="1097"/>
                  <a:pt x="487" y="1098"/>
                  <a:pt x="489" y="1098"/>
                </a:cubicBezTo>
                <a:cubicBezTo>
                  <a:pt x="492" y="1101"/>
                  <a:pt x="496" y="1104"/>
                  <a:pt x="499" y="1107"/>
                </a:cubicBezTo>
                <a:cubicBezTo>
                  <a:pt x="500" y="1107"/>
                  <a:pt x="500" y="1106"/>
                  <a:pt x="500" y="1106"/>
                </a:cubicBezTo>
                <a:cubicBezTo>
                  <a:pt x="497" y="1104"/>
                  <a:pt x="494" y="1101"/>
                  <a:pt x="491" y="1099"/>
                </a:cubicBezTo>
                <a:cubicBezTo>
                  <a:pt x="497" y="1101"/>
                  <a:pt x="503" y="1104"/>
                  <a:pt x="509" y="1107"/>
                </a:cubicBezTo>
                <a:cubicBezTo>
                  <a:pt x="510" y="1109"/>
                  <a:pt x="511" y="1111"/>
                  <a:pt x="512" y="1113"/>
                </a:cubicBezTo>
                <a:cubicBezTo>
                  <a:pt x="492" y="1103"/>
                  <a:pt x="470" y="1097"/>
                  <a:pt x="448" y="1094"/>
                </a:cubicBezTo>
                <a:cubicBezTo>
                  <a:pt x="448" y="1094"/>
                  <a:pt x="448" y="1094"/>
                  <a:pt x="448" y="1094"/>
                </a:cubicBezTo>
                <a:close/>
                <a:moveTo>
                  <a:pt x="264" y="1211"/>
                </a:moveTo>
                <a:cubicBezTo>
                  <a:pt x="264" y="1211"/>
                  <a:pt x="264" y="1211"/>
                  <a:pt x="264" y="1211"/>
                </a:cubicBezTo>
                <a:cubicBezTo>
                  <a:pt x="264" y="1212"/>
                  <a:pt x="263" y="1213"/>
                  <a:pt x="263" y="1214"/>
                </a:cubicBezTo>
                <a:cubicBezTo>
                  <a:pt x="264" y="1209"/>
                  <a:pt x="266" y="1205"/>
                  <a:pt x="268" y="1200"/>
                </a:cubicBezTo>
                <a:cubicBezTo>
                  <a:pt x="267" y="1204"/>
                  <a:pt x="265" y="1207"/>
                  <a:pt x="264" y="1211"/>
                </a:cubicBezTo>
                <a:close/>
                <a:moveTo>
                  <a:pt x="234" y="1231"/>
                </a:moveTo>
                <a:cubicBezTo>
                  <a:pt x="235" y="1229"/>
                  <a:pt x="236" y="1228"/>
                  <a:pt x="236" y="1227"/>
                </a:cubicBezTo>
                <a:cubicBezTo>
                  <a:pt x="236" y="1227"/>
                  <a:pt x="237" y="1227"/>
                  <a:pt x="237" y="1227"/>
                </a:cubicBezTo>
                <a:cubicBezTo>
                  <a:pt x="236" y="1228"/>
                  <a:pt x="235" y="1229"/>
                  <a:pt x="235" y="1231"/>
                </a:cubicBezTo>
                <a:cubicBezTo>
                  <a:pt x="235" y="1231"/>
                  <a:pt x="234" y="1231"/>
                  <a:pt x="234" y="1231"/>
                </a:cubicBezTo>
                <a:close/>
                <a:moveTo>
                  <a:pt x="229" y="1229"/>
                </a:moveTo>
                <a:cubicBezTo>
                  <a:pt x="229" y="1229"/>
                  <a:pt x="229" y="1229"/>
                  <a:pt x="229" y="1229"/>
                </a:cubicBezTo>
                <a:cubicBezTo>
                  <a:pt x="228" y="1230"/>
                  <a:pt x="227" y="1232"/>
                  <a:pt x="226" y="1233"/>
                </a:cubicBezTo>
                <a:cubicBezTo>
                  <a:pt x="219" y="1235"/>
                  <a:pt x="213" y="1237"/>
                  <a:pt x="207" y="1239"/>
                </a:cubicBezTo>
                <a:cubicBezTo>
                  <a:pt x="207" y="1238"/>
                  <a:pt x="208" y="1236"/>
                  <a:pt x="209" y="1235"/>
                </a:cubicBezTo>
                <a:cubicBezTo>
                  <a:pt x="215" y="1233"/>
                  <a:pt x="222" y="1231"/>
                  <a:pt x="229" y="1229"/>
                </a:cubicBezTo>
                <a:cubicBezTo>
                  <a:pt x="229" y="1229"/>
                  <a:pt x="229" y="1229"/>
                  <a:pt x="229" y="1229"/>
                </a:cubicBezTo>
                <a:close/>
                <a:moveTo>
                  <a:pt x="228" y="1231"/>
                </a:moveTo>
                <a:cubicBezTo>
                  <a:pt x="228" y="1232"/>
                  <a:pt x="228" y="1232"/>
                  <a:pt x="228" y="1233"/>
                </a:cubicBezTo>
                <a:cubicBezTo>
                  <a:pt x="228" y="1233"/>
                  <a:pt x="228" y="1233"/>
                  <a:pt x="227" y="1233"/>
                </a:cubicBezTo>
                <a:cubicBezTo>
                  <a:pt x="228" y="1232"/>
                  <a:pt x="228" y="1232"/>
                  <a:pt x="228" y="1231"/>
                </a:cubicBezTo>
                <a:close/>
                <a:moveTo>
                  <a:pt x="217" y="1246"/>
                </a:moveTo>
                <a:cubicBezTo>
                  <a:pt x="216" y="1246"/>
                  <a:pt x="214" y="1245"/>
                  <a:pt x="213" y="1245"/>
                </a:cubicBezTo>
                <a:cubicBezTo>
                  <a:pt x="213" y="1245"/>
                  <a:pt x="212" y="1245"/>
                  <a:pt x="212" y="1245"/>
                </a:cubicBezTo>
                <a:cubicBezTo>
                  <a:pt x="215" y="1245"/>
                  <a:pt x="218" y="1245"/>
                  <a:pt x="221" y="1245"/>
                </a:cubicBezTo>
                <a:cubicBezTo>
                  <a:pt x="221" y="1246"/>
                  <a:pt x="221" y="1246"/>
                  <a:pt x="221" y="1246"/>
                </a:cubicBezTo>
                <a:cubicBezTo>
                  <a:pt x="220" y="1246"/>
                  <a:pt x="219" y="1246"/>
                  <a:pt x="217" y="1246"/>
                </a:cubicBezTo>
                <a:close/>
                <a:moveTo>
                  <a:pt x="221" y="1247"/>
                </a:moveTo>
                <a:cubicBezTo>
                  <a:pt x="220" y="1247"/>
                  <a:pt x="219" y="1247"/>
                  <a:pt x="218" y="1247"/>
                </a:cubicBezTo>
                <a:cubicBezTo>
                  <a:pt x="218" y="1247"/>
                  <a:pt x="218" y="1247"/>
                  <a:pt x="218" y="1247"/>
                </a:cubicBezTo>
                <a:cubicBezTo>
                  <a:pt x="219" y="1247"/>
                  <a:pt x="220" y="1247"/>
                  <a:pt x="221" y="1247"/>
                </a:cubicBezTo>
                <a:cubicBezTo>
                  <a:pt x="221" y="1247"/>
                  <a:pt x="221" y="1247"/>
                  <a:pt x="221" y="1247"/>
                </a:cubicBezTo>
                <a:close/>
                <a:moveTo>
                  <a:pt x="215" y="1247"/>
                </a:moveTo>
                <a:cubicBezTo>
                  <a:pt x="215" y="1247"/>
                  <a:pt x="214" y="1247"/>
                  <a:pt x="214" y="1247"/>
                </a:cubicBezTo>
                <a:cubicBezTo>
                  <a:pt x="215" y="1247"/>
                  <a:pt x="215" y="1247"/>
                  <a:pt x="215" y="1247"/>
                </a:cubicBezTo>
                <a:cubicBezTo>
                  <a:pt x="215" y="1247"/>
                  <a:pt x="215" y="1247"/>
                  <a:pt x="215" y="1247"/>
                </a:cubicBezTo>
                <a:cubicBezTo>
                  <a:pt x="215" y="1247"/>
                  <a:pt x="215" y="1247"/>
                  <a:pt x="215" y="1247"/>
                </a:cubicBezTo>
                <a:close/>
                <a:moveTo>
                  <a:pt x="200" y="1247"/>
                </a:moveTo>
                <a:cubicBezTo>
                  <a:pt x="200" y="1247"/>
                  <a:pt x="200" y="1246"/>
                  <a:pt x="200" y="1246"/>
                </a:cubicBezTo>
                <a:cubicBezTo>
                  <a:pt x="201" y="1246"/>
                  <a:pt x="201" y="1246"/>
                  <a:pt x="202" y="1247"/>
                </a:cubicBezTo>
                <a:cubicBezTo>
                  <a:pt x="202" y="1247"/>
                  <a:pt x="202" y="1247"/>
                  <a:pt x="202" y="1247"/>
                </a:cubicBezTo>
                <a:cubicBezTo>
                  <a:pt x="201" y="1247"/>
                  <a:pt x="201" y="1247"/>
                  <a:pt x="200" y="1247"/>
                </a:cubicBezTo>
                <a:close/>
                <a:moveTo>
                  <a:pt x="201" y="1248"/>
                </a:moveTo>
                <a:cubicBezTo>
                  <a:pt x="201" y="1248"/>
                  <a:pt x="201" y="1248"/>
                  <a:pt x="201" y="1248"/>
                </a:cubicBezTo>
                <a:cubicBezTo>
                  <a:pt x="200" y="1248"/>
                  <a:pt x="200" y="1248"/>
                  <a:pt x="201" y="1248"/>
                </a:cubicBezTo>
                <a:close/>
                <a:moveTo>
                  <a:pt x="124" y="1210"/>
                </a:moveTo>
                <a:cubicBezTo>
                  <a:pt x="126" y="1208"/>
                  <a:pt x="128" y="1206"/>
                  <a:pt x="129" y="1204"/>
                </a:cubicBezTo>
                <a:cubicBezTo>
                  <a:pt x="128" y="1205"/>
                  <a:pt x="128" y="1206"/>
                  <a:pt x="128" y="1207"/>
                </a:cubicBezTo>
                <a:cubicBezTo>
                  <a:pt x="127" y="1210"/>
                  <a:pt x="127" y="1213"/>
                  <a:pt x="127" y="1216"/>
                </a:cubicBezTo>
                <a:cubicBezTo>
                  <a:pt x="127" y="1216"/>
                  <a:pt x="128" y="1216"/>
                  <a:pt x="128" y="1216"/>
                </a:cubicBezTo>
                <a:cubicBezTo>
                  <a:pt x="132" y="1213"/>
                  <a:pt x="133" y="1208"/>
                  <a:pt x="134" y="1203"/>
                </a:cubicBezTo>
                <a:cubicBezTo>
                  <a:pt x="132" y="1210"/>
                  <a:pt x="130" y="1217"/>
                  <a:pt x="130" y="1224"/>
                </a:cubicBezTo>
                <a:cubicBezTo>
                  <a:pt x="130" y="1225"/>
                  <a:pt x="130" y="1225"/>
                  <a:pt x="131" y="1225"/>
                </a:cubicBezTo>
                <a:cubicBezTo>
                  <a:pt x="135" y="1219"/>
                  <a:pt x="139" y="1210"/>
                  <a:pt x="141" y="1204"/>
                </a:cubicBezTo>
                <a:cubicBezTo>
                  <a:pt x="138" y="1212"/>
                  <a:pt x="134" y="1219"/>
                  <a:pt x="133" y="1227"/>
                </a:cubicBezTo>
                <a:cubicBezTo>
                  <a:pt x="133" y="1228"/>
                  <a:pt x="134" y="1228"/>
                  <a:pt x="134" y="1228"/>
                </a:cubicBezTo>
                <a:cubicBezTo>
                  <a:pt x="139" y="1221"/>
                  <a:pt x="141" y="1213"/>
                  <a:pt x="144" y="1205"/>
                </a:cubicBezTo>
                <a:cubicBezTo>
                  <a:pt x="141" y="1213"/>
                  <a:pt x="138" y="1223"/>
                  <a:pt x="136" y="1232"/>
                </a:cubicBezTo>
                <a:cubicBezTo>
                  <a:pt x="136" y="1232"/>
                  <a:pt x="137" y="1233"/>
                  <a:pt x="137" y="1232"/>
                </a:cubicBezTo>
                <a:cubicBezTo>
                  <a:pt x="138" y="1231"/>
                  <a:pt x="139" y="1231"/>
                  <a:pt x="139" y="1230"/>
                </a:cubicBezTo>
                <a:cubicBezTo>
                  <a:pt x="139" y="1232"/>
                  <a:pt x="139" y="1235"/>
                  <a:pt x="139" y="1237"/>
                </a:cubicBezTo>
                <a:cubicBezTo>
                  <a:pt x="139" y="1238"/>
                  <a:pt x="140" y="1238"/>
                  <a:pt x="140" y="1238"/>
                </a:cubicBezTo>
                <a:cubicBezTo>
                  <a:pt x="141" y="1236"/>
                  <a:pt x="142" y="1234"/>
                  <a:pt x="143" y="1232"/>
                </a:cubicBezTo>
                <a:cubicBezTo>
                  <a:pt x="143" y="1234"/>
                  <a:pt x="143" y="1236"/>
                  <a:pt x="143" y="1237"/>
                </a:cubicBezTo>
                <a:cubicBezTo>
                  <a:pt x="143" y="1238"/>
                  <a:pt x="143" y="1238"/>
                  <a:pt x="144" y="1238"/>
                </a:cubicBezTo>
                <a:cubicBezTo>
                  <a:pt x="147" y="1234"/>
                  <a:pt x="149" y="1230"/>
                  <a:pt x="150" y="1226"/>
                </a:cubicBezTo>
                <a:cubicBezTo>
                  <a:pt x="150" y="1227"/>
                  <a:pt x="149" y="1228"/>
                  <a:pt x="149" y="1230"/>
                </a:cubicBezTo>
                <a:cubicBezTo>
                  <a:pt x="149" y="1230"/>
                  <a:pt x="150" y="1231"/>
                  <a:pt x="150" y="1230"/>
                </a:cubicBezTo>
                <a:cubicBezTo>
                  <a:pt x="153" y="1221"/>
                  <a:pt x="156" y="1212"/>
                  <a:pt x="159" y="1203"/>
                </a:cubicBezTo>
                <a:cubicBezTo>
                  <a:pt x="159" y="1202"/>
                  <a:pt x="158" y="1202"/>
                  <a:pt x="158" y="1202"/>
                </a:cubicBezTo>
                <a:cubicBezTo>
                  <a:pt x="153" y="1212"/>
                  <a:pt x="151" y="1224"/>
                  <a:pt x="146" y="1233"/>
                </a:cubicBezTo>
                <a:cubicBezTo>
                  <a:pt x="142" y="1239"/>
                  <a:pt x="144" y="1231"/>
                  <a:pt x="145" y="1229"/>
                </a:cubicBezTo>
                <a:cubicBezTo>
                  <a:pt x="147" y="1225"/>
                  <a:pt x="148" y="1220"/>
                  <a:pt x="150" y="1215"/>
                </a:cubicBezTo>
                <a:cubicBezTo>
                  <a:pt x="151" y="1211"/>
                  <a:pt x="153" y="1207"/>
                  <a:pt x="154" y="1203"/>
                </a:cubicBezTo>
                <a:cubicBezTo>
                  <a:pt x="154" y="1202"/>
                  <a:pt x="154" y="1202"/>
                  <a:pt x="153" y="1202"/>
                </a:cubicBezTo>
                <a:cubicBezTo>
                  <a:pt x="151" y="1207"/>
                  <a:pt x="149" y="1212"/>
                  <a:pt x="148" y="1217"/>
                </a:cubicBezTo>
                <a:cubicBezTo>
                  <a:pt x="147" y="1218"/>
                  <a:pt x="147" y="1219"/>
                  <a:pt x="146" y="1221"/>
                </a:cubicBezTo>
                <a:cubicBezTo>
                  <a:pt x="146" y="1223"/>
                  <a:pt x="145" y="1225"/>
                  <a:pt x="144" y="1227"/>
                </a:cubicBezTo>
                <a:cubicBezTo>
                  <a:pt x="143" y="1229"/>
                  <a:pt x="140" y="1235"/>
                  <a:pt x="140" y="1236"/>
                </a:cubicBezTo>
                <a:cubicBezTo>
                  <a:pt x="139" y="1234"/>
                  <a:pt x="140" y="1231"/>
                  <a:pt x="140" y="1229"/>
                </a:cubicBezTo>
                <a:cubicBezTo>
                  <a:pt x="142" y="1226"/>
                  <a:pt x="143" y="1224"/>
                  <a:pt x="144" y="1221"/>
                </a:cubicBezTo>
                <a:cubicBezTo>
                  <a:pt x="145" y="1218"/>
                  <a:pt x="146" y="1215"/>
                  <a:pt x="148" y="1212"/>
                </a:cubicBezTo>
                <a:cubicBezTo>
                  <a:pt x="148" y="1211"/>
                  <a:pt x="149" y="1209"/>
                  <a:pt x="149" y="1207"/>
                </a:cubicBezTo>
                <a:cubicBezTo>
                  <a:pt x="150" y="1205"/>
                  <a:pt x="151" y="1203"/>
                  <a:pt x="152" y="1201"/>
                </a:cubicBezTo>
                <a:cubicBezTo>
                  <a:pt x="152" y="1201"/>
                  <a:pt x="151" y="1200"/>
                  <a:pt x="151" y="1201"/>
                </a:cubicBezTo>
                <a:cubicBezTo>
                  <a:pt x="150" y="1202"/>
                  <a:pt x="150" y="1203"/>
                  <a:pt x="149" y="1204"/>
                </a:cubicBezTo>
                <a:cubicBezTo>
                  <a:pt x="149" y="1204"/>
                  <a:pt x="149" y="1204"/>
                  <a:pt x="149" y="1204"/>
                </a:cubicBezTo>
                <a:cubicBezTo>
                  <a:pt x="146" y="1212"/>
                  <a:pt x="141" y="1220"/>
                  <a:pt x="139" y="1228"/>
                </a:cubicBezTo>
                <a:cubicBezTo>
                  <a:pt x="136" y="1234"/>
                  <a:pt x="140" y="1221"/>
                  <a:pt x="141" y="1219"/>
                </a:cubicBezTo>
                <a:cubicBezTo>
                  <a:pt x="143" y="1213"/>
                  <a:pt x="144" y="1208"/>
                  <a:pt x="146" y="1203"/>
                </a:cubicBezTo>
                <a:cubicBezTo>
                  <a:pt x="146" y="1203"/>
                  <a:pt x="145" y="1202"/>
                  <a:pt x="145" y="1203"/>
                </a:cubicBezTo>
                <a:cubicBezTo>
                  <a:pt x="141" y="1209"/>
                  <a:pt x="139" y="1216"/>
                  <a:pt x="136" y="1223"/>
                </a:cubicBezTo>
                <a:cubicBezTo>
                  <a:pt x="133" y="1229"/>
                  <a:pt x="137" y="1216"/>
                  <a:pt x="138" y="1215"/>
                </a:cubicBezTo>
                <a:cubicBezTo>
                  <a:pt x="139" y="1210"/>
                  <a:pt x="141" y="1206"/>
                  <a:pt x="142" y="1202"/>
                </a:cubicBezTo>
                <a:cubicBezTo>
                  <a:pt x="143" y="1201"/>
                  <a:pt x="142" y="1201"/>
                  <a:pt x="142" y="1202"/>
                </a:cubicBezTo>
                <a:cubicBezTo>
                  <a:pt x="138" y="1208"/>
                  <a:pt x="135" y="1215"/>
                  <a:pt x="131" y="1222"/>
                </a:cubicBezTo>
                <a:cubicBezTo>
                  <a:pt x="133" y="1220"/>
                  <a:pt x="133" y="1213"/>
                  <a:pt x="133" y="1211"/>
                </a:cubicBezTo>
                <a:cubicBezTo>
                  <a:pt x="134" y="1207"/>
                  <a:pt x="135" y="1203"/>
                  <a:pt x="136" y="1199"/>
                </a:cubicBezTo>
                <a:cubicBezTo>
                  <a:pt x="136" y="1199"/>
                  <a:pt x="135" y="1199"/>
                  <a:pt x="135" y="1199"/>
                </a:cubicBezTo>
                <a:cubicBezTo>
                  <a:pt x="133" y="1202"/>
                  <a:pt x="132" y="1206"/>
                  <a:pt x="131" y="1209"/>
                </a:cubicBezTo>
                <a:cubicBezTo>
                  <a:pt x="129" y="1215"/>
                  <a:pt x="128" y="1214"/>
                  <a:pt x="129" y="1207"/>
                </a:cubicBezTo>
                <a:cubicBezTo>
                  <a:pt x="129" y="1204"/>
                  <a:pt x="130" y="1202"/>
                  <a:pt x="131" y="1199"/>
                </a:cubicBezTo>
                <a:cubicBezTo>
                  <a:pt x="131" y="1198"/>
                  <a:pt x="130" y="1198"/>
                  <a:pt x="130" y="1199"/>
                </a:cubicBezTo>
                <a:cubicBezTo>
                  <a:pt x="129" y="1201"/>
                  <a:pt x="123" y="1213"/>
                  <a:pt x="125" y="1205"/>
                </a:cubicBezTo>
                <a:cubicBezTo>
                  <a:pt x="126" y="1203"/>
                  <a:pt x="126" y="1202"/>
                  <a:pt x="126" y="1202"/>
                </a:cubicBezTo>
                <a:cubicBezTo>
                  <a:pt x="127" y="1200"/>
                  <a:pt x="127" y="1199"/>
                  <a:pt x="128" y="1197"/>
                </a:cubicBezTo>
                <a:cubicBezTo>
                  <a:pt x="128" y="1196"/>
                  <a:pt x="127" y="1196"/>
                  <a:pt x="127" y="1197"/>
                </a:cubicBezTo>
                <a:cubicBezTo>
                  <a:pt x="126" y="1198"/>
                  <a:pt x="126" y="1200"/>
                  <a:pt x="125" y="1201"/>
                </a:cubicBezTo>
                <a:cubicBezTo>
                  <a:pt x="125" y="1202"/>
                  <a:pt x="124" y="1203"/>
                  <a:pt x="122" y="1205"/>
                </a:cubicBezTo>
                <a:cubicBezTo>
                  <a:pt x="122" y="1205"/>
                  <a:pt x="123" y="1198"/>
                  <a:pt x="123" y="1197"/>
                </a:cubicBezTo>
                <a:cubicBezTo>
                  <a:pt x="123" y="1196"/>
                  <a:pt x="122" y="1196"/>
                  <a:pt x="122" y="1197"/>
                </a:cubicBezTo>
                <a:cubicBezTo>
                  <a:pt x="122" y="1198"/>
                  <a:pt x="121" y="1199"/>
                  <a:pt x="120" y="1200"/>
                </a:cubicBezTo>
                <a:cubicBezTo>
                  <a:pt x="120" y="1200"/>
                  <a:pt x="121" y="1201"/>
                  <a:pt x="121" y="1200"/>
                </a:cubicBezTo>
                <a:cubicBezTo>
                  <a:pt x="121" y="1200"/>
                  <a:pt x="121" y="1200"/>
                  <a:pt x="122" y="1199"/>
                </a:cubicBezTo>
                <a:cubicBezTo>
                  <a:pt x="121" y="1200"/>
                  <a:pt x="121" y="1201"/>
                  <a:pt x="121" y="1202"/>
                </a:cubicBezTo>
                <a:cubicBezTo>
                  <a:pt x="120" y="1203"/>
                  <a:pt x="120" y="1204"/>
                  <a:pt x="120" y="1205"/>
                </a:cubicBezTo>
                <a:cubicBezTo>
                  <a:pt x="119" y="1202"/>
                  <a:pt x="118" y="1199"/>
                  <a:pt x="116" y="1197"/>
                </a:cubicBezTo>
                <a:cubicBezTo>
                  <a:pt x="117" y="1196"/>
                  <a:pt x="117" y="1196"/>
                  <a:pt x="118" y="1196"/>
                </a:cubicBezTo>
                <a:cubicBezTo>
                  <a:pt x="121" y="1196"/>
                  <a:pt x="125" y="1196"/>
                  <a:pt x="129" y="1196"/>
                </a:cubicBezTo>
                <a:cubicBezTo>
                  <a:pt x="140" y="1197"/>
                  <a:pt x="151" y="1197"/>
                  <a:pt x="162" y="1197"/>
                </a:cubicBezTo>
                <a:cubicBezTo>
                  <a:pt x="163" y="1197"/>
                  <a:pt x="164" y="1197"/>
                  <a:pt x="165" y="1197"/>
                </a:cubicBezTo>
                <a:cubicBezTo>
                  <a:pt x="158" y="1211"/>
                  <a:pt x="152" y="1225"/>
                  <a:pt x="147" y="1239"/>
                </a:cubicBezTo>
                <a:cubicBezTo>
                  <a:pt x="143" y="1239"/>
                  <a:pt x="139" y="1239"/>
                  <a:pt x="136" y="1238"/>
                </a:cubicBezTo>
                <a:cubicBezTo>
                  <a:pt x="131" y="1228"/>
                  <a:pt x="126" y="1218"/>
                  <a:pt x="121" y="1207"/>
                </a:cubicBezTo>
                <a:cubicBezTo>
                  <a:pt x="123" y="1206"/>
                  <a:pt x="124" y="1204"/>
                  <a:pt x="125" y="1203"/>
                </a:cubicBezTo>
                <a:cubicBezTo>
                  <a:pt x="124" y="1205"/>
                  <a:pt x="124" y="1207"/>
                  <a:pt x="123" y="1210"/>
                </a:cubicBezTo>
                <a:cubicBezTo>
                  <a:pt x="123" y="1210"/>
                  <a:pt x="124" y="1211"/>
                  <a:pt x="124" y="1210"/>
                </a:cubicBezTo>
                <a:close/>
                <a:moveTo>
                  <a:pt x="141" y="1226"/>
                </a:moveTo>
                <a:cubicBezTo>
                  <a:pt x="142" y="1222"/>
                  <a:pt x="144" y="1217"/>
                  <a:pt x="146" y="1212"/>
                </a:cubicBezTo>
                <a:cubicBezTo>
                  <a:pt x="145" y="1217"/>
                  <a:pt x="143" y="1222"/>
                  <a:pt x="141" y="1226"/>
                </a:cubicBezTo>
                <a:close/>
                <a:moveTo>
                  <a:pt x="130" y="1202"/>
                </a:moveTo>
                <a:cubicBezTo>
                  <a:pt x="130" y="1202"/>
                  <a:pt x="130" y="1201"/>
                  <a:pt x="130" y="1201"/>
                </a:cubicBezTo>
                <a:cubicBezTo>
                  <a:pt x="130" y="1201"/>
                  <a:pt x="130" y="1202"/>
                  <a:pt x="130" y="1202"/>
                </a:cubicBezTo>
                <a:close/>
                <a:moveTo>
                  <a:pt x="71" y="1223"/>
                </a:moveTo>
                <a:cubicBezTo>
                  <a:pt x="74" y="1221"/>
                  <a:pt x="78" y="1220"/>
                  <a:pt x="81" y="1218"/>
                </a:cubicBezTo>
                <a:cubicBezTo>
                  <a:pt x="83" y="1217"/>
                  <a:pt x="86" y="1216"/>
                  <a:pt x="88" y="1214"/>
                </a:cubicBezTo>
                <a:cubicBezTo>
                  <a:pt x="88" y="1215"/>
                  <a:pt x="88" y="1215"/>
                  <a:pt x="88" y="1215"/>
                </a:cubicBezTo>
                <a:cubicBezTo>
                  <a:pt x="88" y="1216"/>
                  <a:pt x="88" y="1216"/>
                  <a:pt x="88" y="1216"/>
                </a:cubicBezTo>
                <a:cubicBezTo>
                  <a:pt x="86" y="1217"/>
                  <a:pt x="85" y="1218"/>
                  <a:pt x="83" y="1218"/>
                </a:cubicBezTo>
                <a:cubicBezTo>
                  <a:pt x="83" y="1219"/>
                  <a:pt x="83" y="1219"/>
                  <a:pt x="83" y="1219"/>
                </a:cubicBezTo>
                <a:cubicBezTo>
                  <a:pt x="82" y="1219"/>
                  <a:pt x="82" y="1219"/>
                  <a:pt x="82" y="1219"/>
                </a:cubicBezTo>
                <a:cubicBezTo>
                  <a:pt x="82" y="1219"/>
                  <a:pt x="82" y="1219"/>
                  <a:pt x="82" y="1219"/>
                </a:cubicBezTo>
                <a:cubicBezTo>
                  <a:pt x="80" y="1220"/>
                  <a:pt x="77" y="1222"/>
                  <a:pt x="75" y="1223"/>
                </a:cubicBezTo>
                <a:cubicBezTo>
                  <a:pt x="75" y="1223"/>
                  <a:pt x="75" y="1222"/>
                  <a:pt x="76" y="1222"/>
                </a:cubicBezTo>
                <a:cubicBezTo>
                  <a:pt x="76" y="1221"/>
                  <a:pt x="75" y="1221"/>
                  <a:pt x="75" y="1222"/>
                </a:cubicBezTo>
                <a:cubicBezTo>
                  <a:pt x="74" y="1222"/>
                  <a:pt x="74" y="1223"/>
                  <a:pt x="73" y="1224"/>
                </a:cubicBezTo>
                <a:cubicBezTo>
                  <a:pt x="71" y="1225"/>
                  <a:pt x="69" y="1226"/>
                  <a:pt x="67" y="1227"/>
                </a:cubicBezTo>
                <a:cubicBezTo>
                  <a:pt x="67" y="1227"/>
                  <a:pt x="67" y="1227"/>
                  <a:pt x="67" y="1227"/>
                </a:cubicBezTo>
                <a:cubicBezTo>
                  <a:pt x="66" y="1228"/>
                  <a:pt x="66" y="1228"/>
                  <a:pt x="65" y="1229"/>
                </a:cubicBezTo>
                <a:cubicBezTo>
                  <a:pt x="65" y="1229"/>
                  <a:pt x="64" y="1229"/>
                  <a:pt x="64" y="1229"/>
                </a:cubicBezTo>
                <a:cubicBezTo>
                  <a:pt x="63" y="1230"/>
                  <a:pt x="61" y="1231"/>
                  <a:pt x="59" y="1232"/>
                </a:cubicBezTo>
                <a:cubicBezTo>
                  <a:pt x="60" y="1231"/>
                  <a:pt x="60" y="1230"/>
                  <a:pt x="60" y="1229"/>
                </a:cubicBezTo>
                <a:cubicBezTo>
                  <a:pt x="61" y="1228"/>
                  <a:pt x="62" y="1228"/>
                  <a:pt x="63" y="1227"/>
                </a:cubicBezTo>
                <a:cubicBezTo>
                  <a:pt x="64" y="1227"/>
                  <a:pt x="64" y="1227"/>
                  <a:pt x="65" y="1226"/>
                </a:cubicBezTo>
                <a:cubicBezTo>
                  <a:pt x="66" y="1226"/>
                  <a:pt x="68" y="1225"/>
                  <a:pt x="70" y="1225"/>
                </a:cubicBezTo>
                <a:cubicBezTo>
                  <a:pt x="70" y="1225"/>
                  <a:pt x="70" y="1224"/>
                  <a:pt x="69" y="1224"/>
                </a:cubicBezTo>
                <a:cubicBezTo>
                  <a:pt x="69" y="1224"/>
                  <a:pt x="69" y="1224"/>
                  <a:pt x="68" y="1224"/>
                </a:cubicBezTo>
                <a:cubicBezTo>
                  <a:pt x="69" y="1224"/>
                  <a:pt x="69" y="1224"/>
                  <a:pt x="69" y="1224"/>
                </a:cubicBezTo>
                <a:cubicBezTo>
                  <a:pt x="70" y="1224"/>
                  <a:pt x="71" y="1223"/>
                  <a:pt x="71" y="1223"/>
                </a:cubicBezTo>
                <a:close/>
                <a:moveTo>
                  <a:pt x="97" y="1211"/>
                </a:moveTo>
                <a:cubicBezTo>
                  <a:pt x="98" y="1211"/>
                  <a:pt x="98" y="1211"/>
                  <a:pt x="98" y="1211"/>
                </a:cubicBezTo>
                <a:cubicBezTo>
                  <a:pt x="97" y="1211"/>
                  <a:pt x="97" y="1211"/>
                  <a:pt x="97" y="1211"/>
                </a:cubicBezTo>
                <a:close/>
                <a:moveTo>
                  <a:pt x="96" y="1212"/>
                </a:moveTo>
                <a:cubicBezTo>
                  <a:pt x="95" y="1212"/>
                  <a:pt x="94" y="1212"/>
                  <a:pt x="93" y="1213"/>
                </a:cubicBezTo>
                <a:cubicBezTo>
                  <a:pt x="92" y="1214"/>
                  <a:pt x="90" y="1215"/>
                  <a:pt x="89" y="1215"/>
                </a:cubicBezTo>
                <a:cubicBezTo>
                  <a:pt x="89" y="1215"/>
                  <a:pt x="90" y="1214"/>
                  <a:pt x="90" y="1214"/>
                </a:cubicBezTo>
                <a:cubicBezTo>
                  <a:pt x="90" y="1214"/>
                  <a:pt x="90" y="1214"/>
                  <a:pt x="90" y="1214"/>
                </a:cubicBezTo>
                <a:cubicBezTo>
                  <a:pt x="90" y="1214"/>
                  <a:pt x="90" y="1214"/>
                  <a:pt x="90" y="1214"/>
                </a:cubicBezTo>
                <a:cubicBezTo>
                  <a:pt x="92" y="1213"/>
                  <a:pt x="93" y="1212"/>
                  <a:pt x="95" y="1211"/>
                </a:cubicBezTo>
                <a:cubicBezTo>
                  <a:pt x="95" y="1211"/>
                  <a:pt x="96" y="1210"/>
                  <a:pt x="97" y="1209"/>
                </a:cubicBezTo>
                <a:cubicBezTo>
                  <a:pt x="97" y="1210"/>
                  <a:pt x="97" y="1211"/>
                  <a:pt x="96" y="1212"/>
                </a:cubicBezTo>
                <a:close/>
                <a:moveTo>
                  <a:pt x="77" y="1239"/>
                </a:moveTo>
                <a:cubicBezTo>
                  <a:pt x="76" y="1239"/>
                  <a:pt x="75" y="1239"/>
                  <a:pt x="75" y="1239"/>
                </a:cubicBezTo>
                <a:cubicBezTo>
                  <a:pt x="75" y="1238"/>
                  <a:pt x="76" y="1237"/>
                  <a:pt x="76" y="1236"/>
                </a:cubicBezTo>
                <a:cubicBezTo>
                  <a:pt x="76" y="1235"/>
                  <a:pt x="76" y="1234"/>
                  <a:pt x="77" y="1233"/>
                </a:cubicBezTo>
                <a:cubicBezTo>
                  <a:pt x="78" y="1231"/>
                  <a:pt x="79" y="1228"/>
                  <a:pt x="80" y="1226"/>
                </a:cubicBezTo>
                <a:cubicBezTo>
                  <a:pt x="81" y="1224"/>
                  <a:pt x="81" y="1223"/>
                  <a:pt x="82" y="1221"/>
                </a:cubicBezTo>
                <a:cubicBezTo>
                  <a:pt x="82" y="1221"/>
                  <a:pt x="83" y="1220"/>
                  <a:pt x="83" y="1220"/>
                </a:cubicBezTo>
                <a:cubicBezTo>
                  <a:pt x="84" y="1219"/>
                  <a:pt x="85" y="1219"/>
                  <a:pt x="87" y="1218"/>
                </a:cubicBezTo>
                <a:cubicBezTo>
                  <a:pt x="84" y="1224"/>
                  <a:pt x="80" y="1230"/>
                  <a:pt x="78" y="1236"/>
                </a:cubicBezTo>
                <a:cubicBezTo>
                  <a:pt x="78" y="1237"/>
                  <a:pt x="78" y="1237"/>
                  <a:pt x="77" y="1238"/>
                </a:cubicBezTo>
                <a:cubicBezTo>
                  <a:pt x="77" y="1238"/>
                  <a:pt x="77" y="1239"/>
                  <a:pt x="77" y="1239"/>
                </a:cubicBezTo>
                <a:close/>
                <a:moveTo>
                  <a:pt x="80" y="1223"/>
                </a:moveTo>
                <a:cubicBezTo>
                  <a:pt x="79" y="1225"/>
                  <a:pt x="78" y="1226"/>
                  <a:pt x="78" y="1228"/>
                </a:cubicBezTo>
                <a:cubicBezTo>
                  <a:pt x="77" y="1229"/>
                  <a:pt x="77" y="1230"/>
                  <a:pt x="76" y="1231"/>
                </a:cubicBezTo>
                <a:cubicBezTo>
                  <a:pt x="75" y="1233"/>
                  <a:pt x="74" y="1236"/>
                  <a:pt x="73" y="1238"/>
                </a:cubicBezTo>
                <a:cubicBezTo>
                  <a:pt x="73" y="1239"/>
                  <a:pt x="72" y="1239"/>
                  <a:pt x="72" y="1239"/>
                </a:cubicBezTo>
                <a:cubicBezTo>
                  <a:pt x="71" y="1239"/>
                  <a:pt x="70" y="1239"/>
                  <a:pt x="69" y="1239"/>
                </a:cubicBezTo>
                <a:cubicBezTo>
                  <a:pt x="69" y="1239"/>
                  <a:pt x="70" y="1238"/>
                  <a:pt x="69" y="1238"/>
                </a:cubicBezTo>
                <a:cubicBezTo>
                  <a:pt x="71" y="1234"/>
                  <a:pt x="73" y="1229"/>
                  <a:pt x="75" y="1224"/>
                </a:cubicBezTo>
                <a:cubicBezTo>
                  <a:pt x="77" y="1223"/>
                  <a:pt x="79" y="1222"/>
                  <a:pt x="81" y="1221"/>
                </a:cubicBezTo>
                <a:cubicBezTo>
                  <a:pt x="81" y="1221"/>
                  <a:pt x="81" y="1221"/>
                  <a:pt x="81" y="1221"/>
                </a:cubicBezTo>
                <a:cubicBezTo>
                  <a:pt x="80" y="1222"/>
                  <a:pt x="80" y="1222"/>
                  <a:pt x="80" y="1223"/>
                </a:cubicBezTo>
                <a:close/>
                <a:moveTo>
                  <a:pt x="52" y="1247"/>
                </a:moveTo>
                <a:cubicBezTo>
                  <a:pt x="53" y="1245"/>
                  <a:pt x="54" y="1243"/>
                  <a:pt x="54" y="1241"/>
                </a:cubicBezTo>
                <a:cubicBezTo>
                  <a:pt x="57" y="1241"/>
                  <a:pt x="59" y="1240"/>
                  <a:pt x="62" y="1240"/>
                </a:cubicBezTo>
                <a:cubicBezTo>
                  <a:pt x="61" y="1242"/>
                  <a:pt x="60" y="1244"/>
                  <a:pt x="60" y="1246"/>
                </a:cubicBezTo>
                <a:cubicBezTo>
                  <a:pt x="57" y="1246"/>
                  <a:pt x="54" y="1246"/>
                  <a:pt x="52" y="1247"/>
                </a:cubicBezTo>
                <a:close/>
                <a:moveTo>
                  <a:pt x="45" y="1240"/>
                </a:moveTo>
                <a:cubicBezTo>
                  <a:pt x="44" y="1240"/>
                  <a:pt x="43" y="1240"/>
                  <a:pt x="43" y="1241"/>
                </a:cubicBezTo>
                <a:cubicBezTo>
                  <a:pt x="43" y="1241"/>
                  <a:pt x="43" y="1240"/>
                  <a:pt x="43" y="1240"/>
                </a:cubicBezTo>
                <a:cubicBezTo>
                  <a:pt x="44" y="1239"/>
                  <a:pt x="46" y="1238"/>
                  <a:pt x="47" y="1237"/>
                </a:cubicBezTo>
                <a:cubicBezTo>
                  <a:pt x="47" y="1238"/>
                  <a:pt x="46" y="1239"/>
                  <a:pt x="46" y="1239"/>
                </a:cubicBezTo>
                <a:cubicBezTo>
                  <a:pt x="45" y="1239"/>
                  <a:pt x="45" y="1240"/>
                  <a:pt x="45" y="1240"/>
                </a:cubicBezTo>
                <a:close/>
                <a:moveTo>
                  <a:pt x="42" y="1241"/>
                </a:moveTo>
                <a:cubicBezTo>
                  <a:pt x="42" y="1241"/>
                  <a:pt x="42" y="1241"/>
                  <a:pt x="42" y="1241"/>
                </a:cubicBezTo>
                <a:cubicBezTo>
                  <a:pt x="41" y="1241"/>
                  <a:pt x="41" y="1242"/>
                  <a:pt x="41" y="1242"/>
                </a:cubicBezTo>
                <a:cubicBezTo>
                  <a:pt x="41" y="1241"/>
                  <a:pt x="42" y="1241"/>
                  <a:pt x="42" y="1241"/>
                </a:cubicBezTo>
                <a:close/>
                <a:moveTo>
                  <a:pt x="49" y="1236"/>
                </a:moveTo>
                <a:cubicBezTo>
                  <a:pt x="50" y="1235"/>
                  <a:pt x="51" y="1235"/>
                  <a:pt x="52" y="1234"/>
                </a:cubicBezTo>
                <a:cubicBezTo>
                  <a:pt x="52" y="1234"/>
                  <a:pt x="52" y="1235"/>
                  <a:pt x="52" y="1235"/>
                </a:cubicBezTo>
                <a:cubicBezTo>
                  <a:pt x="52" y="1235"/>
                  <a:pt x="52" y="1236"/>
                  <a:pt x="52" y="1236"/>
                </a:cubicBezTo>
                <a:cubicBezTo>
                  <a:pt x="51" y="1237"/>
                  <a:pt x="50" y="1237"/>
                  <a:pt x="49" y="1238"/>
                </a:cubicBezTo>
                <a:cubicBezTo>
                  <a:pt x="49" y="1237"/>
                  <a:pt x="49" y="1236"/>
                  <a:pt x="49" y="1236"/>
                </a:cubicBezTo>
                <a:close/>
                <a:moveTo>
                  <a:pt x="59" y="1230"/>
                </a:moveTo>
                <a:cubicBezTo>
                  <a:pt x="59" y="1231"/>
                  <a:pt x="58" y="1232"/>
                  <a:pt x="58" y="1232"/>
                </a:cubicBezTo>
                <a:cubicBezTo>
                  <a:pt x="58" y="1233"/>
                  <a:pt x="58" y="1233"/>
                  <a:pt x="58" y="1233"/>
                </a:cubicBezTo>
                <a:cubicBezTo>
                  <a:pt x="58" y="1232"/>
                  <a:pt x="59" y="1231"/>
                  <a:pt x="59" y="1230"/>
                </a:cubicBezTo>
                <a:cubicBezTo>
                  <a:pt x="59" y="1230"/>
                  <a:pt x="59" y="1230"/>
                  <a:pt x="59" y="1230"/>
                </a:cubicBezTo>
                <a:close/>
                <a:moveTo>
                  <a:pt x="56" y="1233"/>
                </a:moveTo>
                <a:cubicBezTo>
                  <a:pt x="55" y="1234"/>
                  <a:pt x="54" y="1235"/>
                  <a:pt x="53" y="1235"/>
                </a:cubicBezTo>
                <a:cubicBezTo>
                  <a:pt x="53" y="1235"/>
                  <a:pt x="54" y="1234"/>
                  <a:pt x="54" y="1233"/>
                </a:cubicBezTo>
                <a:cubicBezTo>
                  <a:pt x="55" y="1232"/>
                  <a:pt x="56" y="1232"/>
                  <a:pt x="57" y="1231"/>
                </a:cubicBezTo>
                <a:cubicBezTo>
                  <a:pt x="57" y="1232"/>
                  <a:pt x="57" y="1233"/>
                  <a:pt x="56" y="1233"/>
                </a:cubicBezTo>
                <a:close/>
                <a:moveTo>
                  <a:pt x="51" y="1238"/>
                </a:moveTo>
                <a:cubicBezTo>
                  <a:pt x="50" y="1239"/>
                  <a:pt x="49" y="1240"/>
                  <a:pt x="49" y="1241"/>
                </a:cubicBezTo>
                <a:cubicBezTo>
                  <a:pt x="49" y="1241"/>
                  <a:pt x="48" y="1241"/>
                  <a:pt x="48" y="1241"/>
                </a:cubicBezTo>
                <a:cubicBezTo>
                  <a:pt x="48" y="1240"/>
                  <a:pt x="48" y="1240"/>
                  <a:pt x="48" y="1239"/>
                </a:cubicBezTo>
                <a:cubicBezTo>
                  <a:pt x="49" y="1239"/>
                  <a:pt x="50" y="1238"/>
                  <a:pt x="51" y="1238"/>
                </a:cubicBezTo>
                <a:close/>
                <a:moveTo>
                  <a:pt x="56" y="1235"/>
                </a:moveTo>
                <a:cubicBezTo>
                  <a:pt x="55" y="1237"/>
                  <a:pt x="54" y="1239"/>
                  <a:pt x="53" y="1241"/>
                </a:cubicBezTo>
                <a:cubicBezTo>
                  <a:pt x="53" y="1241"/>
                  <a:pt x="52" y="1241"/>
                  <a:pt x="51" y="1241"/>
                </a:cubicBezTo>
                <a:cubicBezTo>
                  <a:pt x="52" y="1239"/>
                  <a:pt x="52" y="1238"/>
                  <a:pt x="53" y="1237"/>
                </a:cubicBezTo>
                <a:cubicBezTo>
                  <a:pt x="54" y="1236"/>
                  <a:pt x="55" y="1236"/>
                  <a:pt x="56" y="1235"/>
                </a:cubicBezTo>
                <a:close/>
                <a:moveTo>
                  <a:pt x="55" y="1238"/>
                </a:moveTo>
                <a:cubicBezTo>
                  <a:pt x="56" y="1237"/>
                  <a:pt x="57" y="1236"/>
                  <a:pt x="57" y="1234"/>
                </a:cubicBezTo>
                <a:cubicBezTo>
                  <a:pt x="57" y="1234"/>
                  <a:pt x="58" y="1234"/>
                  <a:pt x="58" y="1234"/>
                </a:cubicBezTo>
                <a:cubicBezTo>
                  <a:pt x="58" y="1234"/>
                  <a:pt x="59" y="1234"/>
                  <a:pt x="59" y="1234"/>
                </a:cubicBezTo>
                <a:cubicBezTo>
                  <a:pt x="59" y="1234"/>
                  <a:pt x="59" y="1233"/>
                  <a:pt x="59" y="1233"/>
                </a:cubicBezTo>
                <a:cubicBezTo>
                  <a:pt x="60" y="1232"/>
                  <a:pt x="62" y="1232"/>
                  <a:pt x="63" y="1231"/>
                </a:cubicBezTo>
                <a:cubicBezTo>
                  <a:pt x="62" y="1232"/>
                  <a:pt x="61" y="1234"/>
                  <a:pt x="60" y="1235"/>
                </a:cubicBezTo>
                <a:cubicBezTo>
                  <a:pt x="60" y="1236"/>
                  <a:pt x="61" y="1236"/>
                  <a:pt x="61" y="1236"/>
                </a:cubicBezTo>
                <a:cubicBezTo>
                  <a:pt x="62" y="1234"/>
                  <a:pt x="64" y="1231"/>
                  <a:pt x="65" y="1230"/>
                </a:cubicBezTo>
                <a:cubicBezTo>
                  <a:pt x="65" y="1230"/>
                  <a:pt x="65" y="1230"/>
                  <a:pt x="65" y="1230"/>
                </a:cubicBezTo>
                <a:cubicBezTo>
                  <a:pt x="65" y="1230"/>
                  <a:pt x="65" y="1231"/>
                  <a:pt x="64" y="1233"/>
                </a:cubicBezTo>
                <a:cubicBezTo>
                  <a:pt x="64" y="1235"/>
                  <a:pt x="63" y="1237"/>
                  <a:pt x="62" y="1240"/>
                </a:cubicBezTo>
                <a:cubicBezTo>
                  <a:pt x="59" y="1240"/>
                  <a:pt x="57" y="1240"/>
                  <a:pt x="55" y="1240"/>
                </a:cubicBezTo>
                <a:cubicBezTo>
                  <a:pt x="55" y="1240"/>
                  <a:pt x="55" y="1239"/>
                  <a:pt x="55" y="1238"/>
                </a:cubicBezTo>
                <a:close/>
                <a:moveTo>
                  <a:pt x="63" y="1241"/>
                </a:moveTo>
                <a:cubicBezTo>
                  <a:pt x="63" y="1241"/>
                  <a:pt x="63" y="1240"/>
                  <a:pt x="63" y="1240"/>
                </a:cubicBezTo>
                <a:cubicBezTo>
                  <a:pt x="64" y="1240"/>
                  <a:pt x="65" y="1240"/>
                  <a:pt x="66" y="1240"/>
                </a:cubicBezTo>
                <a:cubicBezTo>
                  <a:pt x="63" y="1243"/>
                  <a:pt x="61" y="1246"/>
                  <a:pt x="63" y="1241"/>
                </a:cubicBezTo>
                <a:close/>
                <a:moveTo>
                  <a:pt x="63" y="1240"/>
                </a:moveTo>
                <a:cubicBezTo>
                  <a:pt x="64" y="1236"/>
                  <a:pt x="66" y="1232"/>
                  <a:pt x="67" y="1229"/>
                </a:cubicBezTo>
                <a:cubicBezTo>
                  <a:pt x="69" y="1228"/>
                  <a:pt x="71" y="1227"/>
                  <a:pt x="73" y="1226"/>
                </a:cubicBezTo>
                <a:cubicBezTo>
                  <a:pt x="71" y="1229"/>
                  <a:pt x="69" y="1234"/>
                  <a:pt x="67" y="1237"/>
                </a:cubicBezTo>
                <a:cubicBezTo>
                  <a:pt x="67" y="1238"/>
                  <a:pt x="66" y="1239"/>
                  <a:pt x="66" y="1240"/>
                </a:cubicBezTo>
                <a:cubicBezTo>
                  <a:pt x="65" y="1240"/>
                  <a:pt x="64" y="1240"/>
                  <a:pt x="63" y="1240"/>
                </a:cubicBezTo>
                <a:close/>
                <a:moveTo>
                  <a:pt x="70" y="1234"/>
                </a:moveTo>
                <a:cubicBezTo>
                  <a:pt x="69" y="1236"/>
                  <a:pt x="69" y="1238"/>
                  <a:pt x="68" y="1239"/>
                </a:cubicBezTo>
                <a:cubicBezTo>
                  <a:pt x="68" y="1240"/>
                  <a:pt x="67" y="1240"/>
                  <a:pt x="67" y="1240"/>
                </a:cubicBezTo>
                <a:cubicBezTo>
                  <a:pt x="68" y="1238"/>
                  <a:pt x="69" y="1236"/>
                  <a:pt x="70" y="1234"/>
                </a:cubicBezTo>
                <a:close/>
                <a:moveTo>
                  <a:pt x="84" y="1225"/>
                </a:moveTo>
                <a:cubicBezTo>
                  <a:pt x="82" y="1228"/>
                  <a:pt x="81" y="1231"/>
                  <a:pt x="80" y="1234"/>
                </a:cubicBezTo>
                <a:cubicBezTo>
                  <a:pt x="81" y="1231"/>
                  <a:pt x="82" y="1228"/>
                  <a:pt x="84" y="1225"/>
                </a:cubicBezTo>
                <a:close/>
                <a:moveTo>
                  <a:pt x="83" y="1230"/>
                </a:moveTo>
                <a:cubicBezTo>
                  <a:pt x="84" y="1227"/>
                  <a:pt x="85" y="1224"/>
                  <a:pt x="86" y="1222"/>
                </a:cubicBezTo>
                <a:cubicBezTo>
                  <a:pt x="87" y="1220"/>
                  <a:pt x="87" y="1219"/>
                  <a:pt x="88" y="1218"/>
                </a:cubicBezTo>
                <a:cubicBezTo>
                  <a:pt x="88" y="1217"/>
                  <a:pt x="88" y="1217"/>
                  <a:pt x="88" y="1217"/>
                </a:cubicBezTo>
                <a:cubicBezTo>
                  <a:pt x="90" y="1216"/>
                  <a:pt x="92" y="1215"/>
                  <a:pt x="94" y="1214"/>
                </a:cubicBezTo>
                <a:cubicBezTo>
                  <a:pt x="90" y="1220"/>
                  <a:pt x="87" y="1226"/>
                  <a:pt x="85" y="1234"/>
                </a:cubicBezTo>
                <a:cubicBezTo>
                  <a:pt x="85" y="1234"/>
                  <a:pt x="85" y="1235"/>
                  <a:pt x="84" y="1236"/>
                </a:cubicBezTo>
                <a:cubicBezTo>
                  <a:pt x="84" y="1236"/>
                  <a:pt x="83" y="1237"/>
                  <a:pt x="82" y="1239"/>
                </a:cubicBezTo>
                <a:cubicBezTo>
                  <a:pt x="81" y="1239"/>
                  <a:pt x="80" y="1239"/>
                  <a:pt x="79" y="1239"/>
                </a:cubicBezTo>
                <a:cubicBezTo>
                  <a:pt x="79" y="1238"/>
                  <a:pt x="79" y="1238"/>
                  <a:pt x="79" y="1237"/>
                </a:cubicBezTo>
                <a:cubicBezTo>
                  <a:pt x="80" y="1235"/>
                  <a:pt x="81" y="1233"/>
                  <a:pt x="83" y="1230"/>
                </a:cubicBezTo>
                <a:close/>
                <a:moveTo>
                  <a:pt x="89" y="1226"/>
                </a:moveTo>
                <a:cubicBezTo>
                  <a:pt x="90" y="1224"/>
                  <a:pt x="91" y="1221"/>
                  <a:pt x="92" y="1219"/>
                </a:cubicBezTo>
                <a:cubicBezTo>
                  <a:pt x="91" y="1222"/>
                  <a:pt x="89" y="1225"/>
                  <a:pt x="88" y="1228"/>
                </a:cubicBezTo>
                <a:cubicBezTo>
                  <a:pt x="88" y="1228"/>
                  <a:pt x="88" y="1227"/>
                  <a:pt x="89" y="1226"/>
                </a:cubicBezTo>
                <a:close/>
                <a:moveTo>
                  <a:pt x="93" y="1221"/>
                </a:moveTo>
                <a:cubicBezTo>
                  <a:pt x="90" y="1227"/>
                  <a:pt x="89" y="1233"/>
                  <a:pt x="86" y="1239"/>
                </a:cubicBezTo>
                <a:cubicBezTo>
                  <a:pt x="86" y="1239"/>
                  <a:pt x="86" y="1239"/>
                  <a:pt x="86" y="1239"/>
                </a:cubicBezTo>
                <a:cubicBezTo>
                  <a:pt x="86" y="1237"/>
                  <a:pt x="87" y="1235"/>
                  <a:pt x="87" y="1233"/>
                </a:cubicBezTo>
                <a:cubicBezTo>
                  <a:pt x="89" y="1229"/>
                  <a:pt x="91" y="1225"/>
                  <a:pt x="93" y="1221"/>
                </a:cubicBezTo>
                <a:close/>
                <a:moveTo>
                  <a:pt x="67" y="1225"/>
                </a:moveTo>
                <a:cubicBezTo>
                  <a:pt x="66" y="1225"/>
                  <a:pt x="66" y="1225"/>
                  <a:pt x="67" y="1225"/>
                </a:cubicBezTo>
                <a:cubicBezTo>
                  <a:pt x="67" y="1225"/>
                  <a:pt x="67" y="1225"/>
                  <a:pt x="67" y="1225"/>
                </a:cubicBezTo>
                <a:close/>
                <a:moveTo>
                  <a:pt x="64" y="1226"/>
                </a:moveTo>
                <a:cubicBezTo>
                  <a:pt x="63" y="1226"/>
                  <a:pt x="63" y="1226"/>
                  <a:pt x="64" y="1227"/>
                </a:cubicBezTo>
                <a:cubicBezTo>
                  <a:pt x="63" y="1227"/>
                  <a:pt x="63" y="1227"/>
                  <a:pt x="63" y="1227"/>
                </a:cubicBezTo>
                <a:cubicBezTo>
                  <a:pt x="62" y="1227"/>
                  <a:pt x="61" y="1228"/>
                  <a:pt x="60" y="1228"/>
                </a:cubicBezTo>
                <a:cubicBezTo>
                  <a:pt x="61" y="1227"/>
                  <a:pt x="61" y="1225"/>
                  <a:pt x="62" y="1224"/>
                </a:cubicBezTo>
                <a:cubicBezTo>
                  <a:pt x="62" y="1223"/>
                  <a:pt x="61" y="1223"/>
                  <a:pt x="61" y="1223"/>
                </a:cubicBezTo>
                <a:cubicBezTo>
                  <a:pt x="60" y="1226"/>
                  <a:pt x="59" y="1228"/>
                  <a:pt x="58" y="1230"/>
                </a:cubicBezTo>
                <a:cubicBezTo>
                  <a:pt x="57" y="1231"/>
                  <a:pt x="55" y="1232"/>
                  <a:pt x="54" y="1232"/>
                </a:cubicBezTo>
                <a:cubicBezTo>
                  <a:pt x="54" y="1232"/>
                  <a:pt x="55" y="1231"/>
                  <a:pt x="55" y="1230"/>
                </a:cubicBezTo>
                <a:cubicBezTo>
                  <a:pt x="55" y="1229"/>
                  <a:pt x="54" y="1229"/>
                  <a:pt x="54" y="1230"/>
                </a:cubicBezTo>
                <a:cubicBezTo>
                  <a:pt x="53" y="1231"/>
                  <a:pt x="53" y="1232"/>
                  <a:pt x="53" y="1233"/>
                </a:cubicBezTo>
                <a:cubicBezTo>
                  <a:pt x="52" y="1234"/>
                  <a:pt x="51" y="1235"/>
                  <a:pt x="50" y="1235"/>
                </a:cubicBezTo>
                <a:cubicBezTo>
                  <a:pt x="50" y="1235"/>
                  <a:pt x="50" y="1235"/>
                  <a:pt x="50" y="1234"/>
                </a:cubicBezTo>
                <a:cubicBezTo>
                  <a:pt x="50" y="1234"/>
                  <a:pt x="49" y="1234"/>
                  <a:pt x="49" y="1234"/>
                </a:cubicBezTo>
                <a:cubicBezTo>
                  <a:pt x="49" y="1235"/>
                  <a:pt x="48" y="1236"/>
                  <a:pt x="47" y="1237"/>
                </a:cubicBezTo>
                <a:cubicBezTo>
                  <a:pt x="46" y="1238"/>
                  <a:pt x="45" y="1238"/>
                  <a:pt x="43" y="1239"/>
                </a:cubicBezTo>
                <a:cubicBezTo>
                  <a:pt x="43" y="1239"/>
                  <a:pt x="43" y="1239"/>
                  <a:pt x="43" y="1239"/>
                </a:cubicBezTo>
                <a:cubicBezTo>
                  <a:pt x="43" y="1239"/>
                  <a:pt x="43" y="1239"/>
                  <a:pt x="42" y="1239"/>
                </a:cubicBezTo>
                <a:cubicBezTo>
                  <a:pt x="41" y="1240"/>
                  <a:pt x="41" y="1240"/>
                  <a:pt x="40" y="1241"/>
                </a:cubicBezTo>
                <a:cubicBezTo>
                  <a:pt x="40" y="1241"/>
                  <a:pt x="40" y="1242"/>
                  <a:pt x="39" y="1242"/>
                </a:cubicBezTo>
                <a:cubicBezTo>
                  <a:pt x="36" y="1242"/>
                  <a:pt x="33" y="1242"/>
                  <a:pt x="30" y="1243"/>
                </a:cubicBezTo>
                <a:cubicBezTo>
                  <a:pt x="29" y="1243"/>
                  <a:pt x="28" y="1243"/>
                  <a:pt x="27" y="1243"/>
                </a:cubicBezTo>
                <a:cubicBezTo>
                  <a:pt x="27" y="1242"/>
                  <a:pt x="27" y="1242"/>
                  <a:pt x="27" y="1241"/>
                </a:cubicBezTo>
                <a:cubicBezTo>
                  <a:pt x="29" y="1238"/>
                  <a:pt x="30" y="1235"/>
                  <a:pt x="32" y="1232"/>
                </a:cubicBezTo>
                <a:cubicBezTo>
                  <a:pt x="39" y="1227"/>
                  <a:pt x="47" y="1222"/>
                  <a:pt x="54" y="1217"/>
                </a:cubicBezTo>
                <a:cubicBezTo>
                  <a:pt x="55" y="1217"/>
                  <a:pt x="55" y="1217"/>
                  <a:pt x="55" y="1217"/>
                </a:cubicBezTo>
                <a:cubicBezTo>
                  <a:pt x="55" y="1217"/>
                  <a:pt x="55" y="1217"/>
                  <a:pt x="55" y="1217"/>
                </a:cubicBezTo>
                <a:cubicBezTo>
                  <a:pt x="57" y="1216"/>
                  <a:pt x="59" y="1214"/>
                  <a:pt x="61" y="1213"/>
                </a:cubicBezTo>
                <a:cubicBezTo>
                  <a:pt x="61" y="1214"/>
                  <a:pt x="61" y="1214"/>
                  <a:pt x="62" y="1213"/>
                </a:cubicBezTo>
                <a:cubicBezTo>
                  <a:pt x="62" y="1213"/>
                  <a:pt x="62" y="1213"/>
                  <a:pt x="62" y="1212"/>
                </a:cubicBezTo>
                <a:cubicBezTo>
                  <a:pt x="70" y="1208"/>
                  <a:pt x="77" y="1204"/>
                  <a:pt x="85" y="1200"/>
                </a:cubicBezTo>
                <a:cubicBezTo>
                  <a:pt x="86" y="1200"/>
                  <a:pt x="86" y="1200"/>
                  <a:pt x="87" y="1200"/>
                </a:cubicBezTo>
                <a:cubicBezTo>
                  <a:pt x="87" y="1201"/>
                  <a:pt x="88" y="1200"/>
                  <a:pt x="87" y="1199"/>
                </a:cubicBezTo>
                <a:cubicBezTo>
                  <a:pt x="87" y="1199"/>
                  <a:pt x="86" y="1199"/>
                  <a:pt x="86" y="1199"/>
                </a:cubicBezTo>
                <a:cubicBezTo>
                  <a:pt x="87" y="1199"/>
                  <a:pt x="87" y="1198"/>
                  <a:pt x="88" y="1198"/>
                </a:cubicBezTo>
                <a:cubicBezTo>
                  <a:pt x="93" y="1197"/>
                  <a:pt x="98" y="1197"/>
                  <a:pt x="103" y="1197"/>
                </a:cubicBezTo>
                <a:cubicBezTo>
                  <a:pt x="104" y="1198"/>
                  <a:pt x="105" y="1200"/>
                  <a:pt x="106" y="1202"/>
                </a:cubicBezTo>
                <a:cubicBezTo>
                  <a:pt x="95" y="1208"/>
                  <a:pt x="84" y="1214"/>
                  <a:pt x="73" y="1221"/>
                </a:cubicBezTo>
                <a:cubicBezTo>
                  <a:pt x="70" y="1222"/>
                  <a:pt x="67" y="1224"/>
                  <a:pt x="64" y="1226"/>
                </a:cubicBezTo>
                <a:close/>
                <a:moveTo>
                  <a:pt x="86" y="1199"/>
                </a:moveTo>
                <a:cubicBezTo>
                  <a:pt x="85" y="1199"/>
                  <a:pt x="85" y="1198"/>
                  <a:pt x="84" y="1198"/>
                </a:cubicBezTo>
                <a:cubicBezTo>
                  <a:pt x="85" y="1198"/>
                  <a:pt x="86" y="1198"/>
                  <a:pt x="87" y="1198"/>
                </a:cubicBezTo>
                <a:cubicBezTo>
                  <a:pt x="87" y="1198"/>
                  <a:pt x="86" y="1198"/>
                  <a:pt x="86" y="1199"/>
                </a:cubicBezTo>
                <a:close/>
                <a:moveTo>
                  <a:pt x="76" y="1150"/>
                </a:moveTo>
                <a:cubicBezTo>
                  <a:pt x="76" y="1149"/>
                  <a:pt x="76" y="1148"/>
                  <a:pt x="75" y="1149"/>
                </a:cubicBezTo>
                <a:cubicBezTo>
                  <a:pt x="73" y="1154"/>
                  <a:pt x="70" y="1160"/>
                  <a:pt x="67" y="1165"/>
                </a:cubicBezTo>
                <a:cubicBezTo>
                  <a:pt x="66" y="1168"/>
                  <a:pt x="64" y="1171"/>
                  <a:pt x="62" y="1175"/>
                </a:cubicBezTo>
                <a:cubicBezTo>
                  <a:pt x="61" y="1177"/>
                  <a:pt x="60" y="1179"/>
                  <a:pt x="60" y="1181"/>
                </a:cubicBezTo>
                <a:cubicBezTo>
                  <a:pt x="60" y="1181"/>
                  <a:pt x="59" y="1182"/>
                  <a:pt x="59" y="1183"/>
                </a:cubicBezTo>
                <a:cubicBezTo>
                  <a:pt x="59" y="1183"/>
                  <a:pt x="58" y="1183"/>
                  <a:pt x="58" y="1183"/>
                </a:cubicBezTo>
                <a:cubicBezTo>
                  <a:pt x="57" y="1185"/>
                  <a:pt x="58" y="1184"/>
                  <a:pt x="57" y="1186"/>
                </a:cubicBezTo>
                <a:cubicBezTo>
                  <a:pt x="57" y="1186"/>
                  <a:pt x="57" y="1187"/>
                  <a:pt x="57" y="1187"/>
                </a:cubicBezTo>
                <a:cubicBezTo>
                  <a:pt x="56" y="1186"/>
                  <a:pt x="54" y="1186"/>
                  <a:pt x="52" y="1186"/>
                </a:cubicBezTo>
                <a:cubicBezTo>
                  <a:pt x="59" y="1171"/>
                  <a:pt x="67" y="1157"/>
                  <a:pt x="74" y="1143"/>
                </a:cubicBezTo>
                <a:cubicBezTo>
                  <a:pt x="76" y="1147"/>
                  <a:pt x="77" y="1152"/>
                  <a:pt x="79" y="1156"/>
                </a:cubicBezTo>
                <a:cubicBezTo>
                  <a:pt x="79" y="1156"/>
                  <a:pt x="79" y="1156"/>
                  <a:pt x="79" y="1156"/>
                </a:cubicBezTo>
                <a:cubicBezTo>
                  <a:pt x="77" y="1156"/>
                  <a:pt x="76" y="1157"/>
                  <a:pt x="74" y="1158"/>
                </a:cubicBezTo>
                <a:cubicBezTo>
                  <a:pt x="74" y="1158"/>
                  <a:pt x="72" y="1159"/>
                  <a:pt x="72" y="1160"/>
                </a:cubicBezTo>
                <a:cubicBezTo>
                  <a:pt x="73" y="1161"/>
                  <a:pt x="73" y="1160"/>
                  <a:pt x="74" y="1161"/>
                </a:cubicBezTo>
                <a:cubicBezTo>
                  <a:pt x="75" y="1161"/>
                  <a:pt x="75" y="1160"/>
                  <a:pt x="75" y="1160"/>
                </a:cubicBezTo>
                <a:cubicBezTo>
                  <a:pt x="74" y="1160"/>
                  <a:pt x="73" y="1160"/>
                  <a:pt x="73" y="1159"/>
                </a:cubicBezTo>
                <a:cubicBezTo>
                  <a:pt x="75" y="1158"/>
                  <a:pt x="76" y="1158"/>
                  <a:pt x="78" y="1157"/>
                </a:cubicBezTo>
                <a:cubicBezTo>
                  <a:pt x="78" y="1157"/>
                  <a:pt x="78" y="1157"/>
                  <a:pt x="78" y="1157"/>
                </a:cubicBezTo>
                <a:cubicBezTo>
                  <a:pt x="72" y="1165"/>
                  <a:pt x="65" y="1174"/>
                  <a:pt x="62" y="1184"/>
                </a:cubicBezTo>
                <a:cubicBezTo>
                  <a:pt x="61" y="1184"/>
                  <a:pt x="60" y="1184"/>
                  <a:pt x="61" y="1186"/>
                </a:cubicBezTo>
                <a:cubicBezTo>
                  <a:pt x="61" y="1186"/>
                  <a:pt x="61" y="1186"/>
                  <a:pt x="62" y="1186"/>
                </a:cubicBezTo>
                <a:cubicBezTo>
                  <a:pt x="62" y="1186"/>
                  <a:pt x="62" y="1186"/>
                  <a:pt x="61" y="1187"/>
                </a:cubicBezTo>
                <a:cubicBezTo>
                  <a:pt x="61" y="1187"/>
                  <a:pt x="62" y="1188"/>
                  <a:pt x="62" y="1187"/>
                </a:cubicBezTo>
                <a:cubicBezTo>
                  <a:pt x="63" y="1186"/>
                  <a:pt x="63" y="1186"/>
                  <a:pt x="63" y="1185"/>
                </a:cubicBezTo>
                <a:cubicBezTo>
                  <a:pt x="64" y="1185"/>
                  <a:pt x="66" y="1185"/>
                  <a:pt x="68" y="1185"/>
                </a:cubicBezTo>
                <a:cubicBezTo>
                  <a:pt x="68" y="1185"/>
                  <a:pt x="68" y="1185"/>
                  <a:pt x="69" y="1185"/>
                </a:cubicBezTo>
                <a:cubicBezTo>
                  <a:pt x="69" y="1186"/>
                  <a:pt x="70" y="1186"/>
                  <a:pt x="70" y="1185"/>
                </a:cubicBezTo>
                <a:cubicBezTo>
                  <a:pt x="72" y="1185"/>
                  <a:pt x="73" y="1185"/>
                  <a:pt x="73" y="1185"/>
                </a:cubicBezTo>
                <a:cubicBezTo>
                  <a:pt x="75" y="1185"/>
                  <a:pt x="76" y="1186"/>
                  <a:pt x="78" y="1186"/>
                </a:cubicBezTo>
                <a:cubicBezTo>
                  <a:pt x="78" y="1186"/>
                  <a:pt x="78" y="1186"/>
                  <a:pt x="78" y="1186"/>
                </a:cubicBezTo>
                <a:cubicBezTo>
                  <a:pt x="78" y="1186"/>
                  <a:pt x="79" y="1186"/>
                  <a:pt x="79" y="1186"/>
                </a:cubicBezTo>
                <a:cubicBezTo>
                  <a:pt x="80" y="1186"/>
                  <a:pt x="81" y="1186"/>
                  <a:pt x="83" y="1186"/>
                </a:cubicBezTo>
                <a:cubicBezTo>
                  <a:pt x="83" y="1187"/>
                  <a:pt x="83" y="1187"/>
                  <a:pt x="83" y="1187"/>
                </a:cubicBezTo>
                <a:cubicBezTo>
                  <a:pt x="87" y="1187"/>
                  <a:pt x="91" y="1187"/>
                  <a:pt x="94" y="1187"/>
                </a:cubicBezTo>
                <a:cubicBezTo>
                  <a:pt x="95" y="1187"/>
                  <a:pt x="95" y="1186"/>
                  <a:pt x="94" y="1186"/>
                </a:cubicBezTo>
                <a:cubicBezTo>
                  <a:pt x="92" y="1186"/>
                  <a:pt x="90" y="1186"/>
                  <a:pt x="88" y="1186"/>
                </a:cubicBezTo>
                <a:cubicBezTo>
                  <a:pt x="88" y="1186"/>
                  <a:pt x="88" y="1186"/>
                  <a:pt x="88" y="1186"/>
                </a:cubicBezTo>
                <a:cubicBezTo>
                  <a:pt x="87" y="1186"/>
                  <a:pt x="86" y="1186"/>
                  <a:pt x="86" y="1186"/>
                </a:cubicBezTo>
                <a:cubicBezTo>
                  <a:pt x="87" y="1184"/>
                  <a:pt x="89" y="1183"/>
                  <a:pt x="90" y="1182"/>
                </a:cubicBezTo>
                <a:cubicBezTo>
                  <a:pt x="91" y="1182"/>
                  <a:pt x="91" y="1181"/>
                  <a:pt x="90" y="1181"/>
                </a:cubicBezTo>
                <a:cubicBezTo>
                  <a:pt x="86" y="1182"/>
                  <a:pt x="82" y="1184"/>
                  <a:pt x="78" y="1185"/>
                </a:cubicBezTo>
                <a:cubicBezTo>
                  <a:pt x="77" y="1185"/>
                  <a:pt x="75" y="1185"/>
                  <a:pt x="73" y="1184"/>
                </a:cubicBezTo>
                <a:cubicBezTo>
                  <a:pt x="77" y="1183"/>
                  <a:pt x="80" y="1181"/>
                  <a:pt x="84" y="1180"/>
                </a:cubicBezTo>
                <a:cubicBezTo>
                  <a:pt x="84" y="1180"/>
                  <a:pt x="83" y="1181"/>
                  <a:pt x="83" y="1181"/>
                </a:cubicBezTo>
                <a:cubicBezTo>
                  <a:pt x="82" y="1181"/>
                  <a:pt x="83" y="1182"/>
                  <a:pt x="83" y="1182"/>
                </a:cubicBezTo>
                <a:cubicBezTo>
                  <a:pt x="85" y="1181"/>
                  <a:pt x="86" y="1180"/>
                  <a:pt x="87" y="1180"/>
                </a:cubicBezTo>
                <a:cubicBezTo>
                  <a:pt x="87" y="1179"/>
                  <a:pt x="87" y="1179"/>
                  <a:pt x="86" y="1179"/>
                </a:cubicBezTo>
                <a:cubicBezTo>
                  <a:pt x="81" y="1179"/>
                  <a:pt x="76" y="1182"/>
                  <a:pt x="72" y="1184"/>
                </a:cubicBezTo>
                <a:cubicBezTo>
                  <a:pt x="72" y="1184"/>
                  <a:pt x="71" y="1184"/>
                  <a:pt x="71" y="1184"/>
                </a:cubicBezTo>
                <a:cubicBezTo>
                  <a:pt x="71" y="1184"/>
                  <a:pt x="71" y="1184"/>
                  <a:pt x="71" y="1184"/>
                </a:cubicBezTo>
                <a:cubicBezTo>
                  <a:pt x="72" y="1183"/>
                  <a:pt x="73" y="1181"/>
                  <a:pt x="74" y="1179"/>
                </a:cubicBezTo>
                <a:cubicBezTo>
                  <a:pt x="74" y="1179"/>
                  <a:pt x="74" y="1178"/>
                  <a:pt x="73" y="1178"/>
                </a:cubicBezTo>
                <a:cubicBezTo>
                  <a:pt x="77" y="1177"/>
                  <a:pt x="80" y="1175"/>
                  <a:pt x="83" y="1175"/>
                </a:cubicBezTo>
                <a:cubicBezTo>
                  <a:pt x="83" y="1175"/>
                  <a:pt x="82" y="1176"/>
                  <a:pt x="81" y="1176"/>
                </a:cubicBezTo>
                <a:cubicBezTo>
                  <a:pt x="81" y="1177"/>
                  <a:pt x="81" y="1178"/>
                  <a:pt x="82" y="1177"/>
                </a:cubicBezTo>
                <a:cubicBezTo>
                  <a:pt x="83" y="1176"/>
                  <a:pt x="84" y="1175"/>
                  <a:pt x="85" y="1174"/>
                </a:cubicBezTo>
                <a:cubicBezTo>
                  <a:pt x="86" y="1174"/>
                  <a:pt x="85" y="1173"/>
                  <a:pt x="85" y="1173"/>
                </a:cubicBezTo>
                <a:cubicBezTo>
                  <a:pt x="80" y="1174"/>
                  <a:pt x="76" y="1176"/>
                  <a:pt x="71" y="1178"/>
                </a:cubicBezTo>
                <a:cubicBezTo>
                  <a:pt x="70" y="1178"/>
                  <a:pt x="71" y="1179"/>
                  <a:pt x="72" y="1179"/>
                </a:cubicBezTo>
                <a:cubicBezTo>
                  <a:pt x="72" y="1179"/>
                  <a:pt x="72" y="1179"/>
                  <a:pt x="73" y="1179"/>
                </a:cubicBezTo>
                <a:cubicBezTo>
                  <a:pt x="72" y="1179"/>
                  <a:pt x="71" y="1183"/>
                  <a:pt x="70" y="1184"/>
                </a:cubicBezTo>
                <a:cubicBezTo>
                  <a:pt x="68" y="1184"/>
                  <a:pt x="66" y="1184"/>
                  <a:pt x="65" y="1184"/>
                </a:cubicBezTo>
                <a:cubicBezTo>
                  <a:pt x="64" y="1184"/>
                  <a:pt x="64" y="1184"/>
                  <a:pt x="64" y="1184"/>
                </a:cubicBezTo>
                <a:cubicBezTo>
                  <a:pt x="64" y="1183"/>
                  <a:pt x="64" y="1183"/>
                  <a:pt x="64" y="1183"/>
                </a:cubicBezTo>
                <a:cubicBezTo>
                  <a:pt x="64" y="1183"/>
                  <a:pt x="64" y="1183"/>
                  <a:pt x="63" y="1183"/>
                </a:cubicBezTo>
                <a:cubicBezTo>
                  <a:pt x="64" y="1181"/>
                  <a:pt x="64" y="1180"/>
                  <a:pt x="65" y="1179"/>
                </a:cubicBezTo>
                <a:cubicBezTo>
                  <a:pt x="66" y="1176"/>
                  <a:pt x="68" y="1173"/>
                  <a:pt x="70" y="1171"/>
                </a:cubicBezTo>
                <a:cubicBezTo>
                  <a:pt x="73" y="1166"/>
                  <a:pt x="76" y="1161"/>
                  <a:pt x="80" y="1157"/>
                </a:cubicBezTo>
                <a:cubicBezTo>
                  <a:pt x="80" y="1157"/>
                  <a:pt x="80" y="1158"/>
                  <a:pt x="80" y="1158"/>
                </a:cubicBezTo>
                <a:cubicBezTo>
                  <a:pt x="80" y="1158"/>
                  <a:pt x="80" y="1158"/>
                  <a:pt x="80" y="1159"/>
                </a:cubicBezTo>
                <a:cubicBezTo>
                  <a:pt x="79" y="1159"/>
                  <a:pt x="79" y="1160"/>
                  <a:pt x="78" y="1160"/>
                </a:cubicBezTo>
                <a:cubicBezTo>
                  <a:pt x="77" y="1160"/>
                  <a:pt x="78" y="1161"/>
                  <a:pt x="78" y="1161"/>
                </a:cubicBezTo>
                <a:cubicBezTo>
                  <a:pt x="79" y="1161"/>
                  <a:pt x="80" y="1160"/>
                  <a:pt x="81" y="1159"/>
                </a:cubicBezTo>
                <a:cubicBezTo>
                  <a:pt x="81" y="1160"/>
                  <a:pt x="81" y="1161"/>
                  <a:pt x="82" y="1161"/>
                </a:cubicBezTo>
                <a:cubicBezTo>
                  <a:pt x="80" y="1162"/>
                  <a:pt x="79" y="1162"/>
                  <a:pt x="77" y="1163"/>
                </a:cubicBezTo>
                <a:cubicBezTo>
                  <a:pt x="77" y="1163"/>
                  <a:pt x="77" y="1164"/>
                  <a:pt x="78" y="1163"/>
                </a:cubicBezTo>
                <a:cubicBezTo>
                  <a:pt x="79" y="1163"/>
                  <a:pt x="80" y="1163"/>
                  <a:pt x="80" y="1163"/>
                </a:cubicBezTo>
                <a:cubicBezTo>
                  <a:pt x="80" y="1163"/>
                  <a:pt x="80" y="1163"/>
                  <a:pt x="80" y="1163"/>
                </a:cubicBezTo>
                <a:cubicBezTo>
                  <a:pt x="79" y="1164"/>
                  <a:pt x="80" y="1164"/>
                  <a:pt x="80" y="1164"/>
                </a:cubicBezTo>
                <a:cubicBezTo>
                  <a:pt x="81" y="1163"/>
                  <a:pt x="82" y="1163"/>
                  <a:pt x="82" y="1162"/>
                </a:cubicBezTo>
                <a:cubicBezTo>
                  <a:pt x="85" y="1170"/>
                  <a:pt x="89" y="1178"/>
                  <a:pt x="93" y="1185"/>
                </a:cubicBezTo>
                <a:cubicBezTo>
                  <a:pt x="93" y="1186"/>
                  <a:pt x="94" y="1185"/>
                  <a:pt x="94" y="1185"/>
                </a:cubicBezTo>
                <a:cubicBezTo>
                  <a:pt x="90" y="1178"/>
                  <a:pt x="87" y="1172"/>
                  <a:pt x="84" y="1165"/>
                </a:cubicBezTo>
                <a:cubicBezTo>
                  <a:pt x="83" y="1163"/>
                  <a:pt x="82" y="1161"/>
                  <a:pt x="81" y="1158"/>
                </a:cubicBezTo>
                <a:cubicBezTo>
                  <a:pt x="82" y="1158"/>
                  <a:pt x="82" y="1158"/>
                  <a:pt x="82" y="1157"/>
                </a:cubicBezTo>
                <a:cubicBezTo>
                  <a:pt x="83" y="1157"/>
                  <a:pt x="82" y="1157"/>
                  <a:pt x="82" y="1156"/>
                </a:cubicBezTo>
                <a:cubicBezTo>
                  <a:pt x="82" y="1156"/>
                  <a:pt x="81" y="1156"/>
                  <a:pt x="81" y="1156"/>
                </a:cubicBezTo>
                <a:cubicBezTo>
                  <a:pt x="81" y="1155"/>
                  <a:pt x="80" y="1155"/>
                  <a:pt x="80" y="1155"/>
                </a:cubicBezTo>
                <a:cubicBezTo>
                  <a:pt x="79" y="1154"/>
                  <a:pt x="79" y="1153"/>
                  <a:pt x="78" y="1151"/>
                </a:cubicBezTo>
                <a:cubicBezTo>
                  <a:pt x="78" y="1150"/>
                  <a:pt x="77" y="1148"/>
                  <a:pt x="76" y="1146"/>
                </a:cubicBezTo>
                <a:cubicBezTo>
                  <a:pt x="76" y="1145"/>
                  <a:pt x="76" y="1145"/>
                  <a:pt x="75" y="1145"/>
                </a:cubicBezTo>
                <a:cubicBezTo>
                  <a:pt x="76" y="1145"/>
                  <a:pt x="76" y="1145"/>
                  <a:pt x="76" y="1144"/>
                </a:cubicBezTo>
                <a:cubicBezTo>
                  <a:pt x="76" y="1144"/>
                  <a:pt x="76" y="1143"/>
                  <a:pt x="75" y="1142"/>
                </a:cubicBezTo>
                <a:cubicBezTo>
                  <a:pt x="75" y="1142"/>
                  <a:pt x="75" y="1142"/>
                  <a:pt x="75" y="1142"/>
                </a:cubicBezTo>
                <a:cubicBezTo>
                  <a:pt x="74" y="1142"/>
                  <a:pt x="74" y="1142"/>
                  <a:pt x="74" y="1142"/>
                </a:cubicBezTo>
                <a:cubicBezTo>
                  <a:pt x="75" y="1142"/>
                  <a:pt x="75" y="1141"/>
                  <a:pt x="76" y="1140"/>
                </a:cubicBezTo>
                <a:cubicBezTo>
                  <a:pt x="83" y="1157"/>
                  <a:pt x="92" y="1174"/>
                  <a:pt x="100" y="1190"/>
                </a:cubicBezTo>
                <a:cubicBezTo>
                  <a:pt x="86" y="1190"/>
                  <a:pt x="72" y="1189"/>
                  <a:pt x="58" y="1187"/>
                </a:cubicBezTo>
                <a:cubicBezTo>
                  <a:pt x="58" y="1187"/>
                  <a:pt x="58" y="1187"/>
                  <a:pt x="58" y="1186"/>
                </a:cubicBezTo>
                <a:cubicBezTo>
                  <a:pt x="63" y="1174"/>
                  <a:pt x="71" y="1162"/>
                  <a:pt x="76" y="1150"/>
                </a:cubicBezTo>
                <a:close/>
                <a:moveTo>
                  <a:pt x="81" y="1157"/>
                </a:moveTo>
                <a:cubicBezTo>
                  <a:pt x="81" y="1157"/>
                  <a:pt x="81" y="1157"/>
                  <a:pt x="81" y="1157"/>
                </a:cubicBezTo>
                <a:cubicBezTo>
                  <a:pt x="81" y="1157"/>
                  <a:pt x="81" y="1157"/>
                  <a:pt x="81" y="1157"/>
                </a:cubicBezTo>
                <a:cubicBezTo>
                  <a:pt x="82" y="1157"/>
                  <a:pt x="82" y="1157"/>
                  <a:pt x="81" y="1157"/>
                </a:cubicBezTo>
                <a:cubicBezTo>
                  <a:pt x="81" y="1157"/>
                  <a:pt x="81" y="1157"/>
                  <a:pt x="81" y="1157"/>
                </a:cubicBezTo>
                <a:close/>
                <a:moveTo>
                  <a:pt x="81" y="1185"/>
                </a:moveTo>
                <a:cubicBezTo>
                  <a:pt x="83" y="1184"/>
                  <a:pt x="85" y="1183"/>
                  <a:pt x="88" y="1183"/>
                </a:cubicBezTo>
                <a:cubicBezTo>
                  <a:pt x="87" y="1184"/>
                  <a:pt x="85" y="1185"/>
                  <a:pt x="84" y="1185"/>
                </a:cubicBezTo>
                <a:cubicBezTo>
                  <a:pt x="83" y="1185"/>
                  <a:pt x="82" y="1185"/>
                  <a:pt x="81" y="1185"/>
                </a:cubicBezTo>
                <a:close/>
                <a:moveTo>
                  <a:pt x="76" y="1140"/>
                </a:moveTo>
                <a:cubicBezTo>
                  <a:pt x="77" y="1137"/>
                  <a:pt x="79" y="1134"/>
                  <a:pt x="81" y="1131"/>
                </a:cubicBezTo>
                <a:cubicBezTo>
                  <a:pt x="83" y="1131"/>
                  <a:pt x="87" y="1130"/>
                  <a:pt x="88" y="1130"/>
                </a:cubicBezTo>
                <a:cubicBezTo>
                  <a:pt x="86" y="1130"/>
                  <a:pt x="83" y="1130"/>
                  <a:pt x="81" y="1130"/>
                </a:cubicBezTo>
                <a:cubicBezTo>
                  <a:pt x="82" y="1128"/>
                  <a:pt x="83" y="1126"/>
                  <a:pt x="85" y="1123"/>
                </a:cubicBezTo>
                <a:cubicBezTo>
                  <a:pt x="85" y="1124"/>
                  <a:pt x="85" y="1124"/>
                  <a:pt x="85" y="1124"/>
                </a:cubicBezTo>
                <a:cubicBezTo>
                  <a:pt x="85" y="1124"/>
                  <a:pt x="86" y="1124"/>
                  <a:pt x="85" y="1124"/>
                </a:cubicBezTo>
                <a:cubicBezTo>
                  <a:pt x="85" y="1123"/>
                  <a:pt x="85" y="1123"/>
                  <a:pt x="85" y="1123"/>
                </a:cubicBezTo>
                <a:cubicBezTo>
                  <a:pt x="87" y="1124"/>
                  <a:pt x="89" y="1124"/>
                  <a:pt x="90" y="1124"/>
                </a:cubicBezTo>
                <a:cubicBezTo>
                  <a:pt x="90" y="1125"/>
                  <a:pt x="90" y="1125"/>
                  <a:pt x="89" y="1125"/>
                </a:cubicBezTo>
                <a:cubicBezTo>
                  <a:pt x="89" y="1125"/>
                  <a:pt x="89" y="1126"/>
                  <a:pt x="89" y="1126"/>
                </a:cubicBezTo>
                <a:cubicBezTo>
                  <a:pt x="91" y="1125"/>
                  <a:pt x="92" y="1125"/>
                  <a:pt x="93" y="1125"/>
                </a:cubicBezTo>
                <a:cubicBezTo>
                  <a:pt x="108" y="1127"/>
                  <a:pt x="123" y="1123"/>
                  <a:pt x="139" y="1122"/>
                </a:cubicBezTo>
                <a:cubicBezTo>
                  <a:pt x="138" y="1123"/>
                  <a:pt x="138" y="1124"/>
                  <a:pt x="138" y="1125"/>
                </a:cubicBezTo>
                <a:cubicBezTo>
                  <a:pt x="138" y="1126"/>
                  <a:pt x="138" y="1126"/>
                  <a:pt x="138" y="1125"/>
                </a:cubicBezTo>
                <a:cubicBezTo>
                  <a:pt x="138" y="1124"/>
                  <a:pt x="139" y="1123"/>
                  <a:pt x="139" y="1122"/>
                </a:cubicBezTo>
                <a:cubicBezTo>
                  <a:pt x="140" y="1122"/>
                  <a:pt x="141" y="1122"/>
                  <a:pt x="142" y="1122"/>
                </a:cubicBezTo>
                <a:cubicBezTo>
                  <a:pt x="143" y="1122"/>
                  <a:pt x="144" y="1122"/>
                  <a:pt x="145" y="1122"/>
                </a:cubicBezTo>
                <a:cubicBezTo>
                  <a:pt x="145" y="1123"/>
                  <a:pt x="145" y="1123"/>
                  <a:pt x="145" y="1123"/>
                </a:cubicBezTo>
                <a:cubicBezTo>
                  <a:pt x="145" y="1123"/>
                  <a:pt x="146" y="1124"/>
                  <a:pt x="146" y="1123"/>
                </a:cubicBezTo>
                <a:cubicBezTo>
                  <a:pt x="146" y="1123"/>
                  <a:pt x="146" y="1123"/>
                  <a:pt x="146" y="1122"/>
                </a:cubicBezTo>
                <a:cubicBezTo>
                  <a:pt x="160" y="1122"/>
                  <a:pt x="173" y="1124"/>
                  <a:pt x="186" y="1123"/>
                </a:cubicBezTo>
                <a:cubicBezTo>
                  <a:pt x="187" y="1126"/>
                  <a:pt x="189" y="1128"/>
                  <a:pt x="190" y="1130"/>
                </a:cubicBezTo>
                <a:cubicBezTo>
                  <a:pt x="172" y="1130"/>
                  <a:pt x="155" y="1130"/>
                  <a:pt x="138" y="1131"/>
                </a:cubicBezTo>
                <a:cubicBezTo>
                  <a:pt x="136" y="1131"/>
                  <a:pt x="135" y="1131"/>
                  <a:pt x="133" y="1131"/>
                </a:cubicBezTo>
                <a:cubicBezTo>
                  <a:pt x="133" y="1130"/>
                  <a:pt x="134" y="1129"/>
                  <a:pt x="134" y="1129"/>
                </a:cubicBezTo>
                <a:cubicBezTo>
                  <a:pt x="134" y="1128"/>
                  <a:pt x="133" y="1128"/>
                  <a:pt x="133" y="1129"/>
                </a:cubicBezTo>
                <a:cubicBezTo>
                  <a:pt x="133" y="1129"/>
                  <a:pt x="133" y="1130"/>
                  <a:pt x="133" y="1131"/>
                </a:cubicBezTo>
                <a:cubicBezTo>
                  <a:pt x="122" y="1131"/>
                  <a:pt x="110" y="1130"/>
                  <a:pt x="99" y="1130"/>
                </a:cubicBezTo>
                <a:cubicBezTo>
                  <a:pt x="101" y="1130"/>
                  <a:pt x="102" y="1130"/>
                  <a:pt x="103" y="1130"/>
                </a:cubicBezTo>
                <a:cubicBezTo>
                  <a:pt x="113" y="1131"/>
                  <a:pt x="123" y="1131"/>
                  <a:pt x="133" y="1131"/>
                </a:cubicBezTo>
                <a:cubicBezTo>
                  <a:pt x="132" y="1132"/>
                  <a:pt x="132" y="1133"/>
                  <a:pt x="132" y="1134"/>
                </a:cubicBezTo>
                <a:cubicBezTo>
                  <a:pt x="132" y="1135"/>
                  <a:pt x="132" y="1135"/>
                  <a:pt x="132" y="1135"/>
                </a:cubicBezTo>
                <a:cubicBezTo>
                  <a:pt x="131" y="1137"/>
                  <a:pt x="130" y="1141"/>
                  <a:pt x="130" y="1141"/>
                </a:cubicBezTo>
                <a:cubicBezTo>
                  <a:pt x="128" y="1147"/>
                  <a:pt x="127" y="1152"/>
                  <a:pt x="125" y="1158"/>
                </a:cubicBezTo>
                <a:cubicBezTo>
                  <a:pt x="122" y="1166"/>
                  <a:pt x="119" y="1174"/>
                  <a:pt x="116" y="1183"/>
                </a:cubicBezTo>
                <a:cubicBezTo>
                  <a:pt x="114" y="1184"/>
                  <a:pt x="112" y="1184"/>
                  <a:pt x="111" y="1185"/>
                </a:cubicBezTo>
                <a:cubicBezTo>
                  <a:pt x="109" y="1182"/>
                  <a:pt x="108" y="1179"/>
                  <a:pt x="107" y="1176"/>
                </a:cubicBezTo>
                <a:cubicBezTo>
                  <a:pt x="107" y="1177"/>
                  <a:pt x="108" y="1176"/>
                  <a:pt x="107" y="1176"/>
                </a:cubicBezTo>
                <a:cubicBezTo>
                  <a:pt x="102" y="1164"/>
                  <a:pt x="96" y="1152"/>
                  <a:pt x="90" y="1141"/>
                </a:cubicBezTo>
                <a:cubicBezTo>
                  <a:pt x="93" y="1139"/>
                  <a:pt x="97" y="1137"/>
                  <a:pt x="101" y="1135"/>
                </a:cubicBezTo>
                <a:cubicBezTo>
                  <a:pt x="101" y="1135"/>
                  <a:pt x="101" y="1134"/>
                  <a:pt x="101" y="1134"/>
                </a:cubicBezTo>
                <a:cubicBezTo>
                  <a:pt x="97" y="1136"/>
                  <a:pt x="93" y="1138"/>
                  <a:pt x="89" y="1140"/>
                </a:cubicBezTo>
                <a:cubicBezTo>
                  <a:pt x="89" y="1139"/>
                  <a:pt x="89" y="1139"/>
                  <a:pt x="88" y="1138"/>
                </a:cubicBezTo>
                <a:cubicBezTo>
                  <a:pt x="91" y="1137"/>
                  <a:pt x="94" y="1135"/>
                  <a:pt x="97" y="1133"/>
                </a:cubicBezTo>
                <a:cubicBezTo>
                  <a:pt x="97" y="1133"/>
                  <a:pt x="97" y="1132"/>
                  <a:pt x="96" y="1133"/>
                </a:cubicBezTo>
                <a:cubicBezTo>
                  <a:pt x="93" y="1134"/>
                  <a:pt x="91" y="1136"/>
                  <a:pt x="88" y="1138"/>
                </a:cubicBezTo>
                <a:cubicBezTo>
                  <a:pt x="87" y="1136"/>
                  <a:pt x="87" y="1135"/>
                  <a:pt x="86" y="1134"/>
                </a:cubicBezTo>
                <a:cubicBezTo>
                  <a:pt x="86" y="1134"/>
                  <a:pt x="86" y="1134"/>
                  <a:pt x="86" y="1134"/>
                </a:cubicBezTo>
                <a:cubicBezTo>
                  <a:pt x="85" y="1134"/>
                  <a:pt x="85" y="1134"/>
                  <a:pt x="85" y="1134"/>
                </a:cubicBezTo>
                <a:cubicBezTo>
                  <a:pt x="85" y="1134"/>
                  <a:pt x="85" y="1134"/>
                  <a:pt x="85" y="1134"/>
                </a:cubicBezTo>
                <a:cubicBezTo>
                  <a:pt x="85" y="1136"/>
                  <a:pt x="85" y="1137"/>
                  <a:pt x="85" y="1139"/>
                </a:cubicBezTo>
                <a:cubicBezTo>
                  <a:pt x="85" y="1138"/>
                  <a:pt x="84" y="1137"/>
                  <a:pt x="83" y="1136"/>
                </a:cubicBezTo>
                <a:cubicBezTo>
                  <a:pt x="83" y="1135"/>
                  <a:pt x="83" y="1135"/>
                  <a:pt x="82" y="1135"/>
                </a:cubicBezTo>
                <a:cubicBezTo>
                  <a:pt x="82" y="1134"/>
                  <a:pt x="82" y="1133"/>
                  <a:pt x="82" y="1133"/>
                </a:cubicBezTo>
                <a:cubicBezTo>
                  <a:pt x="82" y="1133"/>
                  <a:pt x="82" y="1133"/>
                  <a:pt x="82" y="1133"/>
                </a:cubicBezTo>
                <a:cubicBezTo>
                  <a:pt x="82" y="1133"/>
                  <a:pt x="81" y="1133"/>
                  <a:pt x="81" y="1133"/>
                </a:cubicBezTo>
                <a:cubicBezTo>
                  <a:pt x="81" y="1133"/>
                  <a:pt x="81" y="1133"/>
                  <a:pt x="81" y="1133"/>
                </a:cubicBezTo>
                <a:cubicBezTo>
                  <a:pt x="81" y="1133"/>
                  <a:pt x="81" y="1133"/>
                  <a:pt x="81" y="1134"/>
                </a:cubicBezTo>
                <a:cubicBezTo>
                  <a:pt x="82" y="1135"/>
                  <a:pt x="82" y="1136"/>
                  <a:pt x="83" y="1137"/>
                </a:cubicBezTo>
                <a:cubicBezTo>
                  <a:pt x="83" y="1137"/>
                  <a:pt x="83" y="1137"/>
                  <a:pt x="83" y="1137"/>
                </a:cubicBezTo>
                <a:cubicBezTo>
                  <a:pt x="83" y="1137"/>
                  <a:pt x="83" y="1136"/>
                  <a:pt x="83" y="1136"/>
                </a:cubicBezTo>
                <a:cubicBezTo>
                  <a:pt x="93" y="1152"/>
                  <a:pt x="102" y="1168"/>
                  <a:pt x="111" y="1185"/>
                </a:cubicBezTo>
                <a:cubicBezTo>
                  <a:pt x="108" y="1187"/>
                  <a:pt x="105" y="1189"/>
                  <a:pt x="102" y="1190"/>
                </a:cubicBezTo>
                <a:cubicBezTo>
                  <a:pt x="101" y="1190"/>
                  <a:pt x="101" y="1190"/>
                  <a:pt x="100" y="1190"/>
                </a:cubicBezTo>
                <a:cubicBezTo>
                  <a:pt x="92" y="1174"/>
                  <a:pt x="84" y="1157"/>
                  <a:pt x="76" y="1140"/>
                </a:cubicBezTo>
                <a:close/>
                <a:moveTo>
                  <a:pt x="127" y="1038"/>
                </a:moveTo>
                <a:cubicBezTo>
                  <a:pt x="127" y="1038"/>
                  <a:pt x="127" y="1038"/>
                  <a:pt x="127" y="1038"/>
                </a:cubicBezTo>
                <a:cubicBezTo>
                  <a:pt x="128" y="1039"/>
                  <a:pt x="128" y="1040"/>
                  <a:pt x="129" y="1041"/>
                </a:cubicBezTo>
                <a:cubicBezTo>
                  <a:pt x="128" y="1045"/>
                  <a:pt x="126" y="1048"/>
                  <a:pt x="124" y="1052"/>
                </a:cubicBezTo>
                <a:cubicBezTo>
                  <a:pt x="120" y="1060"/>
                  <a:pt x="116" y="1068"/>
                  <a:pt x="111" y="1076"/>
                </a:cubicBezTo>
                <a:cubicBezTo>
                  <a:pt x="111" y="1076"/>
                  <a:pt x="111" y="1076"/>
                  <a:pt x="111" y="1076"/>
                </a:cubicBezTo>
                <a:cubicBezTo>
                  <a:pt x="111" y="1076"/>
                  <a:pt x="111" y="1076"/>
                  <a:pt x="111" y="1076"/>
                </a:cubicBezTo>
                <a:cubicBezTo>
                  <a:pt x="110" y="1078"/>
                  <a:pt x="108" y="1080"/>
                  <a:pt x="107" y="1082"/>
                </a:cubicBezTo>
                <a:cubicBezTo>
                  <a:pt x="107" y="1082"/>
                  <a:pt x="106" y="1082"/>
                  <a:pt x="106" y="1082"/>
                </a:cubicBezTo>
                <a:cubicBezTo>
                  <a:pt x="106" y="1082"/>
                  <a:pt x="106" y="1082"/>
                  <a:pt x="106" y="1082"/>
                </a:cubicBezTo>
                <a:cubicBezTo>
                  <a:pt x="106" y="1082"/>
                  <a:pt x="105" y="1081"/>
                  <a:pt x="105" y="1081"/>
                </a:cubicBezTo>
                <a:cubicBezTo>
                  <a:pt x="105" y="1081"/>
                  <a:pt x="105" y="1081"/>
                  <a:pt x="105" y="1081"/>
                </a:cubicBezTo>
                <a:cubicBezTo>
                  <a:pt x="105" y="1082"/>
                  <a:pt x="106" y="1082"/>
                  <a:pt x="107" y="1083"/>
                </a:cubicBezTo>
                <a:cubicBezTo>
                  <a:pt x="103" y="1090"/>
                  <a:pt x="99" y="1097"/>
                  <a:pt x="95" y="1105"/>
                </a:cubicBezTo>
                <a:cubicBezTo>
                  <a:pt x="91" y="1110"/>
                  <a:pt x="88" y="1116"/>
                  <a:pt x="85" y="1122"/>
                </a:cubicBezTo>
                <a:cubicBezTo>
                  <a:pt x="85" y="1122"/>
                  <a:pt x="85" y="1122"/>
                  <a:pt x="85" y="1122"/>
                </a:cubicBezTo>
                <a:cubicBezTo>
                  <a:pt x="85" y="1122"/>
                  <a:pt x="84" y="1123"/>
                  <a:pt x="84" y="1123"/>
                </a:cubicBezTo>
                <a:cubicBezTo>
                  <a:pt x="84" y="1123"/>
                  <a:pt x="84" y="1123"/>
                  <a:pt x="84" y="1123"/>
                </a:cubicBezTo>
                <a:cubicBezTo>
                  <a:pt x="84" y="1123"/>
                  <a:pt x="84" y="1123"/>
                  <a:pt x="84" y="1123"/>
                </a:cubicBezTo>
                <a:cubicBezTo>
                  <a:pt x="84" y="1123"/>
                  <a:pt x="84" y="1123"/>
                  <a:pt x="84" y="1123"/>
                </a:cubicBezTo>
                <a:cubicBezTo>
                  <a:pt x="83" y="1125"/>
                  <a:pt x="82" y="1128"/>
                  <a:pt x="81" y="1130"/>
                </a:cubicBezTo>
                <a:cubicBezTo>
                  <a:pt x="80" y="1130"/>
                  <a:pt x="79" y="1130"/>
                  <a:pt x="78" y="1130"/>
                </a:cubicBezTo>
                <a:cubicBezTo>
                  <a:pt x="81" y="1125"/>
                  <a:pt x="83" y="1120"/>
                  <a:pt x="86" y="1115"/>
                </a:cubicBezTo>
                <a:cubicBezTo>
                  <a:pt x="91" y="1104"/>
                  <a:pt x="97" y="1093"/>
                  <a:pt x="103" y="1081"/>
                </a:cubicBezTo>
                <a:cubicBezTo>
                  <a:pt x="111" y="1067"/>
                  <a:pt x="119" y="1053"/>
                  <a:pt x="127" y="1038"/>
                </a:cubicBezTo>
                <a:cubicBezTo>
                  <a:pt x="127" y="1039"/>
                  <a:pt x="128" y="1040"/>
                  <a:pt x="128" y="1041"/>
                </a:cubicBezTo>
                <a:cubicBezTo>
                  <a:pt x="129" y="1042"/>
                  <a:pt x="129" y="1041"/>
                  <a:pt x="129" y="1041"/>
                </a:cubicBezTo>
                <a:cubicBezTo>
                  <a:pt x="129" y="1041"/>
                  <a:pt x="128" y="1039"/>
                  <a:pt x="127" y="1038"/>
                </a:cubicBezTo>
                <a:close/>
                <a:moveTo>
                  <a:pt x="126" y="1036"/>
                </a:moveTo>
                <a:cubicBezTo>
                  <a:pt x="126" y="1036"/>
                  <a:pt x="126" y="1037"/>
                  <a:pt x="127" y="1038"/>
                </a:cubicBezTo>
                <a:cubicBezTo>
                  <a:pt x="127" y="1038"/>
                  <a:pt x="127" y="1038"/>
                  <a:pt x="127" y="1038"/>
                </a:cubicBezTo>
                <a:cubicBezTo>
                  <a:pt x="126" y="1037"/>
                  <a:pt x="126" y="1037"/>
                  <a:pt x="125" y="1036"/>
                </a:cubicBezTo>
                <a:cubicBezTo>
                  <a:pt x="125" y="1036"/>
                  <a:pt x="126" y="1036"/>
                  <a:pt x="126" y="1036"/>
                </a:cubicBezTo>
                <a:close/>
                <a:moveTo>
                  <a:pt x="125" y="1035"/>
                </a:moveTo>
                <a:cubicBezTo>
                  <a:pt x="124" y="1035"/>
                  <a:pt x="124" y="1034"/>
                  <a:pt x="125" y="1035"/>
                </a:cubicBezTo>
                <a:cubicBezTo>
                  <a:pt x="125" y="1035"/>
                  <a:pt x="125" y="1035"/>
                  <a:pt x="125" y="1035"/>
                </a:cubicBezTo>
                <a:cubicBezTo>
                  <a:pt x="125" y="1035"/>
                  <a:pt x="125" y="1035"/>
                  <a:pt x="125" y="1035"/>
                </a:cubicBezTo>
                <a:close/>
                <a:moveTo>
                  <a:pt x="126" y="1033"/>
                </a:moveTo>
                <a:cubicBezTo>
                  <a:pt x="126" y="1033"/>
                  <a:pt x="126" y="1033"/>
                  <a:pt x="126" y="1033"/>
                </a:cubicBezTo>
                <a:cubicBezTo>
                  <a:pt x="126" y="1033"/>
                  <a:pt x="126" y="1033"/>
                  <a:pt x="126" y="1033"/>
                </a:cubicBezTo>
                <a:cubicBezTo>
                  <a:pt x="126" y="1033"/>
                  <a:pt x="126" y="1033"/>
                  <a:pt x="126" y="1033"/>
                </a:cubicBezTo>
                <a:close/>
                <a:moveTo>
                  <a:pt x="143" y="1004"/>
                </a:moveTo>
                <a:cubicBezTo>
                  <a:pt x="144" y="1003"/>
                  <a:pt x="146" y="1003"/>
                  <a:pt x="147" y="1003"/>
                </a:cubicBezTo>
                <a:cubicBezTo>
                  <a:pt x="147" y="1003"/>
                  <a:pt x="147" y="1004"/>
                  <a:pt x="146" y="1005"/>
                </a:cubicBezTo>
                <a:cubicBezTo>
                  <a:pt x="145" y="1005"/>
                  <a:pt x="144" y="1005"/>
                  <a:pt x="142" y="1005"/>
                </a:cubicBezTo>
                <a:cubicBezTo>
                  <a:pt x="143" y="1004"/>
                  <a:pt x="143" y="1004"/>
                  <a:pt x="143" y="1004"/>
                </a:cubicBezTo>
                <a:close/>
                <a:moveTo>
                  <a:pt x="142" y="1005"/>
                </a:moveTo>
                <a:cubicBezTo>
                  <a:pt x="142" y="1005"/>
                  <a:pt x="142" y="1005"/>
                  <a:pt x="141" y="1005"/>
                </a:cubicBezTo>
                <a:cubicBezTo>
                  <a:pt x="142" y="1004"/>
                  <a:pt x="142" y="1004"/>
                  <a:pt x="142" y="1004"/>
                </a:cubicBezTo>
                <a:cubicBezTo>
                  <a:pt x="142" y="1004"/>
                  <a:pt x="142" y="1004"/>
                  <a:pt x="142" y="1004"/>
                </a:cubicBezTo>
                <a:cubicBezTo>
                  <a:pt x="142" y="1004"/>
                  <a:pt x="142" y="1004"/>
                  <a:pt x="142" y="1005"/>
                </a:cubicBezTo>
                <a:close/>
                <a:moveTo>
                  <a:pt x="156" y="975"/>
                </a:moveTo>
                <a:cubicBezTo>
                  <a:pt x="156" y="975"/>
                  <a:pt x="156" y="975"/>
                  <a:pt x="156" y="975"/>
                </a:cubicBezTo>
                <a:cubicBezTo>
                  <a:pt x="156" y="975"/>
                  <a:pt x="156" y="975"/>
                  <a:pt x="156" y="975"/>
                </a:cubicBezTo>
                <a:close/>
                <a:moveTo>
                  <a:pt x="157" y="976"/>
                </a:moveTo>
                <a:cubicBezTo>
                  <a:pt x="157" y="976"/>
                  <a:pt x="157" y="976"/>
                  <a:pt x="157" y="976"/>
                </a:cubicBezTo>
                <a:cubicBezTo>
                  <a:pt x="158" y="977"/>
                  <a:pt x="158" y="977"/>
                  <a:pt x="158" y="978"/>
                </a:cubicBezTo>
                <a:cubicBezTo>
                  <a:pt x="158" y="978"/>
                  <a:pt x="158" y="979"/>
                  <a:pt x="158" y="979"/>
                </a:cubicBezTo>
                <a:cubicBezTo>
                  <a:pt x="157" y="978"/>
                  <a:pt x="157" y="977"/>
                  <a:pt x="156" y="976"/>
                </a:cubicBezTo>
                <a:cubicBezTo>
                  <a:pt x="156" y="976"/>
                  <a:pt x="157" y="976"/>
                  <a:pt x="157" y="976"/>
                </a:cubicBezTo>
                <a:close/>
                <a:moveTo>
                  <a:pt x="161" y="967"/>
                </a:moveTo>
                <a:cubicBezTo>
                  <a:pt x="162" y="967"/>
                  <a:pt x="162" y="968"/>
                  <a:pt x="163" y="968"/>
                </a:cubicBezTo>
                <a:cubicBezTo>
                  <a:pt x="163" y="969"/>
                  <a:pt x="163" y="969"/>
                  <a:pt x="162" y="970"/>
                </a:cubicBezTo>
                <a:cubicBezTo>
                  <a:pt x="162" y="970"/>
                  <a:pt x="161" y="970"/>
                  <a:pt x="161" y="970"/>
                </a:cubicBezTo>
                <a:cubicBezTo>
                  <a:pt x="161" y="970"/>
                  <a:pt x="161" y="970"/>
                  <a:pt x="160" y="969"/>
                </a:cubicBezTo>
                <a:cubicBezTo>
                  <a:pt x="160" y="969"/>
                  <a:pt x="160" y="969"/>
                  <a:pt x="160" y="970"/>
                </a:cubicBezTo>
                <a:cubicBezTo>
                  <a:pt x="160" y="970"/>
                  <a:pt x="160" y="970"/>
                  <a:pt x="161" y="970"/>
                </a:cubicBezTo>
                <a:cubicBezTo>
                  <a:pt x="160" y="971"/>
                  <a:pt x="160" y="971"/>
                  <a:pt x="159" y="971"/>
                </a:cubicBezTo>
                <a:cubicBezTo>
                  <a:pt x="160" y="970"/>
                  <a:pt x="160" y="969"/>
                  <a:pt x="161" y="967"/>
                </a:cubicBezTo>
                <a:cubicBezTo>
                  <a:pt x="161" y="967"/>
                  <a:pt x="161" y="967"/>
                  <a:pt x="161" y="967"/>
                </a:cubicBezTo>
                <a:close/>
                <a:moveTo>
                  <a:pt x="162" y="966"/>
                </a:moveTo>
                <a:cubicBezTo>
                  <a:pt x="162" y="966"/>
                  <a:pt x="163" y="966"/>
                  <a:pt x="162" y="965"/>
                </a:cubicBezTo>
                <a:cubicBezTo>
                  <a:pt x="162" y="965"/>
                  <a:pt x="162" y="965"/>
                  <a:pt x="162" y="964"/>
                </a:cubicBezTo>
                <a:cubicBezTo>
                  <a:pt x="163" y="963"/>
                  <a:pt x="164" y="961"/>
                  <a:pt x="165" y="959"/>
                </a:cubicBezTo>
                <a:cubicBezTo>
                  <a:pt x="165" y="959"/>
                  <a:pt x="165" y="959"/>
                  <a:pt x="165" y="959"/>
                </a:cubicBezTo>
                <a:cubicBezTo>
                  <a:pt x="165" y="960"/>
                  <a:pt x="165" y="962"/>
                  <a:pt x="165" y="963"/>
                </a:cubicBezTo>
                <a:cubicBezTo>
                  <a:pt x="165" y="964"/>
                  <a:pt x="164" y="965"/>
                  <a:pt x="164" y="966"/>
                </a:cubicBezTo>
                <a:cubicBezTo>
                  <a:pt x="163" y="966"/>
                  <a:pt x="162" y="966"/>
                  <a:pt x="162" y="966"/>
                </a:cubicBezTo>
                <a:cubicBezTo>
                  <a:pt x="162" y="966"/>
                  <a:pt x="162" y="966"/>
                  <a:pt x="162" y="966"/>
                </a:cubicBezTo>
                <a:close/>
                <a:moveTo>
                  <a:pt x="167" y="897"/>
                </a:moveTo>
                <a:cubicBezTo>
                  <a:pt x="167" y="897"/>
                  <a:pt x="167" y="897"/>
                  <a:pt x="167" y="897"/>
                </a:cubicBezTo>
                <a:cubicBezTo>
                  <a:pt x="167" y="897"/>
                  <a:pt x="167" y="897"/>
                  <a:pt x="168" y="898"/>
                </a:cubicBezTo>
                <a:cubicBezTo>
                  <a:pt x="168" y="899"/>
                  <a:pt x="169" y="900"/>
                  <a:pt x="169" y="901"/>
                </a:cubicBezTo>
                <a:cubicBezTo>
                  <a:pt x="169" y="901"/>
                  <a:pt x="169" y="901"/>
                  <a:pt x="168" y="900"/>
                </a:cubicBezTo>
                <a:cubicBezTo>
                  <a:pt x="168" y="899"/>
                  <a:pt x="167" y="898"/>
                  <a:pt x="167" y="897"/>
                </a:cubicBezTo>
                <a:close/>
                <a:moveTo>
                  <a:pt x="167" y="887"/>
                </a:moveTo>
                <a:cubicBezTo>
                  <a:pt x="167" y="887"/>
                  <a:pt x="167" y="887"/>
                  <a:pt x="167" y="887"/>
                </a:cubicBezTo>
                <a:cubicBezTo>
                  <a:pt x="167" y="887"/>
                  <a:pt x="167" y="887"/>
                  <a:pt x="167" y="887"/>
                </a:cubicBezTo>
                <a:cubicBezTo>
                  <a:pt x="167" y="887"/>
                  <a:pt x="167" y="887"/>
                  <a:pt x="167" y="887"/>
                </a:cubicBezTo>
                <a:cubicBezTo>
                  <a:pt x="167" y="887"/>
                  <a:pt x="167" y="887"/>
                  <a:pt x="167" y="887"/>
                </a:cubicBezTo>
                <a:cubicBezTo>
                  <a:pt x="167" y="887"/>
                  <a:pt x="167" y="887"/>
                  <a:pt x="167" y="887"/>
                </a:cubicBezTo>
                <a:close/>
                <a:moveTo>
                  <a:pt x="208" y="874"/>
                </a:moveTo>
                <a:cubicBezTo>
                  <a:pt x="207" y="875"/>
                  <a:pt x="207" y="876"/>
                  <a:pt x="206" y="877"/>
                </a:cubicBezTo>
                <a:cubicBezTo>
                  <a:pt x="206" y="877"/>
                  <a:pt x="206" y="877"/>
                  <a:pt x="206" y="877"/>
                </a:cubicBezTo>
                <a:cubicBezTo>
                  <a:pt x="199" y="876"/>
                  <a:pt x="192" y="876"/>
                  <a:pt x="185" y="875"/>
                </a:cubicBezTo>
                <a:cubicBezTo>
                  <a:pt x="192" y="875"/>
                  <a:pt x="200" y="874"/>
                  <a:pt x="208" y="874"/>
                </a:cubicBezTo>
                <a:close/>
                <a:moveTo>
                  <a:pt x="232" y="842"/>
                </a:moveTo>
                <a:cubicBezTo>
                  <a:pt x="232" y="842"/>
                  <a:pt x="233" y="842"/>
                  <a:pt x="233" y="842"/>
                </a:cubicBezTo>
                <a:cubicBezTo>
                  <a:pt x="244" y="838"/>
                  <a:pt x="252" y="830"/>
                  <a:pt x="263" y="826"/>
                </a:cubicBezTo>
                <a:cubicBezTo>
                  <a:pt x="263" y="826"/>
                  <a:pt x="263" y="825"/>
                  <a:pt x="262" y="825"/>
                </a:cubicBezTo>
                <a:cubicBezTo>
                  <a:pt x="257" y="827"/>
                  <a:pt x="253" y="829"/>
                  <a:pt x="248" y="833"/>
                </a:cubicBezTo>
                <a:cubicBezTo>
                  <a:pt x="245" y="834"/>
                  <a:pt x="243" y="836"/>
                  <a:pt x="240" y="838"/>
                </a:cubicBezTo>
                <a:cubicBezTo>
                  <a:pt x="239" y="838"/>
                  <a:pt x="238" y="839"/>
                  <a:pt x="237" y="839"/>
                </a:cubicBezTo>
                <a:cubicBezTo>
                  <a:pt x="237" y="839"/>
                  <a:pt x="232" y="843"/>
                  <a:pt x="234" y="841"/>
                </a:cubicBezTo>
                <a:cubicBezTo>
                  <a:pt x="234" y="841"/>
                  <a:pt x="234" y="840"/>
                  <a:pt x="233" y="840"/>
                </a:cubicBezTo>
                <a:cubicBezTo>
                  <a:pt x="234" y="839"/>
                  <a:pt x="235" y="837"/>
                  <a:pt x="236" y="835"/>
                </a:cubicBezTo>
                <a:cubicBezTo>
                  <a:pt x="244" y="833"/>
                  <a:pt x="251" y="828"/>
                  <a:pt x="259" y="824"/>
                </a:cubicBezTo>
                <a:cubicBezTo>
                  <a:pt x="259" y="823"/>
                  <a:pt x="259" y="823"/>
                  <a:pt x="258" y="823"/>
                </a:cubicBezTo>
                <a:cubicBezTo>
                  <a:pt x="254" y="825"/>
                  <a:pt x="251" y="827"/>
                  <a:pt x="247" y="830"/>
                </a:cubicBezTo>
                <a:cubicBezTo>
                  <a:pt x="244" y="831"/>
                  <a:pt x="242" y="832"/>
                  <a:pt x="239" y="833"/>
                </a:cubicBezTo>
                <a:cubicBezTo>
                  <a:pt x="238" y="834"/>
                  <a:pt x="237" y="834"/>
                  <a:pt x="236" y="834"/>
                </a:cubicBezTo>
                <a:cubicBezTo>
                  <a:pt x="237" y="832"/>
                  <a:pt x="238" y="831"/>
                  <a:pt x="239" y="829"/>
                </a:cubicBezTo>
                <a:cubicBezTo>
                  <a:pt x="239" y="829"/>
                  <a:pt x="239" y="829"/>
                  <a:pt x="239" y="829"/>
                </a:cubicBezTo>
                <a:cubicBezTo>
                  <a:pt x="239" y="829"/>
                  <a:pt x="239" y="830"/>
                  <a:pt x="239" y="830"/>
                </a:cubicBezTo>
                <a:cubicBezTo>
                  <a:pt x="240" y="830"/>
                  <a:pt x="243" y="828"/>
                  <a:pt x="244" y="827"/>
                </a:cubicBezTo>
                <a:cubicBezTo>
                  <a:pt x="248" y="824"/>
                  <a:pt x="253" y="821"/>
                  <a:pt x="259" y="819"/>
                </a:cubicBezTo>
                <a:cubicBezTo>
                  <a:pt x="259" y="819"/>
                  <a:pt x="259" y="818"/>
                  <a:pt x="258" y="818"/>
                </a:cubicBezTo>
                <a:cubicBezTo>
                  <a:pt x="254" y="820"/>
                  <a:pt x="250" y="822"/>
                  <a:pt x="246" y="824"/>
                </a:cubicBezTo>
                <a:cubicBezTo>
                  <a:pt x="244" y="825"/>
                  <a:pt x="240" y="827"/>
                  <a:pt x="240" y="829"/>
                </a:cubicBezTo>
                <a:cubicBezTo>
                  <a:pt x="240" y="829"/>
                  <a:pt x="239" y="828"/>
                  <a:pt x="239" y="829"/>
                </a:cubicBezTo>
                <a:cubicBezTo>
                  <a:pt x="242" y="821"/>
                  <a:pt x="245" y="812"/>
                  <a:pt x="249" y="804"/>
                </a:cubicBezTo>
                <a:cubicBezTo>
                  <a:pt x="250" y="804"/>
                  <a:pt x="252" y="804"/>
                  <a:pt x="254" y="804"/>
                </a:cubicBezTo>
                <a:cubicBezTo>
                  <a:pt x="254" y="806"/>
                  <a:pt x="255" y="807"/>
                  <a:pt x="256" y="809"/>
                </a:cubicBezTo>
                <a:cubicBezTo>
                  <a:pt x="253" y="810"/>
                  <a:pt x="250" y="812"/>
                  <a:pt x="246" y="813"/>
                </a:cubicBezTo>
                <a:cubicBezTo>
                  <a:pt x="246" y="814"/>
                  <a:pt x="246" y="814"/>
                  <a:pt x="247" y="814"/>
                </a:cubicBezTo>
                <a:cubicBezTo>
                  <a:pt x="250" y="813"/>
                  <a:pt x="253" y="810"/>
                  <a:pt x="256" y="809"/>
                </a:cubicBezTo>
                <a:cubicBezTo>
                  <a:pt x="257" y="809"/>
                  <a:pt x="257" y="809"/>
                  <a:pt x="257" y="809"/>
                </a:cubicBezTo>
                <a:cubicBezTo>
                  <a:pt x="257" y="810"/>
                  <a:pt x="257" y="811"/>
                  <a:pt x="258" y="811"/>
                </a:cubicBezTo>
                <a:cubicBezTo>
                  <a:pt x="254" y="813"/>
                  <a:pt x="250" y="815"/>
                  <a:pt x="246" y="818"/>
                </a:cubicBezTo>
                <a:cubicBezTo>
                  <a:pt x="246" y="818"/>
                  <a:pt x="246" y="819"/>
                  <a:pt x="247" y="818"/>
                </a:cubicBezTo>
                <a:cubicBezTo>
                  <a:pt x="250" y="816"/>
                  <a:pt x="254" y="814"/>
                  <a:pt x="258" y="812"/>
                </a:cubicBezTo>
                <a:cubicBezTo>
                  <a:pt x="258" y="812"/>
                  <a:pt x="258" y="812"/>
                  <a:pt x="258" y="812"/>
                </a:cubicBezTo>
                <a:cubicBezTo>
                  <a:pt x="262" y="819"/>
                  <a:pt x="265" y="826"/>
                  <a:pt x="269" y="833"/>
                </a:cubicBezTo>
                <a:cubicBezTo>
                  <a:pt x="268" y="833"/>
                  <a:pt x="267" y="834"/>
                  <a:pt x="266" y="835"/>
                </a:cubicBezTo>
                <a:cubicBezTo>
                  <a:pt x="256" y="840"/>
                  <a:pt x="247" y="847"/>
                  <a:pt x="239" y="854"/>
                </a:cubicBezTo>
                <a:cubicBezTo>
                  <a:pt x="233" y="859"/>
                  <a:pt x="227" y="864"/>
                  <a:pt x="221" y="869"/>
                </a:cubicBezTo>
                <a:cubicBezTo>
                  <a:pt x="220" y="870"/>
                  <a:pt x="219" y="870"/>
                  <a:pt x="218" y="871"/>
                </a:cubicBezTo>
                <a:cubicBezTo>
                  <a:pt x="217" y="871"/>
                  <a:pt x="216" y="871"/>
                  <a:pt x="216" y="871"/>
                </a:cubicBezTo>
                <a:cubicBezTo>
                  <a:pt x="220" y="862"/>
                  <a:pt x="227" y="852"/>
                  <a:pt x="231" y="845"/>
                </a:cubicBezTo>
                <a:cubicBezTo>
                  <a:pt x="231" y="844"/>
                  <a:pt x="232" y="843"/>
                  <a:pt x="232" y="842"/>
                </a:cubicBezTo>
                <a:close/>
                <a:moveTo>
                  <a:pt x="251" y="797"/>
                </a:moveTo>
                <a:cubicBezTo>
                  <a:pt x="252" y="797"/>
                  <a:pt x="253" y="798"/>
                  <a:pt x="254" y="798"/>
                </a:cubicBezTo>
                <a:cubicBezTo>
                  <a:pt x="254" y="798"/>
                  <a:pt x="253" y="798"/>
                  <a:pt x="253" y="798"/>
                </a:cubicBezTo>
                <a:cubicBezTo>
                  <a:pt x="253" y="798"/>
                  <a:pt x="252" y="798"/>
                  <a:pt x="251" y="798"/>
                </a:cubicBezTo>
                <a:cubicBezTo>
                  <a:pt x="251" y="798"/>
                  <a:pt x="251" y="797"/>
                  <a:pt x="251" y="797"/>
                </a:cubicBezTo>
                <a:close/>
                <a:moveTo>
                  <a:pt x="251" y="798"/>
                </a:moveTo>
                <a:cubicBezTo>
                  <a:pt x="249" y="797"/>
                  <a:pt x="248" y="797"/>
                  <a:pt x="251" y="797"/>
                </a:cubicBezTo>
                <a:cubicBezTo>
                  <a:pt x="251" y="797"/>
                  <a:pt x="251" y="797"/>
                  <a:pt x="251" y="798"/>
                </a:cubicBezTo>
                <a:close/>
                <a:moveTo>
                  <a:pt x="285" y="763"/>
                </a:moveTo>
                <a:cubicBezTo>
                  <a:pt x="279" y="767"/>
                  <a:pt x="273" y="771"/>
                  <a:pt x="267" y="775"/>
                </a:cubicBezTo>
                <a:cubicBezTo>
                  <a:pt x="270" y="773"/>
                  <a:pt x="272" y="770"/>
                  <a:pt x="274" y="768"/>
                </a:cubicBezTo>
                <a:cubicBezTo>
                  <a:pt x="277" y="766"/>
                  <a:pt x="279" y="765"/>
                  <a:pt x="282" y="763"/>
                </a:cubicBezTo>
                <a:cubicBezTo>
                  <a:pt x="283" y="762"/>
                  <a:pt x="284" y="762"/>
                  <a:pt x="286" y="761"/>
                </a:cubicBezTo>
                <a:cubicBezTo>
                  <a:pt x="285" y="761"/>
                  <a:pt x="285" y="762"/>
                  <a:pt x="285" y="762"/>
                </a:cubicBezTo>
                <a:cubicBezTo>
                  <a:pt x="284" y="762"/>
                  <a:pt x="285" y="763"/>
                  <a:pt x="285" y="763"/>
                </a:cubicBezTo>
                <a:close/>
                <a:moveTo>
                  <a:pt x="274" y="771"/>
                </a:moveTo>
                <a:cubicBezTo>
                  <a:pt x="277" y="769"/>
                  <a:pt x="281" y="767"/>
                  <a:pt x="284" y="765"/>
                </a:cubicBezTo>
                <a:cubicBezTo>
                  <a:pt x="284" y="765"/>
                  <a:pt x="282" y="766"/>
                  <a:pt x="281" y="767"/>
                </a:cubicBezTo>
                <a:cubicBezTo>
                  <a:pt x="279" y="769"/>
                  <a:pt x="277" y="771"/>
                  <a:pt x="275" y="772"/>
                </a:cubicBezTo>
                <a:cubicBezTo>
                  <a:pt x="275" y="772"/>
                  <a:pt x="275" y="773"/>
                  <a:pt x="275" y="773"/>
                </a:cubicBezTo>
                <a:cubicBezTo>
                  <a:pt x="269" y="778"/>
                  <a:pt x="263" y="783"/>
                  <a:pt x="257" y="789"/>
                </a:cubicBezTo>
                <a:cubicBezTo>
                  <a:pt x="256" y="789"/>
                  <a:pt x="257" y="790"/>
                  <a:pt x="257" y="790"/>
                </a:cubicBezTo>
                <a:cubicBezTo>
                  <a:pt x="267" y="781"/>
                  <a:pt x="277" y="773"/>
                  <a:pt x="286" y="765"/>
                </a:cubicBezTo>
                <a:cubicBezTo>
                  <a:pt x="287" y="765"/>
                  <a:pt x="286" y="764"/>
                  <a:pt x="285" y="765"/>
                </a:cubicBezTo>
                <a:cubicBezTo>
                  <a:pt x="284" y="766"/>
                  <a:pt x="283" y="767"/>
                  <a:pt x="282" y="768"/>
                </a:cubicBezTo>
                <a:cubicBezTo>
                  <a:pt x="283" y="766"/>
                  <a:pt x="285" y="765"/>
                  <a:pt x="286" y="763"/>
                </a:cubicBezTo>
                <a:cubicBezTo>
                  <a:pt x="286" y="763"/>
                  <a:pt x="286" y="763"/>
                  <a:pt x="286" y="763"/>
                </a:cubicBezTo>
                <a:cubicBezTo>
                  <a:pt x="287" y="761"/>
                  <a:pt x="287" y="762"/>
                  <a:pt x="289" y="760"/>
                </a:cubicBezTo>
                <a:cubicBezTo>
                  <a:pt x="289" y="760"/>
                  <a:pt x="289" y="759"/>
                  <a:pt x="288" y="759"/>
                </a:cubicBezTo>
                <a:cubicBezTo>
                  <a:pt x="278" y="762"/>
                  <a:pt x="271" y="770"/>
                  <a:pt x="263" y="777"/>
                </a:cubicBezTo>
                <a:cubicBezTo>
                  <a:pt x="263" y="777"/>
                  <a:pt x="263" y="777"/>
                  <a:pt x="263" y="778"/>
                </a:cubicBezTo>
                <a:cubicBezTo>
                  <a:pt x="261" y="779"/>
                  <a:pt x="259" y="781"/>
                  <a:pt x="257" y="783"/>
                </a:cubicBezTo>
                <a:cubicBezTo>
                  <a:pt x="258" y="780"/>
                  <a:pt x="259" y="778"/>
                  <a:pt x="260" y="775"/>
                </a:cubicBezTo>
                <a:cubicBezTo>
                  <a:pt x="264" y="772"/>
                  <a:pt x="268" y="769"/>
                  <a:pt x="272" y="766"/>
                </a:cubicBezTo>
                <a:cubicBezTo>
                  <a:pt x="277" y="763"/>
                  <a:pt x="282" y="758"/>
                  <a:pt x="288" y="758"/>
                </a:cubicBezTo>
                <a:cubicBezTo>
                  <a:pt x="288" y="758"/>
                  <a:pt x="288" y="757"/>
                  <a:pt x="288" y="757"/>
                </a:cubicBezTo>
                <a:cubicBezTo>
                  <a:pt x="282" y="757"/>
                  <a:pt x="277" y="761"/>
                  <a:pt x="273" y="764"/>
                </a:cubicBezTo>
                <a:cubicBezTo>
                  <a:pt x="269" y="767"/>
                  <a:pt x="265" y="770"/>
                  <a:pt x="261" y="774"/>
                </a:cubicBezTo>
                <a:cubicBezTo>
                  <a:pt x="265" y="762"/>
                  <a:pt x="269" y="751"/>
                  <a:pt x="272" y="739"/>
                </a:cubicBezTo>
                <a:cubicBezTo>
                  <a:pt x="272" y="740"/>
                  <a:pt x="272" y="740"/>
                  <a:pt x="273" y="740"/>
                </a:cubicBezTo>
                <a:cubicBezTo>
                  <a:pt x="275" y="739"/>
                  <a:pt x="277" y="737"/>
                  <a:pt x="280" y="736"/>
                </a:cubicBezTo>
                <a:cubicBezTo>
                  <a:pt x="280" y="736"/>
                  <a:pt x="280" y="735"/>
                  <a:pt x="279" y="735"/>
                </a:cubicBezTo>
                <a:cubicBezTo>
                  <a:pt x="277" y="736"/>
                  <a:pt x="275" y="738"/>
                  <a:pt x="272" y="739"/>
                </a:cubicBezTo>
                <a:cubicBezTo>
                  <a:pt x="272" y="739"/>
                  <a:pt x="272" y="739"/>
                  <a:pt x="272" y="739"/>
                </a:cubicBezTo>
                <a:cubicBezTo>
                  <a:pt x="273" y="735"/>
                  <a:pt x="274" y="732"/>
                  <a:pt x="275" y="728"/>
                </a:cubicBezTo>
                <a:cubicBezTo>
                  <a:pt x="276" y="727"/>
                  <a:pt x="276" y="726"/>
                  <a:pt x="276" y="725"/>
                </a:cubicBezTo>
                <a:cubicBezTo>
                  <a:pt x="276" y="725"/>
                  <a:pt x="277" y="725"/>
                  <a:pt x="277" y="725"/>
                </a:cubicBezTo>
                <a:cubicBezTo>
                  <a:pt x="277" y="725"/>
                  <a:pt x="277" y="725"/>
                  <a:pt x="277" y="725"/>
                </a:cubicBezTo>
                <a:cubicBezTo>
                  <a:pt x="277" y="725"/>
                  <a:pt x="277" y="726"/>
                  <a:pt x="278" y="726"/>
                </a:cubicBezTo>
                <a:cubicBezTo>
                  <a:pt x="278" y="726"/>
                  <a:pt x="278" y="726"/>
                  <a:pt x="278" y="726"/>
                </a:cubicBezTo>
                <a:cubicBezTo>
                  <a:pt x="278" y="726"/>
                  <a:pt x="278" y="726"/>
                  <a:pt x="278" y="726"/>
                </a:cubicBezTo>
                <a:cubicBezTo>
                  <a:pt x="278" y="725"/>
                  <a:pt x="278" y="725"/>
                  <a:pt x="278" y="724"/>
                </a:cubicBezTo>
                <a:cubicBezTo>
                  <a:pt x="297" y="723"/>
                  <a:pt x="316" y="722"/>
                  <a:pt x="335" y="720"/>
                </a:cubicBezTo>
                <a:cubicBezTo>
                  <a:pt x="332" y="723"/>
                  <a:pt x="329" y="726"/>
                  <a:pt x="326" y="728"/>
                </a:cubicBezTo>
                <a:cubicBezTo>
                  <a:pt x="326" y="728"/>
                  <a:pt x="326" y="728"/>
                  <a:pt x="325" y="728"/>
                </a:cubicBezTo>
                <a:cubicBezTo>
                  <a:pt x="316" y="736"/>
                  <a:pt x="306" y="744"/>
                  <a:pt x="297" y="753"/>
                </a:cubicBezTo>
                <a:cubicBezTo>
                  <a:pt x="297" y="754"/>
                  <a:pt x="297" y="754"/>
                  <a:pt x="298" y="754"/>
                </a:cubicBezTo>
                <a:cubicBezTo>
                  <a:pt x="299" y="753"/>
                  <a:pt x="300" y="753"/>
                  <a:pt x="300" y="752"/>
                </a:cubicBezTo>
                <a:cubicBezTo>
                  <a:pt x="300" y="751"/>
                  <a:pt x="301" y="751"/>
                  <a:pt x="301" y="751"/>
                </a:cubicBezTo>
                <a:cubicBezTo>
                  <a:pt x="301" y="750"/>
                  <a:pt x="302" y="749"/>
                  <a:pt x="303" y="748"/>
                </a:cubicBezTo>
                <a:cubicBezTo>
                  <a:pt x="306" y="746"/>
                  <a:pt x="308" y="744"/>
                  <a:pt x="311" y="742"/>
                </a:cubicBezTo>
                <a:cubicBezTo>
                  <a:pt x="314" y="739"/>
                  <a:pt x="317" y="736"/>
                  <a:pt x="321" y="733"/>
                </a:cubicBezTo>
                <a:cubicBezTo>
                  <a:pt x="315" y="740"/>
                  <a:pt x="309" y="746"/>
                  <a:pt x="303" y="752"/>
                </a:cubicBezTo>
                <a:cubicBezTo>
                  <a:pt x="301" y="754"/>
                  <a:pt x="299" y="756"/>
                  <a:pt x="297" y="757"/>
                </a:cubicBezTo>
                <a:cubicBezTo>
                  <a:pt x="293" y="751"/>
                  <a:pt x="290" y="744"/>
                  <a:pt x="287" y="737"/>
                </a:cubicBezTo>
                <a:cubicBezTo>
                  <a:pt x="285" y="732"/>
                  <a:pt x="283" y="728"/>
                  <a:pt x="280" y="724"/>
                </a:cubicBezTo>
                <a:cubicBezTo>
                  <a:pt x="279" y="724"/>
                  <a:pt x="279" y="724"/>
                  <a:pt x="279" y="725"/>
                </a:cubicBezTo>
                <a:cubicBezTo>
                  <a:pt x="284" y="730"/>
                  <a:pt x="287" y="737"/>
                  <a:pt x="289" y="744"/>
                </a:cubicBezTo>
                <a:cubicBezTo>
                  <a:pt x="291" y="749"/>
                  <a:pt x="294" y="753"/>
                  <a:pt x="297" y="758"/>
                </a:cubicBezTo>
                <a:cubicBezTo>
                  <a:pt x="296" y="758"/>
                  <a:pt x="296" y="759"/>
                  <a:pt x="295" y="760"/>
                </a:cubicBezTo>
                <a:cubicBezTo>
                  <a:pt x="293" y="755"/>
                  <a:pt x="291" y="751"/>
                  <a:pt x="288" y="747"/>
                </a:cubicBezTo>
                <a:cubicBezTo>
                  <a:pt x="287" y="744"/>
                  <a:pt x="285" y="741"/>
                  <a:pt x="283" y="737"/>
                </a:cubicBezTo>
                <a:cubicBezTo>
                  <a:pt x="283" y="736"/>
                  <a:pt x="282" y="735"/>
                  <a:pt x="281" y="734"/>
                </a:cubicBezTo>
                <a:cubicBezTo>
                  <a:pt x="286" y="742"/>
                  <a:pt x="290" y="751"/>
                  <a:pt x="295" y="760"/>
                </a:cubicBezTo>
                <a:cubicBezTo>
                  <a:pt x="283" y="772"/>
                  <a:pt x="270" y="784"/>
                  <a:pt x="257" y="795"/>
                </a:cubicBezTo>
                <a:cubicBezTo>
                  <a:pt x="256" y="794"/>
                  <a:pt x="255" y="793"/>
                  <a:pt x="254" y="792"/>
                </a:cubicBezTo>
                <a:cubicBezTo>
                  <a:pt x="254" y="792"/>
                  <a:pt x="254" y="792"/>
                  <a:pt x="254" y="792"/>
                </a:cubicBezTo>
                <a:cubicBezTo>
                  <a:pt x="254" y="790"/>
                  <a:pt x="255" y="787"/>
                  <a:pt x="256" y="785"/>
                </a:cubicBezTo>
                <a:cubicBezTo>
                  <a:pt x="262" y="780"/>
                  <a:pt x="268" y="776"/>
                  <a:pt x="274" y="771"/>
                </a:cubicBezTo>
                <a:close/>
                <a:moveTo>
                  <a:pt x="280" y="710"/>
                </a:moveTo>
                <a:cubicBezTo>
                  <a:pt x="280" y="710"/>
                  <a:pt x="281" y="711"/>
                  <a:pt x="281" y="710"/>
                </a:cubicBezTo>
                <a:cubicBezTo>
                  <a:pt x="282" y="709"/>
                  <a:pt x="283" y="708"/>
                  <a:pt x="285" y="707"/>
                </a:cubicBezTo>
                <a:cubicBezTo>
                  <a:pt x="285" y="707"/>
                  <a:pt x="285" y="706"/>
                  <a:pt x="284" y="706"/>
                </a:cubicBezTo>
                <a:cubicBezTo>
                  <a:pt x="283" y="707"/>
                  <a:pt x="281" y="708"/>
                  <a:pt x="280" y="709"/>
                </a:cubicBezTo>
                <a:cubicBezTo>
                  <a:pt x="281" y="707"/>
                  <a:pt x="282" y="705"/>
                  <a:pt x="282" y="703"/>
                </a:cubicBezTo>
                <a:cubicBezTo>
                  <a:pt x="282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2"/>
                  <a:pt x="282" y="702"/>
                </a:cubicBezTo>
                <a:cubicBezTo>
                  <a:pt x="282" y="702"/>
                  <a:pt x="283" y="702"/>
                  <a:pt x="283" y="702"/>
                </a:cubicBezTo>
                <a:cubicBezTo>
                  <a:pt x="283" y="702"/>
                  <a:pt x="283" y="702"/>
                  <a:pt x="284" y="702"/>
                </a:cubicBezTo>
                <a:cubicBezTo>
                  <a:pt x="286" y="704"/>
                  <a:pt x="289" y="706"/>
                  <a:pt x="292" y="708"/>
                </a:cubicBezTo>
                <a:cubicBezTo>
                  <a:pt x="290" y="709"/>
                  <a:pt x="287" y="711"/>
                  <a:pt x="285" y="713"/>
                </a:cubicBezTo>
                <a:cubicBezTo>
                  <a:pt x="284" y="713"/>
                  <a:pt x="282" y="713"/>
                  <a:pt x="280" y="713"/>
                </a:cubicBezTo>
                <a:cubicBezTo>
                  <a:pt x="282" y="712"/>
                  <a:pt x="283" y="710"/>
                  <a:pt x="285" y="709"/>
                </a:cubicBezTo>
                <a:cubicBezTo>
                  <a:pt x="285" y="709"/>
                  <a:pt x="285" y="708"/>
                  <a:pt x="284" y="708"/>
                </a:cubicBezTo>
                <a:cubicBezTo>
                  <a:pt x="282" y="710"/>
                  <a:pt x="281" y="711"/>
                  <a:pt x="279" y="713"/>
                </a:cubicBezTo>
                <a:cubicBezTo>
                  <a:pt x="280" y="712"/>
                  <a:pt x="280" y="711"/>
                  <a:pt x="280" y="710"/>
                </a:cubicBezTo>
                <a:close/>
                <a:moveTo>
                  <a:pt x="282" y="702"/>
                </a:moveTo>
                <a:cubicBezTo>
                  <a:pt x="281" y="701"/>
                  <a:pt x="281" y="701"/>
                  <a:pt x="282" y="702"/>
                </a:cubicBezTo>
                <a:cubicBezTo>
                  <a:pt x="282" y="702"/>
                  <a:pt x="282" y="702"/>
                  <a:pt x="282" y="702"/>
                </a:cubicBezTo>
                <a:close/>
                <a:moveTo>
                  <a:pt x="295" y="664"/>
                </a:moveTo>
                <a:cubicBezTo>
                  <a:pt x="295" y="665"/>
                  <a:pt x="295" y="665"/>
                  <a:pt x="295" y="665"/>
                </a:cubicBezTo>
                <a:cubicBezTo>
                  <a:pt x="292" y="665"/>
                  <a:pt x="290" y="665"/>
                  <a:pt x="287" y="665"/>
                </a:cubicBezTo>
                <a:cubicBezTo>
                  <a:pt x="288" y="665"/>
                  <a:pt x="288" y="664"/>
                  <a:pt x="288" y="664"/>
                </a:cubicBezTo>
                <a:cubicBezTo>
                  <a:pt x="292" y="664"/>
                  <a:pt x="298" y="663"/>
                  <a:pt x="298" y="663"/>
                </a:cubicBezTo>
                <a:cubicBezTo>
                  <a:pt x="308" y="663"/>
                  <a:pt x="317" y="662"/>
                  <a:pt x="326" y="662"/>
                </a:cubicBezTo>
                <a:cubicBezTo>
                  <a:pt x="338" y="662"/>
                  <a:pt x="349" y="662"/>
                  <a:pt x="361" y="662"/>
                </a:cubicBezTo>
                <a:cubicBezTo>
                  <a:pt x="361" y="662"/>
                  <a:pt x="361" y="663"/>
                  <a:pt x="360" y="663"/>
                </a:cubicBezTo>
                <a:cubicBezTo>
                  <a:pt x="339" y="664"/>
                  <a:pt x="317" y="665"/>
                  <a:pt x="295" y="665"/>
                </a:cubicBezTo>
                <a:cubicBezTo>
                  <a:pt x="295" y="665"/>
                  <a:pt x="295" y="665"/>
                  <a:pt x="295" y="665"/>
                </a:cubicBezTo>
                <a:cubicBezTo>
                  <a:pt x="296" y="664"/>
                  <a:pt x="295" y="664"/>
                  <a:pt x="295" y="664"/>
                </a:cubicBezTo>
                <a:close/>
                <a:moveTo>
                  <a:pt x="340" y="660"/>
                </a:moveTo>
                <a:cubicBezTo>
                  <a:pt x="347" y="660"/>
                  <a:pt x="354" y="661"/>
                  <a:pt x="361" y="661"/>
                </a:cubicBezTo>
                <a:cubicBezTo>
                  <a:pt x="361" y="661"/>
                  <a:pt x="361" y="662"/>
                  <a:pt x="361" y="662"/>
                </a:cubicBezTo>
                <a:cubicBezTo>
                  <a:pt x="344" y="662"/>
                  <a:pt x="326" y="662"/>
                  <a:pt x="309" y="662"/>
                </a:cubicBezTo>
                <a:cubicBezTo>
                  <a:pt x="308" y="662"/>
                  <a:pt x="295" y="663"/>
                  <a:pt x="288" y="664"/>
                </a:cubicBezTo>
                <a:cubicBezTo>
                  <a:pt x="288" y="664"/>
                  <a:pt x="288" y="663"/>
                  <a:pt x="288" y="663"/>
                </a:cubicBezTo>
                <a:cubicBezTo>
                  <a:pt x="305" y="661"/>
                  <a:pt x="322" y="660"/>
                  <a:pt x="339" y="660"/>
                </a:cubicBezTo>
                <a:cubicBezTo>
                  <a:pt x="340" y="661"/>
                  <a:pt x="340" y="661"/>
                  <a:pt x="340" y="661"/>
                </a:cubicBezTo>
                <a:cubicBezTo>
                  <a:pt x="340" y="661"/>
                  <a:pt x="341" y="661"/>
                  <a:pt x="340" y="661"/>
                </a:cubicBezTo>
                <a:cubicBezTo>
                  <a:pt x="340" y="661"/>
                  <a:pt x="340" y="660"/>
                  <a:pt x="340" y="660"/>
                </a:cubicBezTo>
                <a:close/>
                <a:moveTo>
                  <a:pt x="294" y="651"/>
                </a:moveTo>
                <a:cubicBezTo>
                  <a:pt x="293" y="650"/>
                  <a:pt x="293" y="649"/>
                  <a:pt x="293" y="648"/>
                </a:cubicBezTo>
                <a:cubicBezTo>
                  <a:pt x="295" y="640"/>
                  <a:pt x="297" y="633"/>
                  <a:pt x="299" y="625"/>
                </a:cubicBezTo>
                <a:cubicBezTo>
                  <a:pt x="301" y="618"/>
                  <a:pt x="303" y="612"/>
                  <a:pt x="305" y="605"/>
                </a:cubicBezTo>
                <a:cubicBezTo>
                  <a:pt x="312" y="619"/>
                  <a:pt x="321" y="633"/>
                  <a:pt x="330" y="646"/>
                </a:cubicBezTo>
                <a:cubicBezTo>
                  <a:pt x="329" y="648"/>
                  <a:pt x="328" y="649"/>
                  <a:pt x="327" y="650"/>
                </a:cubicBezTo>
                <a:cubicBezTo>
                  <a:pt x="316" y="651"/>
                  <a:pt x="305" y="651"/>
                  <a:pt x="294" y="651"/>
                </a:cubicBezTo>
                <a:cubicBezTo>
                  <a:pt x="294" y="651"/>
                  <a:pt x="294" y="651"/>
                  <a:pt x="294" y="651"/>
                </a:cubicBezTo>
                <a:close/>
                <a:moveTo>
                  <a:pt x="350" y="565"/>
                </a:moveTo>
                <a:cubicBezTo>
                  <a:pt x="353" y="563"/>
                  <a:pt x="355" y="561"/>
                  <a:pt x="356" y="561"/>
                </a:cubicBezTo>
                <a:cubicBezTo>
                  <a:pt x="357" y="560"/>
                  <a:pt x="358" y="559"/>
                  <a:pt x="359" y="558"/>
                </a:cubicBezTo>
                <a:cubicBezTo>
                  <a:pt x="359" y="558"/>
                  <a:pt x="359" y="558"/>
                  <a:pt x="359" y="559"/>
                </a:cubicBezTo>
                <a:cubicBezTo>
                  <a:pt x="356" y="561"/>
                  <a:pt x="354" y="563"/>
                  <a:pt x="351" y="566"/>
                </a:cubicBezTo>
                <a:cubicBezTo>
                  <a:pt x="351" y="565"/>
                  <a:pt x="351" y="565"/>
                  <a:pt x="350" y="565"/>
                </a:cubicBezTo>
                <a:close/>
                <a:moveTo>
                  <a:pt x="350" y="566"/>
                </a:moveTo>
                <a:cubicBezTo>
                  <a:pt x="347" y="569"/>
                  <a:pt x="343" y="572"/>
                  <a:pt x="340" y="574"/>
                </a:cubicBezTo>
                <a:cubicBezTo>
                  <a:pt x="343" y="571"/>
                  <a:pt x="347" y="568"/>
                  <a:pt x="350" y="566"/>
                </a:cubicBezTo>
                <a:cubicBezTo>
                  <a:pt x="350" y="566"/>
                  <a:pt x="350" y="566"/>
                  <a:pt x="350" y="566"/>
                </a:cubicBezTo>
                <a:close/>
                <a:moveTo>
                  <a:pt x="333" y="540"/>
                </a:moveTo>
                <a:cubicBezTo>
                  <a:pt x="333" y="540"/>
                  <a:pt x="332" y="539"/>
                  <a:pt x="332" y="538"/>
                </a:cubicBezTo>
                <a:cubicBezTo>
                  <a:pt x="334" y="537"/>
                  <a:pt x="335" y="536"/>
                  <a:pt x="337" y="535"/>
                </a:cubicBezTo>
                <a:cubicBezTo>
                  <a:pt x="337" y="534"/>
                  <a:pt x="337" y="534"/>
                  <a:pt x="337" y="534"/>
                </a:cubicBezTo>
                <a:cubicBezTo>
                  <a:pt x="335" y="536"/>
                  <a:pt x="333" y="537"/>
                  <a:pt x="332" y="538"/>
                </a:cubicBezTo>
                <a:cubicBezTo>
                  <a:pt x="331" y="537"/>
                  <a:pt x="330" y="536"/>
                  <a:pt x="330" y="535"/>
                </a:cubicBezTo>
                <a:cubicBezTo>
                  <a:pt x="330" y="535"/>
                  <a:pt x="330" y="534"/>
                  <a:pt x="330" y="534"/>
                </a:cubicBezTo>
                <a:cubicBezTo>
                  <a:pt x="330" y="534"/>
                  <a:pt x="330" y="534"/>
                  <a:pt x="330" y="533"/>
                </a:cubicBezTo>
                <a:cubicBezTo>
                  <a:pt x="331" y="534"/>
                  <a:pt x="331" y="534"/>
                  <a:pt x="332" y="535"/>
                </a:cubicBezTo>
                <a:cubicBezTo>
                  <a:pt x="332" y="535"/>
                  <a:pt x="332" y="535"/>
                  <a:pt x="332" y="534"/>
                </a:cubicBezTo>
                <a:cubicBezTo>
                  <a:pt x="332" y="534"/>
                  <a:pt x="331" y="533"/>
                  <a:pt x="331" y="533"/>
                </a:cubicBezTo>
                <a:cubicBezTo>
                  <a:pt x="332" y="532"/>
                  <a:pt x="332" y="531"/>
                  <a:pt x="333" y="530"/>
                </a:cubicBezTo>
                <a:cubicBezTo>
                  <a:pt x="333" y="531"/>
                  <a:pt x="334" y="531"/>
                  <a:pt x="334" y="531"/>
                </a:cubicBezTo>
                <a:cubicBezTo>
                  <a:pt x="335" y="530"/>
                  <a:pt x="335" y="529"/>
                  <a:pt x="336" y="528"/>
                </a:cubicBezTo>
                <a:cubicBezTo>
                  <a:pt x="338" y="531"/>
                  <a:pt x="341" y="535"/>
                  <a:pt x="343" y="538"/>
                </a:cubicBezTo>
                <a:cubicBezTo>
                  <a:pt x="343" y="538"/>
                  <a:pt x="343" y="538"/>
                  <a:pt x="343" y="538"/>
                </a:cubicBezTo>
                <a:cubicBezTo>
                  <a:pt x="343" y="539"/>
                  <a:pt x="343" y="539"/>
                  <a:pt x="344" y="539"/>
                </a:cubicBezTo>
                <a:cubicBezTo>
                  <a:pt x="344" y="539"/>
                  <a:pt x="344" y="539"/>
                  <a:pt x="344" y="539"/>
                </a:cubicBezTo>
                <a:cubicBezTo>
                  <a:pt x="349" y="545"/>
                  <a:pt x="354" y="551"/>
                  <a:pt x="359" y="558"/>
                </a:cubicBezTo>
                <a:cubicBezTo>
                  <a:pt x="356" y="560"/>
                  <a:pt x="353" y="563"/>
                  <a:pt x="350" y="565"/>
                </a:cubicBezTo>
                <a:cubicBezTo>
                  <a:pt x="347" y="560"/>
                  <a:pt x="343" y="556"/>
                  <a:pt x="340" y="551"/>
                </a:cubicBezTo>
                <a:cubicBezTo>
                  <a:pt x="337" y="548"/>
                  <a:pt x="335" y="544"/>
                  <a:pt x="333" y="540"/>
                </a:cubicBezTo>
                <a:close/>
                <a:moveTo>
                  <a:pt x="329" y="534"/>
                </a:moveTo>
                <a:cubicBezTo>
                  <a:pt x="328" y="536"/>
                  <a:pt x="326" y="538"/>
                  <a:pt x="325" y="540"/>
                </a:cubicBezTo>
                <a:cubicBezTo>
                  <a:pt x="326" y="537"/>
                  <a:pt x="327" y="534"/>
                  <a:pt x="327" y="531"/>
                </a:cubicBezTo>
                <a:cubicBezTo>
                  <a:pt x="328" y="532"/>
                  <a:pt x="329" y="533"/>
                  <a:pt x="329" y="534"/>
                </a:cubicBezTo>
                <a:close/>
                <a:moveTo>
                  <a:pt x="330" y="533"/>
                </a:moveTo>
                <a:cubicBezTo>
                  <a:pt x="330" y="533"/>
                  <a:pt x="330" y="534"/>
                  <a:pt x="329" y="534"/>
                </a:cubicBezTo>
                <a:cubicBezTo>
                  <a:pt x="328" y="531"/>
                  <a:pt x="329" y="532"/>
                  <a:pt x="330" y="533"/>
                </a:cubicBezTo>
                <a:close/>
                <a:moveTo>
                  <a:pt x="329" y="534"/>
                </a:moveTo>
                <a:cubicBezTo>
                  <a:pt x="330" y="536"/>
                  <a:pt x="331" y="537"/>
                  <a:pt x="331" y="538"/>
                </a:cubicBezTo>
                <a:cubicBezTo>
                  <a:pt x="330" y="539"/>
                  <a:pt x="328" y="539"/>
                  <a:pt x="327" y="540"/>
                </a:cubicBezTo>
                <a:cubicBezTo>
                  <a:pt x="327" y="538"/>
                  <a:pt x="328" y="536"/>
                  <a:pt x="329" y="534"/>
                </a:cubicBezTo>
                <a:close/>
                <a:moveTo>
                  <a:pt x="337" y="523"/>
                </a:moveTo>
                <a:cubicBezTo>
                  <a:pt x="336" y="524"/>
                  <a:pt x="335" y="524"/>
                  <a:pt x="334" y="525"/>
                </a:cubicBezTo>
                <a:cubicBezTo>
                  <a:pt x="334" y="525"/>
                  <a:pt x="334" y="525"/>
                  <a:pt x="334" y="525"/>
                </a:cubicBezTo>
                <a:cubicBezTo>
                  <a:pt x="335" y="524"/>
                  <a:pt x="336" y="523"/>
                  <a:pt x="337" y="522"/>
                </a:cubicBezTo>
                <a:cubicBezTo>
                  <a:pt x="340" y="519"/>
                  <a:pt x="343" y="516"/>
                  <a:pt x="347" y="514"/>
                </a:cubicBezTo>
                <a:cubicBezTo>
                  <a:pt x="351" y="510"/>
                  <a:pt x="357" y="506"/>
                  <a:pt x="362" y="504"/>
                </a:cubicBezTo>
                <a:cubicBezTo>
                  <a:pt x="363" y="504"/>
                  <a:pt x="362" y="503"/>
                  <a:pt x="362" y="503"/>
                </a:cubicBezTo>
                <a:cubicBezTo>
                  <a:pt x="357" y="505"/>
                  <a:pt x="352" y="509"/>
                  <a:pt x="348" y="512"/>
                </a:cubicBezTo>
                <a:cubicBezTo>
                  <a:pt x="343" y="516"/>
                  <a:pt x="338" y="520"/>
                  <a:pt x="334" y="524"/>
                </a:cubicBezTo>
                <a:cubicBezTo>
                  <a:pt x="332" y="522"/>
                  <a:pt x="332" y="521"/>
                  <a:pt x="331" y="520"/>
                </a:cubicBezTo>
                <a:cubicBezTo>
                  <a:pt x="334" y="510"/>
                  <a:pt x="337" y="501"/>
                  <a:pt x="339" y="491"/>
                </a:cubicBezTo>
                <a:cubicBezTo>
                  <a:pt x="339" y="491"/>
                  <a:pt x="340" y="491"/>
                  <a:pt x="340" y="491"/>
                </a:cubicBezTo>
                <a:cubicBezTo>
                  <a:pt x="343" y="488"/>
                  <a:pt x="347" y="485"/>
                  <a:pt x="351" y="484"/>
                </a:cubicBezTo>
                <a:cubicBezTo>
                  <a:pt x="352" y="484"/>
                  <a:pt x="352" y="483"/>
                  <a:pt x="351" y="483"/>
                </a:cubicBezTo>
                <a:cubicBezTo>
                  <a:pt x="347" y="484"/>
                  <a:pt x="343" y="487"/>
                  <a:pt x="340" y="490"/>
                </a:cubicBezTo>
                <a:cubicBezTo>
                  <a:pt x="340" y="488"/>
                  <a:pt x="340" y="486"/>
                  <a:pt x="341" y="484"/>
                </a:cubicBezTo>
                <a:cubicBezTo>
                  <a:pt x="342" y="484"/>
                  <a:pt x="342" y="484"/>
                  <a:pt x="343" y="484"/>
                </a:cubicBezTo>
                <a:cubicBezTo>
                  <a:pt x="344" y="483"/>
                  <a:pt x="346" y="482"/>
                  <a:pt x="348" y="482"/>
                </a:cubicBezTo>
                <a:cubicBezTo>
                  <a:pt x="349" y="482"/>
                  <a:pt x="348" y="481"/>
                  <a:pt x="348" y="481"/>
                </a:cubicBezTo>
                <a:cubicBezTo>
                  <a:pt x="346" y="481"/>
                  <a:pt x="343" y="482"/>
                  <a:pt x="342" y="483"/>
                </a:cubicBezTo>
                <a:cubicBezTo>
                  <a:pt x="341" y="483"/>
                  <a:pt x="341" y="483"/>
                  <a:pt x="341" y="483"/>
                </a:cubicBezTo>
                <a:cubicBezTo>
                  <a:pt x="342" y="479"/>
                  <a:pt x="344" y="475"/>
                  <a:pt x="345" y="471"/>
                </a:cubicBezTo>
                <a:cubicBezTo>
                  <a:pt x="348" y="476"/>
                  <a:pt x="352" y="481"/>
                  <a:pt x="356" y="486"/>
                </a:cubicBezTo>
                <a:cubicBezTo>
                  <a:pt x="356" y="486"/>
                  <a:pt x="356" y="486"/>
                  <a:pt x="356" y="487"/>
                </a:cubicBezTo>
                <a:cubicBezTo>
                  <a:pt x="355" y="487"/>
                  <a:pt x="356" y="488"/>
                  <a:pt x="356" y="487"/>
                </a:cubicBezTo>
                <a:cubicBezTo>
                  <a:pt x="357" y="487"/>
                  <a:pt x="357" y="487"/>
                  <a:pt x="357" y="487"/>
                </a:cubicBezTo>
                <a:cubicBezTo>
                  <a:pt x="357" y="488"/>
                  <a:pt x="358" y="489"/>
                  <a:pt x="358" y="489"/>
                </a:cubicBezTo>
                <a:cubicBezTo>
                  <a:pt x="356" y="492"/>
                  <a:pt x="353" y="494"/>
                  <a:pt x="350" y="497"/>
                </a:cubicBezTo>
                <a:cubicBezTo>
                  <a:pt x="346" y="499"/>
                  <a:pt x="343" y="501"/>
                  <a:pt x="339" y="503"/>
                </a:cubicBezTo>
                <a:cubicBezTo>
                  <a:pt x="339" y="504"/>
                  <a:pt x="339" y="504"/>
                  <a:pt x="340" y="504"/>
                </a:cubicBezTo>
                <a:cubicBezTo>
                  <a:pt x="342" y="503"/>
                  <a:pt x="345" y="501"/>
                  <a:pt x="347" y="500"/>
                </a:cubicBezTo>
                <a:cubicBezTo>
                  <a:pt x="341" y="506"/>
                  <a:pt x="336" y="513"/>
                  <a:pt x="333" y="521"/>
                </a:cubicBezTo>
                <a:cubicBezTo>
                  <a:pt x="333" y="521"/>
                  <a:pt x="334" y="521"/>
                  <a:pt x="334" y="521"/>
                </a:cubicBezTo>
                <a:cubicBezTo>
                  <a:pt x="337" y="513"/>
                  <a:pt x="342" y="505"/>
                  <a:pt x="348" y="499"/>
                </a:cubicBezTo>
                <a:cubicBezTo>
                  <a:pt x="350" y="498"/>
                  <a:pt x="353" y="496"/>
                  <a:pt x="355" y="495"/>
                </a:cubicBezTo>
                <a:cubicBezTo>
                  <a:pt x="355" y="495"/>
                  <a:pt x="355" y="494"/>
                  <a:pt x="354" y="494"/>
                </a:cubicBezTo>
                <a:cubicBezTo>
                  <a:pt x="353" y="495"/>
                  <a:pt x="352" y="495"/>
                  <a:pt x="351" y="496"/>
                </a:cubicBezTo>
                <a:cubicBezTo>
                  <a:pt x="354" y="494"/>
                  <a:pt x="356" y="491"/>
                  <a:pt x="359" y="489"/>
                </a:cubicBezTo>
                <a:cubicBezTo>
                  <a:pt x="361" y="493"/>
                  <a:pt x="364" y="497"/>
                  <a:pt x="367" y="500"/>
                </a:cubicBezTo>
                <a:cubicBezTo>
                  <a:pt x="362" y="505"/>
                  <a:pt x="356" y="509"/>
                  <a:pt x="351" y="513"/>
                </a:cubicBezTo>
                <a:cubicBezTo>
                  <a:pt x="345" y="517"/>
                  <a:pt x="341" y="522"/>
                  <a:pt x="337" y="526"/>
                </a:cubicBezTo>
                <a:cubicBezTo>
                  <a:pt x="336" y="527"/>
                  <a:pt x="336" y="527"/>
                  <a:pt x="336" y="527"/>
                </a:cubicBezTo>
                <a:cubicBezTo>
                  <a:pt x="335" y="527"/>
                  <a:pt x="335" y="526"/>
                  <a:pt x="335" y="525"/>
                </a:cubicBezTo>
                <a:cubicBezTo>
                  <a:pt x="335" y="525"/>
                  <a:pt x="336" y="525"/>
                  <a:pt x="337" y="524"/>
                </a:cubicBezTo>
                <a:cubicBezTo>
                  <a:pt x="338" y="524"/>
                  <a:pt x="337" y="523"/>
                  <a:pt x="337" y="523"/>
                </a:cubicBezTo>
                <a:close/>
                <a:moveTo>
                  <a:pt x="334" y="525"/>
                </a:moveTo>
                <a:cubicBezTo>
                  <a:pt x="334" y="525"/>
                  <a:pt x="333" y="525"/>
                  <a:pt x="333" y="526"/>
                </a:cubicBezTo>
                <a:cubicBezTo>
                  <a:pt x="333" y="525"/>
                  <a:pt x="334" y="525"/>
                  <a:pt x="334" y="525"/>
                </a:cubicBezTo>
                <a:cubicBezTo>
                  <a:pt x="334" y="525"/>
                  <a:pt x="334" y="525"/>
                  <a:pt x="334" y="525"/>
                </a:cubicBezTo>
                <a:close/>
                <a:moveTo>
                  <a:pt x="344" y="469"/>
                </a:moveTo>
                <a:cubicBezTo>
                  <a:pt x="342" y="467"/>
                  <a:pt x="343" y="467"/>
                  <a:pt x="344" y="468"/>
                </a:cubicBezTo>
                <a:cubicBezTo>
                  <a:pt x="344" y="469"/>
                  <a:pt x="344" y="469"/>
                  <a:pt x="344" y="469"/>
                </a:cubicBezTo>
                <a:close/>
                <a:moveTo>
                  <a:pt x="345" y="469"/>
                </a:moveTo>
                <a:cubicBezTo>
                  <a:pt x="347" y="471"/>
                  <a:pt x="350" y="474"/>
                  <a:pt x="350" y="475"/>
                </a:cubicBezTo>
                <a:cubicBezTo>
                  <a:pt x="350" y="475"/>
                  <a:pt x="351" y="475"/>
                  <a:pt x="350" y="474"/>
                </a:cubicBezTo>
                <a:cubicBezTo>
                  <a:pt x="349" y="473"/>
                  <a:pt x="347" y="471"/>
                  <a:pt x="345" y="469"/>
                </a:cubicBezTo>
                <a:cubicBezTo>
                  <a:pt x="346" y="466"/>
                  <a:pt x="346" y="464"/>
                  <a:pt x="347" y="461"/>
                </a:cubicBezTo>
                <a:cubicBezTo>
                  <a:pt x="350" y="468"/>
                  <a:pt x="353" y="474"/>
                  <a:pt x="357" y="479"/>
                </a:cubicBezTo>
                <a:cubicBezTo>
                  <a:pt x="356" y="480"/>
                  <a:pt x="356" y="480"/>
                  <a:pt x="356" y="480"/>
                </a:cubicBezTo>
                <a:cubicBezTo>
                  <a:pt x="355" y="480"/>
                  <a:pt x="356" y="481"/>
                  <a:pt x="356" y="481"/>
                </a:cubicBezTo>
                <a:cubicBezTo>
                  <a:pt x="357" y="481"/>
                  <a:pt x="357" y="480"/>
                  <a:pt x="357" y="480"/>
                </a:cubicBezTo>
                <a:cubicBezTo>
                  <a:pt x="358" y="482"/>
                  <a:pt x="359" y="483"/>
                  <a:pt x="359" y="484"/>
                </a:cubicBezTo>
                <a:cubicBezTo>
                  <a:pt x="359" y="484"/>
                  <a:pt x="359" y="484"/>
                  <a:pt x="359" y="484"/>
                </a:cubicBezTo>
                <a:cubicBezTo>
                  <a:pt x="359" y="484"/>
                  <a:pt x="359" y="484"/>
                  <a:pt x="359" y="484"/>
                </a:cubicBezTo>
                <a:cubicBezTo>
                  <a:pt x="359" y="484"/>
                  <a:pt x="359" y="484"/>
                  <a:pt x="359" y="484"/>
                </a:cubicBezTo>
                <a:cubicBezTo>
                  <a:pt x="358" y="485"/>
                  <a:pt x="357" y="486"/>
                  <a:pt x="357" y="486"/>
                </a:cubicBezTo>
                <a:cubicBezTo>
                  <a:pt x="356" y="485"/>
                  <a:pt x="355" y="484"/>
                  <a:pt x="354" y="482"/>
                </a:cubicBezTo>
                <a:cubicBezTo>
                  <a:pt x="351" y="478"/>
                  <a:pt x="348" y="474"/>
                  <a:pt x="345" y="470"/>
                </a:cubicBezTo>
                <a:cubicBezTo>
                  <a:pt x="345" y="470"/>
                  <a:pt x="345" y="470"/>
                  <a:pt x="345" y="470"/>
                </a:cubicBezTo>
                <a:cubicBezTo>
                  <a:pt x="345" y="470"/>
                  <a:pt x="345" y="470"/>
                  <a:pt x="345" y="469"/>
                </a:cubicBezTo>
                <a:close/>
                <a:moveTo>
                  <a:pt x="368" y="441"/>
                </a:moveTo>
                <a:cubicBezTo>
                  <a:pt x="367" y="441"/>
                  <a:pt x="367" y="441"/>
                  <a:pt x="366" y="441"/>
                </a:cubicBezTo>
                <a:cubicBezTo>
                  <a:pt x="365" y="440"/>
                  <a:pt x="364" y="438"/>
                  <a:pt x="363" y="437"/>
                </a:cubicBezTo>
                <a:cubicBezTo>
                  <a:pt x="363" y="436"/>
                  <a:pt x="362" y="436"/>
                  <a:pt x="362" y="435"/>
                </a:cubicBezTo>
                <a:cubicBezTo>
                  <a:pt x="363" y="434"/>
                  <a:pt x="365" y="432"/>
                  <a:pt x="367" y="430"/>
                </a:cubicBezTo>
                <a:cubicBezTo>
                  <a:pt x="367" y="431"/>
                  <a:pt x="367" y="431"/>
                  <a:pt x="367" y="432"/>
                </a:cubicBezTo>
                <a:cubicBezTo>
                  <a:pt x="367" y="432"/>
                  <a:pt x="367" y="432"/>
                  <a:pt x="367" y="432"/>
                </a:cubicBezTo>
                <a:cubicBezTo>
                  <a:pt x="368" y="433"/>
                  <a:pt x="368" y="433"/>
                  <a:pt x="368" y="434"/>
                </a:cubicBezTo>
                <a:cubicBezTo>
                  <a:pt x="368" y="434"/>
                  <a:pt x="368" y="434"/>
                  <a:pt x="368" y="434"/>
                </a:cubicBezTo>
                <a:cubicBezTo>
                  <a:pt x="368" y="434"/>
                  <a:pt x="368" y="434"/>
                  <a:pt x="369" y="434"/>
                </a:cubicBezTo>
                <a:cubicBezTo>
                  <a:pt x="375" y="444"/>
                  <a:pt x="382" y="452"/>
                  <a:pt x="388" y="462"/>
                </a:cubicBezTo>
                <a:cubicBezTo>
                  <a:pt x="388" y="463"/>
                  <a:pt x="387" y="464"/>
                  <a:pt x="386" y="465"/>
                </a:cubicBezTo>
                <a:cubicBezTo>
                  <a:pt x="386" y="465"/>
                  <a:pt x="386" y="465"/>
                  <a:pt x="386" y="465"/>
                </a:cubicBezTo>
                <a:cubicBezTo>
                  <a:pt x="385" y="465"/>
                  <a:pt x="385" y="465"/>
                  <a:pt x="385" y="465"/>
                </a:cubicBezTo>
                <a:cubicBezTo>
                  <a:pt x="379" y="457"/>
                  <a:pt x="373" y="450"/>
                  <a:pt x="367" y="442"/>
                </a:cubicBezTo>
                <a:cubicBezTo>
                  <a:pt x="367" y="442"/>
                  <a:pt x="368" y="442"/>
                  <a:pt x="368" y="442"/>
                </a:cubicBezTo>
                <a:cubicBezTo>
                  <a:pt x="369" y="441"/>
                  <a:pt x="368" y="440"/>
                  <a:pt x="368" y="441"/>
                </a:cubicBezTo>
                <a:close/>
                <a:moveTo>
                  <a:pt x="362" y="435"/>
                </a:moveTo>
                <a:cubicBezTo>
                  <a:pt x="363" y="437"/>
                  <a:pt x="365" y="439"/>
                  <a:pt x="366" y="441"/>
                </a:cubicBezTo>
                <a:cubicBezTo>
                  <a:pt x="362" y="443"/>
                  <a:pt x="359" y="445"/>
                  <a:pt x="356" y="447"/>
                </a:cubicBezTo>
                <a:cubicBezTo>
                  <a:pt x="355" y="447"/>
                  <a:pt x="355" y="448"/>
                  <a:pt x="355" y="448"/>
                </a:cubicBezTo>
                <a:cubicBezTo>
                  <a:pt x="354" y="445"/>
                  <a:pt x="357" y="441"/>
                  <a:pt x="362" y="435"/>
                </a:cubicBezTo>
                <a:close/>
                <a:moveTo>
                  <a:pt x="360" y="432"/>
                </a:moveTo>
                <a:cubicBezTo>
                  <a:pt x="359" y="430"/>
                  <a:pt x="357" y="427"/>
                  <a:pt x="356" y="425"/>
                </a:cubicBezTo>
                <a:cubicBezTo>
                  <a:pt x="356" y="424"/>
                  <a:pt x="356" y="423"/>
                  <a:pt x="357" y="423"/>
                </a:cubicBezTo>
                <a:cubicBezTo>
                  <a:pt x="357" y="423"/>
                  <a:pt x="357" y="423"/>
                  <a:pt x="357" y="423"/>
                </a:cubicBezTo>
                <a:cubicBezTo>
                  <a:pt x="357" y="423"/>
                  <a:pt x="357" y="423"/>
                  <a:pt x="357" y="423"/>
                </a:cubicBezTo>
                <a:cubicBezTo>
                  <a:pt x="357" y="421"/>
                  <a:pt x="357" y="420"/>
                  <a:pt x="358" y="418"/>
                </a:cubicBezTo>
                <a:cubicBezTo>
                  <a:pt x="358" y="418"/>
                  <a:pt x="358" y="418"/>
                  <a:pt x="358" y="418"/>
                </a:cubicBezTo>
                <a:cubicBezTo>
                  <a:pt x="360" y="421"/>
                  <a:pt x="362" y="424"/>
                  <a:pt x="364" y="427"/>
                </a:cubicBezTo>
                <a:cubicBezTo>
                  <a:pt x="364" y="428"/>
                  <a:pt x="363" y="429"/>
                  <a:pt x="363" y="429"/>
                </a:cubicBezTo>
                <a:cubicBezTo>
                  <a:pt x="363" y="429"/>
                  <a:pt x="364" y="428"/>
                  <a:pt x="364" y="428"/>
                </a:cubicBezTo>
                <a:cubicBezTo>
                  <a:pt x="365" y="428"/>
                  <a:pt x="366" y="429"/>
                  <a:pt x="366" y="430"/>
                </a:cubicBezTo>
                <a:cubicBezTo>
                  <a:pt x="365" y="431"/>
                  <a:pt x="363" y="433"/>
                  <a:pt x="362" y="434"/>
                </a:cubicBezTo>
                <a:cubicBezTo>
                  <a:pt x="361" y="434"/>
                  <a:pt x="361" y="433"/>
                  <a:pt x="360" y="432"/>
                </a:cubicBezTo>
                <a:cubicBezTo>
                  <a:pt x="360" y="432"/>
                  <a:pt x="360" y="432"/>
                  <a:pt x="360" y="432"/>
                </a:cubicBezTo>
                <a:cubicBezTo>
                  <a:pt x="360" y="432"/>
                  <a:pt x="360" y="432"/>
                  <a:pt x="360" y="432"/>
                </a:cubicBezTo>
                <a:close/>
                <a:moveTo>
                  <a:pt x="358" y="416"/>
                </a:moveTo>
                <a:cubicBezTo>
                  <a:pt x="358" y="416"/>
                  <a:pt x="358" y="416"/>
                  <a:pt x="358" y="416"/>
                </a:cubicBezTo>
                <a:cubicBezTo>
                  <a:pt x="359" y="416"/>
                  <a:pt x="359" y="416"/>
                  <a:pt x="359" y="416"/>
                </a:cubicBezTo>
                <a:cubicBezTo>
                  <a:pt x="359" y="415"/>
                  <a:pt x="358" y="415"/>
                  <a:pt x="358" y="415"/>
                </a:cubicBezTo>
                <a:cubicBezTo>
                  <a:pt x="361" y="405"/>
                  <a:pt x="363" y="396"/>
                  <a:pt x="365" y="386"/>
                </a:cubicBezTo>
                <a:cubicBezTo>
                  <a:pt x="368" y="392"/>
                  <a:pt x="372" y="399"/>
                  <a:pt x="376" y="405"/>
                </a:cubicBezTo>
                <a:cubicBezTo>
                  <a:pt x="376" y="405"/>
                  <a:pt x="376" y="405"/>
                  <a:pt x="376" y="405"/>
                </a:cubicBezTo>
                <a:cubicBezTo>
                  <a:pt x="371" y="408"/>
                  <a:pt x="366" y="412"/>
                  <a:pt x="362" y="417"/>
                </a:cubicBezTo>
                <a:cubicBezTo>
                  <a:pt x="361" y="417"/>
                  <a:pt x="362" y="418"/>
                  <a:pt x="362" y="417"/>
                </a:cubicBezTo>
                <a:cubicBezTo>
                  <a:pt x="366" y="414"/>
                  <a:pt x="370" y="411"/>
                  <a:pt x="374" y="408"/>
                </a:cubicBezTo>
                <a:cubicBezTo>
                  <a:pt x="374" y="408"/>
                  <a:pt x="373" y="408"/>
                  <a:pt x="373" y="408"/>
                </a:cubicBezTo>
                <a:cubicBezTo>
                  <a:pt x="373" y="409"/>
                  <a:pt x="374" y="409"/>
                  <a:pt x="374" y="409"/>
                </a:cubicBezTo>
                <a:cubicBezTo>
                  <a:pt x="375" y="408"/>
                  <a:pt x="376" y="407"/>
                  <a:pt x="376" y="406"/>
                </a:cubicBezTo>
                <a:cubicBezTo>
                  <a:pt x="378" y="408"/>
                  <a:pt x="379" y="410"/>
                  <a:pt x="381" y="412"/>
                </a:cubicBezTo>
                <a:cubicBezTo>
                  <a:pt x="375" y="417"/>
                  <a:pt x="370" y="422"/>
                  <a:pt x="365" y="427"/>
                </a:cubicBezTo>
                <a:cubicBezTo>
                  <a:pt x="363" y="425"/>
                  <a:pt x="361" y="422"/>
                  <a:pt x="360" y="420"/>
                </a:cubicBezTo>
                <a:cubicBezTo>
                  <a:pt x="359" y="420"/>
                  <a:pt x="359" y="419"/>
                  <a:pt x="358" y="417"/>
                </a:cubicBezTo>
                <a:cubicBezTo>
                  <a:pt x="358" y="417"/>
                  <a:pt x="358" y="416"/>
                  <a:pt x="358" y="416"/>
                </a:cubicBezTo>
                <a:close/>
                <a:moveTo>
                  <a:pt x="357" y="416"/>
                </a:moveTo>
                <a:cubicBezTo>
                  <a:pt x="356" y="414"/>
                  <a:pt x="355" y="412"/>
                  <a:pt x="357" y="415"/>
                </a:cubicBezTo>
                <a:cubicBezTo>
                  <a:pt x="357" y="415"/>
                  <a:pt x="357" y="416"/>
                  <a:pt x="357" y="416"/>
                </a:cubicBezTo>
                <a:close/>
                <a:moveTo>
                  <a:pt x="378" y="398"/>
                </a:moveTo>
                <a:cubicBezTo>
                  <a:pt x="375" y="394"/>
                  <a:pt x="373" y="390"/>
                  <a:pt x="370" y="387"/>
                </a:cubicBezTo>
                <a:cubicBezTo>
                  <a:pt x="370" y="387"/>
                  <a:pt x="371" y="387"/>
                  <a:pt x="371" y="387"/>
                </a:cubicBezTo>
                <a:cubicBezTo>
                  <a:pt x="377" y="380"/>
                  <a:pt x="386" y="371"/>
                  <a:pt x="395" y="370"/>
                </a:cubicBezTo>
                <a:cubicBezTo>
                  <a:pt x="396" y="370"/>
                  <a:pt x="396" y="369"/>
                  <a:pt x="395" y="369"/>
                </a:cubicBezTo>
                <a:cubicBezTo>
                  <a:pt x="385" y="370"/>
                  <a:pt x="376" y="379"/>
                  <a:pt x="370" y="386"/>
                </a:cubicBezTo>
                <a:cubicBezTo>
                  <a:pt x="370" y="386"/>
                  <a:pt x="370" y="386"/>
                  <a:pt x="370" y="386"/>
                </a:cubicBezTo>
                <a:cubicBezTo>
                  <a:pt x="368" y="384"/>
                  <a:pt x="367" y="382"/>
                  <a:pt x="366" y="380"/>
                </a:cubicBezTo>
                <a:cubicBezTo>
                  <a:pt x="367" y="377"/>
                  <a:pt x="367" y="374"/>
                  <a:pt x="368" y="372"/>
                </a:cubicBezTo>
                <a:cubicBezTo>
                  <a:pt x="369" y="372"/>
                  <a:pt x="369" y="372"/>
                  <a:pt x="370" y="371"/>
                </a:cubicBezTo>
                <a:cubicBezTo>
                  <a:pt x="371" y="371"/>
                  <a:pt x="370" y="371"/>
                  <a:pt x="370" y="371"/>
                </a:cubicBezTo>
                <a:cubicBezTo>
                  <a:pt x="365" y="372"/>
                  <a:pt x="374" y="366"/>
                  <a:pt x="374" y="365"/>
                </a:cubicBezTo>
                <a:cubicBezTo>
                  <a:pt x="376" y="364"/>
                  <a:pt x="377" y="363"/>
                  <a:pt x="379" y="361"/>
                </a:cubicBezTo>
                <a:cubicBezTo>
                  <a:pt x="381" y="359"/>
                  <a:pt x="384" y="357"/>
                  <a:pt x="386" y="354"/>
                </a:cubicBezTo>
                <a:cubicBezTo>
                  <a:pt x="394" y="365"/>
                  <a:pt x="405" y="374"/>
                  <a:pt x="414" y="384"/>
                </a:cubicBezTo>
                <a:cubicBezTo>
                  <a:pt x="405" y="392"/>
                  <a:pt x="395" y="399"/>
                  <a:pt x="386" y="407"/>
                </a:cubicBezTo>
                <a:cubicBezTo>
                  <a:pt x="386" y="406"/>
                  <a:pt x="385" y="406"/>
                  <a:pt x="384" y="405"/>
                </a:cubicBezTo>
                <a:cubicBezTo>
                  <a:pt x="384" y="404"/>
                  <a:pt x="381" y="401"/>
                  <a:pt x="378" y="398"/>
                </a:cubicBezTo>
                <a:cubicBezTo>
                  <a:pt x="381" y="401"/>
                  <a:pt x="384" y="404"/>
                  <a:pt x="386" y="407"/>
                </a:cubicBezTo>
                <a:cubicBezTo>
                  <a:pt x="386" y="408"/>
                  <a:pt x="386" y="408"/>
                  <a:pt x="385" y="408"/>
                </a:cubicBezTo>
                <a:cubicBezTo>
                  <a:pt x="384" y="409"/>
                  <a:pt x="383" y="411"/>
                  <a:pt x="381" y="412"/>
                </a:cubicBezTo>
                <a:cubicBezTo>
                  <a:pt x="378" y="407"/>
                  <a:pt x="376" y="403"/>
                  <a:pt x="373" y="398"/>
                </a:cubicBezTo>
                <a:cubicBezTo>
                  <a:pt x="370" y="394"/>
                  <a:pt x="368" y="390"/>
                  <a:pt x="365" y="386"/>
                </a:cubicBezTo>
                <a:cubicBezTo>
                  <a:pt x="365" y="386"/>
                  <a:pt x="365" y="386"/>
                  <a:pt x="365" y="385"/>
                </a:cubicBezTo>
                <a:cubicBezTo>
                  <a:pt x="365" y="385"/>
                  <a:pt x="365" y="385"/>
                  <a:pt x="365" y="385"/>
                </a:cubicBezTo>
                <a:cubicBezTo>
                  <a:pt x="366" y="386"/>
                  <a:pt x="367" y="388"/>
                  <a:pt x="367" y="388"/>
                </a:cubicBezTo>
                <a:cubicBezTo>
                  <a:pt x="367" y="388"/>
                  <a:pt x="367" y="388"/>
                  <a:pt x="367" y="388"/>
                </a:cubicBezTo>
                <a:cubicBezTo>
                  <a:pt x="366" y="387"/>
                  <a:pt x="366" y="386"/>
                  <a:pt x="365" y="385"/>
                </a:cubicBezTo>
                <a:cubicBezTo>
                  <a:pt x="365" y="384"/>
                  <a:pt x="366" y="382"/>
                  <a:pt x="366" y="380"/>
                </a:cubicBezTo>
                <a:cubicBezTo>
                  <a:pt x="369" y="386"/>
                  <a:pt x="374" y="393"/>
                  <a:pt x="378" y="398"/>
                </a:cubicBezTo>
                <a:close/>
                <a:moveTo>
                  <a:pt x="374" y="344"/>
                </a:moveTo>
                <a:cubicBezTo>
                  <a:pt x="379" y="326"/>
                  <a:pt x="384" y="308"/>
                  <a:pt x="388" y="290"/>
                </a:cubicBezTo>
                <a:cubicBezTo>
                  <a:pt x="390" y="289"/>
                  <a:pt x="391" y="288"/>
                  <a:pt x="393" y="287"/>
                </a:cubicBezTo>
                <a:cubicBezTo>
                  <a:pt x="394" y="288"/>
                  <a:pt x="394" y="290"/>
                  <a:pt x="395" y="291"/>
                </a:cubicBezTo>
                <a:cubicBezTo>
                  <a:pt x="395" y="291"/>
                  <a:pt x="395" y="291"/>
                  <a:pt x="395" y="291"/>
                </a:cubicBezTo>
                <a:cubicBezTo>
                  <a:pt x="391" y="291"/>
                  <a:pt x="385" y="295"/>
                  <a:pt x="389" y="297"/>
                </a:cubicBezTo>
                <a:cubicBezTo>
                  <a:pt x="389" y="298"/>
                  <a:pt x="390" y="297"/>
                  <a:pt x="389" y="296"/>
                </a:cubicBezTo>
                <a:cubicBezTo>
                  <a:pt x="386" y="295"/>
                  <a:pt x="395" y="290"/>
                  <a:pt x="395" y="292"/>
                </a:cubicBezTo>
                <a:cubicBezTo>
                  <a:pt x="395" y="293"/>
                  <a:pt x="395" y="293"/>
                  <a:pt x="396" y="293"/>
                </a:cubicBezTo>
                <a:cubicBezTo>
                  <a:pt x="396" y="294"/>
                  <a:pt x="396" y="294"/>
                  <a:pt x="397" y="295"/>
                </a:cubicBezTo>
                <a:cubicBezTo>
                  <a:pt x="395" y="295"/>
                  <a:pt x="394" y="296"/>
                  <a:pt x="393" y="297"/>
                </a:cubicBezTo>
                <a:cubicBezTo>
                  <a:pt x="391" y="298"/>
                  <a:pt x="388" y="301"/>
                  <a:pt x="386" y="303"/>
                </a:cubicBezTo>
                <a:cubicBezTo>
                  <a:pt x="386" y="304"/>
                  <a:pt x="386" y="304"/>
                  <a:pt x="387" y="304"/>
                </a:cubicBezTo>
                <a:cubicBezTo>
                  <a:pt x="388" y="302"/>
                  <a:pt x="390" y="301"/>
                  <a:pt x="392" y="299"/>
                </a:cubicBezTo>
                <a:cubicBezTo>
                  <a:pt x="393" y="298"/>
                  <a:pt x="395" y="296"/>
                  <a:pt x="397" y="296"/>
                </a:cubicBezTo>
                <a:cubicBezTo>
                  <a:pt x="398" y="297"/>
                  <a:pt x="398" y="297"/>
                  <a:pt x="399" y="298"/>
                </a:cubicBezTo>
                <a:cubicBezTo>
                  <a:pt x="394" y="302"/>
                  <a:pt x="389" y="305"/>
                  <a:pt x="385" y="310"/>
                </a:cubicBezTo>
                <a:cubicBezTo>
                  <a:pt x="384" y="310"/>
                  <a:pt x="385" y="311"/>
                  <a:pt x="385" y="310"/>
                </a:cubicBezTo>
                <a:cubicBezTo>
                  <a:pt x="388" y="308"/>
                  <a:pt x="391" y="305"/>
                  <a:pt x="394" y="303"/>
                </a:cubicBezTo>
                <a:cubicBezTo>
                  <a:pt x="395" y="302"/>
                  <a:pt x="397" y="300"/>
                  <a:pt x="399" y="299"/>
                </a:cubicBezTo>
                <a:cubicBezTo>
                  <a:pt x="399" y="299"/>
                  <a:pt x="399" y="299"/>
                  <a:pt x="399" y="299"/>
                </a:cubicBezTo>
                <a:cubicBezTo>
                  <a:pt x="400" y="300"/>
                  <a:pt x="401" y="302"/>
                  <a:pt x="402" y="303"/>
                </a:cubicBezTo>
                <a:cubicBezTo>
                  <a:pt x="401" y="303"/>
                  <a:pt x="401" y="303"/>
                  <a:pt x="401" y="303"/>
                </a:cubicBezTo>
                <a:cubicBezTo>
                  <a:pt x="398" y="303"/>
                  <a:pt x="396" y="306"/>
                  <a:pt x="393" y="308"/>
                </a:cubicBezTo>
                <a:cubicBezTo>
                  <a:pt x="390" y="311"/>
                  <a:pt x="387" y="314"/>
                  <a:pt x="384" y="318"/>
                </a:cubicBezTo>
                <a:cubicBezTo>
                  <a:pt x="384" y="318"/>
                  <a:pt x="384" y="319"/>
                  <a:pt x="385" y="318"/>
                </a:cubicBezTo>
                <a:cubicBezTo>
                  <a:pt x="387" y="315"/>
                  <a:pt x="389" y="313"/>
                  <a:pt x="392" y="310"/>
                </a:cubicBezTo>
                <a:cubicBezTo>
                  <a:pt x="394" y="308"/>
                  <a:pt x="398" y="304"/>
                  <a:pt x="401" y="304"/>
                </a:cubicBezTo>
                <a:cubicBezTo>
                  <a:pt x="402" y="304"/>
                  <a:pt x="402" y="304"/>
                  <a:pt x="402" y="304"/>
                </a:cubicBezTo>
                <a:cubicBezTo>
                  <a:pt x="402" y="305"/>
                  <a:pt x="403" y="306"/>
                  <a:pt x="403" y="306"/>
                </a:cubicBezTo>
                <a:cubicBezTo>
                  <a:pt x="406" y="310"/>
                  <a:pt x="408" y="314"/>
                  <a:pt x="411" y="318"/>
                </a:cubicBezTo>
                <a:cubicBezTo>
                  <a:pt x="403" y="325"/>
                  <a:pt x="396" y="333"/>
                  <a:pt x="389" y="339"/>
                </a:cubicBezTo>
                <a:cubicBezTo>
                  <a:pt x="388" y="338"/>
                  <a:pt x="387" y="337"/>
                  <a:pt x="387" y="336"/>
                </a:cubicBezTo>
                <a:cubicBezTo>
                  <a:pt x="387" y="336"/>
                  <a:pt x="378" y="326"/>
                  <a:pt x="384" y="326"/>
                </a:cubicBezTo>
                <a:cubicBezTo>
                  <a:pt x="384" y="326"/>
                  <a:pt x="384" y="326"/>
                  <a:pt x="384" y="326"/>
                </a:cubicBezTo>
                <a:cubicBezTo>
                  <a:pt x="376" y="325"/>
                  <a:pt x="387" y="337"/>
                  <a:pt x="389" y="339"/>
                </a:cubicBezTo>
                <a:cubicBezTo>
                  <a:pt x="389" y="339"/>
                  <a:pt x="389" y="339"/>
                  <a:pt x="389" y="339"/>
                </a:cubicBezTo>
                <a:cubicBezTo>
                  <a:pt x="386" y="342"/>
                  <a:pt x="384" y="344"/>
                  <a:pt x="382" y="347"/>
                </a:cubicBezTo>
                <a:cubicBezTo>
                  <a:pt x="381" y="345"/>
                  <a:pt x="380" y="343"/>
                  <a:pt x="379" y="342"/>
                </a:cubicBezTo>
                <a:cubicBezTo>
                  <a:pt x="378" y="339"/>
                  <a:pt x="379" y="341"/>
                  <a:pt x="380" y="341"/>
                </a:cubicBezTo>
                <a:cubicBezTo>
                  <a:pt x="380" y="341"/>
                  <a:pt x="381" y="341"/>
                  <a:pt x="380" y="341"/>
                </a:cubicBezTo>
                <a:cubicBezTo>
                  <a:pt x="379" y="341"/>
                  <a:pt x="379" y="340"/>
                  <a:pt x="378" y="340"/>
                </a:cubicBezTo>
                <a:cubicBezTo>
                  <a:pt x="378" y="339"/>
                  <a:pt x="378" y="340"/>
                  <a:pt x="378" y="340"/>
                </a:cubicBezTo>
                <a:cubicBezTo>
                  <a:pt x="379" y="342"/>
                  <a:pt x="380" y="345"/>
                  <a:pt x="381" y="347"/>
                </a:cubicBezTo>
                <a:cubicBezTo>
                  <a:pt x="376" y="353"/>
                  <a:pt x="373" y="357"/>
                  <a:pt x="373" y="358"/>
                </a:cubicBezTo>
                <a:cubicBezTo>
                  <a:pt x="374" y="358"/>
                  <a:pt x="374" y="358"/>
                  <a:pt x="374" y="358"/>
                </a:cubicBezTo>
                <a:cubicBezTo>
                  <a:pt x="373" y="357"/>
                  <a:pt x="376" y="353"/>
                  <a:pt x="382" y="347"/>
                </a:cubicBezTo>
                <a:cubicBezTo>
                  <a:pt x="383" y="350"/>
                  <a:pt x="384" y="352"/>
                  <a:pt x="386" y="354"/>
                </a:cubicBezTo>
                <a:cubicBezTo>
                  <a:pt x="381" y="358"/>
                  <a:pt x="377" y="363"/>
                  <a:pt x="372" y="367"/>
                </a:cubicBezTo>
                <a:cubicBezTo>
                  <a:pt x="371" y="367"/>
                  <a:pt x="370" y="368"/>
                  <a:pt x="369" y="369"/>
                </a:cubicBezTo>
                <a:cubicBezTo>
                  <a:pt x="370" y="361"/>
                  <a:pt x="372" y="353"/>
                  <a:pt x="374" y="345"/>
                </a:cubicBezTo>
                <a:cubicBezTo>
                  <a:pt x="374" y="344"/>
                  <a:pt x="374" y="344"/>
                  <a:pt x="374" y="344"/>
                </a:cubicBezTo>
                <a:close/>
                <a:moveTo>
                  <a:pt x="388" y="290"/>
                </a:moveTo>
                <a:cubicBezTo>
                  <a:pt x="388" y="290"/>
                  <a:pt x="388" y="290"/>
                  <a:pt x="388" y="290"/>
                </a:cubicBezTo>
                <a:cubicBezTo>
                  <a:pt x="388" y="290"/>
                  <a:pt x="388" y="290"/>
                  <a:pt x="388" y="290"/>
                </a:cubicBezTo>
                <a:cubicBezTo>
                  <a:pt x="388" y="290"/>
                  <a:pt x="388" y="290"/>
                  <a:pt x="388" y="290"/>
                </a:cubicBezTo>
                <a:close/>
                <a:moveTo>
                  <a:pt x="388" y="289"/>
                </a:moveTo>
                <a:cubicBezTo>
                  <a:pt x="389" y="289"/>
                  <a:pt x="391" y="287"/>
                  <a:pt x="392" y="286"/>
                </a:cubicBezTo>
                <a:cubicBezTo>
                  <a:pt x="392" y="286"/>
                  <a:pt x="392" y="286"/>
                  <a:pt x="392" y="286"/>
                </a:cubicBezTo>
                <a:cubicBezTo>
                  <a:pt x="391" y="287"/>
                  <a:pt x="390" y="288"/>
                  <a:pt x="388" y="289"/>
                </a:cubicBezTo>
                <a:cubicBezTo>
                  <a:pt x="389" y="286"/>
                  <a:pt x="390" y="284"/>
                  <a:pt x="390" y="281"/>
                </a:cubicBezTo>
                <a:cubicBezTo>
                  <a:pt x="391" y="282"/>
                  <a:pt x="392" y="284"/>
                  <a:pt x="393" y="286"/>
                </a:cubicBezTo>
                <a:cubicBezTo>
                  <a:pt x="392" y="285"/>
                  <a:pt x="392" y="284"/>
                  <a:pt x="391" y="283"/>
                </a:cubicBezTo>
                <a:cubicBezTo>
                  <a:pt x="392" y="284"/>
                  <a:pt x="393" y="285"/>
                  <a:pt x="393" y="286"/>
                </a:cubicBezTo>
                <a:cubicBezTo>
                  <a:pt x="393" y="286"/>
                  <a:pt x="393" y="286"/>
                  <a:pt x="393" y="286"/>
                </a:cubicBezTo>
                <a:cubicBezTo>
                  <a:pt x="393" y="286"/>
                  <a:pt x="393" y="286"/>
                  <a:pt x="393" y="286"/>
                </a:cubicBezTo>
                <a:cubicBezTo>
                  <a:pt x="393" y="286"/>
                  <a:pt x="393" y="286"/>
                  <a:pt x="393" y="286"/>
                </a:cubicBezTo>
                <a:cubicBezTo>
                  <a:pt x="391" y="287"/>
                  <a:pt x="390" y="288"/>
                  <a:pt x="388" y="289"/>
                </a:cubicBezTo>
                <a:cubicBezTo>
                  <a:pt x="388" y="289"/>
                  <a:pt x="388" y="289"/>
                  <a:pt x="388" y="289"/>
                </a:cubicBezTo>
                <a:close/>
                <a:moveTo>
                  <a:pt x="392" y="275"/>
                </a:moveTo>
                <a:cubicBezTo>
                  <a:pt x="392" y="275"/>
                  <a:pt x="392" y="275"/>
                  <a:pt x="392" y="274"/>
                </a:cubicBezTo>
                <a:cubicBezTo>
                  <a:pt x="392" y="274"/>
                  <a:pt x="392" y="274"/>
                  <a:pt x="392" y="274"/>
                </a:cubicBezTo>
                <a:cubicBezTo>
                  <a:pt x="393" y="271"/>
                  <a:pt x="394" y="267"/>
                  <a:pt x="394" y="264"/>
                </a:cubicBezTo>
                <a:cubicBezTo>
                  <a:pt x="395" y="265"/>
                  <a:pt x="396" y="266"/>
                  <a:pt x="397" y="268"/>
                </a:cubicBezTo>
                <a:cubicBezTo>
                  <a:pt x="397" y="268"/>
                  <a:pt x="398" y="268"/>
                  <a:pt x="397" y="267"/>
                </a:cubicBezTo>
                <a:cubicBezTo>
                  <a:pt x="397" y="266"/>
                  <a:pt x="396" y="265"/>
                  <a:pt x="395" y="264"/>
                </a:cubicBezTo>
                <a:cubicBezTo>
                  <a:pt x="397" y="265"/>
                  <a:pt x="398" y="267"/>
                  <a:pt x="400" y="268"/>
                </a:cubicBezTo>
                <a:cubicBezTo>
                  <a:pt x="400" y="268"/>
                  <a:pt x="401" y="268"/>
                  <a:pt x="401" y="267"/>
                </a:cubicBezTo>
                <a:cubicBezTo>
                  <a:pt x="400" y="265"/>
                  <a:pt x="399" y="263"/>
                  <a:pt x="398" y="261"/>
                </a:cubicBezTo>
                <a:cubicBezTo>
                  <a:pt x="398" y="261"/>
                  <a:pt x="398" y="261"/>
                  <a:pt x="398" y="261"/>
                </a:cubicBezTo>
                <a:cubicBezTo>
                  <a:pt x="400" y="263"/>
                  <a:pt x="401" y="264"/>
                  <a:pt x="402" y="265"/>
                </a:cubicBezTo>
                <a:cubicBezTo>
                  <a:pt x="403" y="266"/>
                  <a:pt x="403" y="265"/>
                  <a:pt x="403" y="265"/>
                </a:cubicBezTo>
                <a:cubicBezTo>
                  <a:pt x="402" y="263"/>
                  <a:pt x="401" y="261"/>
                  <a:pt x="400" y="259"/>
                </a:cubicBezTo>
                <a:cubicBezTo>
                  <a:pt x="401" y="261"/>
                  <a:pt x="403" y="262"/>
                  <a:pt x="404" y="263"/>
                </a:cubicBezTo>
                <a:cubicBezTo>
                  <a:pt x="404" y="263"/>
                  <a:pt x="405" y="263"/>
                  <a:pt x="405" y="262"/>
                </a:cubicBezTo>
                <a:cubicBezTo>
                  <a:pt x="405" y="260"/>
                  <a:pt x="404" y="259"/>
                  <a:pt x="403" y="257"/>
                </a:cubicBezTo>
                <a:cubicBezTo>
                  <a:pt x="404" y="258"/>
                  <a:pt x="405" y="259"/>
                  <a:pt x="405" y="260"/>
                </a:cubicBezTo>
                <a:cubicBezTo>
                  <a:pt x="406" y="260"/>
                  <a:pt x="406" y="260"/>
                  <a:pt x="406" y="259"/>
                </a:cubicBezTo>
                <a:cubicBezTo>
                  <a:pt x="406" y="257"/>
                  <a:pt x="405" y="255"/>
                  <a:pt x="404" y="253"/>
                </a:cubicBezTo>
                <a:cubicBezTo>
                  <a:pt x="404" y="253"/>
                  <a:pt x="404" y="253"/>
                  <a:pt x="404" y="254"/>
                </a:cubicBezTo>
                <a:cubicBezTo>
                  <a:pt x="406" y="255"/>
                  <a:pt x="408" y="257"/>
                  <a:pt x="410" y="258"/>
                </a:cubicBezTo>
                <a:cubicBezTo>
                  <a:pt x="410" y="258"/>
                  <a:pt x="410" y="258"/>
                  <a:pt x="410" y="258"/>
                </a:cubicBezTo>
                <a:cubicBezTo>
                  <a:pt x="408" y="259"/>
                  <a:pt x="407" y="260"/>
                  <a:pt x="405" y="261"/>
                </a:cubicBezTo>
                <a:cubicBezTo>
                  <a:pt x="405" y="261"/>
                  <a:pt x="405" y="261"/>
                  <a:pt x="405" y="261"/>
                </a:cubicBezTo>
                <a:cubicBezTo>
                  <a:pt x="409" y="259"/>
                  <a:pt x="413" y="257"/>
                  <a:pt x="416" y="254"/>
                </a:cubicBezTo>
                <a:cubicBezTo>
                  <a:pt x="417" y="255"/>
                  <a:pt x="417" y="255"/>
                  <a:pt x="418" y="256"/>
                </a:cubicBezTo>
                <a:cubicBezTo>
                  <a:pt x="418" y="259"/>
                  <a:pt x="418" y="261"/>
                  <a:pt x="418" y="264"/>
                </a:cubicBezTo>
                <a:cubicBezTo>
                  <a:pt x="417" y="265"/>
                  <a:pt x="416" y="267"/>
                  <a:pt x="415" y="268"/>
                </a:cubicBezTo>
                <a:cubicBezTo>
                  <a:pt x="409" y="274"/>
                  <a:pt x="402" y="279"/>
                  <a:pt x="396" y="284"/>
                </a:cubicBezTo>
                <a:cubicBezTo>
                  <a:pt x="395" y="285"/>
                  <a:pt x="394" y="285"/>
                  <a:pt x="394" y="286"/>
                </a:cubicBezTo>
                <a:cubicBezTo>
                  <a:pt x="393" y="284"/>
                  <a:pt x="392" y="282"/>
                  <a:pt x="391" y="280"/>
                </a:cubicBezTo>
                <a:cubicBezTo>
                  <a:pt x="391" y="280"/>
                  <a:pt x="391" y="280"/>
                  <a:pt x="390" y="280"/>
                </a:cubicBezTo>
                <a:cubicBezTo>
                  <a:pt x="391" y="278"/>
                  <a:pt x="391" y="276"/>
                  <a:pt x="392" y="275"/>
                </a:cubicBezTo>
                <a:close/>
                <a:moveTo>
                  <a:pt x="423" y="137"/>
                </a:moveTo>
                <a:cubicBezTo>
                  <a:pt x="424" y="139"/>
                  <a:pt x="426" y="140"/>
                  <a:pt x="427" y="141"/>
                </a:cubicBezTo>
                <a:cubicBezTo>
                  <a:pt x="426" y="143"/>
                  <a:pt x="425" y="144"/>
                  <a:pt x="424" y="145"/>
                </a:cubicBezTo>
                <a:cubicBezTo>
                  <a:pt x="423" y="145"/>
                  <a:pt x="422" y="144"/>
                  <a:pt x="421" y="143"/>
                </a:cubicBezTo>
                <a:cubicBezTo>
                  <a:pt x="422" y="142"/>
                  <a:pt x="422" y="141"/>
                  <a:pt x="422" y="140"/>
                </a:cubicBezTo>
                <a:cubicBezTo>
                  <a:pt x="422" y="139"/>
                  <a:pt x="423" y="138"/>
                  <a:pt x="423" y="137"/>
                </a:cubicBezTo>
                <a:close/>
                <a:moveTo>
                  <a:pt x="425" y="116"/>
                </a:moveTo>
                <a:cubicBezTo>
                  <a:pt x="425" y="116"/>
                  <a:pt x="425" y="116"/>
                  <a:pt x="425" y="116"/>
                </a:cubicBezTo>
                <a:cubicBezTo>
                  <a:pt x="425" y="116"/>
                  <a:pt x="425" y="116"/>
                  <a:pt x="425" y="116"/>
                </a:cubicBezTo>
                <a:cubicBezTo>
                  <a:pt x="425" y="116"/>
                  <a:pt x="425" y="116"/>
                  <a:pt x="425" y="116"/>
                </a:cubicBezTo>
                <a:close/>
                <a:moveTo>
                  <a:pt x="426" y="118"/>
                </a:moveTo>
                <a:cubicBezTo>
                  <a:pt x="426" y="118"/>
                  <a:pt x="426" y="118"/>
                  <a:pt x="426" y="118"/>
                </a:cubicBezTo>
                <a:cubicBezTo>
                  <a:pt x="426" y="118"/>
                  <a:pt x="426" y="118"/>
                  <a:pt x="426" y="118"/>
                </a:cubicBezTo>
                <a:cubicBezTo>
                  <a:pt x="426" y="118"/>
                  <a:pt x="426" y="118"/>
                  <a:pt x="426" y="118"/>
                </a:cubicBezTo>
                <a:close/>
                <a:moveTo>
                  <a:pt x="426" y="117"/>
                </a:moveTo>
                <a:cubicBezTo>
                  <a:pt x="426" y="117"/>
                  <a:pt x="426" y="117"/>
                  <a:pt x="426" y="117"/>
                </a:cubicBezTo>
                <a:cubicBezTo>
                  <a:pt x="426" y="117"/>
                  <a:pt x="426" y="117"/>
                  <a:pt x="426" y="117"/>
                </a:cubicBezTo>
                <a:cubicBezTo>
                  <a:pt x="426" y="117"/>
                  <a:pt x="426" y="117"/>
                  <a:pt x="426" y="117"/>
                </a:cubicBezTo>
                <a:close/>
                <a:moveTo>
                  <a:pt x="426" y="118"/>
                </a:moveTo>
                <a:cubicBezTo>
                  <a:pt x="426" y="118"/>
                  <a:pt x="426" y="118"/>
                  <a:pt x="426" y="118"/>
                </a:cubicBezTo>
                <a:cubicBezTo>
                  <a:pt x="426" y="118"/>
                  <a:pt x="426" y="118"/>
                  <a:pt x="426" y="118"/>
                </a:cubicBezTo>
                <a:close/>
                <a:moveTo>
                  <a:pt x="425" y="126"/>
                </a:moveTo>
                <a:cubicBezTo>
                  <a:pt x="426" y="127"/>
                  <a:pt x="427" y="127"/>
                  <a:pt x="428" y="126"/>
                </a:cubicBezTo>
                <a:cubicBezTo>
                  <a:pt x="431" y="123"/>
                  <a:pt x="434" y="120"/>
                  <a:pt x="438" y="118"/>
                </a:cubicBezTo>
                <a:cubicBezTo>
                  <a:pt x="440" y="116"/>
                  <a:pt x="438" y="113"/>
                  <a:pt x="436" y="114"/>
                </a:cubicBezTo>
                <a:cubicBezTo>
                  <a:pt x="432" y="117"/>
                  <a:pt x="428" y="120"/>
                  <a:pt x="425" y="123"/>
                </a:cubicBezTo>
                <a:cubicBezTo>
                  <a:pt x="426" y="122"/>
                  <a:pt x="426" y="120"/>
                  <a:pt x="426" y="119"/>
                </a:cubicBezTo>
                <a:cubicBezTo>
                  <a:pt x="426" y="119"/>
                  <a:pt x="426" y="118"/>
                  <a:pt x="426" y="118"/>
                </a:cubicBezTo>
                <a:cubicBezTo>
                  <a:pt x="427" y="118"/>
                  <a:pt x="427" y="118"/>
                  <a:pt x="427" y="117"/>
                </a:cubicBezTo>
                <a:cubicBezTo>
                  <a:pt x="428" y="117"/>
                  <a:pt x="429" y="116"/>
                  <a:pt x="429" y="116"/>
                </a:cubicBezTo>
                <a:cubicBezTo>
                  <a:pt x="431" y="115"/>
                  <a:pt x="433" y="113"/>
                  <a:pt x="434" y="112"/>
                </a:cubicBezTo>
                <a:cubicBezTo>
                  <a:pt x="436" y="111"/>
                  <a:pt x="434" y="107"/>
                  <a:pt x="432" y="109"/>
                </a:cubicBezTo>
                <a:cubicBezTo>
                  <a:pt x="432" y="109"/>
                  <a:pt x="429" y="111"/>
                  <a:pt x="427" y="112"/>
                </a:cubicBezTo>
                <a:cubicBezTo>
                  <a:pt x="427" y="110"/>
                  <a:pt x="427" y="108"/>
                  <a:pt x="428" y="106"/>
                </a:cubicBezTo>
                <a:cubicBezTo>
                  <a:pt x="429" y="105"/>
                  <a:pt x="431" y="103"/>
                  <a:pt x="432" y="102"/>
                </a:cubicBezTo>
                <a:cubicBezTo>
                  <a:pt x="435" y="105"/>
                  <a:pt x="437" y="107"/>
                  <a:pt x="440" y="109"/>
                </a:cubicBezTo>
                <a:cubicBezTo>
                  <a:pt x="440" y="115"/>
                  <a:pt x="440" y="122"/>
                  <a:pt x="439" y="128"/>
                </a:cubicBezTo>
                <a:cubicBezTo>
                  <a:pt x="435" y="132"/>
                  <a:pt x="431" y="136"/>
                  <a:pt x="427" y="141"/>
                </a:cubicBezTo>
                <a:cubicBezTo>
                  <a:pt x="426" y="140"/>
                  <a:pt x="424" y="138"/>
                  <a:pt x="423" y="137"/>
                </a:cubicBezTo>
                <a:cubicBezTo>
                  <a:pt x="424" y="133"/>
                  <a:pt x="424" y="130"/>
                  <a:pt x="425" y="126"/>
                </a:cubicBezTo>
                <a:close/>
                <a:moveTo>
                  <a:pt x="424" y="78"/>
                </a:moveTo>
                <a:cubicBezTo>
                  <a:pt x="424" y="78"/>
                  <a:pt x="424" y="78"/>
                  <a:pt x="424" y="78"/>
                </a:cubicBezTo>
                <a:cubicBezTo>
                  <a:pt x="430" y="78"/>
                  <a:pt x="435" y="78"/>
                  <a:pt x="440" y="78"/>
                </a:cubicBezTo>
                <a:cubicBezTo>
                  <a:pt x="440" y="79"/>
                  <a:pt x="440" y="80"/>
                  <a:pt x="440" y="82"/>
                </a:cubicBezTo>
                <a:cubicBezTo>
                  <a:pt x="437" y="83"/>
                  <a:pt x="434" y="85"/>
                  <a:pt x="431" y="87"/>
                </a:cubicBezTo>
                <a:cubicBezTo>
                  <a:pt x="428" y="85"/>
                  <a:pt x="426" y="83"/>
                  <a:pt x="425" y="81"/>
                </a:cubicBezTo>
                <a:cubicBezTo>
                  <a:pt x="425" y="80"/>
                  <a:pt x="424" y="80"/>
                  <a:pt x="424" y="79"/>
                </a:cubicBezTo>
                <a:cubicBezTo>
                  <a:pt x="424" y="79"/>
                  <a:pt x="424" y="79"/>
                  <a:pt x="424" y="79"/>
                </a:cubicBezTo>
                <a:cubicBezTo>
                  <a:pt x="424" y="79"/>
                  <a:pt x="424" y="78"/>
                  <a:pt x="424" y="78"/>
                </a:cubicBezTo>
                <a:close/>
                <a:moveTo>
                  <a:pt x="413" y="56"/>
                </a:moveTo>
                <a:cubicBezTo>
                  <a:pt x="416" y="55"/>
                  <a:pt x="418" y="53"/>
                  <a:pt x="420" y="51"/>
                </a:cubicBezTo>
                <a:cubicBezTo>
                  <a:pt x="420" y="51"/>
                  <a:pt x="420" y="52"/>
                  <a:pt x="420" y="52"/>
                </a:cubicBezTo>
                <a:cubicBezTo>
                  <a:pt x="423" y="52"/>
                  <a:pt x="426" y="55"/>
                  <a:pt x="429" y="57"/>
                </a:cubicBezTo>
                <a:cubicBezTo>
                  <a:pt x="429" y="57"/>
                  <a:pt x="430" y="57"/>
                  <a:pt x="430" y="58"/>
                </a:cubicBezTo>
                <a:cubicBezTo>
                  <a:pt x="429" y="59"/>
                  <a:pt x="428" y="60"/>
                  <a:pt x="427" y="61"/>
                </a:cubicBezTo>
                <a:cubicBezTo>
                  <a:pt x="424" y="62"/>
                  <a:pt x="421" y="62"/>
                  <a:pt x="418" y="62"/>
                </a:cubicBezTo>
                <a:cubicBezTo>
                  <a:pt x="417" y="60"/>
                  <a:pt x="415" y="58"/>
                  <a:pt x="413" y="56"/>
                </a:cubicBezTo>
                <a:close/>
                <a:moveTo>
                  <a:pt x="417" y="62"/>
                </a:moveTo>
                <a:cubicBezTo>
                  <a:pt x="413" y="63"/>
                  <a:pt x="409" y="63"/>
                  <a:pt x="405" y="64"/>
                </a:cubicBezTo>
                <a:cubicBezTo>
                  <a:pt x="407" y="62"/>
                  <a:pt x="409" y="60"/>
                  <a:pt x="412" y="58"/>
                </a:cubicBezTo>
                <a:cubicBezTo>
                  <a:pt x="412" y="58"/>
                  <a:pt x="412" y="57"/>
                  <a:pt x="413" y="57"/>
                </a:cubicBezTo>
                <a:cubicBezTo>
                  <a:pt x="414" y="59"/>
                  <a:pt x="416" y="60"/>
                  <a:pt x="417" y="62"/>
                </a:cubicBezTo>
                <a:close/>
                <a:moveTo>
                  <a:pt x="409" y="46"/>
                </a:moveTo>
                <a:cubicBezTo>
                  <a:pt x="410" y="45"/>
                  <a:pt x="413" y="45"/>
                  <a:pt x="412" y="45"/>
                </a:cubicBezTo>
                <a:cubicBezTo>
                  <a:pt x="417" y="45"/>
                  <a:pt x="422" y="45"/>
                  <a:pt x="426" y="45"/>
                </a:cubicBezTo>
                <a:cubicBezTo>
                  <a:pt x="426" y="45"/>
                  <a:pt x="425" y="45"/>
                  <a:pt x="425" y="46"/>
                </a:cubicBezTo>
                <a:cubicBezTo>
                  <a:pt x="420" y="46"/>
                  <a:pt x="416" y="46"/>
                  <a:pt x="412" y="46"/>
                </a:cubicBezTo>
                <a:cubicBezTo>
                  <a:pt x="411" y="46"/>
                  <a:pt x="410" y="46"/>
                  <a:pt x="409" y="46"/>
                </a:cubicBezTo>
                <a:close/>
                <a:moveTo>
                  <a:pt x="427" y="45"/>
                </a:moveTo>
                <a:cubicBezTo>
                  <a:pt x="427" y="45"/>
                  <a:pt x="427" y="45"/>
                  <a:pt x="427" y="45"/>
                </a:cubicBezTo>
                <a:cubicBezTo>
                  <a:pt x="429" y="44"/>
                  <a:pt x="430" y="44"/>
                  <a:pt x="431" y="44"/>
                </a:cubicBezTo>
                <a:cubicBezTo>
                  <a:pt x="433" y="44"/>
                  <a:pt x="435" y="44"/>
                  <a:pt x="438" y="44"/>
                </a:cubicBezTo>
                <a:cubicBezTo>
                  <a:pt x="438" y="45"/>
                  <a:pt x="438" y="45"/>
                  <a:pt x="438" y="46"/>
                </a:cubicBezTo>
                <a:cubicBezTo>
                  <a:pt x="436" y="46"/>
                  <a:pt x="433" y="46"/>
                  <a:pt x="431" y="46"/>
                </a:cubicBezTo>
                <a:cubicBezTo>
                  <a:pt x="429" y="46"/>
                  <a:pt x="428" y="46"/>
                  <a:pt x="426" y="46"/>
                </a:cubicBezTo>
                <a:cubicBezTo>
                  <a:pt x="427" y="45"/>
                  <a:pt x="427" y="45"/>
                  <a:pt x="427" y="45"/>
                </a:cubicBezTo>
                <a:close/>
                <a:moveTo>
                  <a:pt x="461" y="43"/>
                </a:moveTo>
                <a:cubicBezTo>
                  <a:pt x="461" y="44"/>
                  <a:pt x="461" y="44"/>
                  <a:pt x="461" y="44"/>
                </a:cubicBezTo>
                <a:cubicBezTo>
                  <a:pt x="461" y="45"/>
                  <a:pt x="461" y="45"/>
                  <a:pt x="461" y="46"/>
                </a:cubicBezTo>
                <a:cubicBezTo>
                  <a:pt x="457" y="46"/>
                  <a:pt x="454" y="46"/>
                  <a:pt x="450" y="46"/>
                </a:cubicBezTo>
                <a:cubicBezTo>
                  <a:pt x="451" y="45"/>
                  <a:pt x="452" y="45"/>
                  <a:pt x="452" y="45"/>
                </a:cubicBezTo>
                <a:cubicBezTo>
                  <a:pt x="453" y="45"/>
                  <a:pt x="452" y="44"/>
                  <a:pt x="452" y="44"/>
                </a:cubicBezTo>
                <a:cubicBezTo>
                  <a:pt x="450" y="45"/>
                  <a:pt x="449" y="45"/>
                  <a:pt x="448" y="46"/>
                </a:cubicBezTo>
                <a:cubicBezTo>
                  <a:pt x="445" y="46"/>
                  <a:pt x="442" y="46"/>
                  <a:pt x="438" y="46"/>
                </a:cubicBezTo>
                <a:cubicBezTo>
                  <a:pt x="438" y="45"/>
                  <a:pt x="438" y="45"/>
                  <a:pt x="438" y="44"/>
                </a:cubicBezTo>
                <a:cubicBezTo>
                  <a:pt x="446" y="44"/>
                  <a:pt x="453" y="44"/>
                  <a:pt x="461" y="43"/>
                </a:cubicBezTo>
                <a:close/>
                <a:moveTo>
                  <a:pt x="438" y="43"/>
                </a:moveTo>
                <a:cubicBezTo>
                  <a:pt x="438" y="42"/>
                  <a:pt x="437" y="40"/>
                  <a:pt x="437" y="39"/>
                </a:cubicBezTo>
                <a:cubicBezTo>
                  <a:pt x="441" y="39"/>
                  <a:pt x="445" y="39"/>
                  <a:pt x="449" y="38"/>
                </a:cubicBezTo>
                <a:cubicBezTo>
                  <a:pt x="449" y="40"/>
                  <a:pt x="449" y="41"/>
                  <a:pt x="450" y="43"/>
                </a:cubicBezTo>
                <a:cubicBezTo>
                  <a:pt x="446" y="43"/>
                  <a:pt x="442" y="43"/>
                  <a:pt x="438" y="43"/>
                </a:cubicBezTo>
                <a:close/>
                <a:moveTo>
                  <a:pt x="467" y="43"/>
                </a:moveTo>
                <a:cubicBezTo>
                  <a:pt x="467" y="44"/>
                  <a:pt x="466" y="45"/>
                  <a:pt x="466" y="46"/>
                </a:cubicBezTo>
                <a:cubicBezTo>
                  <a:pt x="466" y="46"/>
                  <a:pt x="466" y="46"/>
                  <a:pt x="466" y="46"/>
                </a:cubicBezTo>
                <a:cubicBezTo>
                  <a:pt x="466" y="46"/>
                  <a:pt x="466" y="46"/>
                  <a:pt x="465" y="46"/>
                </a:cubicBezTo>
                <a:cubicBezTo>
                  <a:pt x="464" y="46"/>
                  <a:pt x="463" y="46"/>
                  <a:pt x="462" y="46"/>
                </a:cubicBezTo>
                <a:cubicBezTo>
                  <a:pt x="462" y="45"/>
                  <a:pt x="462" y="45"/>
                  <a:pt x="462" y="44"/>
                </a:cubicBezTo>
                <a:cubicBezTo>
                  <a:pt x="462" y="44"/>
                  <a:pt x="462" y="44"/>
                  <a:pt x="462" y="43"/>
                </a:cubicBezTo>
                <a:cubicBezTo>
                  <a:pt x="464" y="43"/>
                  <a:pt x="465" y="43"/>
                  <a:pt x="467" y="43"/>
                </a:cubicBezTo>
                <a:close/>
                <a:moveTo>
                  <a:pt x="462" y="48"/>
                </a:moveTo>
                <a:cubicBezTo>
                  <a:pt x="462" y="48"/>
                  <a:pt x="462" y="47"/>
                  <a:pt x="462" y="47"/>
                </a:cubicBezTo>
                <a:cubicBezTo>
                  <a:pt x="463" y="47"/>
                  <a:pt x="464" y="47"/>
                  <a:pt x="465" y="47"/>
                </a:cubicBezTo>
                <a:cubicBezTo>
                  <a:pt x="464" y="47"/>
                  <a:pt x="463" y="48"/>
                  <a:pt x="462" y="48"/>
                </a:cubicBezTo>
                <a:close/>
                <a:moveTo>
                  <a:pt x="461" y="49"/>
                </a:moveTo>
                <a:cubicBezTo>
                  <a:pt x="460" y="49"/>
                  <a:pt x="459" y="50"/>
                  <a:pt x="458" y="51"/>
                </a:cubicBezTo>
                <a:cubicBezTo>
                  <a:pt x="457" y="49"/>
                  <a:pt x="455" y="48"/>
                  <a:pt x="454" y="47"/>
                </a:cubicBezTo>
                <a:cubicBezTo>
                  <a:pt x="453" y="47"/>
                  <a:pt x="453" y="48"/>
                  <a:pt x="453" y="48"/>
                </a:cubicBezTo>
                <a:cubicBezTo>
                  <a:pt x="455" y="49"/>
                  <a:pt x="456" y="50"/>
                  <a:pt x="457" y="51"/>
                </a:cubicBezTo>
                <a:cubicBezTo>
                  <a:pt x="455" y="53"/>
                  <a:pt x="453" y="55"/>
                  <a:pt x="451" y="56"/>
                </a:cubicBezTo>
                <a:cubicBezTo>
                  <a:pt x="449" y="54"/>
                  <a:pt x="446" y="51"/>
                  <a:pt x="443" y="50"/>
                </a:cubicBezTo>
                <a:cubicBezTo>
                  <a:pt x="444" y="49"/>
                  <a:pt x="446" y="48"/>
                  <a:pt x="448" y="47"/>
                </a:cubicBezTo>
                <a:cubicBezTo>
                  <a:pt x="452" y="47"/>
                  <a:pt x="457" y="47"/>
                  <a:pt x="461" y="47"/>
                </a:cubicBezTo>
                <a:cubicBezTo>
                  <a:pt x="461" y="47"/>
                  <a:pt x="461" y="48"/>
                  <a:pt x="461" y="49"/>
                </a:cubicBezTo>
                <a:close/>
                <a:moveTo>
                  <a:pt x="461" y="50"/>
                </a:moveTo>
                <a:cubicBezTo>
                  <a:pt x="461" y="52"/>
                  <a:pt x="461" y="54"/>
                  <a:pt x="461" y="56"/>
                </a:cubicBezTo>
                <a:cubicBezTo>
                  <a:pt x="461" y="55"/>
                  <a:pt x="460" y="54"/>
                  <a:pt x="459" y="52"/>
                </a:cubicBezTo>
                <a:cubicBezTo>
                  <a:pt x="459" y="52"/>
                  <a:pt x="458" y="52"/>
                  <a:pt x="458" y="52"/>
                </a:cubicBezTo>
                <a:cubicBezTo>
                  <a:pt x="459" y="51"/>
                  <a:pt x="460" y="50"/>
                  <a:pt x="461" y="50"/>
                </a:cubicBezTo>
                <a:close/>
                <a:moveTo>
                  <a:pt x="441" y="49"/>
                </a:moveTo>
                <a:cubicBezTo>
                  <a:pt x="440" y="49"/>
                  <a:pt x="440" y="49"/>
                  <a:pt x="439" y="50"/>
                </a:cubicBezTo>
                <a:cubicBezTo>
                  <a:pt x="439" y="49"/>
                  <a:pt x="439" y="48"/>
                  <a:pt x="439" y="47"/>
                </a:cubicBezTo>
                <a:cubicBezTo>
                  <a:pt x="441" y="47"/>
                  <a:pt x="443" y="47"/>
                  <a:pt x="446" y="47"/>
                </a:cubicBezTo>
                <a:cubicBezTo>
                  <a:pt x="444" y="47"/>
                  <a:pt x="443" y="48"/>
                  <a:pt x="441" y="49"/>
                </a:cubicBezTo>
                <a:close/>
                <a:moveTo>
                  <a:pt x="440" y="50"/>
                </a:moveTo>
                <a:cubicBezTo>
                  <a:pt x="439" y="50"/>
                  <a:pt x="439" y="51"/>
                  <a:pt x="439" y="51"/>
                </a:cubicBezTo>
                <a:cubicBezTo>
                  <a:pt x="439" y="51"/>
                  <a:pt x="439" y="51"/>
                  <a:pt x="439" y="51"/>
                </a:cubicBezTo>
                <a:cubicBezTo>
                  <a:pt x="439" y="50"/>
                  <a:pt x="439" y="50"/>
                  <a:pt x="440" y="50"/>
                </a:cubicBezTo>
                <a:close/>
                <a:moveTo>
                  <a:pt x="441" y="50"/>
                </a:moveTo>
                <a:cubicBezTo>
                  <a:pt x="444" y="51"/>
                  <a:pt x="448" y="54"/>
                  <a:pt x="450" y="57"/>
                </a:cubicBezTo>
                <a:cubicBezTo>
                  <a:pt x="449" y="58"/>
                  <a:pt x="448" y="59"/>
                  <a:pt x="447" y="61"/>
                </a:cubicBezTo>
                <a:cubicBezTo>
                  <a:pt x="445" y="61"/>
                  <a:pt x="443" y="61"/>
                  <a:pt x="440" y="61"/>
                </a:cubicBezTo>
                <a:cubicBezTo>
                  <a:pt x="440" y="58"/>
                  <a:pt x="440" y="55"/>
                  <a:pt x="439" y="52"/>
                </a:cubicBezTo>
                <a:cubicBezTo>
                  <a:pt x="440" y="51"/>
                  <a:pt x="441" y="51"/>
                  <a:pt x="441" y="50"/>
                </a:cubicBezTo>
                <a:close/>
                <a:moveTo>
                  <a:pt x="451" y="58"/>
                </a:moveTo>
                <a:cubicBezTo>
                  <a:pt x="452" y="59"/>
                  <a:pt x="452" y="60"/>
                  <a:pt x="453" y="61"/>
                </a:cubicBezTo>
                <a:cubicBezTo>
                  <a:pt x="452" y="61"/>
                  <a:pt x="450" y="61"/>
                  <a:pt x="449" y="61"/>
                </a:cubicBezTo>
                <a:cubicBezTo>
                  <a:pt x="449" y="60"/>
                  <a:pt x="450" y="59"/>
                  <a:pt x="451" y="58"/>
                </a:cubicBezTo>
                <a:close/>
                <a:moveTo>
                  <a:pt x="452" y="57"/>
                </a:moveTo>
                <a:cubicBezTo>
                  <a:pt x="453" y="55"/>
                  <a:pt x="455" y="54"/>
                  <a:pt x="457" y="52"/>
                </a:cubicBezTo>
                <a:cubicBezTo>
                  <a:pt x="458" y="53"/>
                  <a:pt x="459" y="54"/>
                  <a:pt x="459" y="54"/>
                </a:cubicBezTo>
                <a:cubicBezTo>
                  <a:pt x="461" y="57"/>
                  <a:pt x="463" y="59"/>
                  <a:pt x="465" y="62"/>
                </a:cubicBezTo>
                <a:cubicBezTo>
                  <a:pt x="465" y="62"/>
                  <a:pt x="466" y="62"/>
                  <a:pt x="466" y="61"/>
                </a:cubicBezTo>
                <a:cubicBezTo>
                  <a:pt x="466" y="62"/>
                  <a:pt x="466" y="62"/>
                  <a:pt x="466" y="62"/>
                </a:cubicBezTo>
                <a:cubicBezTo>
                  <a:pt x="462" y="61"/>
                  <a:pt x="458" y="61"/>
                  <a:pt x="454" y="61"/>
                </a:cubicBezTo>
                <a:cubicBezTo>
                  <a:pt x="454" y="60"/>
                  <a:pt x="453" y="59"/>
                  <a:pt x="452" y="57"/>
                </a:cubicBezTo>
                <a:close/>
                <a:moveTo>
                  <a:pt x="466" y="61"/>
                </a:moveTo>
                <a:cubicBezTo>
                  <a:pt x="466" y="61"/>
                  <a:pt x="466" y="61"/>
                  <a:pt x="466" y="61"/>
                </a:cubicBezTo>
                <a:cubicBezTo>
                  <a:pt x="464" y="60"/>
                  <a:pt x="463" y="58"/>
                  <a:pt x="462" y="57"/>
                </a:cubicBezTo>
                <a:cubicBezTo>
                  <a:pt x="462" y="57"/>
                  <a:pt x="462" y="56"/>
                  <a:pt x="462" y="56"/>
                </a:cubicBezTo>
                <a:cubicBezTo>
                  <a:pt x="462" y="54"/>
                  <a:pt x="462" y="52"/>
                  <a:pt x="462" y="49"/>
                </a:cubicBezTo>
                <a:cubicBezTo>
                  <a:pt x="463" y="49"/>
                  <a:pt x="464" y="48"/>
                  <a:pt x="466" y="47"/>
                </a:cubicBezTo>
                <a:cubicBezTo>
                  <a:pt x="465" y="51"/>
                  <a:pt x="465" y="57"/>
                  <a:pt x="466" y="61"/>
                </a:cubicBezTo>
                <a:close/>
                <a:moveTo>
                  <a:pt x="438" y="47"/>
                </a:moveTo>
                <a:cubicBezTo>
                  <a:pt x="438" y="48"/>
                  <a:pt x="439" y="49"/>
                  <a:pt x="439" y="50"/>
                </a:cubicBezTo>
                <a:cubicBezTo>
                  <a:pt x="438" y="50"/>
                  <a:pt x="437" y="50"/>
                  <a:pt x="437" y="51"/>
                </a:cubicBezTo>
                <a:cubicBezTo>
                  <a:pt x="436" y="51"/>
                  <a:pt x="437" y="52"/>
                  <a:pt x="437" y="52"/>
                </a:cubicBezTo>
                <a:cubicBezTo>
                  <a:pt x="438" y="51"/>
                  <a:pt x="438" y="51"/>
                  <a:pt x="439" y="51"/>
                </a:cubicBezTo>
                <a:cubicBezTo>
                  <a:pt x="439" y="51"/>
                  <a:pt x="439" y="51"/>
                  <a:pt x="439" y="51"/>
                </a:cubicBezTo>
                <a:cubicBezTo>
                  <a:pt x="437" y="52"/>
                  <a:pt x="436" y="53"/>
                  <a:pt x="435" y="54"/>
                </a:cubicBezTo>
                <a:cubicBezTo>
                  <a:pt x="433" y="55"/>
                  <a:pt x="432" y="56"/>
                  <a:pt x="431" y="57"/>
                </a:cubicBezTo>
                <a:cubicBezTo>
                  <a:pt x="430" y="56"/>
                  <a:pt x="429" y="56"/>
                  <a:pt x="428" y="55"/>
                </a:cubicBezTo>
                <a:cubicBezTo>
                  <a:pt x="426" y="54"/>
                  <a:pt x="423" y="51"/>
                  <a:pt x="420" y="51"/>
                </a:cubicBezTo>
                <a:cubicBezTo>
                  <a:pt x="420" y="51"/>
                  <a:pt x="420" y="51"/>
                  <a:pt x="420" y="51"/>
                </a:cubicBezTo>
                <a:cubicBezTo>
                  <a:pt x="422" y="49"/>
                  <a:pt x="423" y="48"/>
                  <a:pt x="425" y="47"/>
                </a:cubicBezTo>
                <a:cubicBezTo>
                  <a:pt x="429" y="47"/>
                  <a:pt x="434" y="47"/>
                  <a:pt x="438" y="47"/>
                </a:cubicBezTo>
                <a:close/>
                <a:moveTo>
                  <a:pt x="431" y="58"/>
                </a:moveTo>
                <a:cubicBezTo>
                  <a:pt x="432" y="59"/>
                  <a:pt x="433" y="60"/>
                  <a:pt x="434" y="61"/>
                </a:cubicBezTo>
                <a:cubicBezTo>
                  <a:pt x="432" y="61"/>
                  <a:pt x="430" y="61"/>
                  <a:pt x="428" y="61"/>
                </a:cubicBezTo>
                <a:cubicBezTo>
                  <a:pt x="429" y="60"/>
                  <a:pt x="430" y="59"/>
                  <a:pt x="431" y="58"/>
                </a:cubicBezTo>
                <a:close/>
                <a:moveTo>
                  <a:pt x="432" y="58"/>
                </a:moveTo>
                <a:cubicBezTo>
                  <a:pt x="433" y="56"/>
                  <a:pt x="435" y="55"/>
                  <a:pt x="436" y="54"/>
                </a:cubicBezTo>
                <a:cubicBezTo>
                  <a:pt x="437" y="53"/>
                  <a:pt x="438" y="53"/>
                  <a:pt x="439" y="52"/>
                </a:cubicBezTo>
                <a:cubicBezTo>
                  <a:pt x="439" y="55"/>
                  <a:pt x="440" y="58"/>
                  <a:pt x="440" y="61"/>
                </a:cubicBezTo>
                <a:cubicBezTo>
                  <a:pt x="438" y="61"/>
                  <a:pt x="437" y="61"/>
                  <a:pt x="436" y="61"/>
                </a:cubicBezTo>
                <a:cubicBezTo>
                  <a:pt x="434" y="60"/>
                  <a:pt x="433" y="59"/>
                  <a:pt x="432" y="58"/>
                </a:cubicBezTo>
                <a:close/>
                <a:moveTo>
                  <a:pt x="440" y="62"/>
                </a:moveTo>
                <a:cubicBezTo>
                  <a:pt x="440" y="62"/>
                  <a:pt x="440" y="63"/>
                  <a:pt x="440" y="64"/>
                </a:cubicBezTo>
                <a:cubicBezTo>
                  <a:pt x="439" y="63"/>
                  <a:pt x="438" y="62"/>
                  <a:pt x="437" y="62"/>
                </a:cubicBezTo>
                <a:cubicBezTo>
                  <a:pt x="438" y="62"/>
                  <a:pt x="439" y="62"/>
                  <a:pt x="440" y="62"/>
                </a:cubicBezTo>
                <a:close/>
                <a:moveTo>
                  <a:pt x="441" y="64"/>
                </a:moveTo>
                <a:cubicBezTo>
                  <a:pt x="440" y="64"/>
                  <a:pt x="440" y="64"/>
                  <a:pt x="440" y="64"/>
                </a:cubicBezTo>
                <a:cubicBezTo>
                  <a:pt x="440" y="63"/>
                  <a:pt x="440" y="62"/>
                  <a:pt x="440" y="62"/>
                </a:cubicBezTo>
                <a:cubicBezTo>
                  <a:pt x="442" y="62"/>
                  <a:pt x="444" y="62"/>
                  <a:pt x="447" y="62"/>
                </a:cubicBezTo>
                <a:cubicBezTo>
                  <a:pt x="446" y="62"/>
                  <a:pt x="445" y="63"/>
                  <a:pt x="445" y="64"/>
                </a:cubicBezTo>
                <a:cubicBezTo>
                  <a:pt x="445" y="65"/>
                  <a:pt x="445" y="65"/>
                  <a:pt x="446" y="65"/>
                </a:cubicBezTo>
                <a:cubicBezTo>
                  <a:pt x="446" y="64"/>
                  <a:pt x="447" y="63"/>
                  <a:pt x="448" y="62"/>
                </a:cubicBezTo>
                <a:cubicBezTo>
                  <a:pt x="450" y="62"/>
                  <a:pt x="452" y="62"/>
                  <a:pt x="454" y="62"/>
                </a:cubicBezTo>
                <a:cubicBezTo>
                  <a:pt x="454" y="62"/>
                  <a:pt x="455" y="63"/>
                  <a:pt x="455" y="63"/>
                </a:cubicBezTo>
                <a:cubicBezTo>
                  <a:pt x="455" y="64"/>
                  <a:pt x="456" y="63"/>
                  <a:pt x="456" y="62"/>
                </a:cubicBezTo>
                <a:cubicBezTo>
                  <a:pt x="455" y="62"/>
                  <a:pt x="455" y="62"/>
                  <a:pt x="455" y="62"/>
                </a:cubicBezTo>
                <a:cubicBezTo>
                  <a:pt x="459" y="62"/>
                  <a:pt x="462" y="63"/>
                  <a:pt x="466" y="63"/>
                </a:cubicBezTo>
                <a:cubicBezTo>
                  <a:pt x="466" y="64"/>
                  <a:pt x="466" y="65"/>
                  <a:pt x="466" y="66"/>
                </a:cubicBezTo>
                <a:cubicBezTo>
                  <a:pt x="467" y="67"/>
                  <a:pt x="468" y="67"/>
                  <a:pt x="467" y="66"/>
                </a:cubicBezTo>
                <a:cubicBezTo>
                  <a:pt x="467" y="65"/>
                  <a:pt x="467" y="64"/>
                  <a:pt x="467" y="63"/>
                </a:cubicBezTo>
                <a:cubicBezTo>
                  <a:pt x="467" y="63"/>
                  <a:pt x="468" y="62"/>
                  <a:pt x="467" y="62"/>
                </a:cubicBezTo>
                <a:cubicBezTo>
                  <a:pt x="467" y="62"/>
                  <a:pt x="467" y="62"/>
                  <a:pt x="467" y="62"/>
                </a:cubicBezTo>
                <a:cubicBezTo>
                  <a:pt x="466" y="58"/>
                  <a:pt x="466" y="51"/>
                  <a:pt x="467" y="47"/>
                </a:cubicBezTo>
                <a:cubicBezTo>
                  <a:pt x="467" y="47"/>
                  <a:pt x="467" y="47"/>
                  <a:pt x="467" y="47"/>
                </a:cubicBezTo>
                <a:cubicBezTo>
                  <a:pt x="468" y="46"/>
                  <a:pt x="467" y="46"/>
                  <a:pt x="467" y="46"/>
                </a:cubicBezTo>
                <a:cubicBezTo>
                  <a:pt x="467" y="45"/>
                  <a:pt x="468" y="44"/>
                  <a:pt x="468" y="43"/>
                </a:cubicBezTo>
                <a:cubicBezTo>
                  <a:pt x="468" y="43"/>
                  <a:pt x="469" y="43"/>
                  <a:pt x="469" y="43"/>
                </a:cubicBezTo>
                <a:cubicBezTo>
                  <a:pt x="469" y="43"/>
                  <a:pt x="469" y="43"/>
                  <a:pt x="469" y="43"/>
                </a:cubicBezTo>
                <a:cubicBezTo>
                  <a:pt x="469" y="42"/>
                  <a:pt x="470" y="42"/>
                  <a:pt x="471" y="42"/>
                </a:cubicBezTo>
                <a:cubicBezTo>
                  <a:pt x="471" y="41"/>
                  <a:pt x="471" y="40"/>
                  <a:pt x="470" y="41"/>
                </a:cubicBezTo>
                <a:cubicBezTo>
                  <a:pt x="469" y="41"/>
                  <a:pt x="469" y="42"/>
                  <a:pt x="468" y="42"/>
                </a:cubicBezTo>
                <a:cubicBezTo>
                  <a:pt x="466" y="42"/>
                  <a:pt x="464" y="42"/>
                  <a:pt x="462" y="42"/>
                </a:cubicBezTo>
                <a:cubicBezTo>
                  <a:pt x="462" y="41"/>
                  <a:pt x="461" y="41"/>
                  <a:pt x="461" y="42"/>
                </a:cubicBezTo>
                <a:cubicBezTo>
                  <a:pt x="458" y="43"/>
                  <a:pt x="454" y="43"/>
                  <a:pt x="451" y="43"/>
                </a:cubicBezTo>
                <a:cubicBezTo>
                  <a:pt x="450" y="41"/>
                  <a:pt x="450" y="40"/>
                  <a:pt x="450" y="38"/>
                </a:cubicBezTo>
                <a:cubicBezTo>
                  <a:pt x="457" y="38"/>
                  <a:pt x="464" y="39"/>
                  <a:pt x="471" y="39"/>
                </a:cubicBezTo>
                <a:cubicBezTo>
                  <a:pt x="471" y="47"/>
                  <a:pt x="471" y="55"/>
                  <a:pt x="471" y="63"/>
                </a:cubicBezTo>
                <a:cubicBezTo>
                  <a:pt x="471" y="64"/>
                  <a:pt x="471" y="66"/>
                  <a:pt x="471" y="68"/>
                </a:cubicBezTo>
                <a:cubicBezTo>
                  <a:pt x="463" y="68"/>
                  <a:pt x="454" y="69"/>
                  <a:pt x="446" y="69"/>
                </a:cubicBezTo>
                <a:cubicBezTo>
                  <a:pt x="444" y="69"/>
                  <a:pt x="442" y="68"/>
                  <a:pt x="440" y="68"/>
                </a:cubicBezTo>
                <a:cubicBezTo>
                  <a:pt x="440" y="67"/>
                  <a:pt x="440" y="66"/>
                  <a:pt x="440" y="65"/>
                </a:cubicBezTo>
                <a:cubicBezTo>
                  <a:pt x="441" y="65"/>
                  <a:pt x="441" y="64"/>
                  <a:pt x="441" y="64"/>
                </a:cubicBezTo>
                <a:close/>
                <a:moveTo>
                  <a:pt x="463" y="69"/>
                </a:moveTo>
                <a:cubicBezTo>
                  <a:pt x="465" y="69"/>
                  <a:pt x="468" y="69"/>
                  <a:pt x="471" y="69"/>
                </a:cubicBezTo>
                <a:cubicBezTo>
                  <a:pt x="471" y="69"/>
                  <a:pt x="471" y="69"/>
                  <a:pt x="471" y="69"/>
                </a:cubicBezTo>
                <a:cubicBezTo>
                  <a:pt x="470" y="71"/>
                  <a:pt x="469" y="72"/>
                  <a:pt x="468" y="74"/>
                </a:cubicBezTo>
                <a:cubicBezTo>
                  <a:pt x="466" y="74"/>
                  <a:pt x="465" y="74"/>
                  <a:pt x="464" y="74"/>
                </a:cubicBezTo>
                <a:cubicBezTo>
                  <a:pt x="463" y="74"/>
                  <a:pt x="461" y="73"/>
                  <a:pt x="459" y="73"/>
                </a:cubicBezTo>
                <a:cubicBezTo>
                  <a:pt x="459" y="73"/>
                  <a:pt x="459" y="73"/>
                  <a:pt x="459" y="73"/>
                </a:cubicBezTo>
                <a:cubicBezTo>
                  <a:pt x="459" y="72"/>
                  <a:pt x="458" y="72"/>
                  <a:pt x="458" y="73"/>
                </a:cubicBezTo>
                <a:cubicBezTo>
                  <a:pt x="458" y="73"/>
                  <a:pt x="458" y="73"/>
                  <a:pt x="458" y="74"/>
                </a:cubicBezTo>
                <a:cubicBezTo>
                  <a:pt x="457" y="74"/>
                  <a:pt x="456" y="74"/>
                  <a:pt x="456" y="74"/>
                </a:cubicBezTo>
                <a:cubicBezTo>
                  <a:pt x="453" y="72"/>
                  <a:pt x="450" y="71"/>
                  <a:pt x="448" y="70"/>
                </a:cubicBezTo>
                <a:cubicBezTo>
                  <a:pt x="453" y="70"/>
                  <a:pt x="458" y="69"/>
                  <a:pt x="463" y="69"/>
                </a:cubicBezTo>
                <a:close/>
                <a:moveTo>
                  <a:pt x="470" y="71"/>
                </a:moveTo>
                <a:cubicBezTo>
                  <a:pt x="470" y="71"/>
                  <a:pt x="470" y="71"/>
                  <a:pt x="470" y="71"/>
                </a:cubicBezTo>
                <a:cubicBezTo>
                  <a:pt x="470" y="71"/>
                  <a:pt x="470" y="71"/>
                  <a:pt x="470" y="71"/>
                </a:cubicBezTo>
                <a:cubicBezTo>
                  <a:pt x="470" y="71"/>
                  <a:pt x="470" y="71"/>
                  <a:pt x="470" y="71"/>
                </a:cubicBezTo>
                <a:cubicBezTo>
                  <a:pt x="470" y="71"/>
                  <a:pt x="470" y="71"/>
                  <a:pt x="470" y="71"/>
                </a:cubicBezTo>
                <a:close/>
                <a:moveTo>
                  <a:pt x="469" y="74"/>
                </a:moveTo>
                <a:cubicBezTo>
                  <a:pt x="469" y="74"/>
                  <a:pt x="469" y="74"/>
                  <a:pt x="469" y="74"/>
                </a:cubicBezTo>
                <a:cubicBezTo>
                  <a:pt x="469" y="73"/>
                  <a:pt x="469" y="72"/>
                  <a:pt x="470" y="71"/>
                </a:cubicBezTo>
                <a:cubicBezTo>
                  <a:pt x="470" y="72"/>
                  <a:pt x="469" y="73"/>
                  <a:pt x="469" y="74"/>
                </a:cubicBezTo>
                <a:close/>
                <a:moveTo>
                  <a:pt x="461" y="97"/>
                </a:moveTo>
                <a:cubicBezTo>
                  <a:pt x="460" y="98"/>
                  <a:pt x="459" y="99"/>
                  <a:pt x="459" y="101"/>
                </a:cubicBezTo>
                <a:cubicBezTo>
                  <a:pt x="459" y="99"/>
                  <a:pt x="459" y="97"/>
                  <a:pt x="459" y="95"/>
                </a:cubicBezTo>
                <a:cubicBezTo>
                  <a:pt x="459" y="92"/>
                  <a:pt x="459" y="74"/>
                  <a:pt x="460" y="88"/>
                </a:cubicBezTo>
                <a:cubicBezTo>
                  <a:pt x="460" y="88"/>
                  <a:pt x="461" y="88"/>
                  <a:pt x="461" y="88"/>
                </a:cubicBezTo>
                <a:cubicBezTo>
                  <a:pt x="461" y="85"/>
                  <a:pt x="460" y="82"/>
                  <a:pt x="459" y="79"/>
                </a:cubicBezTo>
                <a:cubicBezTo>
                  <a:pt x="459" y="79"/>
                  <a:pt x="458" y="79"/>
                  <a:pt x="458" y="80"/>
                </a:cubicBezTo>
                <a:cubicBezTo>
                  <a:pt x="458" y="85"/>
                  <a:pt x="458" y="90"/>
                  <a:pt x="458" y="96"/>
                </a:cubicBezTo>
                <a:cubicBezTo>
                  <a:pt x="458" y="92"/>
                  <a:pt x="457" y="88"/>
                  <a:pt x="457" y="84"/>
                </a:cubicBezTo>
                <a:cubicBezTo>
                  <a:pt x="457" y="81"/>
                  <a:pt x="458" y="79"/>
                  <a:pt x="458" y="77"/>
                </a:cubicBezTo>
                <a:cubicBezTo>
                  <a:pt x="458" y="76"/>
                  <a:pt x="458" y="76"/>
                  <a:pt x="458" y="75"/>
                </a:cubicBezTo>
                <a:cubicBezTo>
                  <a:pt x="459" y="75"/>
                  <a:pt x="459" y="75"/>
                  <a:pt x="459" y="75"/>
                </a:cubicBezTo>
                <a:cubicBezTo>
                  <a:pt x="460" y="77"/>
                  <a:pt x="460" y="80"/>
                  <a:pt x="462" y="81"/>
                </a:cubicBezTo>
                <a:cubicBezTo>
                  <a:pt x="462" y="82"/>
                  <a:pt x="463" y="81"/>
                  <a:pt x="462" y="81"/>
                </a:cubicBezTo>
                <a:cubicBezTo>
                  <a:pt x="461" y="79"/>
                  <a:pt x="461" y="77"/>
                  <a:pt x="460" y="75"/>
                </a:cubicBezTo>
                <a:cubicBezTo>
                  <a:pt x="462" y="76"/>
                  <a:pt x="464" y="76"/>
                  <a:pt x="467" y="76"/>
                </a:cubicBezTo>
                <a:cubicBezTo>
                  <a:pt x="464" y="83"/>
                  <a:pt x="462" y="90"/>
                  <a:pt x="461" y="97"/>
                </a:cubicBezTo>
                <a:close/>
                <a:moveTo>
                  <a:pt x="458" y="157"/>
                </a:moveTo>
                <a:cubicBezTo>
                  <a:pt x="458" y="157"/>
                  <a:pt x="458" y="157"/>
                  <a:pt x="458" y="157"/>
                </a:cubicBezTo>
                <a:cubicBezTo>
                  <a:pt x="456" y="160"/>
                  <a:pt x="454" y="162"/>
                  <a:pt x="452" y="164"/>
                </a:cubicBezTo>
                <a:cubicBezTo>
                  <a:pt x="451" y="164"/>
                  <a:pt x="451" y="163"/>
                  <a:pt x="451" y="163"/>
                </a:cubicBezTo>
                <a:cubicBezTo>
                  <a:pt x="451" y="157"/>
                  <a:pt x="451" y="151"/>
                  <a:pt x="452" y="144"/>
                </a:cubicBezTo>
                <a:cubicBezTo>
                  <a:pt x="452" y="135"/>
                  <a:pt x="454" y="125"/>
                  <a:pt x="455" y="115"/>
                </a:cubicBezTo>
                <a:cubicBezTo>
                  <a:pt x="455" y="115"/>
                  <a:pt x="455" y="114"/>
                  <a:pt x="455" y="113"/>
                </a:cubicBezTo>
                <a:cubicBezTo>
                  <a:pt x="456" y="110"/>
                  <a:pt x="457" y="107"/>
                  <a:pt x="458" y="105"/>
                </a:cubicBezTo>
                <a:cubicBezTo>
                  <a:pt x="458" y="122"/>
                  <a:pt x="458" y="140"/>
                  <a:pt x="458" y="157"/>
                </a:cubicBezTo>
                <a:close/>
                <a:moveTo>
                  <a:pt x="453" y="220"/>
                </a:moveTo>
                <a:cubicBezTo>
                  <a:pt x="449" y="224"/>
                  <a:pt x="446" y="228"/>
                  <a:pt x="443" y="232"/>
                </a:cubicBezTo>
                <a:cubicBezTo>
                  <a:pt x="440" y="234"/>
                  <a:pt x="438" y="236"/>
                  <a:pt x="436" y="238"/>
                </a:cubicBezTo>
                <a:cubicBezTo>
                  <a:pt x="436" y="235"/>
                  <a:pt x="436" y="231"/>
                  <a:pt x="436" y="228"/>
                </a:cubicBezTo>
                <a:cubicBezTo>
                  <a:pt x="440" y="224"/>
                  <a:pt x="445" y="220"/>
                  <a:pt x="449" y="217"/>
                </a:cubicBezTo>
                <a:cubicBezTo>
                  <a:pt x="450" y="218"/>
                  <a:pt x="451" y="219"/>
                  <a:pt x="453" y="220"/>
                </a:cubicBezTo>
                <a:cubicBezTo>
                  <a:pt x="453" y="220"/>
                  <a:pt x="453" y="220"/>
                  <a:pt x="453" y="220"/>
                </a:cubicBezTo>
                <a:close/>
                <a:moveTo>
                  <a:pt x="444" y="308"/>
                </a:moveTo>
                <a:cubicBezTo>
                  <a:pt x="443" y="309"/>
                  <a:pt x="443" y="309"/>
                  <a:pt x="443" y="309"/>
                </a:cubicBezTo>
                <a:cubicBezTo>
                  <a:pt x="443" y="309"/>
                  <a:pt x="443" y="309"/>
                  <a:pt x="443" y="309"/>
                </a:cubicBezTo>
                <a:cubicBezTo>
                  <a:pt x="443" y="309"/>
                  <a:pt x="444" y="309"/>
                  <a:pt x="444" y="309"/>
                </a:cubicBezTo>
                <a:cubicBezTo>
                  <a:pt x="444" y="309"/>
                  <a:pt x="445" y="309"/>
                  <a:pt x="445" y="309"/>
                </a:cubicBezTo>
                <a:cubicBezTo>
                  <a:pt x="446" y="309"/>
                  <a:pt x="446" y="309"/>
                  <a:pt x="445" y="308"/>
                </a:cubicBezTo>
                <a:cubicBezTo>
                  <a:pt x="446" y="308"/>
                  <a:pt x="446" y="308"/>
                  <a:pt x="446" y="308"/>
                </a:cubicBezTo>
                <a:cubicBezTo>
                  <a:pt x="448" y="306"/>
                  <a:pt x="449" y="305"/>
                  <a:pt x="451" y="303"/>
                </a:cubicBezTo>
                <a:cubicBezTo>
                  <a:pt x="454" y="300"/>
                  <a:pt x="458" y="297"/>
                  <a:pt x="463" y="294"/>
                </a:cubicBezTo>
                <a:cubicBezTo>
                  <a:pt x="463" y="294"/>
                  <a:pt x="463" y="294"/>
                  <a:pt x="463" y="294"/>
                </a:cubicBezTo>
                <a:cubicBezTo>
                  <a:pt x="465" y="307"/>
                  <a:pt x="468" y="319"/>
                  <a:pt x="470" y="332"/>
                </a:cubicBezTo>
                <a:cubicBezTo>
                  <a:pt x="469" y="333"/>
                  <a:pt x="468" y="335"/>
                  <a:pt x="467" y="336"/>
                </a:cubicBezTo>
                <a:cubicBezTo>
                  <a:pt x="457" y="328"/>
                  <a:pt x="446" y="322"/>
                  <a:pt x="436" y="315"/>
                </a:cubicBezTo>
                <a:cubicBezTo>
                  <a:pt x="437" y="314"/>
                  <a:pt x="438" y="313"/>
                  <a:pt x="439" y="311"/>
                </a:cubicBezTo>
                <a:cubicBezTo>
                  <a:pt x="441" y="313"/>
                  <a:pt x="443" y="314"/>
                  <a:pt x="445" y="315"/>
                </a:cubicBezTo>
                <a:cubicBezTo>
                  <a:pt x="444" y="315"/>
                  <a:pt x="444" y="315"/>
                  <a:pt x="444" y="316"/>
                </a:cubicBezTo>
                <a:cubicBezTo>
                  <a:pt x="444" y="316"/>
                  <a:pt x="444" y="317"/>
                  <a:pt x="445" y="316"/>
                </a:cubicBezTo>
                <a:cubicBezTo>
                  <a:pt x="445" y="316"/>
                  <a:pt x="445" y="316"/>
                  <a:pt x="446" y="316"/>
                </a:cubicBezTo>
                <a:cubicBezTo>
                  <a:pt x="446" y="316"/>
                  <a:pt x="447" y="317"/>
                  <a:pt x="448" y="317"/>
                </a:cubicBezTo>
                <a:cubicBezTo>
                  <a:pt x="447" y="317"/>
                  <a:pt x="447" y="318"/>
                  <a:pt x="447" y="318"/>
                </a:cubicBezTo>
                <a:cubicBezTo>
                  <a:pt x="447" y="318"/>
                  <a:pt x="447" y="318"/>
                  <a:pt x="447" y="318"/>
                </a:cubicBezTo>
                <a:cubicBezTo>
                  <a:pt x="447" y="318"/>
                  <a:pt x="447" y="318"/>
                  <a:pt x="447" y="318"/>
                </a:cubicBezTo>
                <a:cubicBezTo>
                  <a:pt x="447" y="318"/>
                  <a:pt x="447" y="318"/>
                  <a:pt x="447" y="318"/>
                </a:cubicBezTo>
                <a:cubicBezTo>
                  <a:pt x="446" y="319"/>
                  <a:pt x="447" y="319"/>
                  <a:pt x="447" y="319"/>
                </a:cubicBezTo>
                <a:cubicBezTo>
                  <a:pt x="448" y="319"/>
                  <a:pt x="448" y="318"/>
                  <a:pt x="449" y="318"/>
                </a:cubicBezTo>
                <a:cubicBezTo>
                  <a:pt x="449" y="318"/>
                  <a:pt x="450" y="318"/>
                  <a:pt x="451" y="319"/>
                </a:cubicBezTo>
                <a:cubicBezTo>
                  <a:pt x="450" y="319"/>
                  <a:pt x="449" y="320"/>
                  <a:pt x="449" y="321"/>
                </a:cubicBezTo>
                <a:cubicBezTo>
                  <a:pt x="449" y="321"/>
                  <a:pt x="449" y="322"/>
                  <a:pt x="450" y="322"/>
                </a:cubicBezTo>
                <a:cubicBezTo>
                  <a:pt x="451" y="321"/>
                  <a:pt x="452" y="321"/>
                  <a:pt x="453" y="320"/>
                </a:cubicBezTo>
                <a:cubicBezTo>
                  <a:pt x="454" y="321"/>
                  <a:pt x="455" y="322"/>
                  <a:pt x="457" y="323"/>
                </a:cubicBezTo>
                <a:cubicBezTo>
                  <a:pt x="457" y="323"/>
                  <a:pt x="456" y="324"/>
                  <a:pt x="456" y="325"/>
                </a:cubicBezTo>
                <a:cubicBezTo>
                  <a:pt x="456" y="325"/>
                  <a:pt x="457" y="326"/>
                  <a:pt x="457" y="325"/>
                </a:cubicBezTo>
                <a:cubicBezTo>
                  <a:pt x="458" y="325"/>
                  <a:pt x="458" y="325"/>
                  <a:pt x="459" y="324"/>
                </a:cubicBezTo>
                <a:cubicBezTo>
                  <a:pt x="461" y="325"/>
                  <a:pt x="463" y="327"/>
                  <a:pt x="465" y="328"/>
                </a:cubicBezTo>
                <a:cubicBezTo>
                  <a:pt x="465" y="328"/>
                  <a:pt x="466" y="328"/>
                  <a:pt x="465" y="328"/>
                </a:cubicBezTo>
                <a:cubicBezTo>
                  <a:pt x="463" y="326"/>
                  <a:pt x="462" y="325"/>
                  <a:pt x="460" y="324"/>
                </a:cubicBezTo>
                <a:cubicBezTo>
                  <a:pt x="461" y="323"/>
                  <a:pt x="462" y="323"/>
                  <a:pt x="463" y="323"/>
                </a:cubicBezTo>
                <a:cubicBezTo>
                  <a:pt x="464" y="323"/>
                  <a:pt x="464" y="322"/>
                  <a:pt x="463" y="322"/>
                </a:cubicBezTo>
                <a:cubicBezTo>
                  <a:pt x="462" y="321"/>
                  <a:pt x="461" y="323"/>
                  <a:pt x="460" y="323"/>
                </a:cubicBezTo>
                <a:cubicBezTo>
                  <a:pt x="459" y="323"/>
                  <a:pt x="459" y="323"/>
                  <a:pt x="459" y="323"/>
                </a:cubicBezTo>
                <a:cubicBezTo>
                  <a:pt x="458" y="323"/>
                  <a:pt x="458" y="323"/>
                  <a:pt x="457" y="323"/>
                </a:cubicBezTo>
                <a:cubicBezTo>
                  <a:pt x="458" y="321"/>
                  <a:pt x="459" y="320"/>
                  <a:pt x="459" y="320"/>
                </a:cubicBezTo>
                <a:cubicBezTo>
                  <a:pt x="460" y="317"/>
                  <a:pt x="461" y="315"/>
                  <a:pt x="462" y="313"/>
                </a:cubicBezTo>
                <a:cubicBezTo>
                  <a:pt x="463" y="313"/>
                  <a:pt x="462" y="312"/>
                  <a:pt x="462" y="313"/>
                </a:cubicBezTo>
                <a:cubicBezTo>
                  <a:pt x="460" y="313"/>
                  <a:pt x="459" y="314"/>
                  <a:pt x="458" y="315"/>
                </a:cubicBezTo>
                <a:cubicBezTo>
                  <a:pt x="457" y="316"/>
                  <a:pt x="455" y="317"/>
                  <a:pt x="454" y="318"/>
                </a:cubicBezTo>
                <a:cubicBezTo>
                  <a:pt x="454" y="318"/>
                  <a:pt x="453" y="319"/>
                  <a:pt x="452" y="319"/>
                </a:cubicBezTo>
                <a:cubicBezTo>
                  <a:pt x="452" y="319"/>
                  <a:pt x="452" y="319"/>
                  <a:pt x="452" y="319"/>
                </a:cubicBezTo>
                <a:cubicBezTo>
                  <a:pt x="454" y="315"/>
                  <a:pt x="457" y="312"/>
                  <a:pt x="459" y="308"/>
                </a:cubicBezTo>
                <a:cubicBezTo>
                  <a:pt x="460" y="308"/>
                  <a:pt x="459" y="307"/>
                  <a:pt x="459" y="308"/>
                </a:cubicBezTo>
                <a:cubicBezTo>
                  <a:pt x="457" y="309"/>
                  <a:pt x="455" y="311"/>
                  <a:pt x="453" y="312"/>
                </a:cubicBezTo>
                <a:cubicBezTo>
                  <a:pt x="456" y="309"/>
                  <a:pt x="459" y="305"/>
                  <a:pt x="462" y="302"/>
                </a:cubicBezTo>
                <a:cubicBezTo>
                  <a:pt x="462" y="302"/>
                  <a:pt x="462" y="302"/>
                  <a:pt x="462" y="302"/>
                </a:cubicBezTo>
                <a:cubicBezTo>
                  <a:pt x="462" y="302"/>
                  <a:pt x="462" y="302"/>
                  <a:pt x="462" y="302"/>
                </a:cubicBezTo>
                <a:cubicBezTo>
                  <a:pt x="462" y="301"/>
                  <a:pt x="462" y="301"/>
                  <a:pt x="462" y="301"/>
                </a:cubicBezTo>
                <a:cubicBezTo>
                  <a:pt x="463" y="301"/>
                  <a:pt x="462" y="301"/>
                  <a:pt x="462" y="301"/>
                </a:cubicBezTo>
                <a:cubicBezTo>
                  <a:pt x="458" y="303"/>
                  <a:pt x="455" y="306"/>
                  <a:pt x="452" y="309"/>
                </a:cubicBezTo>
                <a:cubicBezTo>
                  <a:pt x="450" y="310"/>
                  <a:pt x="449" y="311"/>
                  <a:pt x="448" y="313"/>
                </a:cubicBezTo>
                <a:cubicBezTo>
                  <a:pt x="447" y="313"/>
                  <a:pt x="447" y="313"/>
                  <a:pt x="446" y="314"/>
                </a:cubicBezTo>
                <a:cubicBezTo>
                  <a:pt x="446" y="314"/>
                  <a:pt x="446" y="314"/>
                  <a:pt x="446" y="314"/>
                </a:cubicBezTo>
                <a:cubicBezTo>
                  <a:pt x="446" y="314"/>
                  <a:pt x="445" y="314"/>
                  <a:pt x="445" y="315"/>
                </a:cubicBezTo>
                <a:cubicBezTo>
                  <a:pt x="443" y="313"/>
                  <a:pt x="441" y="312"/>
                  <a:pt x="439" y="311"/>
                </a:cubicBezTo>
                <a:cubicBezTo>
                  <a:pt x="446" y="302"/>
                  <a:pt x="453" y="295"/>
                  <a:pt x="462" y="287"/>
                </a:cubicBezTo>
                <a:cubicBezTo>
                  <a:pt x="462" y="289"/>
                  <a:pt x="462" y="291"/>
                  <a:pt x="463" y="293"/>
                </a:cubicBezTo>
                <a:cubicBezTo>
                  <a:pt x="463" y="293"/>
                  <a:pt x="462" y="293"/>
                  <a:pt x="462" y="293"/>
                </a:cubicBezTo>
                <a:cubicBezTo>
                  <a:pt x="459" y="295"/>
                  <a:pt x="456" y="297"/>
                  <a:pt x="453" y="300"/>
                </a:cubicBezTo>
                <a:cubicBezTo>
                  <a:pt x="450" y="303"/>
                  <a:pt x="447" y="306"/>
                  <a:pt x="444" y="308"/>
                </a:cubicBezTo>
                <a:close/>
                <a:moveTo>
                  <a:pt x="456" y="377"/>
                </a:moveTo>
                <a:cubicBezTo>
                  <a:pt x="455" y="377"/>
                  <a:pt x="456" y="378"/>
                  <a:pt x="456" y="377"/>
                </a:cubicBezTo>
                <a:cubicBezTo>
                  <a:pt x="457" y="377"/>
                  <a:pt x="457" y="377"/>
                  <a:pt x="457" y="377"/>
                </a:cubicBezTo>
                <a:cubicBezTo>
                  <a:pt x="462" y="380"/>
                  <a:pt x="467" y="383"/>
                  <a:pt x="471" y="387"/>
                </a:cubicBezTo>
                <a:cubicBezTo>
                  <a:pt x="470" y="388"/>
                  <a:pt x="468" y="390"/>
                  <a:pt x="466" y="392"/>
                </a:cubicBezTo>
                <a:cubicBezTo>
                  <a:pt x="458" y="386"/>
                  <a:pt x="450" y="379"/>
                  <a:pt x="442" y="372"/>
                </a:cubicBezTo>
                <a:cubicBezTo>
                  <a:pt x="440" y="371"/>
                  <a:pt x="439" y="370"/>
                  <a:pt x="438" y="368"/>
                </a:cubicBezTo>
                <a:cubicBezTo>
                  <a:pt x="438" y="367"/>
                  <a:pt x="439" y="366"/>
                  <a:pt x="440" y="365"/>
                </a:cubicBezTo>
                <a:cubicBezTo>
                  <a:pt x="446" y="369"/>
                  <a:pt x="451" y="372"/>
                  <a:pt x="456" y="376"/>
                </a:cubicBezTo>
                <a:cubicBezTo>
                  <a:pt x="456" y="376"/>
                  <a:pt x="456" y="376"/>
                  <a:pt x="456" y="377"/>
                </a:cubicBezTo>
                <a:close/>
                <a:moveTo>
                  <a:pt x="548" y="653"/>
                </a:moveTo>
                <a:cubicBezTo>
                  <a:pt x="548" y="653"/>
                  <a:pt x="549" y="653"/>
                  <a:pt x="549" y="653"/>
                </a:cubicBezTo>
                <a:cubicBezTo>
                  <a:pt x="550" y="653"/>
                  <a:pt x="550" y="653"/>
                  <a:pt x="550" y="653"/>
                </a:cubicBezTo>
                <a:cubicBezTo>
                  <a:pt x="551" y="654"/>
                  <a:pt x="551" y="656"/>
                  <a:pt x="552" y="657"/>
                </a:cubicBezTo>
                <a:cubicBezTo>
                  <a:pt x="550" y="657"/>
                  <a:pt x="549" y="656"/>
                  <a:pt x="547" y="656"/>
                </a:cubicBezTo>
                <a:cubicBezTo>
                  <a:pt x="546" y="655"/>
                  <a:pt x="545" y="654"/>
                  <a:pt x="544" y="652"/>
                </a:cubicBezTo>
                <a:cubicBezTo>
                  <a:pt x="545" y="653"/>
                  <a:pt x="547" y="653"/>
                  <a:pt x="548" y="653"/>
                </a:cubicBezTo>
                <a:cubicBezTo>
                  <a:pt x="548" y="653"/>
                  <a:pt x="548" y="653"/>
                  <a:pt x="548" y="653"/>
                </a:cubicBezTo>
                <a:close/>
                <a:moveTo>
                  <a:pt x="567" y="657"/>
                </a:moveTo>
                <a:cubicBezTo>
                  <a:pt x="568" y="657"/>
                  <a:pt x="568" y="657"/>
                  <a:pt x="569" y="657"/>
                </a:cubicBezTo>
                <a:cubicBezTo>
                  <a:pt x="569" y="657"/>
                  <a:pt x="569" y="656"/>
                  <a:pt x="569" y="656"/>
                </a:cubicBezTo>
                <a:cubicBezTo>
                  <a:pt x="569" y="656"/>
                  <a:pt x="569" y="656"/>
                  <a:pt x="569" y="656"/>
                </a:cubicBezTo>
                <a:cubicBezTo>
                  <a:pt x="569" y="656"/>
                  <a:pt x="569" y="656"/>
                  <a:pt x="569" y="656"/>
                </a:cubicBezTo>
                <a:cubicBezTo>
                  <a:pt x="571" y="656"/>
                  <a:pt x="573" y="657"/>
                  <a:pt x="576" y="657"/>
                </a:cubicBezTo>
                <a:cubicBezTo>
                  <a:pt x="575" y="661"/>
                  <a:pt x="573" y="665"/>
                  <a:pt x="573" y="666"/>
                </a:cubicBezTo>
                <a:cubicBezTo>
                  <a:pt x="572" y="668"/>
                  <a:pt x="572" y="671"/>
                  <a:pt x="572" y="673"/>
                </a:cubicBezTo>
                <a:cubicBezTo>
                  <a:pt x="571" y="673"/>
                  <a:pt x="570" y="673"/>
                  <a:pt x="569" y="673"/>
                </a:cubicBezTo>
                <a:cubicBezTo>
                  <a:pt x="569" y="670"/>
                  <a:pt x="568" y="668"/>
                  <a:pt x="567" y="666"/>
                </a:cubicBezTo>
                <a:cubicBezTo>
                  <a:pt x="567" y="665"/>
                  <a:pt x="567" y="665"/>
                  <a:pt x="567" y="665"/>
                </a:cubicBezTo>
                <a:cubicBezTo>
                  <a:pt x="568" y="664"/>
                  <a:pt x="567" y="664"/>
                  <a:pt x="567" y="664"/>
                </a:cubicBezTo>
                <a:cubicBezTo>
                  <a:pt x="567" y="664"/>
                  <a:pt x="567" y="664"/>
                  <a:pt x="567" y="664"/>
                </a:cubicBezTo>
                <a:cubicBezTo>
                  <a:pt x="567" y="664"/>
                  <a:pt x="567" y="664"/>
                  <a:pt x="566" y="664"/>
                </a:cubicBezTo>
                <a:cubicBezTo>
                  <a:pt x="566" y="664"/>
                  <a:pt x="566" y="664"/>
                  <a:pt x="566" y="664"/>
                </a:cubicBezTo>
                <a:cubicBezTo>
                  <a:pt x="568" y="664"/>
                  <a:pt x="569" y="664"/>
                  <a:pt x="568" y="664"/>
                </a:cubicBezTo>
                <a:cubicBezTo>
                  <a:pt x="568" y="665"/>
                  <a:pt x="569" y="665"/>
                  <a:pt x="569" y="665"/>
                </a:cubicBezTo>
                <a:cubicBezTo>
                  <a:pt x="570" y="664"/>
                  <a:pt x="571" y="662"/>
                  <a:pt x="568" y="662"/>
                </a:cubicBezTo>
                <a:cubicBezTo>
                  <a:pt x="564" y="662"/>
                  <a:pt x="559" y="662"/>
                  <a:pt x="554" y="663"/>
                </a:cubicBezTo>
                <a:cubicBezTo>
                  <a:pt x="553" y="661"/>
                  <a:pt x="553" y="659"/>
                  <a:pt x="552" y="657"/>
                </a:cubicBezTo>
                <a:cubicBezTo>
                  <a:pt x="554" y="658"/>
                  <a:pt x="555" y="658"/>
                  <a:pt x="557" y="658"/>
                </a:cubicBezTo>
                <a:cubicBezTo>
                  <a:pt x="557" y="658"/>
                  <a:pt x="557" y="658"/>
                  <a:pt x="557" y="658"/>
                </a:cubicBezTo>
                <a:cubicBezTo>
                  <a:pt x="555" y="657"/>
                  <a:pt x="554" y="657"/>
                  <a:pt x="552" y="657"/>
                </a:cubicBezTo>
                <a:cubicBezTo>
                  <a:pt x="552" y="656"/>
                  <a:pt x="551" y="654"/>
                  <a:pt x="551" y="653"/>
                </a:cubicBezTo>
                <a:cubicBezTo>
                  <a:pt x="556" y="654"/>
                  <a:pt x="562" y="655"/>
                  <a:pt x="567" y="656"/>
                </a:cubicBezTo>
                <a:cubicBezTo>
                  <a:pt x="567" y="656"/>
                  <a:pt x="567" y="656"/>
                  <a:pt x="567" y="656"/>
                </a:cubicBezTo>
                <a:cubicBezTo>
                  <a:pt x="566" y="656"/>
                  <a:pt x="566" y="657"/>
                  <a:pt x="567" y="657"/>
                </a:cubicBezTo>
                <a:close/>
                <a:moveTo>
                  <a:pt x="570" y="656"/>
                </a:moveTo>
                <a:cubicBezTo>
                  <a:pt x="572" y="655"/>
                  <a:pt x="574" y="655"/>
                  <a:pt x="576" y="655"/>
                </a:cubicBezTo>
                <a:cubicBezTo>
                  <a:pt x="576" y="655"/>
                  <a:pt x="576" y="656"/>
                  <a:pt x="576" y="657"/>
                </a:cubicBezTo>
                <a:cubicBezTo>
                  <a:pt x="574" y="656"/>
                  <a:pt x="572" y="656"/>
                  <a:pt x="570" y="656"/>
                </a:cubicBezTo>
                <a:close/>
                <a:moveTo>
                  <a:pt x="588" y="796"/>
                </a:moveTo>
                <a:cubicBezTo>
                  <a:pt x="588" y="797"/>
                  <a:pt x="589" y="797"/>
                  <a:pt x="589" y="798"/>
                </a:cubicBezTo>
                <a:cubicBezTo>
                  <a:pt x="589" y="798"/>
                  <a:pt x="589" y="798"/>
                  <a:pt x="589" y="798"/>
                </a:cubicBezTo>
                <a:cubicBezTo>
                  <a:pt x="589" y="797"/>
                  <a:pt x="588" y="797"/>
                  <a:pt x="588" y="796"/>
                </a:cubicBezTo>
                <a:close/>
                <a:moveTo>
                  <a:pt x="577" y="816"/>
                </a:moveTo>
                <a:cubicBezTo>
                  <a:pt x="578" y="809"/>
                  <a:pt x="584" y="804"/>
                  <a:pt x="588" y="799"/>
                </a:cubicBezTo>
                <a:cubicBezTo>
                  <a:pt x="589" y="803"/>
                  <a:pt x="591" y="806"/>
                  <a:pt x="591" y="809"/>
                </a:cubicBezTo>
                <a:cubicBezTo>
                  <a:pt x="592" y="810"/>
                  <a:pt x="593" y="810"/>
                  <a:pt x="592" y="809"/>
                </a:cubicBezTo>
                <a:cubicBezTo>
                  <a:pt x="591" y="806"/>
                  <a:pt x="590" y="802"/>
                  <a:pt x="589" y="799"/>
                </a:cubicBezTo>
                <a:cubicBezTo>
                  <a:pt x="589" y="798"/>
                  <a:pt x="589" y="798"/>
                  <a:pt x="589" y="798"/>
                </a:cubicBezTo>
                <a:cubicBezTo>
                  <a:pt x="591" y="803"/>
                  <a:pt x="593" y="809"/>
                  <a:pt x="595" y="814"/>
                </a:cubicBezTo>
                <a:cubicBezTo>
                  <a:pt x="599" y="823"/>
                  <a:pt x="603" y="832"/>
                  <a:pt x="606" y="841"/>
                </a:cubicBezTo>
                <a:cubicBezTo>
                  <a:pt x="597" y="835"/>
                  <a:pt x="589" y="828"/>
                  <a:pt x="580" y="821"/>
                </a:cubicBezTo>
                <a:cubicBezTo>
                  <a:pt x="578" y="820"/>
                  <a:pt x="576" y="818"/>
                  <a:pt x="574" y="817"/>
                </a:cubicBezTo>
                <a:cubicBezTo>
                  <a:pt x="578" y="810"/>
                  <a:pt x="582" y="802"/>
                  <a:pt x="587" y="795"/>
                </a:cubicBezTo>
                <a:cubicBezTo>
                  <a:pt x="587" y="796"/>
                  <a:pt x="588" y="797"/>
                  <a:pt x="588" y="798"/>
                </a:cubicBezTo>
                <a:cubicBezTo>
                  <a:pt x="583" y="803"/>
                  <a:pt x="577" y="809"/>
                  <a:pt x="576" y="816"/>
                </a:cubicBezTo>
                <a:cubicBezTo>
                  <a:pt x="576" y="817"/>
                  <a:pt x="577" y="817"/>
                  <a:pt x="577" y="816"/>
                </a:cubicBezTo>
                <a:close/>
                <a:moveTo>
                  <a:pt x="588" y="794"/>
                </a:moveTo>
                <a:cubicBezTo>
                  <a:pt x="590" y="792"/>
                  <a:pt x="591" y="790"/>
                  <a:pt x="593" y="788"/>
                </a:cubicBezTo>
                <a:cubicBezTo>
                  <a:pt x="599" y="809"/>
                  <a:pt x="607" y="830"/>
                  <a:pt x="619" y="849"/>
                </a:cubicBezTo>
                <a:cubicBezTo>
                  <a:pt x="615" y="847"/>
                  <a:pt x="611" y="845"/>
                  <a:pt x="608" y="842"/>
                </a:cubicBezTo>
                <a:cubicBezTo>
                  <a:pt x="601" y="826"/>
                  <a:pt x="595" y="810"/>
                  <a:pt x="588" y="794"/>
                </a:cubicBezTo>
                <a:close/>
                <a:moveTo>
                  <a:pt x="588" y="794"/>
                </a:moveTo>
                <a:cubicBezTo>
                  <a:pt x="588" y="793"/>
                  <a:pt x="588" y="793"/>
                  <a:pt x="587" y="793"/>
                </a:cubicBezTo>
                <a:cubicBezTo>
                  <a:pt x="587" y="792"/>
                  <a:pt x="586" y="793"/>
                  <a:pt x="586" y="793"/>
                </a:cubicBezTo>
                <a:cubicBezTo>
                  <a:pt x="587" y="794"/>
                  <a:pt x="587" y="794"/>
                  <a:pt x="587" y="795"/>
                </a:cubicBezTo>
                <a:cubicBezTo>
                  <a:pt x="582" y="802"/>
                  <a:pt x="578" y="809"/>
                  <a:pt x="574" y="817"/>
                </a:cubicBezTo>
                <a:cubicBezTo>
                  <a:pt x="573" y="816"/>
                  <a:pt x="572" y="815"/>
                  <a:pt x="571" y="815"/>
                </a:cubicBezTo>
                <a:cubicBezTo>
                  <a:pt x="577" y="805"/>
                  <a:pt x="583" y="795"/>
                  <a:pt x="589" y="786"/>
                </a:cubicBezTo>
                <a:cubicBezTo>
                  <a:pt x="589" y="786"/>
                  <a:pt x="589" y="785"/>
                  <a:pt x="589" y="785"/>
                </a:cubicBezTo>
                <a:cubicBezTo>
                  <a:pt x="590" y="786"/>
                  <a:pt x="590" y="786"/>
                  <a:pt x="591" y="786"/>
                </a:cubicBezTo>
                <a:cubicBezTo>
                  <a:pt x="591" y="786"/>
                  <a:pt x="591" y="786"/>
                  <a:pt x="591" y="786"/>
                </a:cubicBezTo>
                <a:cubicBezTo>
                  <a:pt x="591" y="786"/>
                  <a:pt x="590" y="785"/>
                  <a:pt x="590" y="785"/>
                </a:cubicBezTo>
                <a:cubicBezTo>
                  <a:pt x="590" y="785"/>
                  <a:pt x="590" y="785"/>
                  <a:pt x="590" y="785"/>
                </a:cubicBezTo>
                <a:cubicBezTo>
                  <a:pt x="590" y="784"/>
                  <a:pt x="591" y="783"/>
                  <a:pt x="591" y="782"/>
                </a:cubicBezTo>
                <a:cubicBezTo>
                  <a:pt x="592" y="784"/>
                  <a:pt x="592" y="786"/>
                  <a:pt x="593" y="787"/>
                </a:cubicBezTo>
                <a:cubicBezTo>
                  <a:pt x="591" y="789"/>
                  <a:pt x="589" y="791"/>
                  <a:pt x="588" y="794"/>
                </a:cubicBezTo>
                <a:close/>
                <a:moveTo>
                  <a:pt x="627" y="862"/>
                </a:moveTo>
                <a:cubicBezTo>
                  <a:pt x="627" y="862"/>
                  <a:pt x="627" y="862"/>
                  <a:pt x="627" y="863"/>
                </a:cubicBezTo>
                <a:cubicBezTo>
                  <a:pt x="621" y="862"/>
                  <a:pt x="615" y="862"/>
                  <a:pt x="609" y="861"/>
                </a:cubicBezTo>
                <a:cubicBezTo>
                  <a:pt x="614" y="861"/>
                  <a:pt x="620" y="861"/>
                  <a:pt x="626" y="861"/>
                </a:cubicBezTo>
                <a:cubicBezTo>
                  <a:pt x="626" y="861"/>
                  <a:pt x="626" y="862"/>
                  <a:pt x="627" y="862"/>
                </a:cubicBezTo>
                <a:close/>
                <a:moveTo>
                  <a:pt x="663" y="868"/>
                </a:moveTo>
                <a:cubicBezTo>
                  <a:pt x="664" y="868"/>
                  <a:pt x="665" y="868"/>
                  <a:pt x="666" y="868"/>
                </a:cubicBezTo>
                <a:cubicBezTo>
                  <a:pt x="667" y="868"/>
                  <a:pt x="668" y="869"/>
                  <a:pt x="669" y="869"/>
                </a:cubicBezTo>
                <a:cubicBezTo>
                  <a:pt x="664" y="869"/>
                  <a:pt x="660" y="869"/>
                  <a:pt x="657" y="869"/>
                </a:cubicBezTo>
                <a:cubicBezTo>
                  <a:pt x="648" y="869"/>
                  <a:pt x="639" y="869"/>
                  <a:pt x="630" y="869"/>
                </a:cubicBezTo>
                <a:cubicBezTo>
                  <a:pt x="630" y="868"/>
                  <a:pt x="629" y="866"/>
                  <a:pt x="628" y="864"/>
                </a:cubicBezTo>
                <a:cubicBezTo>
                  <a:pt x="629" y="864"/>
                  <a:pt x="629" y="864"/>
                  <a:pt x="630" y="864"/>
                </a:cubicBezTo>
                <a:cubicBezTo>
                  <a:pt x="632" y="866"/>
                  <a:pt x="634" y="867"/>
                  <a:pt x="636" y="869"/>
                </a:cubicBezTo>
                <a:cubicBezTo>
                  <a:pt x="636" y="869"/>
                  <a:pt x="636" y="869"/>
                  <a:pt x="636" y="869"/>
                </a:cubicBezTo>
                <a:cubicBezTo>
                  <a:pt x="634" y="867"/>
                  <a:pt x="633" y="866"/>
                  <a:pt x="631" y="864"/>
                </a:cubicBezTo>
                <a:cubicBezTo>
                  <a:pt x="632" y="864"/>
                  <a:pt x="634" y="864"/>
                  <a:pt x="636" y="864"/>
                </a:cubicBezTo>
                <a:cubicBezTo>
                  <a:pt x="636" y="864"/>
                  <a:pt x="636" y="864"/>
                  <a:pt x="636" y="864"/>
                </a:cubicBezTo>
                <a:cubicBezTo>
                  <a:pt x="641" y="864"/>
                  <a:pt x="645" y="865"/>
                  <a:pt x="650" y="865"/>
                </a:cubicBezTo>
                <a:cubicBezTo>
                  <a:pt x="652" y="866"/>
                  <a:pt x="659" y="866"/>
                  <a:pt x="664" y="867"/>
                </a:cubicBezTo>
                <a:cubicBezTo>
                  <a:pt x="664" y="867"/>
                  <a:pt x="663" y="867"/>
                  <a:pt x="663" y="867"/>
                </a:cubicBezTo>
                <a:cubicBezTo>
                  <a:pt x="662" y="868"/>
                  <a:pt x="662" y="868"/>
                  <a:pt x="663" y="868"/>
                </a:cubicBezTo>
                <a:close/>
                <a:moveTo>
                  <a:pt x="678" y="878"/>
                </a:moveTo>
                <a:cubicBezTo>
                  <a:pt x="679" y="878"/>
                  <a:pt x="680" y="878"/>
                  <a:pt x="680" y="878"/>
                </a:cubicBezTo>
                <a:cubicBezTo>
                  <a:pt x="680" y="879"/>
                  <a:pt x="680" y="880"/>
                  <a:pt x="681" y="881"/>
                </a:cubicBezTo>
                <a:cubicBezTo>
                  <a:pt x="681" y="882"/>
                  <a:pt x="681" y="882"/>
                  <a:pt x="682" y="881"/>
                </a:cubicBezTo>
                <a:cubicBezTo>
                  <a:pt x="682" y="881"/>
                  <a:pt x="682" y="880"/>
                  <a:pt x="682" y="879"/>
                </a:cubicBezTo>
                <a:cubicBezTo>
                  <a:pt x="682" y="880"/>
                  <a:pt x="682" y="881"/>
                  <a:pt x="682" y="881"/>
                </a:cubicBezTo>
                <a:cubicBezTo>
                  <a:pt x="680" y="883"/>
                  <a:pt x="678" y="884"/>
                  <a:pt x="676" y="886"/>
                </a:cubicBezTo>
                <a:cubicBezTo>
                  <a:pt x="676" y="886"/>
                  <a:pt x="675" y="886"/>
                  <a:pt x="675" y="886"/>
                </a:cubicBezTo>
                <a:cubicBezTo>
                  <a:pt x="669" y="889"/>
                  <a:pt x="664" y="894"/>
                  <a:pt x="659" y="899"/>
                </a:cubicBezTo>
                <a:cubicBezTo>
                  <a:pt x="658" y="899"/>
                  <a:pt x="658" y="899"/>
                  <a:pt x="658" y="899"/>
                </a:cubicBezTo>
                <a:cubicBezTo>
                  <a:pt x="659" y="898"/>
                  <a:pt x="659" y="897"/>
                  <a:pt x="660" y="896"/>
                </a:cubicBezTo>
                <a:cubicBezTo>
                  <a:pt x="661" y="896"/>
                  <a:pt x="662" y="895"/>
                  <a:pt x="662" y="895"/>
                </a:cubicBezTo>
                <a:cubicBezTo>
                  <a:pt x="662" y="895"/>
                  <a:pt x="663" y="895"/>
                  <a:pt x="663" y="895"/>
                </a:cubicBezTo>
                <a:cubicBezTo>
                  <a:pt x="667" y="891"/>
                  <a:pt x="671" y="888"/>
                  <a:pt x="676" y="885"/>
                </a:cubicBezTo>
                <a:cubicBezTo>
                  <a:pt x="676" y="885"/>
                  <a:pt x="676" y="885"/>
                  <a:pt x="676" y="884"/>
                </a:cubicBezTo>
                <a:cubicBezTo>
                  <a:pt x="676" y="884"/>
                  <a:pt x="677" y="885"/>
                  <a:pt x="677" y="885"/>
                </a:cubicBezTo>
                <a:cubicBezTo>
                  <a:pt x="677" y="885"/>
                  <a:pt x="677" y="884"/>
                  <a:pt x="677" y="884"/>
                </a:cubicBezTo>
                <a:cubicBezTo>
                  <a:pt x="676" y="884"/>
                  <a:pt x="676" y="884"/>
                  <a:pt x="675" y="884"/>
                </a:cubicBezTo>
                <a:cubicBezTo>
                  <a:pt x="676" y="883"/>
                  <a:pt x="677" y="882"/>
                  <a:pt x="678" y="882"/>
                </a:cubicBezTo>
                <a:cubicBezTo>
                  <a:pt x="678" y="881"/>
                  <a:pt x="678" y="881"/>
                  <a:pt x="678" y="881"/>
                </a:cubicBezTo>
                <a:cubicBezTo>
                  <a:pt x="679" y="881"/>
                  <a:pt x="679" y="880"/>
                  <a:pt x="680" y="880"/>
                </a:cubicBezTo>
                <a:cubicBezTo>
                  <a:pt x="680" y="880"/>
                  <a:pt x="680" y="879"/>
                  <a:pt x="679" y="879"/>
                </a:cubicBezTo>
                <a:cubicBezTo>
                  <a:pt x="678" y="880"/>
                  <a:pt x="678" y="880"/>
                  <a:pt x="677" y="881"/>
                </a:cubicBezTo>
                <a:cubicBezTo>
                  <a:pt x="675" y="881"/>
                  <a:pt x="674" y="880"/>
                  <a:pt x="672" y="880"/>
                </a:cubicBezTo>
                <a:cubicBezTo>
                  <a:pt x="672" y="880"/>
                  <a:pt x="672" y="880"/>
                  <a:pt x="671" y="880"/>
                </a:cubicBezTo>
                <a:cubicBezTo>
                  <a:pt x="671" y="880"/>
                  <a:pt x="671" y="880"/>
                  <a:pt x="671" y="880"/>
                </a:cubicBezTo>
                <a:cubicBezTo>
                  <a:pt x="672" y="879"/>
                  <a:pt x="671" y="879"/>
                  <a:pt x="671" y="879"/>
                </a:cubicBezTo>
                <a:cubicBezTo>
                  <a:pt x="671" y="879"/>
                  <a:pt x="670" y="879"/>
                  <a:pt x="670" y="879"/>
                </a:cubicBezTo>
                <a:cubicBezTo>
                  <a:pt x="669" y="879"/>
                  <a:pt x="668" y="879"/>
                  <a:pt x="667" y="878"/>
                </a:cubicBezTo>
                <a:cubicBezTo>
                  <a:pt x="667" y="878"/>
                  <a:pt x="667" y="877"/>
                  <a:pt x="668" y="877"/>
                </a:cubicBezTo>
                <a:cubicBezTo>
                  <a:pt x="671" y="877"/>
                  <a:pt x="675" y="878"/>
                  <a:pt x="678" y="877"/>
                </a:cubicBezTo>
                <a:cubicBezTo>
                  <a:pt x="677" y="878"/>
                  <a:pt x="677" y="878"/>
                  <a:pt x="678" y="878"/>
                </a:cubicBezTo>
                <a:close/>
                <a:moveTo>
                  <a:pt x="684" y="875"/>
                </a:moveTo>
                <a:cubicBezTo>
                  <a:pt x="684" y="875"/>
                  <a:pt x="684" y="874"/>
                  <a:pt x="684" y="874"/>
                </a:cubicBezTo>
                <a:cubicBezTo>
                  <a:pt x="684" y="874"/>
                  <a:pt x="684" y="875"/>
                  <a:pt x="684" y="875"/>
                </a:cubicBezTo>
                <a:close/>
                <a:moveTo>
                  <a:pt x="681" y="879"/>
                </a:moveTo>
                <a:cubicBezTo>
                  <a:pt x="681" y="876"/>
                  <a:pt x="681" y="874"/>
                  <a:pt x="682" y="872"/>
                </a:cubicBezTo>
                <a:cubicBezTo>
                  <a:pt x="682" y="872"/>
                  <a:pt x="682" y="873"/>
                  <a:pt x="682" y="873"/>
                </a:cubicBezTo>
                <a:cubicBezTo>
                  <a:pt x="682" y="875"/>
                  <a:pt x="682" y="877"/>
                  <a:pt x="681" y="879"/>
                </a:cubicBezTo>
                <a:close/>
                <a:moveTo>
                  <a:pt x="682" y="869"/>
                </a:moveTo>
                <a:cubicBezTo>
                  <a:pt x="682" y="870"/>
                  <a:pt x="681" y="871"/>
                  <a:pt x="681" y="871"/>
                </a:cubicBezTo>
                <a:cubicBezTo>
                  <a:pt x="681" y="870"/>
                  <a:pt x="682" y="869"/>
                  <a:pt x="682" y="868"/>
                </a:cubicBezTo>
                <a:cubicBezTo>
                  <a:pt x="682" y="869"/>
                  <a:pt x="682" y="869"/>
                  <a:pt x="682" y="869"/>
                </a:cubicBezTo>
                <a:close/>
                <a:moveTo>
                  <a:pt x="657" y="917"/>
                </a:moveTo>
                <a:cubicBezTo>
                  <a:pt x="657" y="917"/>
                  <a:pt x="657" y="918"/>
                  <a:pt x="657" y="918"/>
                </a:cubicBezTo>
                <a:cubicBezTo>
                  <a:pt x="656" y="919"/>
                  <a:pt x="654" y="920"/>
                  <a:pt x="653" y="921"/>
                </a:cubicBezTo>
                <a:cubicBezTo>
                  <a:pt x="652" y="919"/>
                  <a:pt x="651" y="917"/>
                  <a:pt x="650" y="915"/>
                </a:cubicBezTo>
                <a:cubicBezTo>
                  <a:pt x="654" y="915"/>
                  <a:pt x="658" y="915"/>
                  <a:pt x="662" y="915"/>
                </a:cubicBezTo>
                <a:cubicBezTo>
                  <a:pt x="660" y="916"/>
                  <a:pt x="659" y="917"/>
                  <a:pt x="658" y="917"/>
                </a:cubicBezTo>
                <a:cubicBezTo>
                  <a:pt x="658" y="917"/>
                  <a:pt x="658" y="917"/>
                  <a:pt x="658" y="917"/>
                </a:cubicBezTo>
                <a:cubicBezTo>
                  <a:pt x="658" y="917"/>
                  <a:pt x="658" y="916"/>
                  <a:pt x="657" y="917"/>
                </a:cubicBezTo>
                <a:close/>
                <a:moveTo>
                  <a:pt x="666" y="931"/>
                </a:moveTo>
                <a:cubicBezTo>
                  <a:pt x="666" y="933"/>
                  <a:pt x="665" y="935"/>
                  <a:pt x="665" y="937"/>
                </a:cubicBezTo>
                <a:cubicBezTo>
                  <a:pt x="663" y="936"/>
                  <a:pt x="662" y="935"/>
                  <a:pt x="660" y="934"/>
                </a:cubicBezTo>
                <a:cubicBezTo>
                  <a:pt x="661" y="932"/>
                  <a:pt x="663" y="930"/>
                  <a:pt x="664" y="929"/>
                </a:cubicBezTo>
                <a:cubicBezTo>
                  <a:pt x="665" y="929"/>
                  <a:pt x="665" y="930"/>
                  <a:pt x="666" y="931"/>
                </a:cubicBezTo>
                <a:close/>
                <a:moveTo>
                  <a:pt x="665" y="928"/>
                </a:moveTo>
                <a:cubicBezTo>
                  <a:pt x="666" y="927"/>
                  <a:pt x="666" y="927"/>
                  <a:pt x="667" y="926"/>
                </a:cubicBezTo>
                <a:cubicBezTo>
                  <a:pt x="667" y="927"/>
                  <a:pt x="666" y="928"/>
                  <a:pt x="666" y="930"/>
                </a:cubicBezTo>
                <a:cubicBezTo>
                  <a:pt x="666" y="929"/>
                  <a:pt x="665" y="929"/>
                  <a:pt x="665" y="928"/>
                </a:cubicBezTo>
                <a:close/>
                <a:moveTo>
                  <a:pt x="671" y="948"/>
                </a:moveTo>
                <a:cubicBezTo>
                  <a:pt x="669" y="947"/>
                  <a:pt x="668" y="946"/>
                  <a:pt x="666" y="944"/>
                </a:cubicBezTo>
                <a:cubicBezTo>
                  <a:pt x="666" y="943"/>
                  <a:pt x="666" y="942"/>
                  <a:pt x="666" y="941"/>
                </a:cubicBezTo>
                <a:cubicBezTo>
                  <a:pt x="667" y="940"/>
                  <a:pt x="669" y="939"/>
                  <a:pt x="670" y="937"/>
                </a:cubicBezTo>
                <a:cubicBezTo>
                  <a:pt x="670" y="937"/>
                  <a:pt x="670" y="936"/>
                  <a:pt x="669" y="937"/>
                </a:cubicBezTo>
                <a:cubicBezTo>
                  <a:pt x="668" y="938"/>
                  <a:pt x="667" y="939"/>
                  <a:pt x="666" y="940"/>
                </a:cubicBezTo>
                <a:cubicBezTo>
                  <a:pt x="666" y="939"/>
                  <a:pt x="666" y="938"/>
                  <a:pt x="666" y="938"/>
                </a:cubicBezTo>
                <a:cubicBezTo>
                  <a:pt x="666" y="938"/>
                  <a:pt x="667" y="938"/>
                  <a:pt x="667" y="938"/>
                </a:cubicBezTo>
                <a:cubicBezTo>
                  <a:pt x="667" y="938"/>
                  <a:pt x="667" y="938"/>
                  <a:pt x="667" y="938"/>
                </a:cubicBezTo>
                <a:cubicBezTo>
                  <a:pt x="667" y="938"/>
                  <a:pt x="667" y="937"/>
                  <a:pt x="666" y="937"/>
                </a:cubicBezTo>
                <a:cubicBezTo>
                  <a:pt x="666" y="936"/>
                  <a:pt x="667" y="934"/>
                  <a:pt x="667" y="932"/>
                </a:cubicBezTo>
                <a:cubicBezTo>
                  <a:pt x="668" y="934"/>
                  <a:pt x="669" y="935"/>
                  <a:pt x="670" y="937"/>
                </a:cubicBezTo>
                <a:cubicBezTo>
                  <a:pt x="670" y="937"/>
                  <a:pt x="670" y="937"/>
                  <a:pt x="670" y="937"/>
                </a:cubicBezTo>
                <a:cubicBezTo>
                  <a:pt x="670" y="940"/>
                  <a:pt x="671" y="944"/>
                  <a:pt x="671" y="948"/>
                </a:cubicBezTo>
                <a:close/>
                <a:moveTo>
                  <a:pt x="674" y="966"/>
                </a:moveTo>
                <a:cubicBezTo>
                  <a:pt x="674" y="966"/>
                  <a:pt x="674" y="966"/>
                  <a:pt x="674" y="966"/>
                </a:cubicBezTo>
                <a:cubicBezTo>
                  <a:pt x="674" y="966"/>
                  <a:pt x="673" y="966"/>
                  <a:pt x="673" y="966"/>
                </a:cubicBezTo>
                <a:cubicBezTo>
                  <a:pt x="673" y="966"/>
                  <a:pt x="673" y="966"/>
                  <a:pt x="673" y="966"/>
                </a:cubicBezTo>
                <a:cubicBezTo>
                  <a:pt x="673" y="966"/>
                  <a:pt x="673" y="966"/>
                  <a:pt x="673" y="966"/>
                </a:cubicBezTo>
                <a:cubicBezTo>
                  <a:pt x="673" y="965"/>
                  <a:pt x="674" y="965"/>
                  <a:pt x="674" y="965"/>
                </a:cubicBezTo>
                <a:cubicBezTo>
                  <a:pt x="674" y="965"/>
                  <a:pt x="674" y="965"/>
                  <a:pt x="674" y="966"/>
                </a:cubicBezTo>
                <a:close/>
                <a:moveTo>
                  <a:pt x="675" y="969"/>
                </a:moveTo>
                <a:cubicBezTo>
                  <a:pt x="675" y="968"/>
                  <a:pt x="675" y="969"/>
                  <a:pt x="675" y="969"/>
                </a:cubicBezTo>
                <a:cubicBezTo>
                  <a:pt x="675" y="969"/>
                  <a:pt x="676" y="970"/>
                  <a:pt x="676" y="971"/>
                </a:cubicBezTo>
                <a:cubicBezTo>
                  <a:pt x="672" y="973"/>
                  <a:pt x="668" y="976"/>
                  <a:pt x="665" y="980"/>
                </a:cubicBezTo>
                <a:cubicBezTo>
                  <a:pt x="663" y="978"/>
                  <a:pt x="662" y="977"/>
                  <a:pt x="660" y="976"/>
                </a:cubicBezTo>
                <a:cubicBezTo>
                  <a:pt x="659" y="975"/>
                  <a:pt x="659" y="975"/>
                  <a:pt x="658" y="974"/>
                </a:cubicBezTo>
                <a:cubicBezTo>
                  <a:pt x="656" y="972"/>
                  <a:pt x="655" y="970"/>
                  <a:pt x="654" y="968"/>
                </a:cubicBezTo>
                <a:cubicBezTo>
                  <a:pt x="654" y="968"/>
                  <a:pt x="654" y="967"/>
                  <a:pt x="655" y="967"/>
                </a:cubicBezTo>
                <a:cubicBezTo>
                  <a:pt x="655" y="967"/>
                  <a:pt x="655" y="967"/>
                  <a:pt x="654" y="967"/>
                </a:cubicBezTo>
                <a:cubicBezTo>
                  <a:pt x="654" y="967"/>
                  <a:pt x="654" y="967"/>
                  <a:pt x="653" y="967"/>
                </a:cubicBezTo>
                <a:cubicBezTo>
                  <a:pt x="653" y="967"/>
                  <a:pt x="653" y="967"/>
                  <a:pt x="653" y="966"/>
                </a:cubicBezTo>
                <a:cubicBezTo>
                  <a:pt x="653" y="966"/>
                  <a:pt x="653" y="966"/>
                  <a:pt x="653" y="966"/>
                </a:cubicBezTo>
                <a:cubicBezTo>
                  <a:pt x="654" y="966"/>
                  <a:pt x="656" y="966"/>
                  <a:pt x="657" y="966"/>
                </a:cubicBezTo>
                <a:cubicBezTo>
                  <a:pt x="660" y="966"/>
                  <a:pt x="663" y="967"/>
                  <a:pt x="666" y="967"/>
                </a:cubicBezTo>
                <a:cubicBezTo>
                  <a:pt x="663" y="967"/>
                  <a:pt x="661" y="968"/>
                  <a:pt x="659" y="970"/>
                </a:cubicBezTo>
                <a:cubicBezTo>
                  <a:pt x="658" y="971"/>
                  <a:pt x="659" y="972"/>
                  <a:pt x="659" y="971"/>
                </a:cubicBezTo>
                <a:cubicBezTo>
                  <a:pt x="661" y="969"/>
                  <a:pt x="664" y="968"/>
                  <a:pt x="667" y="967"/>
                </a:cubicBezTo>
                <a:cubicBezTo>
                  <a:pt x="667" y="967"/>
                  <a:pt x="667" y="967"/>
                  <a:pt x="667" y="967"/>
                </a:cubicBezTo>
                <a:cubicBezTo>
                  <a:pt x="668" y="967"/>
                  <a:pt x="669" y="967"/>
                  <a:pt x="671" y="967"/>
                </a:cubicBezTo>
                <a:cubicBezTo>
                  <a:pt x="671" y="967"/>
                  <a:pt x="672" y="967"/>
                  <a:pt x="672" y="967"/>
                </a:cubicBezTo>
                <a:cubicBezTo>
                  <a:pt x="672" y="968"/>
                  <a:pt x="672" y="969"/>
                  <a:pt x="672" y="970"/>
                </a:cubicBezTo>
                <a:cubicBezTo>
                  <a:pt x="671" y="970"/>
                  <a:pt x="670" y="971"/>
                  <a:pt x="669" y="972"/>
                </a:cubicBezTo>
                <a:cubicBezTo>
                  <a:pt x="668" y="972"/>
                  <a:pt x="669" y="973"/>
                  <a:pt x="669" y="972"/>
                </a:cubicBezTo>
                <a:cubicBezTo>
                  <a:pt x="670" y="972"/>
                  <a:pt x="671" y="971"/>
                  <a:pt x="673" y="971"/>
                </a:cubicBezTo>
                <a:cubicBezTo>
                  <a:pt x="673" y="971"/>
                  <a:pt x="673" y="971"/>
                  <a:pt x="673" y="970"/>
                </a:cubicBezTo>
                <a:cubicBezTo>
                  <a:pt x="674" y="970"/>
                  <a:pt x="674" y="970"/>
                  <a:pt x="675" y="970"/>
                </a:cubicBezTo>
                <a:cubicBezTo>
                  <a:pt x="675" y="970"/>
                  <a:pt x="675" y="969"/>
                  <a:pt x="674" y="969"/>
                </a:cubicBezTo>
                <a:cubicBezTo>
                  <a:pt x="674" y="969"/>
                  <a:pt x="674" y="969"/>
                  <a:pt x="673" y="969"/>
                </a:cubicBezTo>
                <a:cubicBezTo>
                  <a:pt x="673" y="969"/>
                  <a:pt x="673" y="968"/>
                  <a:pt x="673" y="967"/>
                </a:cubicBezTo>
                <a:cubicBezTo>
                  <a:pt x="674" y="967"/>
                  <a:pt x="674" y="967"/>
                  <a:pt x="675" y="967"/>
                </a:cubicBezTo>
                <a:cubicBezTo>
                  <a:pt x="675" y="968"/>
                  <a:pt x="676" y="969"/>
                  <a:pt x="676" y="970"/>
                </a:cubicBezTo>
                <a:cubicBezTo>
                  <a:pt x="676" y="970"/>
                  <a:pt x="676" y="970"/>
                  <a:pt x="676" y="970"/>
                </a:cubicBezTo>
                <a:cubicBezTo>
                  <a:pt x="676" y="970"/>
                  <a:pt x="676" y="969"/>
                  <a:pt x="675" y="969"/>
                </a:cubicBezTo>
                <a:close/>
                <a:moveTo>
                  <a:pt x="689" y="1008"/>
                </a:moveTo>
                <a:cubicBezTo>
                  <a:pt x="688" y="1008"/>
                  <a:pt x="688" y="1008"/>
                  <a:pt x="688" y="1008"/>
                </a:cubicBezTo>
                <a:cubicBezTo>
                  <a:pt x="688" y="1008"/>
                  <a:pt x="689" y="1008"/>
                  <a:pt x="689" y="1007"/>
                </a:cubicBezTo>
                <a:cubicBezTo>
                  <a:pt x="689" y="1008"/>
                  <a:pt x="689" y="1008"/>
                  <a:pt x="689" y="1008"/>
                </a:cubicBezTo>
                <a:cubicBezTo>
                  <a:pt x="689" y="1008"/>
                  <a:pt x="689" y="1008"/>
                  <a:pt x="689" y="1008"/>
                </a:cubicBezTo>
                <a:close/>
                <a:moveTo>
                  <a:pt x="688" y="1012"/>
                </a:moveTo>
                <a:cubicBezTo>
                  <a:pt x="690" y="1012"/>
                  <a:pt x="691" y="1011"/>
                  <a:pt x="693" y="1010"/>
                </a:cubicBezTo>
                <a:cubicBezTo>
                  <a:pt x="693" y="1010"/>
                  <a:pt x="693" y="1009"/>
                  <a:pt x="692" y="1009"/>
                </a:cubicBezTo>
                <a:cubicBezTo>
                  <a:pt x="691" y="1010"/>
                  <a:pt x="690" y="1010"/>
                  <a:pt x="689" y="1011"/>
                </a:cubicBezTo>
                <a:cubicBezTo>
                  <a:pt x="689" y="1010"/>
                  <a:pt x="690" y="1008"/>
                  <a:pt x="690" y="1007"/>
                </a:cubicBezTo>
                <a:cubicBezTo>
                  <a:pt x="692" y="1007"/>
                  <a:pt x="694" y="1008"/>
                  <a:pt x="696" y="1008"/>
                </a:cubicBezTo>
                <a:cubicBezTo>
                  <a:pt x="693" y="1010"/>
                  <a:pt x="691" y="1012"/>
                  <a:pt x="689" y="1014"/>
                </a:cubicBezTo>
                <a:cubicBezTo>
                  <a:pt x="689" y="1014"/>
                  <a:pt x="688" y="1013"/>
                  <a:pt x="688" y="1012"/>
                </a:cubicBezTo>
                <a:cubicBezTo>
                  <a:pt x="688" y="1012"/>
                  <a:pt x="688" y="1012"/>
                  <a:pt x="688" y="1012"/>
                </a:cubicBezTo>
                <a:close/>
                <a:moveTo>
                  <a:pt x="686" y="1009"/>
                </a:moveTo>
                <a:cubicBezTo>
                  <a:pt x="686" y="1010"/>
                  <a:pt x="686" y="1010"/>
                  <a:pt x="687" y="1010"/>
                </a:cubicBezTo>
                <a:cubicBezTo>
                  <a:pt x="687" y="1009"/>
                  <a:pt x="688" y="1009"/>
                  <a:pt x="688" y="1009"/>
                </a:cubicBezTo>
                <a:cubicBezTo>
                  <a:pt x="688" y="1010"/>
                  <a:pt x="688" y="1011"/>
                  <a:pt x="687" y="1011"/>
                </a:cubicBezTo>
                <a:cubicBezTo>
                  <a:pt x="687" y="1011"/>
                  <a:pt x="687" y="1011"/>
                  <a:pt x="687" y="1011"/>
                </a:cubicBezTo>
                <a:cubicBezTo>
                  <a:pt x="686" y="1010"/>
                  <a:pt x="686" y="1008"/>
                  <a:pt x="685" y="1007"/>
                </a:cubicBezTo>
                <a:cubicBezTo>
                  <a:pt x="686" y="1007"/>
                  <a:pt x="687" y="1007"/>
                  <a:pt x="688" y="1007"/>
                </a:cubicBezTo>
                <a:cubicBezTo>
                  <a:pt x="687" y="1008"/>
                  <a:pt x="686" y="1008"/>
                  <a:pt x="686" y="1009"/>
                </a:cubicBezTo>
                <a:close/>
                <a:moveTo>
                  <a:pt x="689" y="1015"/>
                </a:moveTo>
                <a:cubicBezTo>
                  <a:pt x="688" y="1016"/>
                  <a:pt x="687" y="1017"/>
                  <a:pt x="687" y="1018"/>
                </a:cubicBezTo>
                <a:cubicBezTo>
                  <a:pt x="686" y="1018"/>
                  <a:pt x="686" y="1018"/>
                  <a:pt x="686" y="1018"/>
                </a:cubicBezTo>
                <a:cubicBezTo>
                  <a:pt x="686" y="1018"/>
                  <a:pt x="685" y="1018"/>
                  <a:pt x="685" y="1017"/>
                </a:cubicBezTo>
                <a:cubicBezTo>
                  <a:pt x="683" y="1015"/>
                  <a:pt x="679" y="1011"/>
                  <a:pt x="678" y="1007"/>
                </a:cubicBezTo>
                <a:cubicBezTo>
                  <a:pt x="678" y="1007"/>
                  <a:pt x="678" y="1007"/>
                  <a:pt x="678" y="1007"/>
                </a:cubicBezTo>
                <a:cubicBezTo>
                  <a:pt x="680" y="1007"/>
                  <a:pt x="682" y="1007"/>
                  <a:pt x="684" y="1007"/>
                </a:cubicBezTo>
                <a:cubicBezTo>
                  <a:pt x="686" y="1010"/>
                  <a:pt x="687" y="1012"/>
                  <a:pt x="689" y="1015"/>
                </a:cubicBezTo>
                <a:close/>
                <a:moveTo>
                  <a:pt x="782" y="1130"/>
                </a:moveTo>
                <a:cubicBezTo>
                  <a:pt x="781" y="1130"/>
                  <a:pt x="780" y="1131"/>
                  <a:pt x="778" y="1131"/>
                </a:cubicBezTo>
                <a:cubicBezTo>
                  <a:pt x="777" y="1128"/>
                  <a:pt x="775" y="1126"/>
                  <a:pt x="774" y="1123"/>
                </a:cubicBezTo>
                <a:cubicBezTo>
                  <a:pt x="776" y="1125"/>
                  <a:pt x="777" y="1126"/>
                  <a:pt x="779" y="1127"/>
                </a:cubicBezTo>
                <a:cubicBezTo>
                  <a:pt x="780" y="1128"/>
                  <a:pt x="781" y="1129"/>
                  <a:pt x="782" y="1130"/>
                </a:cubicBezTo>
                <a:close/>
                <a:moveTo>
                  <a:pt x="789" y="1171"/>
                </a:moveTo>
                <a:cubicBezTo>
                  <a:pt x="791" y="1168"/>
                  <a:pt x="793" y="1165"/>
                  <a:pt x="796" y="1162"/>
                </a:cubicBezTo>
                <a:cubicBezTo>
                  <a:pt x="798" y="1166"/>
                  <a:pt x="801" y="1170"/>
                  <a:pt x="803" y="1174"/>
                </a:cubicBezTo>
                <a:cubicBezTo>
                  <a:pt x="791" y="1174"/>
                  <a:pt x="778" y="1176"/>
                  <a:pt x="766" y="1178"/>
                </a:cubicBezTo>
                <a:cubicBezTo>
                  <a:pt x="766" y="1177"/>
                  <a:pt x="767" y="1176"/>
                  <a:pt x="767" y="1175"/>
                </a:cubicBezTo>
                <a:cubicBezTo>
                  <a:pt x="767" y="1175"/>
                  <a:pt x="768" y="1176"/>
                  <a:pt x="768" y="1175"/>
                </a:cubicBezTo>
                <a:cubicBezTo>
                  <a:pt x="768" y="1175"/>
                  <a:pt x="768" y="1175"/>
                  <a:pt x="769" y="1174"/>
                </a:cubicBezTo>
                <a:cubicBezTo>
                  <a:pt x="769" y="1174"/>
                  <a:pt x="769" y="1174"/>
                  <a:pt x="769" y="1174"/>
                </a:cubicBezTo>
                <a:cubicBezTo>
                  <a:pt x="769" y="1173"/>
                  <a:pt x="770" y="1173"/>
                  <a:pt x="770" y="1172"/>
                </a:cubicBezTo>
                <a:cubicBezTo>
                  <a:pt x="771" y="1170"/>
                  <a:pt x="772" y="1168"/>
                  <a:pt x="773" y="1167"/>
                </a:cubicBezTo>
                <a:cubicBezTo>
                  <a:pt x="775" y="1164"/>
                  <a:pt x="777" y="1161"/>
                  <a:pt x="779" y="1158"/>
                </a:cubicBezTo>
                <a:cubicBezTo>
                  <a:pt x="782" y="1155"/>
                  <a:pt x="785" y="1151"/>
                  <a:pt x="787" y="1147"/>
                </a:cubicBezTo>
                <a:cubicBezTo>
                  <a:pt x="787" y="1147"/>
                  <a:pt x="787" y="1147"/>
                  <a:pt x="787" y="1147"/>
                </a:cubicBezTo>
                <a:cubicBezTo>
                  <a:pt x="790" y="1152"/>
                  <a:pt x="792" y="1157"/>
                  <a:pt x="795" y="1161"/>
                </a:cubicBezTo>
                <a:cubicBezTo>
                  <a:pt x="792" y="1164"/>
                  <a:pt x="790" y="1168"/>
                  <a:pt x="788" y="1171"/>
                </a:cubicBezTo>
                <a:cubicBezTo>
                  <a:pt x="788" y="1171"/>
                  <a:pt x="789" y="1172"/>
                  <a:pt x="789" y="1171"/>
                </a:cubicBezTo>
                <a:close/>
                <a:moveTo>
                  <a:pt x="838" y="1230"/>
                </a:moveTo>
                <a:cubicBezTo>
                  <a:pt x="838" y="1230"/>
                  <a:pt x="839" y="1231"/>
                  <a:pt x="839" y="1231"/>
                </a:cubicBezTo>
                <a:cubicBezTo>
                  <a:pt x="828" y="1232"/>
                  <a:pt x="816" y="1232"/>
                  <a:pt x="805" y="1232"/>
                </a:cubicBezTo>
                <a:cubicBezTo>
                  <a:pt x="806" y="1231"/>
                  <a:pt x="808" y="1230"/>
                  <a:pt x="809" y="1228"/>
                </a:cubicBezTo>
                <a:cubicBezTo>
                  <a:pt x="819" y="1219"/>
                  <a:pt x="810" y="1228"/>
                  <a:pt x="808" y="1230"/>
                </a:cubicBezTo>
                <a:cubicBezTo>
                  <a:pt x="807" y="1230"/>
                  <a:pt x="808" y="1231"/>
                  <a:pt x="808" y="1231"/>
                </a:cubicBezTo>
                <a:cubicBezTo>
                  <a:pt x="811" y="1229"/>
                  <a:pt x="813" y="1228"/>
                  <a:pt x="816" y="1226"/>
                </a:cubicBezTo>
                <a:cubicBezTo>
                  <a:pt x="821" y="1224"/>
                  <a:pt x="814" y="1229"/>
                  <a:pt x="812" y="1231"/>
                </a:cubicBezTo>
                <a:cubicBezTo>
                  <a:pt x="812" y="1231"/>
                  <a:pt x="812" y="1232"/>
                  <a:pt x="812" y="1232"/>
                </a:cubicBezTo>
                <a:cubicBezTo>
                  <a:pt x="813" y="1232"/>
                  <a:pt x="814" y="1231"/>
                  <a:pt x="815" y="1231"/>
                </a:cubicBezTo>
                <a:cubicBezTo>
                  <a:pt x="816" y="1231"/>
                  <a:pt x="823" y="1228"/>
                  <a:pt x="823" y="1229"/>
                </a:cubicBezTo>
                <a:cubicBezTo>
                  <a:pt x="823" y="1229"/>
                  <a:pt x="823" y="1230"/>
                  <a:pt x="823" y="1229"/>
                </a:cubicBezTo>
                <a:cubicBezTo>
                  <a:pt x="826" y="1229"/>
                  <a:pt x="829" y="1229"/>
                  <a:pt x="832" y="1228"/>
                </a:cubicBezTo>
                <a:cubicBezTo>
                  <a:pt x="833" y="1229"/>
                  <a:pt x="834" y="1230"/>
                  <a:pt x="835" y="1230"/>
                </a:cubicBezTo>
                <a:cubicBezTo>
                  <a:pt x="836" y="1231"/>
                  <a:pt x="836" y="1230"/>
                  <a:pt x="836" y="1229"/>
                </a:cubicBezTo>
                <a:cubicBezTo>
                  <a:pt x="835" y="1229"/>
                  <a:pt x="834" y="1228"/>
                  <a:pt x="833" y="1228"/>
                </a:cubicBezTo>
                <a:cubicBezTo>
                  <a:pt x="833" y="1228"/>
                  <a:pt x="833" y="1228"/>
                  <a:pt x="833" y="1228"/>
                </a:cubicBezTo>
                <a:cubicBezTo>
                  <a:pt x="835" y="1228"/>
                  <a:pt x="836" y="1229"/>
                  <a:pt x="838" y="1230"/>
                </a:cubicBezTo>
                <a:close/>
                <a:moveTo>
                  <a:pt x="795" y="1232"/>
                </a:moveTo>
                <a:cubicBezTo>
                  <a:pt x="795" y="1232"/>
                  <a:pt x="796" y="1232"/>
                  <a:pt x="796" y="1232"/>
                </a:cubicBezTo>
                <a:cubicBezTo>
                  <a:pt x="795" y="1233"/>
                  <a:pt x="794" y="1234"/>
                  <a:pt x="795" y="1232"/>
                </a:cubicBezTo>
                <a:close/>
                <a:moveTo>
                  <a:pt x="796" y="1232"/>
                </a:moveTo>
                <a:cubicBezTo>
                  <a:pt x="796" y="1232"/>
                  <a:pt x="796" y="1231"/>
                  <a:pt x="797" y="1230"/>
                </a:cubicBezTo>
                <a:cubicBezTo>
                  <a:pt x="800" y="1227"/>
                  <a:pt x="803" y="1225"/>
                  <a:pt x="806" y="1222"/>
                </a:cubicBezTo>
                <a:cubicBezTo>
                  <a:pt x="806" y="1221"/>
                  <a:pt x="806" y="1221"/>
                  <a:pt x="805" y="1221"/>
                </a:cubicBezTo>
                <a:cubicBezTo>
                  <a:pt x="803" y="1223"/>
                  <a:pt x="801" y="1224"/>
                  <a:pt x="799" y="1226"/>
                </a:cubicBezTo>
                <a:cubicBezTo>
                  <a:pt x="798" y="1227"/>
                  <a:pt x="797" y="1229"/>
                  <a:pt x="795" y="1230"/>
                </a:cubicBezTo>
                <a:cubicBezTo>
                  <a:pt x="795" y="1231"/>
                  <a:pt x="794" y="1231"/>
                  <a:pt x="793" y="1232"/>
                </a:cubicBezTo>
                <a:cubicBezTo>
                  <a:pt x="793" y="1232"/>
                  <a:pt x="793" y="1232"/>
                  <a:pt x="793" y="1232"/>
                </a:cubicBezTo>
                <a:cubicBezTo>
                  <a:pt x="792" y="1232"/>
                  <a:pt x="791" y="1232"/>
                  <a:pt x="790" y="1232"/>
                </a:cubicBezTo>
                <a:cubicBezTo>
                  <a:pt x="794" y="1227"/>
                  <a:pt x="800" y="1224"/>
                  <a:pt x="802" y="1218"/>
                </a:cubicBezTo>
                <a:cubicBezTo>
                  <a:pt x="802" y="1218"/>
                  <a:pt x="802" y="1218"/>
                  <a:pt x="802" y="1218"/>
                </a:cubicBezTo>
                <a:cubicBezTo>
                  <a:pt x="804" y="1218"/>
                  <a:pt x="806" y="1218"/>
                  <a:pt x="807" y="1218"/>
                </a:cubicBezTo>
                <a:cubicBezTo>
                  <a:pt x="809" y="1219"/>
                  <a:pt x="810" y="1219"/>
                  <a:pt x="812" y="1220"/>
                </a:cubicBezTo>
                <a:cubicBezTo>
                  <a:pt x="815" y="1221"/>
                  <a:pt x="818" y="1222"/>
                  <a:pt x="820" y="1223"/>
                </a:cubicBezTo>
                <a:cubicBezTo>
                  <a:pt x="818" y="1224"/>
                  <a:pt x="815" y="1226"/>
                  <a:pt x="813" y="1227"/>
                </a:cubicBezTo>
                <a:cubicBezTo>
                  <a:pt x="806" y="1231"/>
                  <a:pt x="815" y="1225"/>
                  <a:pt x="816" y="1223"/>
                </a:cubicBezTo>
                <a:cubicBezTo>
                  <a:pt x="817" y="1223"/>
                  <a:pt x="816" y="1222"/>
                  <a:pt x="816" y="1223"/>
                </a:cubicBezTo>
                <a:cubicBezTo>
                  <a:pt x="811" y="1225"/>
                  <a:pt x="808" y="1228"/>
                  <a:pt x="804" y="1232"/>
                </a:cubicBezTo>
                <a:cubicBezTo>
                  <a:pt x="801" y="1234"/>
                  <a:pt x="807" y="1228"/>
                  <a:pt x="807" y="1228"/>
                </a:cubicBezTo>
                <a:cubicBezTo>
                  <a:pt x="809" y="1226"/>
                  <a:pt x="810" y="1224"/>
                  <a:pt x="812" y="1222"/>
                </a:cubicBezTo>
                <a:cubicBezTo>
                  <a:pt x="812" y="1221"/>
                  <a:pt x="812" y="1221"/>
                  <a:pt x="811" y="1221"/>
                </a:cubicBezTo>
                <a:cubicBezTo>
                  <a:pt x="807" y="1223"/>
                  <a:pt x="804" y="1225"/>
                  <a:pt x="800" y="1228"/>
                </a:cubicBezTo>
                <a:cubicBezTo>
                  <a:pt x="800" y="1229"/>
                  <a:pt x="798" y="1231"/>
                  <a:pt x="796" y="1232"/>
                </a:cubicBezTo>
                <a:cubicBezTo>
                  <a:pt x="796" y="1232"/>
                  <a:pt x="796" y="1232"/>
                  <a:pt x="796" y="1232"/>
                </a:cubicBezTo>
                <a:close/>
                <a:moveTo>
                  <a:pt x="794" y="1232"/>
                </a:moveTo>
                <a:cubicBezTo>
                  <a:pt x="794" y="1232"/>
                  <a:pt x="794" y="1232"/>
                  <a:pt x="794" y="1232"/>
                </a:cubicBezTo>
                <a:cubicBezTo>
                  <a:pt x="794" y="1232"/>
                  <a:pt x="794" y="1232"/>
                  <a:pt x="794" y="1232"/>
                </a:cubicBezTo>
                <a:close/>
                <a:moveTo>
                  <a:pt x="783" y="1232"/>
                </a:moveTo>
                <a:cubicBezTo>
                  <a:pt x="783" y="1232"/>
                  <a:pt x="784" y="1232"/>
                  <a:pt x="784" y="1232"/>
                </a:cubicBezTo>
                <a:cubicBezTo>
                  <a:pt x="785" y="1232"/>
                  <a:pt x="787" y="1232"/>
                  <a:pt x="788" y="1232"/>
                </a:cubicBezTo>
                <a:cubicBezTo>
                  <a:pt x="787" y="1234"/>
                  <a:pt x="786" y="1235"/>
                  <a:pt x="785" y="1237"/>
                </a:cubicBezTo>
                <a:cubicBezTo>
                  <a:pt x="784" y="1235"/>
                  <a:pt x="783" y="1234"/>
                  <a:pt x="783" y="1232"/>
                </a:cubicBezTo>
                <a:close/>
                <a:moveTo>
                  <a:pt x="787" y="1232"/>
                </a:moveTo>
                <a:cubicBezTo>
                  <a:pt x="785" y="1232"/>
                  <a:pt x="784" y="1232"/>
                  <a:pt x="782" y="1232"/>
                </a:cubicBezTo>
                <a:cubicBezTo>
                  <a:pt x="782" y="1231"/>
                  <a:pt x="782" y="1231"/>
                  <a:pt x="782" y="1230"/>
                </a:cubicBezTo>
                <a:cubicBezTo>
                  <a:pt x="786" y="1227"/>
                  <a:pt x="789" y="1224"/>
                  <a:pt x="793" y="1220"/>
                </a:cubicBezTo>
                <a:cubicBezTo>
                  <a:pt x="798" y="1215"/>
                  <a:pt x="791" y="1222"/>
                  <a:pt x="790" y="1223"/>
                </a:cubicBezTo>
                <a:cubicBezTo>
                  <a:pt x="788" y="1225"/>
                  <a:pt x="786" y="1228"/>
                  <a:pt x="785" y="1231"/>
                </a:cubicBezTo>
                <a:cubicBezTo>
                  <a:pt x="784" y="1231"/>
                  <a:pt x="785" y="1231"/>
                  <a:pt x="785" y="1231"/>
                </a:cubicBezTo>
                <a:cubicBezTo>
                  <a:pt x="788" y="1230"/>
                  <a:pt x="790" y="1229"/>
                  <a:pt x="792" y="1227"/>
                </a:cubicBezTo>
                <a:cubicBezTo>
                  <a:pt x="794" y="1226"/>
                  <a:pt x="800" y="1221"/>
                  <a:pt x="801" y="1219"/>
                </a:cubicBezTo>
                <a:cubicBezTo>
                  <a:pt x="798" y="1224"/>
                  <a:pt x="793" y="1228"/>
                  <a:pt x="789" y="1232"/>
                </a:cubicBezTo>
                <a:cubicBezTo>
                  <a:pt x="788" y="1232"/>
                  <a:pt x="787" y="1232"/>
                  <a:pt x="787" y="1232"/>
                </a:cubicBezTo>
                <a:close/>
                <a:moveTo>
                  <a:pt x="777" y="1251"/>
                </a:moveTo>
                <a:cubicBezTo>
                  <a:pt x="766" y="1251"/>
                  <a:pt x="756" y="1251"/>
                  <a:pt x="745" y="1251"/>
                </a:cubicBezTo>
                <a:cubicBezTo>
                  <a:pt x="740" y="1251"/>
                  <a:pt x="734" y="1251"/>
                  <a:pt x="729" y="1251"/>
                </a:cubicBezTo>
                <a:cubicBezTo>
                  <a:pt x="728" y="1251"/>
                  <a:pt x="727" y="1251"/>
                  <a:pt x="726" y="1251"/>
                </a:cubicBezTo>
                <a:cubicBezTo>
                  <a:pt x="721" y="1243"/>
                  <a:pt x="715" y="1234"/>
                  <a:pt x="710" y="1226"/>
                </a:cubicBezTo>
                <a:cubicBezTo>
                  <a:pt x="712" y="1225"/>
                  <a:pt x="713" y="1225"/>
                  <a:pt x="715" y="1224"/>
                </a:cubicBezTo>
                <a:cubicBezTo>
                  <a:pt x="715" y="1224"/>
                  <a:pt x="715" y="1224"/>
                  <a:pt x="715" y="1224"/>
                </a:cubicBezTo>
                <a:cubicBezTo>
                  <a:pt x="715" y="1225"/>
                  <a:pt x="714" y="1226"/>
                  <a:pt x="714" y="1226"/>
                </a:cubicBezTo>
                <a:cubicBezTo>
                  <a:pt x="714" y="1227"/>
                  <a:pt x="714" y="1227"/>
                  <a:pt x="715" y="1227"/>
                </a:cubicBezTo>
                <a:cubicBezTo>
                  <a:pt x="715" y="1226"/>
                  <a:pt x="716" y="1225"/>
                  <a:pt x="717" y="1225"/>
                </a:cubicBezTo>
                <a:cubicBezTo>
                  <a:pt x="719" y="1225"/>
                  <a:pt x="721" y="1226"/>
                  <a:pt x="723" y="1226"/>
                </a:cubicBezTo>
                <a:cubicBezTo>
                  <a:pt x="723" y="1228"/>
                  <a:pt x="723" y="1230"/>
                  <a:pt x="724" y="1231"/>
                </a:cubicBezTo>
                <a:cubicBezTo>
                  <a:pt x="724" y="1231"/>
                  <a:pt x="724" y="1231"/>
                  <a:pt x="724" y="1231"/>
                </a:cubicBezTo>
                <a:cubicBezTo>
                  <a:pt x="725" y="1231"/>
                  <a:pt x="725" y="1230"/>
                  <a:pt x="726" y="1230"/>
                </a:cubicBezTo>
                <a:cubicBezTo>
                  <a:pt x="726" y="1230"/>
                  <a:pt x="726" y="1230"/>
                  <a:pt x="726" y="1230"/>
                </a:cubicBezTo>
                <a:cubicBezTo>
                  <a:pt x="727" y="1229"/>
                  <a:pt x="727" y="1229"/>
                  <a:pt x="727" y="1228"/>
                </a:cubicBezTo>
                <a:cubicBezTo>
                  <a:pt x="728" y="1228"/>
                  <a:pt x="728" y="1228"/>
                  <a:pt x="728" y="1227"/>
                </a:cubicBezTo>
                <a:cubicBezTo>
                  <a:pt x="729" y="1227"/>
                  <a:pt x="730" y="1228"/>
                  <a:pt x="731" y="1228"/>
                </a:cubicBezTo>
                <a:cubicBezTo>
                  <a:pt x="728" y="1232"/>
                  <a:pt x="726" y="1236"/>
                  <a:pt x="723" y="1239"/>
                </a:cubicBezTo>
                <a:cubicBezTo>
                  <a:pt x="722" y="1240"/>
                  <a:pt x="723" y="1240"/>
                  <a:pt x="723" y="1240"/>
                </a:cubicBezTo>
                <a:cubicBezTo>
                  <a:pt x="726" y="1236"/>
                  <a:pt x="729" y="1232"/>
                  <a:pt x="731" y="1228"/>
                </a:cubicBezTo>
                <a:cubicBezTo>
                  <a:pt x="733" y="1228"/>
                  <a:pt x="735" y="1229"/>
                  <a:pt x="737" y="1229"/>
                </a:cubicBezTo>
                <a:cubicBezTo>
                  <a:pt x="733" y="1236"/>
                  <a:pt x="729" y="1242"/>
                  <a:pt x="726" y="1249"/>
                </a:cubicBezTo>
                <a:cubicBezTo>
                  <a:pt x="726" y="1250"/>
                  <a:pt x="726" y="1250"/>
                  <a:pt x="726" y="1250"/>
                </a:cubicBezTo>
                <a:cubicBezTo>
                  <a:pt x="727" y="1249"/>
                  <a:pt x="728" y="1247"/>
                  <a:pt x="729" y="1246"/>
                </a:cubicBezTo>
                <a:cubicBezTo>
                  <a:pt x="729" y="1246"/>
                  <a:pt x="729" y="1246"/>
                  <a:pt x="728" y="1246"/>
                </a:cubicBezTo>
                <a:cubicBezTo>
                  <a:pt x="725" y="1251"/>
                  <a:pt x="731" y="1241"/>
                  <a:pt x="731" y="1240"/>
                </a:cubicBezTo>
                <a:cubicBezTo>
                  <a:pt x="733" y="1236"/>
                  <a:pt x="735" y="1232"/>
                  <a:pt x="737" y="1229"/>
                </a:cubicBezTo>
                <a:cubicBezTo>
                  <a:pt x="738" y="1229"/>
                  <a:pt x="739" y="1229"/>
                  <a:pt x="740" y="1229"/>
                </a:cubicBezTo>
                <a:cubicBezTo>
                  <a:pt x="740" y="1230"/>
                  <a:pt x="740" y="1231"/>
                  <a:pt x="739" y="1232"/>
                </a:cubicBezTo>
                <a:cubicBezTo>
                  <a:pt x="739" y="1232"/>
                  <a:pt x="739" y="1232"/>
                  <a:pt x="739" y="1232"/>
                </a:cubicBezTo>
                <a:cubicBezTo>
                  <a:pt x="738" y="1233"/>
                  <a:pt x="738" y="1235"/>
                  <a:pt x="737" y="1236"/>
                </a:cubicBezTo>
                <a:cubicBezTo>
                  <a:pt x="737" y="1237"/>
                  <a:pt x="738" y="1237"/>
                  <a:pt x="738" y="1236"/>
                </a:cubicBezTo>
                <a:cubicBezTo>
                  <a:pt x="739" y="1234"/>
                  <a:pt x="740" y="1232"/>
                  <a:pt x="741" y="1229"/>
                </a:cubicBezTo>
                <a:cubicBezTo>
                  <a:pt x="741" y="1229"/>
                  <a:pt x="742" y="1229"/>
                  <a:pt x="742" y="1230"/>
                </a:cubicBezTo>
                <a:cubicBezTo>
                  <a:pt x="741" y="1231"/>
                  <a:pt x="741" y="1232"/>
                  <a:pt x="741" y="1233"/>
                </a:cubicBezTo>
                <a:cubicBezTo>
                  <a:pt x="740" y="1233"/>
                  <a:pt x="741" y="1233"/>
                  <a:pt x="741" y="1233"/>
                </a:cubicBezTo>
                <a:cubicBezTo>
                  <a:pt x="741" y="1234"/>
                  <a:pt x="741" y="1236"/>
                  <a:pt x="741" y="1237"/>
                </a:cubicBezTo>
                <a:cubicBezTo>
                  <a:pt x="741" y="1237"/>
                  <a:pt x="741" y="1237"/>
                  <a:pt x="742" y="1237"/>
                </a:cubicBezTo>
                <a:cubicBezTo>
                  <a:pt x="742" y="1236"/>
                  <a:pt x="743" y="1236"/>
                  <a:pt x="744" y="1235"/>
                </a:cubicBezTo>
                <a:cubicBezTo>
                  <a:pt x="744" y="1235"/>
                  <a:pt x="744" y="1235"/>
                  <a:pt x="744" y="1235"/>
                </a:cubicBezTo>
                <a:cubicBezTo>
                  <a:pt x="745" y="1233"/>
                  <a:pt x="746" y="1232"/>
                  <a:pt x="747" y="1230"/>
                </a:cubicBezTo>
                <a:cubicBezTo>
                  <a:pt x="748" y="1230"/>
                  <a:pt x="748" y="1230"/>
                  <a:pt x="748" y="1230"/>
                </a:cubicBezTo>
                <a:cubicBezTo>
                  <a:pt x="747" y="1232"/>
                  <a:pt x="747" y="1233"/>
                  <a:pt x="746" y="1234"/>
                </a:cubicBezTo>
                <a:cubicBezTo>
                  <a:pt x="746" y="1235"/>
                  <a:pt x="747" y="1235"/>
                  <a:pt x="747" y="1235"/>
                </a:cubicBezTo>
                <a:cubicBezTo>
                  <a:pt x="749" y="1234"/>
                  <a:pt x="750" y="1232"/>
                  <a:pt x="751" y="1231"/>
                </a:cubicBezTo>
                <a:cubicBezTo>
                  <a:pt x="752" y="1231"/>
                  <a:pt x="752" y="1231"/>
                  <a:pt x="752" y="1231"/>
                </a:cubicBezTo>
                <a:cubicBezTo>
                  <a:pt x="751" y="1232"/>
                  <a:pt x="751" y="1233"/>
                  <a:pt x="751" y="1234"/>
                </a:cubicBezTo>
                <a:cubicBezTo>
                  <a:pt x="751" y="1234"/>
                  <a:pt x="752" y="1235"/>
                  <a:pt x="752" y="1234"/>
                </a:cubicBezTo>
                <a:cubicBezTo>
                  <a:pt x="753" y="1233"/>
                  <a:pt x="754" y="1232"/>
                  <a:pt x="755" y="1231"/>
                </a:cubicBezTo>
                <a:cubicBezTo>
                  <a:pt x="755" y="1231"/>
                  <a:pt x="756" y="1231"/>
                  <a:pt x="756" y="1231"/>
                </a:cubicBezTo>
                <a:cubicBezTo>
                  <a:pt x="755" y="1233"/>
                  <a:pt x="754" y="1235"/>
                  <a:pt x="753" y="1237"/>
                </a:cubicBezTo>
                <a:cubicBezTo>
                  <a:pt x="753" y="1237"/>
                  <a:pt x="754" y="1237"/>
                  <a:pt x="754" y="1237"/>
                </a:cubicBezTo>
                <a:cubicBezTo>
                  <a:pt x="755" y="1237"/>
                  <a:pt x="756" y="1236"/>
                  <a:pt x="757" y="1235"/>
                </a:cubicBezTo>
                <a:cubicBezTo>
                  <a:pt x="757" y="1235"/>
                  <a:pt x="757" y="1235"/>
                  <a:pt x="756" y="1236"/>
                </a:cubicBezTo>
                <a:cubicBezTo>
                  <a:pt x="756" y="1236"/>
                  <a:pt x="757" y="1237"/>
                  <a:pt x="757" y="1236"/>
                </a:cubicBezTo>
                <a:cubicBezTo>
                  <a:pt x="759" y="1235"/>
                  <a:pt x="761" y="1233"/>
                  <a:pt x="762" y="1232"/>
                </a:cubicBezTo>
                <a:cubicBezTo>
                  <a:pt x="762" y="1231"/>
                  <a:pt x="762" y="1231"/>
                  <a:pt x="762" y="1231"/>
                </a:cubicBezTo>
                <a:cubicBezTo>
                  <a:pt x="762" y="1231"/>
                  <a:pt x="763" y="1231"/>
                  <a:pt x="763" y="1231"/>
                </a:cubicBezTo>
                <a:cubicBezTo>
                  <a:pt x="762" y="1233"/>
                  <a:pt x="762" y="1234"/>
                  <a:pt x="761" y="1235"/>
                </a:cubicBezTo>
                <a:cubicBezTo>
                  <a:pt x="761" y="1236"/>
                  <a:pt x="762" y="1236"/>
                  <a:pt x="762" y="1236"/>
                </a:cubicBezTo>
                <a:cubicBezTo>
                  <a:pt x="763" y="1235"/>
                  <a:pt x="764" y="1233"/>
                  <a:pt x="765" y="1231"/>
                </a:cubicBezTo>
                <a:cubicBezTo>
                  <a:pt x="766" y="1231"/>
                  <a:pt x="766" y="1231"/>
                  <a:pt x="767" y="1232"/>
                </a:cubicBezTo>
                <a:cubicBezTo>
                  <a:pt x="767" y="1232"/>
                  <a:pt x="767" y="1232"/>
                  <a:pt x="766" y="1233"/>
                </a:cubicBezTo>
                <a:cubicBezTo>
                  <a:pt x="766" y="1233"/>
                  <a:pt x="767" y="1233"/>
                  <a:pt x="767" y="1233"/>
                </a:cubicBezTo>
                <a:cubicBezTo>
                  <a:pt x="768" y="1232"/>
                  <a:pt x="768" y="1232"/>
                  <a:pt x="768" y="1232"/>
                </a:cubicBezTo>
                <a:cubicBezTo>
                  <a:pt x="769" y="1232"/>
                  <a:pt x="770" y="1232"/>
                  <a:pt x="772" y="1232"/>
                </a:cubicBezTo>
                <a:cubicBezTo>
                  <a:pt x="773" y="1235"/>
                  <a:pt x="774" y="1237"/>
                  <a:pt x="775" y="1240"/>
                </a:cubicBezTo>
                <a:cubicBezTo>
                  <a:pt x="777" y="1243"/>
                  <a:pt x="778" y="1247"/>
                  <a:pt x="780" y="1251"/>
                </a:cubicBezTo>
                <a:cubicBezTo>
                  <a:pt x="779" y="1251"/>
                  <a:pt x="778" y="1251"/>
                  <a:pt x="777" y="1251"/>
                </a:cubicBezTo>
                <a:close/>
                <a:moveTo>
                  <a:pt x="693" y="1225"/>
                </a:moveTo>
                <a:cubicBezTo>
                  <a:pt x="693" y="1225"/>
                  <a:pt x="693" y="1225"/>
                  <a:pt x="693" y="1225"/>
                </a:cubicBezTo>
                <a:cubicBezTo>
                  <a:pt x="694" y="1225"/>
                  <a:pt x="694" y="1225"/>
                  <a:pt x="693" y="1225"/>
                </a:cubicBezTo>
                <a:close/>
                <a:moveTo>
                  <a:pt x="693" y="1224"/>
                </a:moveTo>
                <a:cubicBezTo>
                  <a:pt x="692" y="1224"/>
                  <a:pt x="692" y="1224"/>
                  <a:pt x="692" y="1223"/>
                </a:cubicBezTo>
                <a:cubicBezTo>
                  <a:pt x="692" y="1223"/>
                  <a:pt x="692" y="1223"/>
                  <a:pt x="692" y="1223"/>
                </a:cubicBezTo>
                <a:cubicBezTo>
                  <a:pt x="692" y="1223"/>
                  <a:pt x="692" y="1223"/>
                  <a:pt x="692" y="1223"/>
                </a:cubicBezTo>
                <a:cubicBezTo>
                  <a:pt x="692" y="1223"/>
                  <a:pt x="692" y="1223"/>
                  <a:pt x="692" y="1223"/>
                </a:cubicBezTo>
                <a:cubicBezTo>
                  <a:pt x="693" y="1224"/>
                  <a:pt x="693" y="1224"/>
                  <a:pt x="693" y="1224"/>
                </a:cubicBezTo>
                <a:cubicBezTo>
                  <a:pt x="693" y="1224"/>
                  <a:pt x="693" y="1224"/>
                  <a:pt x="693" y="1224"/>
                </a:cubicBezTo>
                <a:close/>
                <a:moveTo>
                  <a:pt x="678" y="1235"/>
                </a:moveTo>
                <a:cubicBezTo>
                  <a:pt x="678" y="1236"/>
                  <a:pt x="679" y="1236"/>
                  <a:pt x="679" y="1237"/>
                </a:cubicBezTo>
                <a:cubicBezTo>
                  <a:pt x="679" y="1237"/>
                  <a:pt x="679" y="1237"/>
                  <a:pt x="678" y="1237"/>
                </a:cubicBezTo>
                <a:cubicBezTo>
                  <a:pt x="678" y="1236"/>
                  <a:pt x="676" y="1234"/>
                  <a:pt x="675" y="1232"/>
                </a:cubicBezTo>
                <a:cubicBezTo>
                  <a:pt x="676" y="1232"/>
                  <a:pt x="676" y="1232"/>
                  <a:pt x="676" y="1232"/>
                </a:cubicBezTo>
                <a:cubicBezTo>
                  <a:pt x="677" y="1233"/>
                  <a:pt x="677" y="1233"/>
                  <a:pt x="677" y="1234"/>
                </a:cubicBezTo>
                <a:cubicBezTo>
                  <a:pt x="678" y="1234"/>
                  <a:pt x="678" y="1234"/>
                  <a:pt x="678" y="1235"/>
                </a:cubicBezTo>
                <a:close/>
                <a:moveTo>
                  <a:pt x="651" y="1230"/>
                </a:moveTo>
                <a:cubicBezTo>
                  <a:pt x="651" y="1230"/>
                  <a:pt x="651" y="1229"/>
                  <a:pt x="651" y="1229"/>
                </a:cubicBezTo>
                <a:cubicBezTo>
                  <a:pt x="652" y="1228"/>
                  <a:pt x="654" y="1228"/>
                  <a:pt x="655" y="1228"/>
                </a:cubicBezTo>
                <a:cubicBezTo>
                  <a:pt x="655" y="1228"/>
                  <a:pt x="656" y="1228"/>
                  <a:pt x="656" y="1228"/>
                </a:cubicBezTo>
                <a:cubicBezTo>
                  <a:pt x="656" y="1229"/>
                  <a:pt x="657" y="1230"/>
                  <a:pt x="657" y="1231"/>
                </a:cubicBezTo>
                <a:cubicBezTo>
                  <a:pt x="656" y="1231"/>
                  <a:pt x="656" y="1231"/>
                  <a:pt x="655" y="1231"/>
                </a:cubicBezTo>
                <a:cubicBezTo>
                  <a:pt x="654" y="1231"/>
                  <a:pt x="653" y="1230"/>
                  <a:pt x="651" y="1230"/>
                </a:cubicBezTo>
                <a:close/>
                <a:moveTo>
                  <a:pt x="614" y="1224"/>
                </a:moveTo>
                <a:cubicBezTo>
                  <a:pt x="613" y="1224"/>
                  <a:pt x="613" y="1224"/>
                  <a:pt x="613" y="1225"/>
                </a:cubicBezTo>
                <a:cubicBezTo>
                  <a:pt x="613" y="1225"/>
                  <a:pt x="613" y="1225"/>
                  <a:pt x="613" y="1225"/>
                </a:cubicBezTo>
                <a:cubicBezTo>
                  <a:pt x="613" y="1225"/>
                  <a:pt x="613" y="1225"/>
                  <a:pt x="612" y="1225"/>
                </a:cubicBezTo>
                <a:cubicBezTo>
                  <a:pt x="611" y="1224"/>
                  <a:pt x="611" y="1224"/>
                  <a:pt x="610" y="1224"/>
                </a:cubicBezTo>
                <a:cubicBezTo>
                  <a:pt x="610" y="1223"/>
                  <a:pt x="610" y="1222"/>
                  <a:pt x="609" y="1221"/>
                </a:cubicBezTo>
                <a:cubicBezTo>
                  <a:pt x="612" y="1222"/>
                  <a:pt x="614" y="1222"/>
                  <a:pt x="617" y="1223"/>
                </a:cubicBezTo>
                <a:cubicBezTo>
                  <a:pt x="617" y="1223"/>
                  <a:pt x="617" y="1224"/>
                  <a:pt x="617" y="1225"/>
                </a:cubicBezTo>
                <a:cubicBezTo>
                  <a:pt x="617" y="1225"/>
                  <a:pt x="616" y="1225"/>
                  <a:pt x="615" y="1225"/>
                </a:cubicBezTo>
                <a:cubicBezTo>
                  <a:pt x="615" y="1225"/>
                  <a:pt x="614" y="1224"/>
                  <a:pt x="614" y="1224"/>
                </a:cubicBezTo>
                <a:close/>
                <a:moveTo>
                  <a:pt x="592" y="1204"/>
                </a:moveTo>
                <a:cubicBezTo>
                  <a:pt x="592" y="1203"/>
                  <a:pt x="591" y="1201"/>
                  <a:pt x="591" y="1200"/>
                </a:cubicBezTo>
                <a:cubicBezTo>
                  <a:pt x="592" y="1200"/>
                  <a:pt x="594" y="1201"/>
                  <a:pt x="596" y="1202"/>
                </a:cubicBezTo>
                <a:cubicBezTo>
                  <a:pt x="596" y="1203"/>
                  <a:pt x="596" y="1203"/>
                  <a:pt x="596" y="1204"/>
                </a:cubicBezTo>
                <a:cubicBezTo>
                  <a:pt x="595" y="1204"/>
                  <a:pt x="594" y="1204"/>
                  <a:pt x="592" y="1204"/>
                </a:cubicBezTo>
                <a:close/>
                <a:moveTo>
                  <a:pt x="597" y="1205"/>
                </a:moveTo>
                <a:cubicBezTo>
                  <a:pt x="598" y="1209"/>
                  <a:pt x="599" y="1214"/>
                  <a:pt x="599" y="1218"/>
                </a:cubicBezTo>
                <a:cubicBezTo>
                  <a:pt x="597" y="1214"/>
                  <a:pt x="595" y="1210"/>
                  <a:pt x="593" y="1205"/>
                </a:cubicBezTo>
                <a:cubicBezTo>
                  <a:pt x="594" y="1205"/>
                  <a:pt x="595" y="1205"/>
                  <a:pt x="597" y="1205"/>
                </a:cubicBezTo>
                <a:close/>
                <a:moveTo>
                  <a:pt x="581" y="1173"/>
                </a:moveTo>
                <a:cubicBezTo>
                  <a:pt x="581" y="1173"/>
                  <a:pt x="581" y="1172"/>
                  <a:pt x="581" y="1171"/>
                </a:cubicBezTo>
                <a:cubicBezTo>
                  <a:pt x="581" y="1171"/>
                  <a:pt x="580" y="1171"/>
                  <a:pt x="580" y="1171"/>
                </a:cubicBezTo>
                <a:cubicBezTo>
                  <a:pt x="579" y="1169"/>
                  <a:pt x="579" y="1167"/>
                  <a:pt x="578" y="1166"/>
                </a:cubicBezTo>
                <a:cubicBezTo>
                  <a:pt x="581" y="1170"/>
                  <a:pt x="583" y="1173"/>
                  <a:pt x="585" y="1177"/>
                </a:cubicBezTo>
                <a:cubicBezTo>
                  <a:pt x="587" y="1181"/>
                  <a:pt x="588" y="1185"/>
                  <a:pt x="590" y="1189"/>
                </a:cubicBezTo>
                <a:cubicBezTo>
                  <a:pt x="591" y="1191"/>
                  <a:pt x="592" y="1193"/>
                  <a:pt x="593" y="1194"/>
                </a:cubicBezTo>
                <a:cubicBezTo>
                  <a:pt x="594" y="1196"/>
                  <a:pt x="594" y="1198"/>
                  <a:pt x="595" y="1201"/>
                </a:cubicBezTo>
                <a:cubicBezTo>
                  <a:pt x="594" y="1200"/>
                  <a:pt x="592" y="1199"/>
                  <a:pt x="590" y="1199"/>
                </a:cubicBezTo>
                <a:cubicBezTo>
                  <a:pt x="589" y="1195"/>
                  <a:pt x="588" y="1192"/>
                  <a:pt x="587" y="1189"/>
                </a:cubicBezTo>
                <a:cubicBezTo>
                  <a:pt x="585" y="1183"/>
                  <a:pt x="583" y="1178"/>
                  <a:pt x="581" y="1173"/>
                </a:cubicBezTo>
                <a:close/>
                <a:moveTo>
                  <a:pt x="536" y="1121"/>
                </a:moveTo>
                <a:cubicBezTo>
                  <a:pt x="533" y="1119"/>
                  <a:pt x="532" y="1116"/>
                  <a:pt x="532" y="1112"/>
                </a:cubicBezTo>
                <a:cubicBezTo>
                  <a:pt x="533" y="1113"/>
                  <a:pt x="534" y="1113"/>
                  <a:pt x="535" y="1114"/>
                </a:cubicBezTo>
                <a:cubicBezTo>
                  <a:pt x="536" y="1116"/>
                  <a:pt x="537" y="1119"/>
                  <a:pt x="538" y="1121"/>
                </a:cubicBezTo>
                <a:cubicBezTo>
                  <a:pt x="537" y="1121"/>
                  <a:pt x="537" y="1121"/>
                  <a:pt x="536" y="1121"/>
                </a:cubicBezTo>
                <a:cubicBezTo>
                  <a:pt x="536" y="1121"/>
                  <a:pt x="536" y="1121"/>
                  <a:pt x="536" y="1121"/>
                </a:cubicBezTo>
                <a:close/>
                <a:moveTo>
                  <a:pt x="532" y="1110"/>
                </a:moveTo>
                <a:cubicBezTo>
                  <a:pt x="532" y="1110"/>
                  <a:pt x="531" y="1110"/>
                  <a:pt x="531" y="1110"/>
                </a:cubicBezTo>
                <a:cubicBezTo>
                  <a:pt x="531" y="1110"/>
                  <a:pt x="531" y="1111"/>
                  <a:pt x="531" y="1111"/>
                </a:cubicBezTo>
                <a:cubicBezTo>
                  <a:pt x="528" y="1110"/>
                  <a:pt x="525" y="1108"/>
                  <a:pt x="523" y="1107"/>
                </a:cubicBezTo>
                <a:cubicBezTo>
                  <a:pt x="523" y="1107"/>
                  <a:pt x="522" y="1106"/>
                  <a:pt x="522" y="1105"/>
                </a:cubicBezTo>
                <a:cubicBezTo>
                  <a:pt x="522" y="1105"/>
                  <a:pt x="522" y="1104"/>
                  <a:pt x="522" y="1104"/>
                </a:cubicBezTo>
                <a:cubicBezTo>
                  <a:pt x="523" y="1103"/>
                  <a:pt x="522" y="1103"/>
                  <a:pt x="521" y="1104"/>
                </a:cubicBezTo>
                <a:cubicBezTo>
                  <a:pt x="521" y="1104"/>
                  <a:pt x="521" y="1104"/>
                  <a:pt x="521" y="1104"/>
                </a:cubicBezTo>
                <a:cubicBezTo>
                  <a:pt x="521" y="1103"/>
                  <a:pt x="521" y="1102"/>
                  <a:pt x="520" y="1101"/>
                </a:cubicBezTo>
                <a:cubicBezTo>
                  <a:pt x="524" y="1103"/>
                  <a:pt x="528" y="1105"/>
                  <a:pt x="532" y="1108"/>
                </a:cubicBezTo>
                <a:cubicBezTo>
                  <a:pt x="533" y="1109"/>
                  <a:pt x="534" y="1111"/>
                  <a:pt x="534" y="1112"/>
                </a:cubicBezTo>
                <a:cubicBezTo>
                  <a:pt x="533" y="1112"/>
                  <a:pt x="533" y="1112"/>
                  <a:pt x="532" y="1111"/>
                </a:cubicBezTo>
                <a:cubicBezTo>
                  <a:pt x="532" y="1111"/>
                  <a:pt x="532" y="1111"/>
                  <a:pt x="532" y="1110"/>
                </a:cubicBezTo>
                <a:close/>
                <a:moveTo>
                  <a:pt x="514" y="1104"/>
                </a:moveTo>
                <a:cubicBezTo>
                  <a:pt x="513" y="1104"/>
                  <a:pt x="512" y="1103"/>
                  <a:pt x="511" y="1103"/>
                </a:cubicBezTo>
                <a:cubicBezTo>
                  <a:pt x="510" y="1101"/>
                  <a:pt x="510" y="1100"/>
                  <a:pt x="509" y="1098"/>
                </a:cubicBezTo>
                <a:cubicBezTo>
                  <a:pt x="510" y="1097"/>
                  <a:pt x="512" y="1097"/>
                  <a:pt x="513" y="1097"/>
                </a:cubicBezTo>
                <a:cubicBezTo>
                  <a:pt x="515" y="1098"/>
                  <a:pt x="517" y="1099"/>
                  <a:pt x="519" y="1100"/>
                </a:cubicBezTo>
                <a:cubicBezTo>
                  <a:pt x="520" y="1102"/>
                  <a:pt x="520" y="1104"/>
                  <a:pt x="521" y="1105"/>
                </a:cubicBezTo>
                <a:cubicBezTo>
                  <a:pt x="521" y="1106"/>
                  <a:pt x="521" y="1106"/>
                  <a:pt x="521" y="1107"/>
                </a:cubicBezTo>
                <a:cubicBezTo>
                  <a:pt x="519" y="1106"/>
                  <a:pt x="516" y="1105"/>
                  <a:pt x="514" y="1104"/>
                </a:cubicBezTo>
                <a:close/>
                <a:moveTo>
                  <a:pt x="481" y="1096"/>
                </a:moveTo>
                <a:cubicBezTo>
                  <a:pt x="481" y="1096"/>
                  <a:pt x="480" y="1095"/>
                  <a:pt x="479" y="1095"/>
                </a:cubicBezTo>
                <a:cubicBezTo>
                  <a:pt x="481" y="1095"/>
                  <a:pt x="483" y="1096"/>
                  <a:pt x="485" y="1097"/>
                </a:cubicBezTo>
                <a:cubicBezTo>
                  <a:pt x="484" y="1096"/>
                  <a:pt x="482" y="1096"/>
                  <a:pt x="481" y="1096"/>
                </a:cubicBezTo>
                <a:close/>
                <a:moveTo>
                  <a:pt x="471" y="1094"/>
                </a:moveTo>
                <a:cubicBezTo>
                  <a:pt x="471" y="1094"/>
                  <a:pt x="471" y="1094"/>
                  <a:pt x="471" y="1094"/>
                </a:cubicBezTo>
                <a:cubicBezTo>
                  <a:pt x="468" y="1093"/>
                  <a:pt x="467" y="1092"/>
                  <a:pt x="465" y="1091"/>
                </a:cubicBezTo>
                <a:cubicBezTo>
                  <a:pt x="469" y="1092"/>
                  <a:pt x="473" y="1093"/>
                  <a:pt x="477" y="1094"/>
                </a:cubicBezTo>
                <a:cubicBezTo>
                  <a:pt x="477" y="1094"/>
                  <a:pt x="478" y="1094"/>
                  <a:pt x="478" y="1095"/>
                </a:cubicBezTo>
                <a:cubicBezTo>
                  <a:pt x="477" y="1095"/>
                  <a:pt x="477" y="1095"/>
                  <a:pt x="477" y="1095"/>
                </a:cubicBezTo>
                <a:cubicBezTo>
                  <a:pt x="475" y="1095"/>
                  <a:pt x="473" y="1095"/>
                  <a:pt x="471" y="1094"/>
                </a:cubicBezTo>
                <a:close/>
                <a:moveTo>
                  <a:pt x="465" y="1093"/>
                </a:moveTo>
                <a:cubicBezTo>
                  <a:pt x="465" y="1093"/>
                  <a:pt x="465" y="1093"/>
                  <a:pt x="465" y="1093"/>
                </a:cubicBezTo>
                <a:cubicBezTo>
                  <a:pt x="464" y="1092"/>
                  <a:pt x="463" y="1091"/>
                  <a:pt x="462" y="1090"/>
                </a:cubicBezTo>
                <a:cubicBezTo>
                  <a:pt x="462" y="1090"/>
                  <a:pt x="462" y="1090"/>
                  <a:pt x="462" y="1090"/>
                </a:cubicBezTo>
                <a:cubicBezTo>
                  <a:pt x="464" y="1091"/>
                  <a:pt x="466" y="1093"/>
                  <a:pt x="468" y="1094"/>
                </a:cubicBezTo>
                <a:cubicBezTo>
                  <a:pt x="467" y="1094"/>
                  <a:pt x="466" y="1094"/>
                  <a:pt x="465" y="1093"/>
                </a:cubicBezTo>
                <a:close/>
                <a:moveTo>
                  <a:pt x="434" y="1088"/>
                </a:moveTo>
                <a:cubicBezTo>
                  <a:pt x="434" y="1087"/>
                  <a:pt x="434" y="1087"/>
                  <a:pt x="434" y="1087"/>
                </a:cubicBezTo>
                <a:cubicBezTo>
                  <a:pt x="434" y="1086"/>
                  <a:pt x="435" y="1086"/>
                  <a:pt x="435" y="1085"/>
                </a:cubicBezTo>
                <a:cubicBezTo>
                  <a:pt x="438" y="1086"/>
                  <a:pt x="441" y="1086"/>
                  <a:pt x="444" y="1086"/>
                </a:cubicBezTo>
                <a:cubicBezTo>
                  <a:pt x="444" y="1087"/>
                  <a:pt x="444" y="1087"/>
                  <a:pt x="444" y="1087"/>
                </a:cubicBezTo>
                <a:cubicBezTo>
                  <a:pt x="444" y="1087"/>
                  <a:pt x="444" y="1087"/>
                  <a:pt x="444" y="1087"/>
                </a:cubicBezTo>
                <a:cubicBezTo>
                  <a:pt x="440" y="1087"/>
                  <a:pt x="437" y="1087"/>
                  <a:pt x="434" y="1088"/>
                </a:cubicBezTo>
                <a:close/>
                <a:moveTo>
                  <a:pt x="332" y="1107"/>
                </a:moveTo>
                <a:cubicBezTo>
                  <a:pt x="336" y="1105"/>
                  <a:pt x="339" y="1103"/>
                  <a:pt x="342" y="1101"/>
                </a:cubicBezTo>
                <a:cubicBezTo>
                  <a:pt x="343" y="1102"/>
                  <a:pt x="344" y="1102"/>
                  <a:pt x="345" y="1102"/>
                </a:cubicBezTo>
                <a:cubicBezTo>
                  <a:pt x="341" y="1103"/>
                  <a:pt x="338" y="1105"/>
                  <a:pt x="335" y="1107"/>
                </a:cubicBezTo>
                <a:cubicBezTo>
                  <a:pt x="334" y="1107"/>
                  <a:pt x="333" y="1107"/>
                  <a:pt x="332" y="1107"/>
                </a:cubicBezTo>
                <a:close/>
                <a:moveTo>
                  <a:pt x="332" y="1107"/>
                </a:moveTo>
                <a:cubicBezTo>
                  <a:pt x="332" y="1107"/>
                  <a:pt x="331" y="1107"/>
                  <a:pt x="331" y="1107"/>
                </a:cubicBezTo>
                <a:cubicBezTo>
                  <a:pt x="332" y="1104"/>
                  <a:pt x="334" y="1102"/>
                  <a:pt x="336" y="1100"/>
                </a:cubicBezTo>
                <a:cubicBezTo>
                  <a:pt x="338" y="1100"/>
                  <a:pt x="340" y="1101"/>
                  <a:pt x="342" y="1101"/>
                </a:cubicBezTo>
                <a:cubicBezTo>
                  <a:pt x="338" y="1103"/>
                  <a:pt x="335" y="1105"/>
                  <a:pt x="332" y="1107"/>
                </a:cubicBezTo>
                <a:close/>
                <a:moveTo>
                  <a:pt x="253" y="1237"/>
                </a:moveTo>
                <a:cubicBezTo>
                  <a:pt x="253" y="1237"/>
                  <a:pt x="253" y="1238"/>
                  <a:pt x="252" y="1238"/>
                </a:cubicBezTo>
                <a:cubicBezTo>
                  <a:pt x="252" y="1237"/>
                  <a:pt x="252" y="1235"/>
                  <a:pt x="252" y="1233"/>
                </a:cubicBezTo>
                <a:cubicBezTo>
                  <a:pt x="253" y="1233"/>
                  <a:pt x="254" y="1232"/>
                  <a:pt x="254" y="1232"/>
                </a:cubicBezTo>
                <a:cubicBezTo>
                  <a:pt x="254" y="1232"/>
                  <a:pt x="255" y="1233"/>
                  <a:pt x="255" y="1232"/>
                </a:cubicBezTo>
                <a:cubicBezTo>
                  <a:pt x="255" y="1231"/>
                  <a:pt x="256" y="1231"/>
                  <a:pt x="256" y="1230"/>
                </a:cubicBezTo>
                <a:cubicBezTo>
                  <a:pt x="256" y="1230"/>
                  <a:pt x="256" y="1230"/>
                  <a:pt x="257" y="1230"/>
                </a:cubicBezTo>
                <a:cubicBezTo>
                  <a:pt x="257" y="1229"/>
                  <a:pt x="257" y="1228"/>
                  <a:pt x="257" y="1227"/>
                </a:cubicBezTo>
                <a:cubicBezTo>
                  <a:pt x="257" y="1231"/>
                  <a:pt x="256" y="1234"/>
                  <a:pt x="253" y="1237"/>
                </a:cubicBezTo>
                <a:cubicBezTo>
                  <a:pt x="253" y="1237"/>
                  <a:pt x="253" y="1237"/>
                  <a:pt x="253" y="1237"/>
                </a:cubicBezTo>
                <a:close/>
                <a:moveTo>
                  <a:pt x="239" y="1223"/>
                </a:moveTo>
                <a:cubicBezTo>
                  <a:pt x="239" y="1224"/>
                  <a:pt x="238" y="1224"/>
                  <a:pt x="238" y="1225"/>
                </a:cubicBezTo>
                <a:cubicBezTo>
                  <a:pt x="238" y="1225"/>
                  <a:pt x="237" y="1225"/>
                  <a:pt x="237" y="1225"/>
                </a:cubicBezTo>
                <a:cubicBezTo>
                  <a:pt x="237" y="1224"/>
                  <a:pt x="238" y="1222"/>
                  <a:pt x="239" y="1221"/>
                </a:cubicBezTo>
                <a:cubicBezTo>
                  <a:pt x="239" y="1221"/>
                  <a:pt x="239" y="1221"/>
                  <a:pt x="239" y="1221"/>
                </a:cubicBezTo>
                <a:cubicBezTo>
                  <a:pt x="239" y="1221"/>
                  <a:pt x="239" y="1221"/>
                  <a:pt x="239" y="1220"/>
                </a:cubicBezTo>
                <a:cubicBezTo>
                  <a:pt x="240" y="1220"/>
                  <a:pt x="241" y="1220"/>
                  <a:pt x="241" y="1220"/>
                </a:cubicBezTo>
                <a:cubicBezTo>
                  <a:pt x="241" y="1221"/>
                  <a:pt x="240" y="1223"/>
                  <a:pt x="240" y="1224"/>
                </a:cubicBezTo>
                <a:cubicBezTo>
                  <a:pt x="240" y="1223"/>
                  <a:pt x="239" y="1223"/>
                  <a:pt x="239" y="1223"/>
                </a:cubicBezTo>
                <a:close/>
                <a:moveTo>
                  <a:pt x="205" y="1240"/>
                </a:moveTo>
                <a:cubicBezTo>
                  <a:pt x="204" y="1240"/>
                  <a:pt x="202" y="1241"/>
                  <a:pt x="201" y="1241"/>
                </a:cubicBezTo>
                <a:cubicBezTo>
                  <a:pt x="201" y="1240"/>
                  <a:pt x="201" y="1238"/>
                  <a:pt x="202" y="1237"/>
                </a:cubicBezTo>
                <a:cubicBezTo>
                  <a:pt x="204" y="1236"/>
                  <a:pt x="205" y="1236"/>
                  <a:pt x="207" y="1235"/>
                </a:cubicBezTo>
                <a:cubicBezTo>
                  <a:pt x="206" y="1237"/>
                  <a:pt x="206" y="1238"/>
                  <a:pt x="205" y="1240"/>
                </a:cubicBezTo>
                <a:cubicBezTo>
                  <a:pt x="205" y="1240"/>
                  <a:pt x="205" y="1240"/>
                  <a:pt x="205" y="1240"/>
                </a:cubicBezTo>
                <a:close/>
                <a:moveTo>
                  <a:pt x="212" y="1246"/>
                </a:moveTo>
                <a:cubicBezTo>
                  <a:pt x="211" y="1246"/>
                  <a:pt x="210" y="1246"/>
                  <a:pt x="209" y="1246"/>
                </a:cubicBezTo>
                <a:cubicBezTo>
                  <a:pt x="207" y="1246"/>
                  <a:pt x="206" y="1246"/>
                  <a:pt x="204" y="1246"/>
                </a:cubicBezTo>
                <a:cubicBezTo>
                  <a:pt x="204" y="1246"/>
                  <a:pt x="204" y="1245"/>
                  <a:pt x="204" y="1245"/>
                </a:cubicBezTo>
                <a:cubicBezTo>
                  <a:pt x="206" y="1245"/>
                  <a:pt x="209" y="1246"/>
                  <a:pt x="211" y="1246"/>
                </a:cubicBezTo>
                <a:cubicBezTo>
                  <a:pt x="211" y="1246"/>
                  <a:pt x="212" y="1246"/>
                  <a:pt x="212" y="1246"/>
                </a:cubicBezTo>
                <a:close/>
                <a:moveTo>
                  <a:pt x="191" y="1245"/>
                </a:moveTo>
                <a:cubicBezTo>
                  <a:pt x="193" y="1245"/>
                  <a:pt x="194" y="1244"/>
                  <a:pt x="196" y="1244"/>
                </a:cubicBezTo>
                <a:cubicBezTo>
                  <a:pt x="196" y="1244"/>
                  <a:pt x="196" y="1244"/>
                  <a:pt x="196" y="1244"/>
                </a:cubicBezTo>
                <a:cubicBezTo>
                  <a:pt x="195" y="1244"/>
                  <a:pt x="193" y="1245"/>
                  <a:pt x="191" y="1245"/>
                </a:cubicBezTo>
                <a:close/>
                <a:moveTo>
                  <a:pt x="173" y="1253"/>
                </a:moveTo>
                <a:cubicBezTo>
                  <a:pt x="173" y="1253"/>
                  <a:pt x="173" y="1253"/>
                  <a:pt x="173" y="1253"/>
                </a:cubicBezTo>
                <a:cubicBezTo>
                  <a:pt x="174" y="1251"/>
                  <a:pt x="173" y="1250"/>
                  <a:pt x="172" y="1250"/>
                </a:cubicBezTo>
                <a:cubicBezTo>
                  <a:pt x="172" y="1247"/>
                  <a:pt x="173" y="1245"/>
                  <a:pt x="173" y="1242"/>
                </a:cubicBezTo>
                <a:cubicBezTo>
                  <a:pt x="175" y="1242"/>
                  <a:pt x="176" y="1242"/>
                  <a:pt x="177" y="1243"/>
                </a:cubicBezTo>
                <a:cubicBezTo>
                  <a:pt x="177" y="1244"/>
                  <a:pt x="176" y="1246"/>
                  <a:pt x="175" y="1248"/>
                </a:cubicBezTo>
                <a:cubicBezTo>
                  <a:pt x="173" y="1250"/>
                  <a:pt x="177" y="1252"/>
                  <a:pt x="178" y="1250"/>
                </a:cubicBezTo>
                <a:cubicBezTo>
                  <a:pt x="179" y="1248"/>
                  <a:pt x="180" y="1245"/>
                  <a:pt x="182" y="1243"/>
                </a:cubicBezTo>
                <a:cubicBezTo>
                  <a:pt x="182" y="1243"/>
                  <a:pt x="182" y="1243"/>
                  <a:pt x="182" y="1243"/>
                </a:cubicBezTo>
                <a:cubicBezTo>
                  <a:pt x="181" y="1244"/>
                  <a:pt x="182" y="1244"/>
                  <a:pt x="182" y="1244"/>
                </a:cubicBezTo>
                <a:cubicBezTo>
                  <a:pt x="183" y="1244"/>
                  <a:pt x="183" y="1244"/>
                  <a:pt x="183" y="1244"/>
                </a:cubicBezTo>
                <a:cubicBezTo>
                  <a:pt x="186" y="1244"/>
                  <a:pt x="188" y="1244"/>
                  <a:pt x="190" y="1245"/>
                </a:cubicBezTo>
                <a:cubicBezTo>
                  <a:pt x="189" y="1245"/>
                  <a:pt x="188" y="1245"/>
                  <a:pt x="187" y="1246"/>
                </a:cubicBezTo>
                <a:cubicBezTo>
                  <a:pt x="186" y="1246"/>
                  <a:pt x="186" y="1247"/>
                  <a:pt x="187" y="1247"/>
                </a:cubicBezTo>
                <a:cubicBezTo>
                  <a:pt x="182" y="1248"/>
                  <a:pt x="177" y="1250"/>
                  <a:pt x="174" y="1253"/>
                </a:cubicBezTo>
                <a:cubicBezTo>
                  <a:pt x="174" y="1253"/>
                  <a:pt x="173" y="1253"/>
                  <a:pt x="173" y="1253"/>
                </a:cubicBezTo>
                <a:close/>
                <a:moveTo>
                  <a:pt x="179" y="1188"/>
                </a:moveTo>
                <a:cubicBezTo>
                  <a:pt x="181" y="1184"/>
                  <a:pt x="183" y="1180"/>
                  <a:pt x="185" y="1176"/>
                </a:cubicBezTo>
                <a:cubicBezTo>
                  <a:pt x="185" y="1176"/>
                  <a:pt x="184" y="1176"/>
                  <a:pt x="184" y="1176"/>
                </a:cubicBezTo>
                <a:cubicBezTo>
                  <a:pt x="183" y="1180"/>
                  <a:pt x="181" y="1184"/>
                  <a:pt x="179" y="1187"/>
                </a:cubicBezTo>
                <a:cubicBezTo>
                  <a:pt x="179" y="1187"/>
                  <a:pt x="179" y="1187"/>
                  <a:pt x="179" y="1187"/>
                </a:cubicBezTo>
                <a:cubicBezTo>
                  <a:pt x="179" y="1187"/>
                  <a:pt x="179" y="1187"/>
                  <a:pt x="179" y="1188"/>
                </a:cubicBezTo>
                <a:cubicBezTo>
                  <a:pt x="179" y="1188"/>
                  <a:pt x="179" y="1188"/>
                  <a:pt x="179" y="1188"/>
                </a:cubicBezTo>
                <a:cubicBezTo>
                  <a:pt x="177" y="1188"/>
                  <a:pt x="176" y="1188"/>
                  <a:pt x="174" y="1188"/>
                </a:cubicBezTo>
                <a:cubicBezTo>
                  <a:pt x="179" y="1177"/>
                  <a:pt x="183" y="1166"/>
                  <a:pt x="188" y="1156"/>
                </a:cubicBezTo>
                <a:cubicBezTo>
                  <a:pt x="191" y="1154"/>
                  <a:pt x="194" y="1152"/>
                  <a:pt x="197" y="1150"/>
                </a:cubicBezTo>
                <a:cubicBezTo>
                  <a:pt x="194" y="1155"/>
                  <a:pt x="192" y="1159"/>
                  <a:pt x="190" y="1164"/>
                </a:cubicBezTo>
                <a:cubicBezTo>
                  <a:pt x="190" y="1164"/>
                  <a:pt x="190" y="1164"/>
                  <a:pt x="190" y="1164"/>
                </a:cubicBezTo>
                <a:cubicBezTo>
                  <a:pt x="193" y="1159"/>
                  <a:pt x="195" y="1154"/>
                  <a:pt x="197" y="1150"/>
                </a:cubicBezTo>
                <a:cubicBezTo>
                  <a:pt x="198" y="1149"/>
                  <a:pt x="200" y="1148"/>
                  <a:pt x="201" y="1147"/>
                </a:cubicBezTo>
                <a:cubicBezTo>
                  <a:pt x="195" y="1161"/>
                  <a:pt x="188" y="1175"/>
                  <a:pt x="181" y="1189"/>
                </a:cubicBezTo>
                <a:cubicBezTo>
                  <a:pt x="181" y="1189"/>
                  <a:pt x="180" y="1189"/>
                  <a:pt x="179" y="1189"/>
                </a:cubicBezTo>
                <a:cubicBezTo>
                  <a:pt x="179" y="1188"/>
                  <a:pt x="179" y="1188"/>
                  <a:pt x="179" y="1188"/>
                </a:cubicBezTo>
                <a:close/>
                <a:moveTo>
                  <a:pt x="133" y="1131"/>
                </a:moveTo>
                <a:cubicBezTo>
                  <a:pt x="135" y="1131"/>
                  <a:pt x="136" y="1131"/>
                  <a:pt x="138" y="1131"/>
                </a:cubicBezTo>
                <a:cubicBezTo>
                  <a:pt x="140" y="1131"/>
                  <a:pt x="142" y="1131"/>
                  <a:pt x="143" y="1131"/>
                </a:cubicBezTo>
                <a:cubicBezTo>
                  <a:pt x="143" y="1132"/>
                  <a:pt x="142" y="1133"/>
                  <a:pt x="142" y="1135"/>
                </a:cubicBezTo>
                <a:cubicBezTo>
                  <a:pt x="142" y="1135"/>
                  <a:pt x="142" y="1135"/>
                  <a:pt x="142" y="1135"/>
                </a:cubicBezTo>
                <a:cubicBezTo>
                  <a:pt x="143" y="1133"/>
                  <a:pt x="143" y="1134"/>
                  <a:pt x="144" y="1131"/>
                </a:cubicBezTo>
                <a:cubicBezTo>
                  <a:pt x="144" y="1131"/>
                  <a:pt x="144" y="1131"/>
                  <a:pt x="144" y="1131"/>
                </a:cubicBezTo>
                <a:cubicBezTo>
                  <a:pt x="157" y="1131"/>
                  <a:pt x="170" y="1130"/>
                  <a:pt x="183" y="1130"/>
                </a:cubicBezTo>
                <a:cubicBezTo>
                  <a:pt x="175" y="1131"/>
                  <a:pt x="167" y="1133"/>
                  <a:pt x="159" y="1135"/>
                </a:cubicBezTo>
                <a:cubicBezTo>
                  <a:pt x="159" y="1135"/>
                  <a:pt x="158" y="1135"/>
                  <a:pt x="158" y="1135"/>
                </a:cubicBezTo>
                <a:cubicBezTo>
                  <a:pt x="158" y="1135"/>
                  <a:pt x="157" y="1136"/>
                  <a:pt x="157" y="1136"/>
                </a:cubicBezTo>
                <a:cubicBezTo>
                  <a:pt x="156" y="1136"/>
                  <a:pt x="155" y="1136"/>
                  <a:pt x="154" y="1137"/>
                </a:cubicBezTo>
                <a:cubicBezTo>
                  <a:pt x="154" y="1136"/>
                  <a:pt x="155" y="1136"/>
                  <a:pt x="155" y="1135"/>
                </a:cubicBezTo>
                <a:cubicBezTo>
                  <a:pt x="155" y="1135"/>
                  <a:pt x="155" y="1134"/>
                  <a:pt x="154" y="1134"/>
                </a:cubicBezTo>
                <a:cubicBezTo>
                  <a:pt x="153" y="1136"/>
                  <a:pt x="151" y="1137"/>
                  <a:pt x="150" y="1138"/>
                </a:cubicBezTo>
                <a:cubicBezTo>
                  <a:pt x="149" y="1139"/>
                  <a:pt x="147" y="1139"/>
                  <a:pt x="146" y="1139"/>
                </a:cubicBezTo>
                <a:cubicBezTo>
                  <a:pt x="146" y="1140"/>
                  <a:pt x="146" y="1140"/>
                  <a:pt x="146" y="1140"/>
                </a:cubicBezTo>
                <a:cubicBezTo>
                  <a:pt x="147" y="1140"/>
                  <a:pt x="147" y="1140"/>
                  <a:pt x="148" y="1140"/>
                </a:cubicBezTo>
                <a:cubicBezTo>
                  <a:pt x="144" y="1146"/>
                  <a:pt x="142" y="1153"/>
                  <a:pt x="140" y="1159"/>
                </a:cubicBezTo>
                <a:cubicBezTo>
                  <a:pt x="139" y="1159"/>
                  <a:pt x="140" y="1159"/>
                  <a:pt x="141" y="1159"/>
                </a:cubicBezTo>
                <a:cubicBezTo>
                  <a:pt x="142" y="1155"/>
                  <a:pt x="144" y="1151"/>
                  <a:pt x="145" y="1147"/>
                </a:cubicBezTo>
                <a:cubicBezTo>
                  <a:pt x="146" y="1145"/>
                  <a:pt x="147" y="1144"/>
                  <a:pt x="148" y="1142"/>
                </a:cubicBezTo>
                <a:cubicBezTo>
                  <a:pt x="148" y="1141"/>
                  <a:pt x="148" y="1141"/>
                  <a:pt x="149" y="1140"/>
                </a:cubicBezTo>
                <a:cubicBezTo>
                  <a:pt x="149" y="1140"/>
                  <a:pt x="150" y="1140"/>
                  <a:pt x="151" y="1140"/>
                </a:cubicBezTo>
                <a:cubicBezTo>
                  <a:pt x="151" y="1140"/>
                  <a:pt x="151" y="1139"/>
                  <a:pt x="151" y="1139"/>
                </a:cubicBezTo>
                <a:cubicBezTo>
                  <a:pt x="150" y="1139"/>
                  <a:pt x="150" y="1139"/>
                  <a:pt x="149" y="1139"/>
                </a:cubicBezTo>
                <a:cubicBezTo>
                  <a:pt x="149" y="1139"/>
                  <a:pt x="149" y="1139"/>
                  <a:pt x="150" y="1139"/>
                </a:cubicBezTo>
                <a:cubicBezTo>
                  <a:pt x="150" y="1139"/>
                  <a:pt x="152" y="1138"/>
                  <a:pt x="153" y="1138"/>
                </a:cubicBezTo>
                <a:cubicBezTo>
                  <a:pt x="153" y="1138"/>
                  <a:pt x="153" y="1138"/>
                  <a:pt x="153" y="1138"/>
                </a:cubicBezTo>
                <a:cubicBezTo>
                  <a:pt x="151" y="1143"/>
                  <a:pt x="148" y="1148"/>
                  <a:pt x="146" y="1153"/>
                </a:cubicBezTo>
                <a:cubicBezTo>
                  <a:pt x="145" y="1155"/>
                  <a:pt x="144" y="1157"/>
                  <a:pt x="143" y="1159"/>
                </a:cubicBezTo>
                <a:cubicBezTo>
                  <a:pt x="138" y="1162"/>
                  <a:pt x="133" y="1165"/>
                  <a:pt x="128" y="1169"/>
                </a:cubicBezTo>
                <a:cubicBezTo>
                  <a:pt x="133" y="1159"/>
                  <a:pt x="139" y="1149"/>
                  <a:pt x="145" y="1138"/>
                </a:cubicBezTo>
                <a:cubicBezTo>
                  <a:pt x="145" y="1138"/>
                  <a:pt x="145" y="1138"/>
                  <a:pt x="145" y="1138"/>
                </a:cubicBezTo>
                <a:cubicBezTo>
                  <a:pt x="145" y="1138"/>
                  <a:pt x="145" y="1137"/>
                  <a:pt x="146" y="1137"/>
                </a:cubicBezTo>
                <a:cubicBezTo>
                  <a:pt x="146" y="1136"/>
                  <a:pt x="145" y="1136"/>
                  <a:pt x="145" y="1136"/>
                </a:cubicBezTo>
                <a:cubicBezTo>
                  <a:pt x="139" y="1148"/>
                  <a:pt x="132" y="1159"/>
                  <a:pt x="126" y="1171"/>
                </a:cubicBezTo>
                <a:cubicBezTo>
                  <a:pt x="125" y="1172"/>
                  <a:pt x="124" y="1173"/>
                  <a:pt x="124" y="1174"/>
                </a:cubicBezTo>
                <a:cubicBezTo>
                  <a:pt x="125" y="1172"/>
                  <a:pt x="126" y="1169"/>
                  <a:pt x="128" y="1166"/>
                </a:cubicBezTo>
                <a:cubicBezTo>
                  <a:pt x="129" y="1163"/>
                  <a:pt x="130" y="1159"/>
                  <a:pt x="132" y="1156"/>
                </a:cubicBezTo>
                <a:cubicBezTo>
                  <a:pt x="128" y="1164"/>
                  <a:pt x="124" y="1172"/>
                  <a:pt x="121" y="1180"/>
                </a:cubicBezTo>
                <a:cubicBezTo>
                  <a:pt x="119" y="1181"/>
                  <a:pt x="118" y="1182"/>
                  <a:pt x="116" y="1182"/>
                </a:cubicBezTo>
                <a:cubicBezTo>
                  <a:pt x="123" y="1166"/>
                  <a:pt x="129" y="1149"/>
                  <a:pt x="133" y="1131"/>
                </a:cubicBezTo>
                <a:close/>
                <a:moveTo>
                  <a:pt x="146" y="1122"/>
                </a:moveTo>
                <a:cubicBezTo>
                  <a:pt x="147" y="1119"/>
                  <a:pt x="148" y="1117"/>
                  <a:pt x="149" y="1114"/>
                </a:cubicBezTo>
                <a:cubicBezTo>
                  <a:pt x="149" y="1114"/>
                  <a:pt x="149" y="1115"/>
                  <a:pt x="149" y="1115"/>
                </a:cubicBezTo>
                <a:cubicBezTo>
                  <a:pt x="148" y="1117"/>
                  <a:pt x="146" y="1119"/>
                  <a:pt x="146" y="1122"/>
                </a:cubicBezTo>
                <a:cubicBezTo>
                  <a:pt x="143" y="1122"/>
                  <a:pt x="141" y="1122"/>
                  <a:pt x="139" y="1122"/>
                </a:cubicBezTo>
                <a:cubicBezTo>
                  <a:pt x="143" y="1112"/>
                  <a:pt x="147" y="1102"/>
                  <a:pt x="152" y="1093"/>
                </a:cubicBezTo>
                <a:cubicBezTo>
                  <a:pt x="155" y="1091"/>
                  <a:pt x="158" y="1089"/>
                  <a:pt x="161" y="1087"/>
                </a:cubicBezTo>
                <a:cubicBezTo>
                  <a:pt x="160" y="1089"/>
                  <a:pt x="160" y="1090"/>
                  <a:pt x="159" y="1091"/>
                </a:cubicBezTo>
                <a:cubicBezTo>
                  <a:pt x="160" y="1090"/>
                  <a:pt x="160" y="1089"/>
                  <a:pt x="161" y="1087"/>
                </a:cubicBezTo>
                <a:cubicBezTo>
                  <a:pt x="161" y="1087"/>
                  <a:pt x="162" y="1087"/>
                  <a:pt x="162" y="1087"/>
                </a:cubicBezTo>
                <a:cubicBezTo>
                  <a:pt x="170" y="1099"/>
                  <a:pt x="178" y="1111"/>
                  <a:pt x="186" y="1123"/>
                </a:cubicBezTo>
                <a:cubicBezTo>
                  <a:pt x="172" y="1123"/>
                  <a:pt x="159" y="1122"/>
                  <a:pt x="146" y="1122"/>
                </a:cubicBezTo>
                <a:close/>
                <a:moveTo>
                  <a:pt x="87" y="1123"/>
                </a:moveTo>
                <a:cubicBezTo>
                  <a:pt x="87" y="1123"/>
                  <a:pt x="87" y="1123"/>
                  <a:pt x="87" y="1123"/>
                </a:cubicBezTo>
                <a:cubicBezTo>
                  <a:pt x="87" y="1123"/>
                  <a:pt x="87" y="1123"/>
                  <a:pt x="86" y="1122"/>
                </a:cubicBezTo>
                <a:cubicBezTo>
                  <a:pt x="90" y="1120"/>
                  <a:pt x="101" y="1113"/>
                  <a:pt x="102" y="1112"/>
                </a:cubicBezTo>
                <a:cubicBezTo>
                  <a:pt x="108" y="1109"/>
                  <a:pt x="114" y="1106"/>
                  <a:pt x="121" y="1102"/>
                </a:cubicBezTo>
                <a:cubicBezTo>
                  <a:pt x="132" y="1097"/>
                  <a:pt x="142" y="1091"/>
                  <a:pt x="153" y="1084"/>
                </a:cubicBezTo>
                <a:cubicBezTo>
                  <a:pt x="153" y="1084"/>
                  <a:pt x="153" y="1084"/>
                  <a:pt x="153" y="1084"/>
                </a:cubicBezTo>
                <a:cubicBezTo>
                  <a:pt x="154" y="1084"/>
                  <a:pt x="155" y="1084"/>
                  <a:pt x="156" y="1084"/>
                </a:cubicBezTo>
                <a:cubicBezTo>
                  <a:pt x="155" y="1087"/>
                  <a:pt x="153" y="1090"/>
                  <a:pt x="152" y="1092"/>
                </a:cubicBezTo>
                <a:cubicBezTo>
                  <a:pt x="147" y="1095"/>
                  <a:pt x="143" y="1098"/>
                  <a:pt x="138" y="1101"/>
                </a:cubicBezTo>
                <a:cubicBezTo>
                  <a:pt x="138" y="1101"/>
                  <a:pt x="137" y="1102"/>
                  <a:pt x="137" y="1102"/>
                </a:cubicBezTo>
                <a:cubicBezTo>
                  <a:pt x="129" y="1105"/>
                  <a:pt x="121" y="1109"/>
                  <a:pt x="114" y="1113"/>
                </a:cubicBezTo>
                <a:cubicBezTo>
                  <a:pt x="112" y="1114"/>
                  <a:pt x="107" y="1117"/>
                  <a:pt x="106" y="1120"/>
                </a:cubicBezTo>
                <a:cubicBezTo>
                  <a:pt x="104" y="1120"/>
                  <a:pt x="103" y="1121"/>
                  <a:pt x="101" y="1122"/>
                </a:cubicBezTo>
                <a:cubicBezTo>
                  <a:pt x="99" y="1123"/>
                  <a:pt x="97" y="1123"/>
                  <a:pt x="95" y="1124"/>
                </a:cubicBezTo>
                <a:cubicBezTo>
                  <a:pt x="95" y="1124"/>
                  <a:pt x="94" y="1124"/>
                  <a:pt x="94" y="1124"/>
                </a:cubicBezTo>
                <a:cubicBezTo>
                  <a:pt x="94" y="1124"/>
                  <a:pt x="93" y="1124"/>
                  <a:pt x="92" y="1124"/>
                </a:cubicBezTo>
                <a:cubicBezTo>
                  <a:pt x="93" y="1124"/>
                  <a:pt x="93" y="1123"/>
                  <a:pt x="93" y="1123"/>
                </a:cubicBezTo>
                <a:cubicBezTo>
                  <a:pt x="93" y="1123"/>
                  <a:pt x="93" y="1123"/>
                  <a:pt x="93" y="1123"/>
                </a:cubicBezTo>
                <a:cubicBezTo>
                  <a:pt x="91" y="1123"/>
                  <a:pt x="91" y="1123"/>
                  <a:pt x="91" y="1124"/>
                </a:cubicBezTo>
                <a:cubicBezTo>
                  <a:pt x="89" y="1123"/>
                  <a:pt x="88" y="1123"/>
                  <a:pt x="87" y="1123"/>
                </a:cubicBezTo>
                <a:close/>
                <a:moveTo>
                  <a:pt x="111" y="1076"/>
                </a:moveTo>
                <a:cubicBezTo>
                  <a:pt x="111" y="1076"/>
                  <a:pt x="111" y="1076"/>
                  <a:pt x="111" y="1076"/>
                </a:cubicBezTo>
                <a:cubicBezTo>
                  <a:pt x="111" y="1076"/>
                  <a:pt x="111" y="1076"/>
                  <a:pt x="111" y="1076"/>
                </a:cubicBezTo>
                <a:cubicBezTo>
                  <a:pt x="111" y="1076"/>
                  <a:pt x="111" y="1076"/>
                  <a:pt x="111" y="1076"/>
                </a:cubicBezTo>
                <a:cubicBezTo>
                  <a:pt x="111" y="1076"/>
                  <a:pt x="111" y="1076"/>
                  <a:pt x="111" y="1076"/>
                </a:cubicBezTo>
                <a:cubicBezTo>
                  <a:pt x="111" y="1076"/>
                  <a:pt x="111" y="1076"/>
                  <a:pt x="111" y="1076"/>
                </a:cubicBezTo>
                <a:cubicBezTo>
                  <a:pt x="111" y="1076"/>
                  <a:pt x="112" y="1076"/>
                  <a:pt x="112" y="1076"/>
                </a:cubicBezTo>
                <a:cubicBezTo>
                  <a:pt x="112" y="1076"/>
                  <a:pt x="112" y="1076"/>
                  <a:pt x="111" y="1076"/>
                </a:cubicBezTo>
                <a:cubicBezTo>
                  <a:pt x="115" y="1069"/>
                  <a:pt x="119" y="1062"/>
                  <a:pt x="122" y="1055"/>
                </a:cubicBezTo>
                <a:cubicBezTo>
                  <a:pt x="120" y="1060"/>
                  <a:pt x="118" y="1065"/>
                  <a:pt x="117" y="1070"/>
                </a:cubicBezTo>
                <a:cubicBezTo>
                  <a:pt x="117" y="1070"/>
                  <a:pt x="118" y="1071"/>
                  <a:pt x="118" y="1070"/>
                </a:cubicBezTo>
                <a:cubicBezTo>
                  <a:pt x="118" y="1070"/>
                  <a:pt x="118" y="1070"/>
                  <a:pt x="118" y="1070"/>
                </a:cubicBezTo>
                <a:cubicBezTo>
                  <a:pt x="119" y="1071"/>
                  <a:pt x="120" y="1072"/>
                  <a:pt x="122" y="1072"/>
                </a:cubicBezTo>
                <a:cubicBezTo>
                  <a:pt x="122" y="1072"/>
                  <a:pt x="122" y="1072"/>
                  <a:pt x="122" y="1072"/>
                </a:cubicBezTo>
                <a:cubicBezTo>
                  <a:pt x="124" y="1073"/>
                  <a:pt x="125" y="1073"/>
                  <a:pt x="127" y="1073"/>
                </a:cubicBezTo>
                <a:cubicBezTo>
                  <a:pt x="133" y="1074"/>
                  <a:pt x="139" y="1074"/>
                  <a:pt x="144" y="1074"/>
                </a:cubicBezTo>
                <a:cubicBezTo>
                  <a:pt x="145" y="1074"/>
                  <a:pt x="145" y="1073"/>
                  <a:pt x="144" y="1073"/>
                </a:cubicBezTo>
                <a:cubicBezTo>
                  <a:pt x="136" y="1073"/>
                  <a:pt x="125" y="1075"/>
                  <a:pt x="119" y="1069"/>
                </a:cubicBezTo>
                <a:cubicBezTo>
                  <a:pt x="119" y="1069"/>
                  <a:pt x="118" y="1069"/>
                  <a:pt x="118" y="1069"/>
                </a:cubicBezTo>
                <a:cubicBezTo>
                  <a:pt x="120" y="1063"/>
                  <a:pt x="123" y="1057"/>
                  <a:pt x="126" y="1051"/>
                </a:cubicBezTo>
                <a:cubicBezTo>
                  <a:pt x="126" y="1050"/>
                  <a:pt x="127" y="1048"/>
                  <a:pt x="128" y="1046"/>
                </a:cubicBezTo>
                <a:cubicBezTo>
                  <a:pt x="128" y="1047"/>
                  <a:pt x="129" y="1047"/>
                  <a:pt x="129" y="1046"/>
                </a:cubicBezTo>
                <a:cubicBezTo>
                  <a:pt x="129" y="1045"/>
                  <a:pt x="129" y="1044"/>
                  <a:pt x="130" y="1043"/>
                </a:cubicBezTo>
                <a:cubicBezTo>
                  <a:pt x="130" y="1043"/>
                  <a:pt x="130" y="1043"/>
                  <a:pt x="130" y="1042"/>
                </a:cubicBezTo>
                <a:cubicBezTo>
                  <a:pt x="130" y="1042"/>
                  <a:pt x="130" y="1042"/>
                  <a:pt x="130" y="1042"/>
                </a:cubicBezTo>
                <a:cubicBezTo>
                  <a:pt x="132" y="1044"/>
                  <a:pt x="133" y="1046"/>
                  <a:pt x="135" y="1048"/>
                </a:cubicBezTo>
                <a:cubicBezTo>
                  <a:pt x="131" y="1050"/>
                  <a:pt x="128" y="1052"/>
                  <a:pt x="125" y="1054"/>
                </a:cubicBezTo>
                <a:cubicBezTo>
                  <a:pt x="124" y="1054"/>
                  <a:pt x="125" y="1055"/>
                  <a:pt x="125" y="1055"/>
                </a:cubicBezTo>
                <a:cubicBezTo>
                  <a:pt x="129" y="1053"/>
                  <a:pt x="132" y="1051"/>
                  <a:pt x="135" y="1049"/>
                </a:cubicBezTo>
                <a:cubicBezTo>
                  <a:pt x="135" y="1049"/>
                  <a:pt x="135" y="1049"/>
                  <a:pt x="135" y="1049"/>
                </a:cubicBezTo>
                <a:cubicBezTo>
                  <a:pt x="136" y="1049"/>
                  <a:pt x="136" y="1050"/>
                  <a:pt x="136" y="1050"/>
                </a:cubicBezTo>
                <a:cubicBezTo>
                  <a:pt x="143" y="1059"/>
                  <a:pt x="149" y="1068"/>
                  <a:pt x="155" y="1077"/>
                </a:cubicBezTo>
                <a:cubicBezTo>
                  <a:pt x="149" y="1076"/>
                  <a:pt x="144" y="1076"/>
                  <a:pt x="138" y="1075"/>
                </a:cubicBezTo>
                <a:cubicBezTo>
                  <a:pt x="138" y="1075"/>
                  <a:pt x="136" y="1075"/>
                  <a:pt x="133" y="1075"/>
                </a:cubicBezTo>
                <a:cubicBezTo>
                  <a:pt x="140" y="1076"/>
                  <a:pt x="148" y="1076"/>
                  <a:pt x="155" y="1077"/>
                </a:cubicBezTo>
                <a:cubicBezTo>
                  <a:pt x="156" y="1078"/>
                  <a:pt x="157" y="1079"/>
                  <a:pt x="158" y="1081"/>
                </a:cubicBezTo>
                <a:cubicBezTo>
                  <a:pt x="156" y="1082"/>
                  <a:pt x="154" y="1083"/>
                  <a:pt x="153" y="1084"/>
                </a:cubicBezTo>
                <a:cubicBezTo>
                  <a:pt x="147" y="1084"/>
                  <a:pt x="141" y="1083"/>
                  <a:pt x="136" y="1083"/>
                </a:cubicBezTo>
                <a:cubicBezTo>
                  <a:pt x="131" y="1082"/>
                  <a:pt x="126" y="1082"/>
                  <a:pt x="121" y="1082"/>
                </a:cubicBezTo>
                <a:cubicBezTo>
                  <a:pt x="119" y="1082"/>
                  <a:pt x="111" y="1083"/>
                  <a:pt x="107" y="1082"/>
                </a:cubicBezTo>
                <a:cubicBezTo>
                  <a:pt x="109" y="1080"/>
                  <a:pt x="110" y="1078"/>
                  <a:pt x="111" y="1076"/>
                </a:cubicBezTo>
                <a:close/>
                <a:moveTo>
                  <a:pt x="159" y="978"/>
                </a:moveTo>
                <a:cubicBezTo>
                  <a:pt x="159" y="978"/>
                  <a:pt x="159" y="979"/>
                  <a:pt x="159" y="979"/>
                </a:cubicBezTo>
                <a:cubicBezTo>
                  <a:pt x="158" y="980"/>
                  <a:pt x="158" y="982"/>
                  <a:pt x="157" y="983"/>
                </a:cubicBezTo>
                <a:cubicBezTo>
                  <a:pt x="157" y="984"/>
                  <a:pt x="156" y="984"/>
                  <a:pt x="156" y="984"/>
                </a:cubicBezTo>
                <a:cubicBezTo>
                  <a:pt x="157" y="982"/>
                  <a:pt x="158" y="980"/>
                  <a:pt x="159" y="978"/>
                </a:cubicBezTo>
                <a:close/>
                <a:moveTo>
                  <a:pt x="166" y="966"/>
                </a:moveTo>
                <a:cubicBezTo>
                  <a:pt x="166" y="967"/>
                  <a:pt x="167" y="967"/>
                  <a:pt x="167" y="966"/>
                </a:cubicBezTo>
                <a:cubicBezTo>
                  <a:pt x="167" y="965"/>
                  <a:pt x="167" y="964"/>
                  <a:pt x="166" y="963"/>
                </a:cubicBezTo>
                <a:cubicBezTo>
                  <a:pt x="167" y="962"/>
                  <a:pt x="167" y="962"/>
                  <a:pt x="167" y="962"/>
                </a:cubicBezTo>
                <a:cubicBezTo>
                  <a:pt x="167" y="963"/>
                  <a:pt x="167" y="965"/>
                  <a:pt x="167" y="967"/>
                </a:cubicBezTo>
                <a:cubicBezTo>
                  <a:pt x="166" y="967"/>
                  <a:pt x="165" y="967"/>
                  <a:pt x="164" y="967"/>
                </a:cubicBezTo>
                <a:cubicBezTo>
                  <a:pt x="165" y="966"/>
                  <a:pt x="165" y="965"/>
                  <a:pt x="166" y="964"/>
                </a:cubicBezTo>
                <a:cubicBezTo>
                  <a:pt x="166" y="965"/>
                  <a:pt x="166" y="966"/>
                  <a:pt x="166" y="966"/>
                </a:cubicBezTo>
                <a:close/>
                <a:moveTo>
                  <a:pt x="166" y="957"/>
                </a:moveTo>
                <a:cubicBezTo>
                  <a:pt x="166" y="957"/>
                  <a:pt x="167" y="956"/>
                  <a:pt x="167" y="956"/>
                </a:cubicBezTo>
                <a:cubicBezTo>
                  <a:pt x="167" y="957"/>
                  <a:pt x="167" y="958"/>
                  <a:pt x="167" y="959"/>
                </a:cubicBezTo>
                <a:cubicBezTo>
                  <a:pt x="167" y="959"/>
                  <a:pt x="166" y="959"/>
                  <a:pt x="166" y="959"/>
                </a:cubicBezTo>
                <a:cubicBezTo>
                  <a:pt x="166" y="958"/>
                  <a:pt x="166" y="958"/>
                  <a:pt x="166" y="957"/>
                </a:cubicBezTo>
                <a:close/>
                <a:moveTo>
                  <a:pt x="169" y="952"/>
                </a:moveTo>
                <a:cubicBezTo>
                  <a:pt x="170" y="952"/>
                  <a:pt x="170" y="953"/>
                  <a:pt x="171" y="953"/>
                </a:cubicBezTo>
                <a:cubicBezTo>
                  <a:pt x="170" y="956"/>
                  <a:pt x="169" y="958"/>
                  <a:pt x="167" y="960"/>
                </a:cubicBezTo>
                <a:cubicBezTo>
                  <a:pt x="167" y="960"/>
                  <a:pt x="167" y="960"/>
                  <a:pt x="167" y="960"/>
                </a:cubicBezTo>
                <a:cubicBezTo>
                  <a:pt x="167" y="958"/>
                  <a:pt x="167" y="956"/>
                  <a:pt x="167" y="955"/>
                </a:cubicBezTo>
                <a:cubicBezTo>
                  <a:pt x="168" y="954"/>
                  <a:pt x="168" y="953"/>
                  <a:pt x="169" y="952"/>
                </a:cubicBezTo>
                <a:close/>
                <a:moveTo>
                  <a:pt x="167" y="954"/>
                </a:moveTo>
                <a:cubicBezTo>
                  <a:pt x="167" y="953"/>
                  <a:pt x="167" y="951"/>
                  <a:pt x="167" y="950"/>
                </a:cubicBezTo>
                <a:cubicBezTo>
                  <a:pt x="168" y="951"/>
                  <a:pt x="168" y="951"/>
                  <a:pt x="169" y="951"/>
                </a:cubicBezTo>
                <a:cubicBezTo>
                  <a:pt x="168" y="952"/>
                  <a:pt x="168" y="953"/>
                  <a:pt x="167" y="954"/>
                </a:cubicBezTo>
                <a:close/>
                <a:moveTo>
                  <a:pt x="172" y="937"/>
                </a:moveTo>
                <a:cubicBezTo>
                  <a:pt x="172" y="936"/>
                  <a:pt x="172" y="935"/>
                  <a:pt x="172" y="934"/>
                </a:cubicBezTo>
                <a:cubicBezTo>
                  <a:pt x="173" y="936"/>
                  <a:pt x="174" y="937"/>
                  <a:pt x="175" y="939"/>
                </a:cubicBezTo>
                <a:cubicBezTo>
                  <a:pt x="175" y="939"/>
                  <a:pt x="175" y="939"/>
                  <a:pt x="175" y="939"/>
                </a:cubicBezTo>
                <a:cubicBezTo>
                  <a:pt x="174" y="940"/>
                  <a:pt x="173" y="941"/>
                  <a:pt x="173" y="941"/>
                </a:cubicBezTo>
                <a:cubicBezTo>
                  <a:pt x="173" y="940"/>
                  <a:pt x="172" y="939"/>
                  <a:pt x="172" y="937"/>
                </a:cubicBezTo>
                <a:close/>
                <a:moveTo>
                  <a:pt x="172" y="932"/>
                </a:moveTo>
                <a:cubicBezTo>
                  <a:pt x="174" y="931"/>
                  <a:pt x="175" y="930"/>
                  <a:pt x="176" y="929"/>
                </a:cubicBezTo>
                <a:cubicBezTo>
                  <a:pt x="177" y="931"/>
                  <a:pt x="177" y="934"/>
                  <a:pt x="177" y="936"/>
                </a:cubicBezTo>
                <a:cubicBezTo>
                  <a:pt x="176" y="936"/>
                  <a:pt x="176" y="937"/>
                  <a:pt x="176" y="938"/>
                </a:cubicBezTo>
                <a:cubicBezTo>
                  <a:pt x="175" y="936"/>
                  <a:pt x="173" y="934"/>
                  <a:pt x="172" y="933"/>
                </a:cubicBezTo>
                <a:cubicBezTo>
                  <a:pt x="172" y="932"/>
                  <a:pt x="172" y="932"/>
                  <a:pt x="172" y="932"/>
                </a:cubicBezTo>
                <a:close/>
                <a:moveTo>
                  <a:pt x="214" y="873"/>
                </a:moveTo>
                <a:cubicBezTo>
                  <a:pt x="214" y="873"/>
                  <a:pt x="214" y="873"/>
                  <a:pt x="214" y="874"/>
                </a:cubicBezTo>
                <a:cubicBezTo>
                  <a:pt x="214" y="874"/>
                  <a:pt x="214" y="874"/>
                  <a:pt x="213" y="874"/>
                </a:cubicBezTo>
                <a:cubicBezTo>
                  <a:pt x="212" y="875"/>
                  <a:pt x="210" y="876"/>
                  <a:pt x="209" y="877"/>
                </a:cubicBezTo>
                <a:cubicBezTo>
                  <a:pt x="209" y="877"/>
                  <a:pt x="208" y="877"/>
                  <a:pt x="208" y="877"/>
                </a:cubicBezTo>
                <a:cubicBezTo>
                  <a:pt x="208" y="875"/>
                  <a:pt x="209" y="874"/>
                  <a:pt x="210" y="873"/>
                </a:cubicBezTo>
                <a:cubicBezTo>
                  <a:pt x="211" y="873"/>
                  <a:pt x="213" y="873"/>
                  <a:pt x="214" y="873"/>
                </a:cubicBezTo>
                <a:close/>
                <a:moveTo>
                  <a:pt x="258" y="811"/>
                </a:moveTo>
                <a:cubicBezTo>
                  <a:pt x="258" y="811"/>
                  <a:pt x="257" y="810"/>
                  <a:pt x="257" y="809"/>
                </a:cubicBezTo>
                <a:cubicBezTo>
                  <a:pt x="257" y="809"/>
                  <a:pt x="257" y="809"/>
                  <a:pt x="257" y="809"/>
                </a:cubicBezTo>
                <a:cubicBezTo>
                  <a:pt x="256" y="807"/>
                  <a:pt x="255" y="806"/>
                  <a:pt x="254" y="804"/>
                </a:cubicBezTo>
                <a:cubicBezTo>
                  <a:pt x="256" y="804"/>
                  <a:pt x="258" y="804"/>
                  <a:pt x="260" y="804"/>
                </a:cubicBezTo>
                <a:cubicBezTo>
                  <a:pt x="261" y="806"/>
                  <a:pt x="261" y="807"/>
                  <a:pt x="262" y="809"/>
                </a:cubicBezTo>
                <a:cubicBezTo>
                  <a:pt x="266" y="816"/>
                  <a:pt x="270" y="823"/>
                  <a:pt x="273" y="830"/>
                </a:cubicBezTo>
                <a:cubicBezTo>
                  <a:pt x="272" y="831"/>
                  <a:pt x="271" y="832"/>
                  <a:pt x="269" y="832"/>
                </a:cubicBezTo>
                <a:cubicBezTo>
                  <a:pt x="266" y="826"/>
                  <a:pt x="262" y="819"/>
                  <a:pt x="258" y="812"/>
                </a:cubicBezTo>
                <a:cubicBezTo>
                  <a:pt x="258" y="812"/>
                  <a:pt x="258" y="811"/>
                  <a:pt x="258" y="811"/>
                </a:cubicBezTo>
                <a:close/>
                <a:moveTo>
                  <a:pt x="255" y="798"/>
                </a:moveTo>
                <a:cubicBezTo>
                  <a:pt x="255" y="798"/>
                  <a:pt x="255" y="798"/>
                  <a:pt x="255" y="798"/>
                </a:cubicBezTo>
                <a:cubicBezTo>
                  <a:pt x="255" y="797"/>
                  <a:pt x="255" y="797"/>
                  <a:pt x="256" y="797"/>
                </a:cubicBezTo>
                <a:cubicBezTo>
                  <a:pt x="256" y="797"/>
                  <a:pt x="257" y="798"/>
                  <a:pt x="257" y="798"/>
                </a:cubicBezTo>
                <a:cubicBezTo>
                  <a:pt x="257" y="798"/>
                  <a:pt x="257" y="798"/>
                  <a:pt x="257" y="799"/>
                </a:cubicBezTo>
                <a:cubicBezTo>
                  <a:pt x="257" y="799"/>
                  <a:pt x="257" y="799"/>
                  <a:pt x="256" y="799"/>
                </a:cubicBezTo>
                <a:cubicBezTo>
                  <a:pt x="256" y="799"/>
                  <a:pt x="255" y="798"/>
                  <a:pt x="254" y="798"/>
                </a:cubicBezTo>
                <a:cubicBezTo>
                  <a:pt x="254" y="798"/>
                  <a:pt x="254" y="798"/>
                  <a:pt x="254" y="798"/>
                </a:cubicBezTo>
                <a:cubicBezTo>
                  <a:pt x="255" y="798"/>
                  <a:pt x="255" y="798"/>
                  <a:pt x="255" y="798"/>
                </a:cubicBezTo>
                <a:cubicBezTo>
                  <a:pt x="255" y="798"/>
                  <a:pt x="256" y="798"/>
                  <a:pt x="255" y="798"/>
                </a:cubicBezTo>
                <a:close/>
                <a:moveTo>
                  <a:pt x="257" y="799"/>
                </a:moveTo>
                <a:cubicBezTo>
                  <a:pt x="257" y="799"/>
                  <a:pt x="257" y="799"/>
                  <a:pt x="257" y="799"/>
                </a:cubicBezTo>
                <a:cubicBezTo>
                  <a:pt x="257" y="799"/>
                  <a:pt x="257" y="799"/>
                  <a:pt x="257" y="799"/>
                </a:cubicBezTo>
                <a:cubicBezTo>
                  <a:pt x="257" y="799"/>
                  <a:pt x="257" y="799"/>
                  <a:pt x="257" y="799"/>
                </a:cubicBezTo>
                <a:close/>
                <a:moveTo>
                  <a:pt x="258" y="798"/>
                </a:moveTo>
                <a:cubicBezTo>
                  <a:pt x="258" y="798"/>
                  <a:pt x="258" y="797"/>
                  <a:pt x="258" y="797"/>
                </a:cubicBezTo>
                <a:cubicBezTo>
                  <a:pt x="258" y="797"/>
                  <a:pt x="258" y="798"/>
                  <a:pt x="258" y="798"/>
                </a:cubicBezTo>
                <a:cubicBezTo>
                  <a:pt x="258" y="797"/>
                  <a:pt x="257" y="796"/>
                  <a:pt x="257" y="796"/>
                </a:cubicBezTo>
                <a:cubicBezTo>
                  <a:pt x="270" y="784"/>
                  <a:pt x="283" y="772"/>
                  <a:pt x="295" y="760"/>
                </a:cubicBezTo>
                <a:cubicBezTo>
                  <a:pt x="295" y="761"/>
                  <a:pt x="296" y="762"/>
                  <a:pt x="296" y="763"/>
                </a:cubicBezTo>
                <a:cubicBezTo>
                  <a:pt x="288" y="770"/>
                  <a:pt x="280" y="778"/>
                  <a:pt x="272" y="785"/>
                </a:cubicBezTo>
                <a:cubicBezTo>
                  <a:pt x="271" y="786"/>
                  <a:pt x="270" y="787"/>
                  <a:pt x="269" y="788"/>
                </a:cubicBezTo>
                <a:cubicBezTo>
                  <a:pt x="271" y="787"/>
                  <a:pt x="273" y="785"/>
                  <a:pt x="274" y="783"/>
                </a:cubicBezTo>
                <a:cubicBezTo>
                  <a:pt x="282" y="776"/>
                  <a:pt x="289" y="770"/>
                  <a:pt x="297" y="763"/>
                </a:cubicBezTo>
                <a:cubicBezTo>
                  <a:pt x="298" y="766"/>
                  <a:pt x="300" y="769"/>
                  <a:pt x="302" y="773"/>
                </a:cubicBezTo>
                <a:cubicBezTo>
                  <a:pt x="294" y="776"/>
                  <a:pt x="287" y="782"/>
                  <a:pt x="281" y="787"/>
                </a:cubicBezTo>
                <a:cubicBezTo>
                  <a:pt x="279" y="787"/>
                  <a:pt x="275" y="791"/>
                  <a:pt x="280" y="790"/>
                </a:cubicBezTo>
                <a:cubicBezTo>
                  <a:pt x="280" y="790"/>
                  <a:pt x="280" y="789"/>
                  <a:pt x="279" y="789"/>
                </a:cubicBezTo>
                <a:cubicBezTo>
                  <a:pt x="280" y="788"/>
                  <a:pt x="281" y="788"/>
                  <a:pt x="282" y="787"/>
                </a:cubicBezTo>
                <a:cubicBezTo>
                  <a:pt x="283" y="786"/>
                  <a:pt x="284" y="785"/>
                  <a:pt x="286" y="784"/>
                </a:cubicBezTo>
                <a:cubicBezTo>
                  <a:pt x="291" y="781"/>
                  <a:pt x="296" y="776"/>
                  <a:pt x="302" y="773"/>
                </a:cubicBezTo>
                <a:cubicBezTo>
                  <a:pt x="303" y="774"/>
                  <a:pt x="303" y="775"/>
                  <a:pt x="304" y="776"/>
                </a:cubicBezTo>
                <a:cubicBezTo>
                  <a:pt x="304" y="776"/>
                  <a:pt x="304" y="776"/>
                  <a:pt x="304" y="776"/>
                </a:cubicBezTo>
                <a:cubicBezTo>
                  <a:pt x="300" y="778"/>
                  <a:pt x="297" y="780"/>
                  <a:pt x="295" y="782"/>
                </a:cubicBezTo>
                <a:cubicBezTo>
                  <a:pt x="293" y="783"/>
                  <a:pt x="292" y="784"/>
                  <a:pt x="290" y="785"/>
                </a:cubicBezTo>
                <a:cubicBezTo>
                  <a:pt x="290" y="785"/>
                  <a:pt x="290" y="785"/>
                  <a:pt x="289" y="786"/>
                </a:cubicBezTo>
                <a:cubicBezTo>
                  <a:pt x="289" y="786"/>
                  <a:pt x="289" y="786"/>
                  <a:pt x="288" y="786"/>
                </a:cubicBezTo>
                <a:cubicBezTo>
                  <a:pt x="288" y="786"/>
                  <a:pt x="288" y="787"/>
                  <a:pt x="287" y="787"/>
                </a:cubicBezTo>
                <a:cubicBezTo>
                  <a:pt x="287" y="787"/>
                  <a:pt x="287" y="788"/>
                  <a:pt x="287" y="788"/>
                </a:cubicBezTo>
                <a:cubicBezTo>
                  <a:pt x="287" y="788"/>
                  <a:pt x="287" y="788"/>
                  <a:pt x="287" y="788"/>
                </a:cubicBezTo>
                <a:cubicBezTo>
                  <a:pt x="287" y="788"/>
                  <a:pt x="288" y="788"/>
                  <a:pt x="288" y="788"/>
                </a:cubicBezTo>
                <a:cubicBezTo>
                  <a:pt x="293" y="784"/>
                  <a:pt x="298" y="780"/>
                  <a:pt x="304" y="777"/>
                </a:cubicBezTo>
                <a:cubicBezTo>
                  <a:pt x="304" y="777"/>
                  <a:pt x="304" y="777"/>
                  <a:pt x="304" y="777"/>
                </a:cubicBezTo>
                <a:cubicBezTo>
                  <a:pt x="308" y="784"/>
                  <a:pt x="312" y="790"/>
                  <a:pt x="316" y="797"/>
                </a:cubicBezTo>
                <a:cubicBezTo>
                  <a:pt x="310" y="796"/>
                  <a:pt x="300" y="798"/>
                  <a:pt x="297" y="798"/>
                </a:cubicBezTo>
                <a:cubicBezTo>
                  <a:pt x="290" y="799"/>
                  <a:pt x="283" y="799"/>
                  <a:pt x="276" y="800"/>
                </a:cubicBezTo>
                <a:cubicBezTo>
                  <a:pt x="271" y="800"/>
                  <a:pt x="266" y="800"/>
                  <a:pt x="261" y="800"/>
                </a:cubicBezTo>
                <a:cubicBezTo>
                  <a:pt x="261" y="800"/>
                  <a:pt x="260" y="799"/>
                  <a:pt x="259" y="799"/>
                </a:cubicBezTo>
                <a:cubicBezTo>
                  <a:pt x="259" y="799"/>
                  <a:pt x="258" y="798"/>
                  <a:pt x="258" y="798"/>
                </a:cubicBezTo>
                <a:close/>
                <a:moveTo>
                  <a:pt x="326" y="729"/>
                </a:moveTo>
                <a:cubicBezTo>
                  <a:pt x="326" y="729"/>
                  <a:pt x="326" y="729"/>
                  <a:pt x="326" y="729"/>
                </a:cubicBezTo>
                <a:cubicBezTo>
                  <a:pt x="329" y="726"/>
                  <a:pt x="332" y="723"/>
                  <a:pt x="335" y="720"/>
                </a:cubicBezTo>
                <a:cubicBezTo>
                  <a:pt x="338" y="720"/>
                  <a:pt x="341" y="720"/>
                  <a:pt x="343" y="720"/>
                </a:cubicBezTo>
                <a:cubicBezTo>
                  <a:pt x="329" y="733"/>
                  <a:pt x="314" y="747"/>
                  <a:pt x="299" y="760"/>
                </a:cubicBezTo>
                <a:cubicBezTo>
                  <a:pt x="299" y="760"/>
                  <a:pt x="299" y="759"/>
                  <a:pt x="298" y="759"/>
                </a:cubicBezTo>
                <a:cubicBezTo>
                  <a:pt x="298" y="759"/>
                  <a:pt x="298" y="758"/>
                  <a:pt x="298" y="758"/>
                </a:cubicBezTo>
                <a:cubicBezTo>
                  <a:pt x="298" y="757"/>
                  <a:pt x="298" y="757"/>
                  <a:pt x="299" y="757"/>
                </a:cubicBezTo>
                <a:cubicBezTo>
                  <a:pt x="307" y="748"/>
                  <a:pt x="316" y="739"/>
                  <a:pt x="324" y="731"/>
                </a:cubicBezTo>
                <a:cubicBezTo>
                  <a:pt x="325" y="730"/>
                  <a:pt x="325" y="730"/>
                  <a:pt x="326" y="729"/>
                </a:cubicBezTo>
                <a:close/>
                <a:moveTo>
                  <a:pt x="334" y="716"/>
                </a:moveTo>
                <a:cubicBezTo>
                  <a:pt x="334" y="716"/>
                  <a:pt x="334" y="716"/>
                  <a:pt x="334" y="716"/>
                </a:cubicBezTo>
                <a:cubicBezTo>
                  <a:pt x="331" y="715"/>
                  <a:pt x="329" y="714"/>
                  <a:pt x="327" y="713"/>
                </a:cubicBezTo>
                <a:cubicBezTo>
                  <a:pt x="328" y="712"/>
                  <a:pt x="328" y="712"/>
                  <a:pt x="329" y="712"/>
                </a:cubicBezTo>
                <a:cubicBezTo>
                  <a:pt x="331" y="712"/>
                  <a:pt x="334" y="711"/>
                  <a:pt x="336" y="711"/>
                </a:cubicBezTo>
                <a:cubicBezTo>
                  <a:pt x="336" y="711"/>
                  <a:pt x="337" y="711"/>
                  <a:pt x="337" y="711"/>
                </a:cubicBezTo>
                <a:cubicBezTo>
                  <a:pt x="337" y="711"/>
                  <a:pt x="337" y="711"/>
                  <a:pt x="337" y="711"/>
                </a:cubicBezTo>
                <a:cubicBezTo>
                  <a:pt x="336" y="712"/>
                  <a:pt x="337" y="713"/>
                  <a:pt x="337" y="712"/>
                </a:cubicBezTo>
                <a:cubicBezTo>
                  <a:pt x="338" y="712"/>
                  <a:pt x="338" y="712"/>
                  <a:pt x="338" y="711"/>
                </a:cubicBezTo>
                <a:cubicBezTo>
                  <a:pt x="341" y="711"/>
                  <a:pt x="344" y="711"/>
                  <a:pt x="346" y="711"/>
                </a:cubicBezTo>
                <a:cubicBezTo>
                  <a:pt x="346" y="711"/>
                  <a:pt x="346" y="711"/>
                  <a:pt x="346" y="711"/>
                </a:cubicBezTo>
                <a:cubicBezTo>
                  <a:pt x="344" y="713"/>
                  <a:pt x="342" y="714"/>
                  <a:pt x="340" y="716"/>
                </a:cubicBezTo>
                <a:cubicBezTo>
                  <a:pt x="338" y="716"/>
                  <a:pt x="336" y="716"/>
                  <a:pt x="334" y="716"/>
                </a:cubicBezTo>
                <a:close/>
                <a:moveTo>
                  <a:pt x="305" y="717"/>
                </a:moveTo>
                <a:cubicBezTo>
                  <a:pt x="304" y="715"/>
                  <a:pt x="302" y="714"/>
                  <a:pt x="300" y="713"/>
                </a:cubicBezTo>
                <a:cubicBezTo>
                  <a:pt x="304" y="713"/>
                  <a:pt x="308" y="712"/>
                  <a:pt x="312" y="712"/>
                </a:cubicBezTo>
                <a:cubicBezTo>
                  <a:pt x="310" y="714"/>
                  <a:pt x="308" y="715"/>
                  <a:pt x="306" y="717"/>
                </a:cubicBezTo>
                <a:cubicBezTo>
                  <a:pt x="306" y="717"/>
                  <a:pt x="306" y="717"/>
                  <a:pt x="305" y="717"/>
                </a:cubicBezTo>
                <a:close/>
                <a:moveTo>
                  <a:pt x="296" y="710"/>
                </a:moveTo>
                <a:cubicBezTo>
                  <a:pt x="295" y="709"/>
                  <a:pt x="294" y="708"/>
                  <a:pt x="293" y="708"/>
                </a:cubicBezTo>
                <a:cubicBezTo>
                  <a:pt x="296" y="705"/>
                  <a:pt x="299" y="703"/>
                  <a:pt x="302" y="702"/>
                </a:cubicBezTo>
                <a:cubicBezTo>
                  <a:pt x="306" y="701"/>
                  <a:pt x="309" y="701"/>
                  <a:pt x="312" y="701"/>
                </a:cubicBezTo>
                <a:cubicBezTo>
                  <a:pt x="312" y="701"/>
                  <a:pt x="312" y="701"/>
                  <a:pt x="312" y="702"/>
                </a:cubicBezTo>
                <a:cubicBezTo>
                  <a:pt x="312" y="702"/>
                  <a:pt x="312" y="702"/>
                  <a:pt x="312" y="702"/>
                </a:cubicBezTo>
                <a:cubicBezTo>
                  <a:pt x="312" y="702"/>
                  <a:pt x="312" y="701"/>
                  <a:pt x="313" y="701"/>
                </a:cubicBezTo>
                <a:cubicBezTo>
                  <a:pt x="314" y="701"/>
                  <a:pt x="314" y="700"/>
                  <a:pt x="315" y="700"/>
                </a:cubicBezTo>
                <a:cubicBezTo>
                  <a:pt x="316" y="701"/>
                  <a:pt x="316" y="702"/>
                  <a:pt x="317" y="703"/>
                </a:cubicBezTo>
                <a:cubicBezTo>
                  <a:pt x="318" y="705"/>
                  <a:pt x="319" y="706"/>
                  <a:pt x="320" y="708"/>
                </a:cubicBezTo>
                <a:cubicBezTo>
                  <a:pt x="318" y="709"/>
                  <a:pt x="315" y="710"/>
                  <a:pt x="312" y="712"/>
                </a:cubicBezTo>
                <a:cubicBezTo>
                  <a:pt x="308" y="712"/>
                  <a:pt x="304" y="712"/>
                  <a:pt x="300" y="713"/>
                </a:cubicBezTo>
                <a:cubicBezTo>
                  <a:pt x="299" y="712"/>
                  <a:pt x="297" y="711"/>
                  <a:pt x="296" y="710"/>
                </a:cubicBezTo>
                <a:close/>
                <a:moveTo>
                  <a:pt x="299" y="713"/>
                </a:moveTo>
                <a:cubicBezTo>
                  <a:pt x="295" y="713"/>
                  <a:pt x="290" y="713"/>
                  <a:pt x="286" y="713"/>
                </a:cubicBezTo>
                <a:cubicBezTo>
                  <a:pt x="288" y="711"/>
                  <a:pt x="290" y="710"/>
                  <a:pt x="292" y="708"/>
                </a:cubicBezTo>
                <a:cubicBezTo>
                  <a:pt x="295" y="709"/>
                  <a:pt x="297" y="711"/>
                  <a:pt x="299" y="713"/>
                </a:cubicBezTo>
                <a:close/>
                <a:moveTo>
                  <a:pt x="284" y="702"/>
                </a:moveTo>
                <a:cubicBezTo>
                  <a:pt x="284" y="702"/>
                  <a:pt x="284" y="702"/>
                  <a:pt x="284" y="702"/>
                </a:cubicBezTo>
                <a:cubicBezTo>
                  <a:pt x="284" y="702"/>
                  <a:pt x="284" y="702"/>
                  <a:pt x="284" y="702"/>
                </a:cubicBezTo>
                <a:close/>
                <a:moveTo>
                  <a:pt x="285" y="702"/>
                </a:moveTo>
                <a:cubicBezTo>
                  <a:pt x="290" y="703"/>
                  <a:pt x="295" y="702"/>
                  <a:pt x="300" y="702"/>
                </a:cubicBezTo>
                <a:cubicBezTo>
                  <a:pt x="300" y="702"/>
                  <a:pt x="301" y="702"/>
                  <a:pt x="301" y="702"/>
                </a:cubicBezTo>
                <a:cubicBezTo>
                  <a:pt x="298" y="703"/>
                  <a:pt x="295" y="705"/>
                  <a:pt x="292" y="707"/>
                </a:cubicBezTo>
                <a:cubicBezTo>
                  <a:pt x="291" y="706"/>
                  <a:pt x="289" y="705"/>
                  <a:pt x="288" y="704"/>
                </a:cubicBezTo>
                <a:cubicBezTo>
                  <a:pt x="287" y="704"/>
                  <a:pt x="285" y="703"/>
                  <a:pt x="284" y="702"/>
                </a:cubicBezTo>
                <a:cubicBezTo>
                  <a:pt x="284" y="702"/>
                  <a:pt x="285" y="702"/>
                  <a:pt x="285" y="702"/>
                </a:cubicBezTo>
                <a:close/>
                <a:moveTo>
                  <a:pt x="322" y="682"/>
                </a:moveTo>
                <a:cubicBezTo>
                  <a:pt x="322" y="682"/>
                  <a:pt x="321" y="682"/>
                  <a:pt x="321" y="682"/>
                </a:cubicBezTo>
                <a:cubicBezTo>
                  <a:pt x="323" y="682"/>
                  <a:pt x="324" y="681"/>
                  <a:pt x="325" y="681"/>
                </a:cubicBezTo>
                <a:cubicBezTo>
                  <a:pt x="333" y="685"/>
                  <a:pt x="340" y="689"/>
                  <a:pt x="348" y="692"/>
                </a:cubicBezTo>
                <a:cubicBezTo>
                  <a:pt x="339" y="690"/>
                  <a:pt x="330" y="686"/>
                  <a:pt x="322" y="682"/>
                </a:cubicBezTo>
                <a:close/>
                <a:moveTo>
                  <a:pt x="320" y="678"/>
                </a:moveTo>
                <a:cubicBezTo>
                  <a:pt x="321" y="679"/>
                  <a:pt x="323" y="679"/>
                  <a:pt x="325" y="680"/>
                </a:cubicBezTo>
                <a:cubicBezTo>
                  <a:pt x="323" y="681"/>
                  <a:pt x="322" y="681"/>
                  <a:pt x="321" y="682"/>
                </a:cubicBezTo>
                <a:cubicBezTo>
                  <a:pt x="321" y="682"/>
                  <a:pt x="321" y="682"/>
                  <a:pt x="321" y="682"/>
                </a:cubicBezTo>
                <a:cubicBezTo>
                  <a:pt x="319" y="681"/>
                  <a:pt x="318" y="681"/>
                  <a:pt x="316" y="680"/>
                </a:cubicBezTo>
                <a:cubicBezTo>
                  <a:pt x="317" y="679"/>
                  <a:pt x="319" y="678"/>
                  <a:pt x="320" y="678"/>
                </a:cubicBezTo>
                <a:close/>
                <a:moveTo>
                  <a:pt x="316" y="679"/>
                </a:moveTo>
                <a:cubicBezTo>
                  <a:pt x="311" y="677"/>
                  <a:pt x="305" y="673"/>
                  <a:pt x="301" y="671"/>
                </a:cubicBezTo>
                <a:cubicBezTo>
                  <a:pt x="308" y="672"/>
                  <a:pt x="314" y="675"/>
                  <a:pt x="319" y="678"/>
                </a:cubicBezTo>
                <a:cubicBezTo>
                  <a:pt x="318" y="678"/>
                  <a:pt x="317" y="679"/>
                  <a:pt x="316" y="679"/>
                </a:cubicBezTo>
                <a:close/>
                <a:moveTo>
                  <a:pt x="366" y="664"/>
                </a:moveTo>
                <a:cubicBezTo>
                  <a:pt x="366" y="665"/>
                  <a:pt x="366" y="665"/>
                  <a:pt x="365" y="666"/>
                </a:cubicBezTo>
                <a:cubicBezTo>
                  <a:pt x="364" y="667"/>
                  <a:pt x="363" y="667"/>
                  <a:pt x="362" y="667"/>
                </a:cubicBezTo>
                <a:cubicBezTo>
                  <a:pt x="363" y="666"/>
                  <a:pt x="364" y="665"/>
                  <a:pt x="365" y="664"/>
                </a:cubicBezTo>
                <a:cubicBezTo>
                  <a:pt x="365" y="664"/>
                  <a:pt x="366" y="664"/>
                  <a:pt x="366" y="664"/>
                </a:cubicBezTo>
                <a:close/>
                <a:moveTo>
                  <a:pt x="347" y="643"/>
                </a:moveTo>
                <a:cubicBezTo>
                  <a:pt x="346" y="644"/>
                  <a:pt x="340" y="650"/>
                  <a:pt x="340" y="650"/>
                </a:cubicBezTo>
                <a:cubicBezTo>
                  <a:pt x="340" y="650"/>
                  <a:pt x="340" y="650"/>
                  <a:pt x="340" y="650"/>
                </a:cubicBezTo>
                <a:cubicBezTo>
                  <a:pt x="340" y="650"/>
                  <a:pt x="341" y="649"/>
                  <a:pt x="342" y="648"/>
                </a:cubicBezTo>
                <a:cubicBezTo>
                  <a:pt x="347" y="642"/>
                  <a:pt x="352" y="637"/>
                  <a:pt x="358" y="632"/>
                </a:cubicBezTo>
                <a:cubicBezTo>
                  <a:pt x="362" y="627"/>
                  <a:pt x="366" y="623"/>
                  <a:pt x="371" y="619"/>
                </a:cubicBezTo>
                <a:cubicBezTo>
                  <a:pt x="368" y="629"/>
                  <a:pt x="366" y="639"/>
                  <a:pt x="364" y="650"/>
                </a:cubicBezTo>
                <a:cubicBezTo>
                  <a:pt x="356" y="650"/>
                  <a:pt x="348" y="650"/>
                  <a:pt x="340" y="650"/>
                </a:cubicBezTo>
                <a:cubicBezTo>
                  <a:pt x="342" y="648"/>
                  <a:pt x="345" y="645"/>
                  <a:pt x="347" y="643"/>
                </a:cubicBezTo>
                <a:cubicBezTo>
                  <a:pt x="347" y="643"/>
                  <a:pt x="347" y="643"/>
                  <a:pt x="347" y="643"/>
                </a:cubicBezTo>
                <a:close/>
                <a:moveTo>
                  <a:pt x="382" y="598"/>
                </a:moveTo>
                <a:cubicBezTo>
                  <a:pt x="384" y="597"/>
                  <a:pt x="385" y="596"/>
                  <a:pt x="386" y="594"/>
                </a:cubicBezTo>
                <a:cubicBezTo>
                  <a:pt x="386" y="595"/>
                  <a:pt x="386" y="595"/>
                  <a:pt x="387" y="596"/>
                </a:cubicBezTo>
                <a:cubicBezTo>
                  <a:pt x="387" y="596"/>
                  <a:pt x="387" y="596"/>
                  <a:pt x="387" y="596"/>
                </a:cubicBezTo>
                <a:cubicBezTo>
                  <a:pt x="387" y="595"/>
                  <a:pt x="387" y="594"/>
                  <a:pt x="387" y="594"/>
                </a:cubicBezTo>
                <a:cubicBezTo>
                  <a:pt x="387" y="594"/>
                  <a:pt x="387" y="595"/>
                  <a:pt x="387" y="595"/>
                </a:cubicBezTo>
                <a:cubicBezTo>
                  <a:pt x="387" y="595"/>
                  <a:pt x="387" y="595"/>
                  <a:pt x="387" y="595"/>
                </a:cubicBezTo>
                <a:cubicBezTo>
                  <a:pt x="387" y="595"/>
                  <a:pt x="387" y="595"/>
                  <a:pt x="387" y="596"/>
                </a:cubicBezTo>
                <a:cubicBezTo>
                  <a:pt x="387" y="596"/>
                  <a:pt x="388" y="596"/>
                  <a:pt x="388" y="596"/>
                </a:cubicBezTo>
                <a:cubicBezTo>
                  <a:pt x="387" y="597"/>
                  <a:pt x="387" y="597"/>
                  <a:pt x="387" y="598"/>
                </a:cubicBezTo>
                <a:cubicBezTo>
                  <a:pt x="387" y="598"/>
                  <a:pt x="387" y="598"/>
                  <a:pt x="387" y="598"/>
                </a:cubicBezTo>
                <a:cubicBezTo>
                  <a:pt x="387" y="598"/>
                  <a:pt x="388" y="597"/>
                  <a:pt x="388" y="597"/>
                </a:cubicBezTo>
                <a:cubicBezTo>
                  <a:pt x="388" y="597"/>
                  <a:pt x="389" y="598"/>
                  <a:pt x="389" y="599"/>
                </a:cubicBezTo>
                <a:cubicBezTo>
                  <a:pt x="389" y="599"/>
                  <a:pt x="389" y="600"/>
                  <a:pt x="389" y="601"/>
                </a:cubicBezTo>
                <a:cubicBezTo>
                  <a:pt x="389" y="601"/>
                  <a:pt x="389" y="601"/>
                  <a:pt x="388" y="601"/>
                </a:cubicBezTo>
                <a:cubicBezTo>
                  <a:pt x="387" y="602"/>
                  <a:pt x="386" y="604"/>
                  <a:pt x="385" y="605"/>
                </a:cubicBezTo>
                <a:cubicBezTo>
                  <a:pt x="384" y="604"/>
                  <a:pt x="383" y="603"/>
                  <a:pt x="382" y="601"/>
                </a:cubicBezTo>
                <a:cubicBezTo>
                  <a:pt x="382" y="600"/>
                  <a:pt x="382" y="599"/>
                  <a:pt x="382" y="598"/>
                </a:cubicBezTo>
                <a:close/>
                <a:moveTo>
                  <a:pt x="381" y="600"/>
                </a:moveTo>
                <a:cubicBezTo>
                  <a:pt x="381" y="600"/>
                  <a:pt x="380" y="600"/>
                  <a:pt x="380" y="600"/>
                </a:cubicBezTo>
                <a:cubicBezTo>
                  <a:pt x="380" y="599"/>
                  <a:pt x="381" y="599"/>
                  <a:pt x="381" y="599"/>
                </a:cubicBezTo>
                <a:cubicBezTo>
                  <a:pt x="381" y="599"/>
                  <a:pt x="381" y="600"/>
                  <a:pt x="381" y="600"/>
                </a:cubicBezTo>
                <a:close/>
                <a:moveTo>
                  <a:pt x="372" y="524"/>
                </a:moveTo>
                <a:cubicBezTo>
                  <a:pt x="362" y="528"/>
                  <a:pt x="354" y="534"/>
                  <a:pt x="347" y="541"/>
                </a:cubicBezTo>
                <a:cubicBezTo>
                  <a:pt x="346" y="541"/>
                  <a:pt x="346" y="541"/>
                  <a:pt x="346" y="541"/>
                </a:cubicBezTo>
                <a:cubicBezTo>
                  <a:pt x="346" y="540"/>
                  <a:pt x="345" y="539"/>
                  <a:pt x="344" y="539"/>
                </a:cubicBezTo>
                <a:cubicBezTo>
                  <a:pt x="352" y="532"/>
                  <a:pt x="359" y="526"/>
                  <a:pt x="368" y="522"/>
                </a:cubicBezTo>
                <a:cubicBezTo>
                  <a:pt x="369" y="521"/>
                  <a:pt x="368" y="520"/>
                  <a:pt x="368" y="521"/>
                </a:cubicBezTo>
                <a:cubicBezTo>
                  <a:pt x="359" y="525"/>
                  <a:pt x="351" y="531"/>
                  <a:pt x="344" y="538"/>
                </a:cubicBezTo>
                <a:cubicBezTo>
                  <a:pt x="341" y="534"/>
                  <a:pt x="339" y="531"/>
                  <a:pt x="336" y="528"/>
                </a:cubicBezTo>
                <a:cubicBezTo>
                  <a:pt x="344" y="519"/>
                  <a:pt x="354" y="510"/>
                  <a:pt x="365" y="507"/>
                </a:cubicBezTo>
                <a:cubicBezTo>
                  <a:pt x="366" y="507"/>
                  <a:pt x="366" y="506"/>
                  <a:pt x="365" y="507"/>
                </a:cubicBezTo>
                <a:cubicBezTo>
                  <a:pt x="361" y="507"/>
                  <a:pt x="357" y="509"/>
                  <a:pt x="354" y="511"/>
                </a:cubicBezTo>
                <a:cubicBezTo>
                  <a:pt x="356" y="510"/>
                  <a:pt x="358" y="508"/>
                  <a:pt x="360" y="506"/>
                </a:cubicBezTo>
                <a:cubicBezTo>
                  <a:pt x="362" y="504"/>
                  <a:pt x="365" y="503"/>
                  <a:pt x="368" y="501"/>
                </a:cubicBezTo>
                <a:cubicBezTo>
                  <a:pt x="375" y="510"/>
                  <a:pt x="383" y="519"/>
                  <a:pt x="391" y="528"/>
                </a:cubicBezTo>
                <a:cubicBezTo>
                  <a:pt x="390" y="529"/>
                  <a:pt x="390" y="529"/>
                  <a:pt x="390" y="530"/>
                </a:cubicBezTo>
                <a:cubicBezTo>
                  <a:pt x="386" y="534"/>
                  <a:pt x="382" y="538"/>
                  <a:pt x="378" y="542"/>
                </a:cubicBezTo>
                <a:cubicBezTo>
                  <a:pt x="371" y="547"/>
                  <a:pt x="365" y="552"/>
                  <a:pt x="359" y="557"/>
                </a:cubicBezTo>
                <a:cubicBezTo>
                  <a:pt x="355" y="552"/>
                  <a:pt x="351" y="547"/>
                  <a:pt x="347" y="542"/>
                </a:cubicBezTo>
                <a:cubicBezTo>
                  <a:pt x="347" y="542"/>
                  <a:pt x="347" y="542"/>
                  <a:pt x="347" y="542"/>
                </a:cubicBezTo>
                <a:cubicBezTo>
                  <a:pt x="355" y="535"/>
                  <a:pt x="363" y="529"/>
                  <a:pt x="372" y="525"/>
                </a:cubicBezTo>
                <a:cubicBezTo>
                  <a:pt x="373" y="525"/>
                  <a:pt x="372" y="524"/>
                  <a:pt x="372" y="524"/>
                </a:cubicBezTo>
                <a:close/>
                <a:moveTo>
                  <a:pt x="387" y="466"/>
                </a:moveTo>
                <a:cubicBezTo>
                  <a:pt x="387" y="466"/>
                  <a:pt x="387" y="466"/>
                  <a:pt x="387" y="465"/>
                </a:cubicBezTo>
                <a:cubicBezTo>
                  <a:pt x="388" y="465"/>
                  <a:pt x="388" y="465"/>
                  <a:pt x="388" y="465"/>
                </a:cubicBezTo>
                <a:cubicBezTo>
                  <a:pt x="388" y="465"/>
                  <a:pt x="388" y="464"/>
                  <a:pt x="388" y="464"/>
                </a:cubicBezTo>
                <a:cubicBezTo>
                  <a:pt x="388" y="464"/>
                  <a:pt x="389" y="463"/>
                  <a:pt x="389" y="463"/>
                </a:cubicBezTo>
                <a:cubicBezTo>
                  <a:pt x="390" y="463"/>
                  <a:pt x="390" y="464"/>
                  <a:pt x="391" y="465"/>
                </a:cubicBezTo>
                <a:cubicBezTo>
                  <a:pt x="390" y="466"/>
                  <a:pt x="389" y="467"/>
                  <a:pt x="388" y="468"/>
                </a:cubicBezTo>
                <a:cubicBezTo>
                  <a:pt x="387" y="467"/>
                  <a:pt x="387" y="467"/>
                  <a:pt x="387" y="467"/>
                </a:cubicBezTo>
                <a:cubicBezTo>
                  <a:pt x="387" y="467"/>
                  <a:pt x="388" y="467"/>
                  <a:pt x="387" y="466"/>
                </a:cubicBezTo>
                <a:close/>
                <a:moveTo>
                  <a:pt x="387" y="408"/>
                </a:moveTo>
                <a:cubicBezTo>
                  <a:pt x="388" y="406"/>
                  <a:pt x="390" y="404"/>
                  <a:pt x="392" y="403"/>
                </a:cubicBezTo>
                <a:cubicBezTo>
                  <a:pt x="399" y="396"/>
                  <a:pt x="407" y="390"/>
                  <a:pt x="414" y="384"/>
                </a:cubicBezTo>
                <a:cubicBezTo>
                  <a:pt x="415" y="385"/>
                  <a:pt x="416" y="386"/>
                  <a:pt x="417" y="388"/>
                </a:cubicBezTo>
                <a:cubicBezTo>
                  <a:pt x="417" y="388"/>
                  <a:pt x="417" y="389"/>
                  <a:pt x="417" y="389"/>
                </a:cubicBezTo>
                <a:cubicBezTo>
                  <a:pt x="411" y="394"/>
                  <a:pt x="400" y="402"/>
                  <a:pt x="389" y="411"/>
                </a:cubicBezTo>
                <a:cubicBezTo>
                  <a:pt x="389" y="410"/>
                  <a:pt x="389" y="410"/>
                  <a:pt x="389" y="410"/>
                </a:cubicBezTo>
                <a:cubicBezTo>
                  <a:pt x="389" y="410"/>
                  <a:pt x="389" y="410"/>
                  <a:pt x="389" y="411"/>
                </a:cubicBezTo>
                <a:cubicBezTo>
                  <a:pt x="387" y="412"/>
                  <a:pt x="385" y="414"/>
                  <a:pt x="383" y="415"/>
                </a:cubicBezTo>
                <a:cubicBezTo>
                  <a:pt x="383" y="414"/>
                  <a:pt x="382" y="413"/>
                  <a:pt x="381" y="412"/>
                </a:cubicBezTo>
                <a:cubicBezTo>
                  <a:pt x="383" y="411"/>
                  <a:pt x="385" y="409"/>
                  <a:pt x="387" y="408"/>
                </a:cubicBezTo>
                <a:cubicBezTo>
                  <a:pt x="387" y="409"/>
                  <a:pt x="388" y="409"/>
                  <a:pt x="389" y="410"/>
                </a:cubicBezTo>
                <a:cubicBezTo>
                  <a:pt x="388" y="409"/>
                  <a:pt x="387" y="408"/>
                  <a:pt x="387" y="408"/>
                </a:cubicBezTo>
                <a:close/>
                <a:moveTo>
                  <a:pt x="399" y="299"/>
                </a:moveTo>
                <a:cubicBezTo>
                  <a:pt x="400" y="298"/>
                  <a:pt x="400" y="298"/>
                  <a:pt x="400" y="298"/>
                </a:cubicBezTo>
                <a:cubicBezTo>
                  <a:pt x="401" y="298"/>
                  <a:pt x="401" y="298"/>
                  <a:pt x="401" y="299"/>
                </a:cubicBezTo>
                <a:cubicBezTo>
                  <a:pt x="401" y="299"/>
                  <a:pt x="401" y="299"/>
                  <a:pt x="401" y="299"/>
                </a:cubicBezTo>
                <a:cubicBezTo>
                  <a:pt x="402" y="300"/>
                  <a:pt x="403" y="301"/>
                  <a:pt x="404" y="303"/>
                </a:cubicBezTo>
                <a:cubicBezTo>
                  <a:pt x="407" y="307"/>
                  <a:pt x="410" y="312"/>
                  <a:pt x="413" y="317"/>
                </a:cubicBezTo>
                <a:cubicBezTo>
                  <a:pt x="412" y="317"/>
                  <a:pt x="412" y="318"/>
                  <a:pt x="411" y="318"/>
                </a:cubicBezTo>
                <a:cubicBezTo>
                  <a:pt x="409" y="314"/>
                  <a:pt x="406" y="310"/>
                  <a:pt x="404" y="306"/>
                </a:cubicBezTo>
                <a:cubicBezTo>
                  <a:pt x="402" y="304"/>
                  <a:pt x="401" y="301"/>
                  <a:pt x="399" y="299"/>
                </a:cubicBezTo>
                <a:close/>
                <a:moveTo>
                  <a:pt x="395" y="291"/>
                </a:moveTo>
                <a:cubicBezTo>
                  <a:pt x="395" y="290"/>
                  <a:pt x="394" y="289"/>
                  <a:pt x="393" y="287"/>
                </a:cubicBezTo>
                <a:cubicBezTo>
                  <a:pt x="393" y="287"/>
                  <a:pt x="393" y="287"/>
                  <a:pt x="393" y="287"/>
                </a:cubicBezTo>
                <a:cubicBezTo>
                  <a:pt x="393" y="287"/>
                  <a:pt x="393" y="286"/>
                  <a:pt x="393" y="286"/>
                </a:cubicBezTo>
                <a:cubicBezTo>
                  <a:pt x="395" y="289"/>
                  <a:pt x="397" y="292"/>
                  <a:pt x="398" y="295"/>
                </a:cubicBezTo>
                <a:cubicBezTo>
                  <a:pt x="398" y="295"/>
                  <a:pt x="398" y="295"/>
                  <a:pt x="397" y="295"/>
                </a:cubicBezTo>
                <a:cubicBezTo>
                  <a:pt x="397" y="294"/>
                  <a:pt x="396" y="293"/>
                  <a:pt x="396" y="293"/>
                </a:cubicBezTo>
                <a:cubicBezTo>
                  <a:pt x="396" y="293"/>
                  <a:pt x="396" y="293"/>
                  <a:pt x="396" y="292"/>
                </a:cubicBezTo>
                <a:cubicBezTo>
                  <a:pt x="396" y="291"/>
                  <a:pt x="396" y="291"/>
                  <a:pt x="395" y="291"/>
                </a:cubicBezTo>
                <a:close/>
                <a:moveTo>
                  <a:pt x="418" y="253"/>
                </a:moveTo>
                <a:cubicBezTo>
                  <a:pt x="418" y="252"/>
                  <a:pt x="419" y="252"/>
                  <a:pt x="420" y="252"/>
                </a:cubicBezTo>
                <a:cubicBezTo>
                  <a:pt x="421" y="253"/>
                  <a:pt x="423" y="254"/>
                  <a:pt x="425" y="256"/>
                </a:cubicBezTo>
                <a:cubicBezTo>
                  <a:pt x="424" y="257"/>
                  <a:pt x="423" y="258"/>
                  <a:pt x="421" y="260"/>
                </a:cubicBezTo>
                <a:cubicBezTo>
                  <a:pt x="420" y="259"/>
                  <a:pt x="419" y="257"/>
                  <a:pt x="418" y="256"/>
                </a:cubicBezTo>
                <a:cubicBezTo>
                  <a:pt x="418" y="255"/>
                  <a:pt x="418" y="254"/>
                  <a:pt x="418" y="253"/>
                </a:cubicBezTo>
                <a:close/>
                <a:moveTo>
                  <a:pt x="418" y="255"/>
                </a:moveTo>
                <a:cubicBezTo>
                  <a:pt x="417" y="255"/>
                  <a:pt x="417" y="254"/>
                  <a:pt x="416" y="254"/>
                </a:cubicBezTo>
                <a:cubicBezTo>
                  <a:pt x="417" y="254"/>
                  <a:pt x="417" y="253"/>
                  <a:pt x="417" y="253"/>
                </a:cubicBezTo>
                <a:cubicBezTo>
                  <a:pt x="417" y="254"/>
                  <a:pt x="418" y="255"/>
                  <a:pt x="418" y="255"/>
                </a:cubicBezTo>
                <a:close/>
                <a:moveTo>
                  <a:pt x="427" y="206"/>
                </a:moveTo>
                <a:cubicBezTo>
                  <a:pt x="423" y="209"/>
                  <a:pt x="419" y="213"/>
                  <a:pt x="415" y="218"/>
                </a:cubicBezTo>
                <a:cubicBezTo>
                  <a:pt x="415" y="217"/>
                  <a:pt x="415" y="216"/>
                  <a:pt x="415" y="214"/>
                </a:cubicBezTo>
                <a:cubicBezTo>
                  <a:pt x="419" y="210"/>
                  <a:pt x="423" y="206"/>
                  <a:pt x="428" y="202"/>
                </a:cubicBezTo>
                <a:cubicBezTo>
                  <a:pt x="428" y="202"/>
                  <a:pt x="428" y="201"/>
                  <a:pt x="427" y="201"/>
                </a:cubicBezTo>
                <a:cubicBezTo>
                  <a:pt x="423" y="205"/>
                  <a:pt x="419" y="209"/>
                  <a:pt x="415" y="213"/>
                </a:cubicBezTo>
                <a:cubicBezTo>
                  <a:pt x="417" y="206"/>
                  <a:pt x="420" y="201"/>
                  <a:pt x="424" y="195"/>
                </a:cubicBezTo>
                <a:cubicBezTo>
                  <a:pt x="428" y="199"/>
                  <a:pt x="432" y="203"/>
                  <a:pt x="436" y="207"/>
                </a:cubicBezTo>
                <a:cubicBezTo>
                  <a:pt x="436" y="208"/>
                  <a:pt x="436" y="209"/>
                  <a:pt x="436" y="210"/>
                </a:cubicBezTo>
                <a:cubicBezTo>
                  <a:pt x="432" y="212"/>
                  <a:pt x="429" y="216"/>
                  <a:pt x="426" y="219"/>
                </a:cubicBezTo>
                <a:cubicBezTo>
                  <a:pt x="425" y="220"/>
                  <a:pt x="424" y="222"/>
                  <a:pt x="423" y="224"/>
                </a:cubicBezTo>
                <a:cubicBezTo>
                  <a:pt x="422" y="222"/>
                  <a:pt x="422" y="220"/>
                  <a:pt x="421" y="219"/>
                </a:cubicBezTo>
                <a:cubicBezTo>
                  <a:pt x="425" y="214"/>
                  <a:pt x="429" y="210"/>
                  <a:pt x="435" y="208"/>
                </a:cubicBezTo>
                <a:cubicBezTo>
                  <a:pt x="435" y="208"/>
                  <a:pt x="435" y="207"/>
                  <a:pt x="434" y="207"/>
                </a:cubicBezTo>
                <a:cubicBezTo>
                  <a:pt x="429" y="209"/>
                  <a:pt x="424" y="214"/>
                  <a:pt x="420" y="218"/>
                </a:cubicBezTo>
                <a:cubicBezTo>
                  <a:pt x="420" y="218"/>
                  <a:pt x="420" y="218"/>
                  <a:pt x="420" y="218"/>
                </a:cubicBezTo>
                <a:cubicBezTo>
                  <a:pt x="420" y="218"/>
                  <a:pt x="420" y="218"/>
                  <a:pt x="420" y="218"/>
                </a:cubicBezTo>
                <a:cubicBezTo>
                  <a:pt x="420" y="218"/>
                  <a:pt x="420" y="218"/>
                  <a:pt x="420" y="219"/>
                </a:cubicBezTo>
                <a:cubicBezTo>
                  <a:pt x="418" y="220"/>
                  <a:pt x="417" y="222"/>
                  <a:pt x="415" y="223"/>
                </a:cubicBezTo>
                <a:cubicBezTo>
                  <a:pt x="415" y="222"/>
                  <a:pt x="415" y="220"/>
                  <a:pt x="415" y="219"/>
                </a:cubicBezTo>
                <a:cubicBezTo>
                  <a:pt x="419" y="214"/>
                  <a:pt x="423" y="210"/>
                  <a:pt x="428" y="207"/>
                </a:cubicBezTo>
                <a:cubicBezTo>
                  <a:pt x="428" y="206"/>
                  <a:pt x="428" y="205"/>
                  <a:pt x="427" y="206"/>
                </a:cubicBezTo>
                <a:close/>
                <a:moveTo>
                  <a:pt x="417" y="192"/>
                </a:moveTo>
                <a:cubicBezTo>
                  <a:pt x="416" y="193"/>
                  <a:pt x="415" y="194"/>
                  <a:pt x="414" y="196"/>
                </a:cubicBezTo>
                <a:cubicBezTo>
                  <a:pt x="414" y="193"/>
                  <a:pt x="414" y="190"/>
                  <a:pt x="414" y="186"/>
                </a:cubicBezTo>
                <a:cubicBezTo>
                  <a:pt x="416" y="188"/>
                  <a:pt x="418" y="190"/>
                  <a:pt x="420" y="192"/>
                </a:cubicBezTo>
                <a:cubicBezTo>
                  <a:pt x="420" y="192"/>
                  <a:pt x="420" y="193"/>
                  <a:pt x="420" y="193"/>
                </a:cubicBezTo>
                <a:cubicBezTo>
                  <a:pt x="420" y="193"/>
                  <a:pt x="420" y="193"/>
                  <a:pt x="420" y="193"/>
                </a:cubicBezTo>
                <a:cubicBezTo>
                  <a:pt x="421" y="193"/>
                  <a:pt x="421" y="193"/>
                  <a:pt x="421" y="193"/>
                </a:cubicBezTo>
                <a:cubicBezTo>
                  <a:pt x="422" y="193"/>
                  <a:pt x="422" y="194"/>
                  <a:pt x="423" y="195"/>
                </a:cubicBezTo>
                <a:cubicBezTo>
                  <a:pt x="420" y="201"/>
                  <a:pt x="416" y="206"/>
                  <a:pt x="415" y="213"/>
                </a:cubicBezTo>
                <a:cubicBezTo>
                  <a:pt x="414" y="208"/>
                  <a:pt x="414" y="204"/>
                  <a:pt x="414" y="200"/>
                </a:cubicBezTo>
                <a:cubicBezTo>
                  <a:pt x="414" y="199"/>
                  <a:pt x="414" y="198"/>
                  <a:pt x="414" y="197"/>
                </a:cubicBezTo>
                <a:cubicBezTo>
                  <a:pt x="415" y="196"/>
                  <a:pt x="416" y="194"/>
                  <a:pt x="418" y="193"/>
                </a:cubicBezTo>
                <a:cubicBezTo>
                  <a:pt x="418" y="192"/>
                  <a:pt x="418" y="192"/>
                  <a:pt x="417" y="192"/>
                </a:cubicBezTo>
                <a:close/>
                <a:moveTo>
                  <a:pt x="414" y="181"/>
                </a:moveTo>
                <a:cubicBezTo>
                  <a:pt x="416" y="183"/>
                  <a:pt x="419" y="187"/>
                  <a:pt x="422" y="189"/>
                </a:cubicBezTo>
                <a:cubicBezTo>
                  <a:pt x="421" y="190"/>
                  <a:pt x="421" y="191"/>
                  <a:pt x="421" y="192"/>
                </a:cubicBezTo>
                <a:cubicBezTo>
                  <a:pt x="418" y="190"/>
                  <a:pt x="416" y="188"/>
                  <a:pt x="414" y="186"/>
                </a:cubicBezTo>
                <a:cubicBezTo>
                  <a:pt x="414" y="184"/>
                  <a:pt x="414" y="182"/>
                  <a:pt x="414" y="181"/>
                </a:cubicBezTo>
                <a:close/>
                <a:moveTo>
                  <a:pt x="443" y="164"/>
                </a:moveTo>
                <a:cubicBezTo>
                  <a:pt x="445" y="165"/>
                  <a:pt x="446" y="167"/>
                  <a:pt x="448" y="168"/>
                </a:cubicBezTo>
                <a:cubicBezTo>
                  <a:pt x="445" y="171"/>
                  <a:pt x="441" y="175"/>
                  <a:pt x="438" y="178"/>
                </a:cubicBezTo>
                <a:cubicBezTo>
                  <a:pt x="438" y="175"/>
                  <a:pt x="438" y="172"/>
                  <a:pt x="438" y="169"/>
                </a:cubicBezTo>
                <a:cubicBezTo>
                  <a:pt x="440" y="167"/>
                  <a:pt x="442" y="166"/>
                  <a:pt x="443" y="164"/>
                </a:cubicBezTo>
                <a:close/>
                <a:moveTo>
                  <a:pt x="438" y="169"/>
                </a:moveTo>
                <a:cubicBezTo>
                  <a:pt x="438" y="166"/>
                  <a:pt x="438" y="162"/>
                  <a:pt x="438" y="159"/>
                </a:cubicBezTo>
                <a:cubicBezTo>
                  <a:pt x="440" y="161"/>
                  <a:pt x="441" y="162"/>
                  <a:pt x="443" y="163"/>
                </a:cubicBezTo>
                <a:cubicBezTo>
                  <a:pt x="441" y="165"/>
                  <a:pt x="440" y="167"/>
                  <a:pt x="438" y="169"/>
                </a:cubicBezTo>
                <a:close/>
                <a:moveTo>
                  <a:pt x="437" y="179"/>
                </a:moveTo>
                <a:cubicBezTo>
                  <a:pt x="433" y="183"/>
                  <a:pt x="429" y="188"/>
                  <a:pt x="425" y="192"/>
                </a:cubicBezTo>
                <a:cubicBezTo>
                  <a:pt x="424" y="191"/>
                  <a:pt x="423" y="190"/>
                  <a:pt x="422" y="189"/>
                </a:cubicBezTo>
                <a:cubicBezTo>
                  <a:pt x="426" y="182"/>
                  <a:pt x="432" y="176"/>
                  <a:pt x="437" y="170"/>
                </a:cubicBezTo>
                <a:cubicBezTo>
                  <a:pt x="437" y="173"/>
                  <a:pt x="437" y="176"/>
                  <a:pt x="437" y="179"/>
                </a:cubicBezTo>
                <a:close/>
                <a:moveTo>
                  <a:pt x="431" y="190"/>
                </a:moveTo>
                <a:cubicBezTo>
                  <a:pt x="431" y="189"/>
                  <a:pt x="433" y="188"/>
                  <a:pt x="433" y="188"/>
                </a:cubicBezTo>
                <a:cubicBezTo>
                  <a:pt x="434" y="187"/>
                  <a:pt x="436" y="185"/>
                  <a:pt x="437" y="184"/>
                </a:cubicBezTo>
                <a:cubicBezTo>
                  <a:pt x="437" y="185"/>
                  <a:pt x="437" y="186"/>
                  <a:pt x="437" y="187"/>
                </a:cubicBezTo>
                <a:cubicBezTo>
                  <a:pt x="436" y="188"/>
                  <a:pt x="435" y="189"/>
                  <a:pt x="435" y="190"/>
                </a:cubicBezTo>
                <a:cubicBezTo>
                  <a:pt x="434" y="190"/>
                  <a:pt x="435" y="191"/>
                  <a:pt x="435" y="190"/>
                </a:cubicBezTo>
                <a:cubicBezTo>
                  <a:pt x="436" y="190"/>
                  <a:pt x="436" y="189"/>
                  <a:pt x="437" y="189"/>
                </a:cubicBezTo>
                <a:cubicBezTo>
                  <a:pt x="437" y="193"/>
                  <a:pt x="437" y="198"/>
                  <a:pt x="437" y="202"/>
                </a:cubicBezTo>
                <a:cubicBezTo>
                  <a:pt x="435" y="201"/>
                  <a:pt x="433" y="199"/>
                  <a:pt x="432" y="198"/>
                </a:cubicBezTo>
                <a:cubicBezTo>
                  <a:pt x="430" y="196"/>
                  <a:pt x="428" y="194"/>
                  <a:pt x="426" y="192"/>
                </a:cubicBezTo>
                <a:cubicBezTo>
                  <a:pt x="429" y="188"/>
                  <a:pt x="433" y="184"/>
                  <a:pt x="437" y="180"/>
                </a:cubicBezTo>
                <a:cubicBezTo>
                  <a:pt x="437" y="181"/>
                  <a:pt x="437" y="182"/>
                  <a:pt x="437" y="183"/>
                </a:cubicBezTo>
                <a:cubicBezTo>
                  <a:pt x="436" y="184"/>
                  <a:pt x="434" y="185"/>
                  <a:pt x="433" y="187"/>
                </a:cubicBezTo>
                <a:cubicBezTo>
                  <a:pt x="432" y="187"/>
                  <a:pt x="431" y="189"/>
                  <a:pt x="430" y="190"/>
                </a:cubicBezTo>
                <a:cubicBezTo>
                  <a:pt x="430" y="190"/>
                  <a:pt x="431" y="191"/>
                  <a:pt x="431" y="190"/>
                </a:cubicBezTo>
                <a:close/>
                <a:moveTo>
                  <a:pt x="436" y="239"/>
                </a:moveTo>
                <a:cubicBezTo>
                  <a:pt x="436" y="239"/>
                  <a:pt x="436" y="239"/>
                  <a:pt x="436" y="239"/>
                </a:cubicBezTo>
                <a:cubicBezTo>
                  <a:pt x="434" y="240"/>
                  <a:pt x="429" y="244"/>
                  <a:pt x="431" y="247"/>
                </a:cubicBezTo>
                <a:cubicBezTo>
                  <a:pt x="431" y="247"/>
                  <a:pt x="431" y="247"/>
                  <a:pt x="431" y="247"/>
                </a:cubicBezTo>
                <a:cubicBezTo>
                  <a:pt x="431" y="247"/>
                  <a:pt x="430" y="248"/>
                  <a:pt x="430" y="248"/>
                </a:cubicBezTo>
                <a:cubicBezTo>
                  <a:pt x="429" y="247"/>
                  <a:pt x="428" y="246"/>
                  <a:pt x="427" y="246"/>
                </a:cubicBezTo>
                <a:cubicBezTo>
                  <a:pt x="428" y="245"/>
                  <a:pt x="429" y="244"/>
                  <a:pt x="430" y="243"/>
                </a:cubicBezTo>
                <a:cubicBezTo>
                  <a:pt x="431" y="243"/>
                  <a:pt x="430" y="243"/>
                  <a:pt x="430" y="243"/>
                </a:cubicBezTo>
                <a:cubicBezTo>
                  <a:pt x="429" y="244"/>
                  <a:pt x="428" y="244"/>
                  <a:pt x="427" y="245"/>
                </a:cubicBezTo>
                <a:cubicBezTo>
                  <a:pt x="426" y="244"/>
                  <a:pt x="425" y="243"/>
                  <a:pt x="424" y="242"/>
                </a:cubicBezTo>
                <a:cubicBezTo>
                  <a:pt x="427" y="237"/>
                  <a:pt x="432" y="232"/>
                  <a:pt x="436" y="228"/>
                </a:cubicBezTo>
                <a:cubicBezTo>
                  <a:pt x="436" y="231"/>
                  <a:pt x="436" y="235"/>
                  <a:pt x="436" y="238"/>
                </a:cubicBezTo>
                <a:cubicBezTo>
                  <a:pt x="436" y="238"/>
                  <a:pt x="436" y="238"/>
                  <a:pt x="436" y="239"/>
                </a:cubicBezTo>
                <a:close/>
                <a:moveTo>
                  <a:pt x="435" y="241"/>
                </a:moveTo>
                <a:cubicBezTo>
                  <a:pt x="434" y="243"/>
                  <a:pt x="433" y="244"/>
                  <a:pt x="432" y="246"/>
                </a:cubicBezTo>
                <a:cubicBezTo>
                  <a:pt x="431" y="244"/>
                  <a:pt x="433" y="242"/>
                  <a:pt x="435" y="240"/>
                </a:cubicBezTo>
                <a:cubicBezTo>
                  <a:pt x="435" y="240"/>
                  <a:pt x="435" y="241"/>
                  <a:pt x="435" y="241"/>
                </a:cubicBezTo>
                <a:close/>
                <a:moveTo>
                  <a:pt x="436" y="239"/>
                </a:moveTo>
                <a:cubicBezTo>
                  <a:pt x="437" y="238"/>
                  <a:pt x="438" y="237"/>
                  <a:pt x="439" y="237"/>
                </a:cubicBezTo>
                <a:cubicBezTo>
                  <a:pt x="438" y="238"/>
                  <a:pt x="437" y="239"/>
                  <a:pt x="436" y="241"/>
                </a:cubicBezTo>
                <a:cubicBezTo>
                  <a:pt x="436" y="240"/>
                  <a:pt x="436" y="240"/>
                  <a:pt x="436" y="239"/>
                </a:cubicBezTo>
                <a:close/>
                <a:moveTo>
                  <a:pt x="443" y="241"/>
                </a:moveTo>
                <a:cubicBezTo>
                  <a:pt x="440" y="244"/>
                  <a:pt x="438" y="246"/>
                  <a:pt x="435" y="249"/>
                </a:cubicBezTo>
                <a:cubicBezTo>
                  <a:pt x="435" y="247"/>
                  <a:pt x="436" y="246"/>
                  <a:pt x="436" y="244"/>
                </a:cubicBezTo>
                <a:cubicBezTo>
                  <a:pt x="439" y="242"/>
                  <a:pt x="441" y="240"/>
                  <a:pt x="444" y="237"/>
                </a:cubicBezTo>
                <a:cubicBezTo>
                  <a:pt x="446" y="235"/>
                  <a:pt x="448" y="233"/>
                  <a:pt x="449" y="231"/>
                </a:cubicBezTo>
                <a:cubicBezTo>
                  <a:pt x="450" y="231"/>
                  <a:pt x="453" y="227"/>
                  <a:pt x="451" y="230"/>
                </a:cubicBezTo>
                <a:cubicBezTo>
                  <a:pt x="449" y="234"/>
                  <a:pt x="446" y="238"/>
                  <a:pt x="443" y="241"/>
                </a:cubicBezTo>
                <a:close/>
                <a:moveTo>
                  <a:pt x="435" y="245"/>
                </a:moveTo>
                <a:cubicBezTo>
                  <a:pt x="435" y="246"/>
                  <a:pt x="435" y="248"/>
                  <a:pt x="435" y="249"/>
                </a:cubicBezTo>
                <a:cubicBezTo>
                  <a:pt x="434" y="250"/>
                  <a:pt x="434" y="250"/>
                  <a:pt x="433" y="251"/>
                </a:cubicBezTo>
                <a:cubicBezTo>
                  <a:pt x="432" y="250"/>
                  <a:pt x="431" y="249"/>
                  <a:pt x="430" y="248"/>
                </a:cubicBezTo>
                <a:cubicBezTo>
                  <a:pt x="431" y="248"/>
                  <a:pt x="431" y="248"/>
                  <a:pt x="431" y="247"/>
                </a:cubicBezTo>
                <a:cubicBezTo>
                  <a:pt x="431" y="247"/>
                  <a:pt x="432" y="247"/>
                  <a:pt x="432" y="247"/>
                </a:cubicBezTo>
                <a:cubicBezTo>
                  <a:pt x="432" y="246"/>
                  <a:pt x="432" y="246"/>
                  <a:pt x="432" y="246"/>
                </a:cubicBezTo>
                <a:cubicBezTo>
                  <a:pt x="433" y="245"/>
                  <a:pt x="434" y="243"/>
                  <a:pt x="435" y="242"/>
                </a:cubicBezTo>
                <a:cubicBezTo>
                  <a:pt x="435" y="242"/>
                  <a:pt x="435" y="243"/>
                  <a:pt x="435" y="243"/>
                </a:cubicBezTo>
                <a:cubicBezTo>
                  <a:pt x="435" y="244"/>
                  <a:pt x="435" y="244"/>
                  <a:pt x="435" y="244"/>
                </a:cubicBezTo>
                <a:cubicBezTo>
                  <a:pt x="434" y="244"/>
                  <a:pt x="435" y="245"/>
                  <a:pt x="435" y="245"/>
                </a:cubicBezTo>
                <a:close/>
                <a:moveTo>
                  <a:pt x="432" y="312"/>
                </a:moveTo>
                <a:cubicBezTo>
                  <a:pt x="431" y="312"/>
                  <a:pt x="430" y="311"/>
                  <a:pt x="430" y="311"/>
                </a:cubicBezTo>
                <a:cubicBezTo>
                  <a:pt x="430" y="309"/>
                  <a:pt x="430" y="308"/>
                  <a:pt x="430" y="306"/>
                </a:cubicBezTo>
                <a:cubicBezTo>
                  <a:pt x="430" y="306"/>
                  <a:pt x="431" y="306"/>
                  <a:pt x="431" y="306"/>
                </a:cubicBezTo>
                <a:cubicBezTo>
                  <a:pt x="431" y="306"/>
                  <a:pt x="431" y="306"/>
                  <a:pt x="432" y="306"/>
                </a:cubicBezTo>
                <a:cubicBezTo>
                  <a:pt x="433" y="307"/>
                  <a:pt x="434" y="308"/>
                  <a:pt x="435" y="309"/>
                </a:cubicBezTo>
                <a:cubicBezTo>
                  <a:pt x="434" y="310"/>
                  <a:pt x="433" y="311"/>
                  <a:pt x="432" y="312"/>
                </a:cubicBezTo>
                <a:close/>
                <a:moveTo>
                  <a:pt x="436" y="309"/>
                </a:moveTo>
                <a:cubicBezTo>
                  <a:pt x="437" y="310"/>
                  <a:pt x="438" y="310"/>
                  <a:pt x="439" y="311"/>
                </a:cubicBezTo>
                <a:cubicBezTo>
                  <a:pt x="438" y="312"/>
                  <a:pt x="437" y="314"/>
                  <a:pt x="436" y="315"/>
                </a:cubicBezTo>
                <a:cubicBezTo>
                  <a:pt x="434" y="314"/>
                  <a:pt x="433" y="313"/>
                  <a:pt x="432" y="312"/>
                </a:cubicBezTo>
                <a:cubicBezTo>
                  <a:pt x="433" y="311"/>
                  <a:pt x="434" y="310"/>
                  <a:pt x="436" y="309"/>
                </a:cubicBezTo>
                <a:close/>
                <a:moveTo>
                  <a:pt x="433" y="359"/>
                </a:moveTo>
                <a:cubicBezTo>
                  <a:pt x="432" y="359"/>
                  <a:pt x="432" y="358"/>
                  <a:pt x="431" y="358"/>
                </a:cubicBezTo>
                <a:cubicBezTo>
                  <a:pt x="431" y="357"/>
                  <a:pt x="431" y="357"/>
                  <a:pt x="432" y="357"/>
                </a:cubicBezTo>
                <a:cubicBezTo>
                  <a:pt x="437" y="352"/>
                  <a:pt x="439" y="352"/>
                  <a:pt x="433" y="359"/>
                </a:cubicBezTo>
                <a:cubicBezTo>
                  <a:pt x="433" y="359"/>
                  <a:pt x="433" y="359"/>
                  <a:pt x="433" y="359"/>
                </a:cubicBezTo>
                <a:close/>
                <a:moveTo>
                  <a:pt x="428" y="393"/>
                </a:moveTo>
                <a:cubicBezTo>
                  <a:pt x="428" y="392"/>
                  <a:pt x="428" y="391"/>
                  <a:pt x="428" y="391"/>
                </a:cubicBezTo>
                <a:cubicBezTo>
                  <a:pt x="428" y="391"/>
                  <a:pt x="428" y="391"/>
                  <a:pt x="429" y="392"/>
                </a:cubicBezTo>
                <a:cubicBezTo>
                  <a:pt x="429" y="392"/>
                  <a:pt x="428" y="393"/>
                  <a:pt x="428" y="393"/>
                </a:cubicBezTo>
                <a:close/>
                <a:moveTo>
                  <a:pt x="429" y="393"/>
                </a:moveTo>
                <a:cubicBezTo>
                  <a:pt x="430" y="394"/>
                  <a:pt x="431" y="395"/>
                  <a:pt x="432" y="396"/>
                </a:cubicBezTo>
                <a:cubicBezTo>
                  <a:pt x="431" y="397"/>
                  <a:pt x="430" y="398"/>
                  <a:pt x="429" y="399"/>
                </a:cubicBezTo>
                <a:cubicBezTo>
                  <a:pt x="429" y="397"/>
                  <a:pt x="428" y="396"/>
                  <a:pt x="428" y="394"/>
                </a:cubicBezTo>
                <a:cubicBezTo>
                  <a:pt x="429" y="394"/>
                  <a:pt x="429" y="393"/>
                  <a:pt x="429" y="393"/>
                </a:cubicBezTo>
                <a:close/>
                <a:moveTo>
                  <a:pt x="428" y="393"/>
                </a:moveTo>
                <a:cubicBezTo>
                  <a:pt x="427" y="394"/>
                  <a:pt x="425" y="396"/>
                  <a:pt x="424" y="398"/>
                </a:cubicBezTo>
                <a:cubicBezTo>
                  <a:pt x="424" y="398"/>
                  <a:pt x="424" y="399"/>
                  <a:pt x="425" y="398"/>
                </a:cubicBezTo>
                <a:cubicBezTo>
                  <a:pt x="426" y="397"/>
                  <a:pt x="427" y="395"/>
                  <a:pt x="428" y="394"/>
                </a:cubicBezTo>
                <a:cubicBezTo>
                  <a:pt x="428" y="396"/>
                  <a:pt x="428" y="397"/>
                  <a:pt x="429" y="399"/>
                </a:cubicBezTo>
                <a:cubicBezTo>
                  <a:pt x="429" y="399"/>
                  <a:pt x="428" y="399"/>
                  <a:pt x="428" y="399"/>
                </a:cubicBezTo>
                <a:cubicBezTo>
                  <a:pt x="428" y="400"/>
                  <a:pt x="428" y="400"/>
                  <a:pt x="429" y="400"/>
                </a:cubicBezTo>
                <a:cubicBezTo>
                  <a:pt x="429" y="401"/>
                  <a:pt x="429" y="402"/>
                  <a:pt x="429" y="403"/>
                </a:cubicBezTo>
                <a:cubicBezTo>
                  <a:pt x="429" y="402"/>
                  <a:pt x="429" y="401"/>
                  <a:pt x="429" y="400"/>
                </a:cubicBezTo>
                <a:cubicBezTo>
                  <a:pt x="429" y="400"/>
                  <a:pt x="429" y="400"/>
                  <a:pt x="429" y="400"/>
                </a:cubicBezTo>
                <a:cubicBezTo>
                  <a:pt x="430" y="399"/>
                  <a:pt x="431" y="398"/>
                  <a:pt x="432" y="396"/>
                </a:cubicBezTo>
                <a:cubicBezTo>
                  <a:pt x="432" y="397"/>
                  <a:pt x="433" y="397"/>
                  <a:pt x="433" y="397"/>
                </a:cubicBezTo>
                <a:cubicBezTo>
                  <a:pt x="432" y="399"/>
                  <a:pt x="430" y="401"/>
                  <a:pt x="429" y="403"/>
                </a:cubicBezTo>
                <a:cubicBezTo>
                  <a:pt x="429" y="403"/>
                  <a:pt x="429" y="403"/>
                  <a:pt x="429" y="403"/>
                </a:cubicBezTo>
                <a:cubicBezTo>
                  <a:pt x="429" y="403"/>
                  <a:pt x="429" y="403"/>
                  <a:pt x="429" y="403"/>
                </a:cubicBezTo>
                <a:cubicBezTo>
                  <a:pt x="429" y="404"/>
                  <a:pt x="428" y="405"/>
                  <a:pt x="428" y="405"/>
                </a:cubicBezTo>
                <a:cubicBezTo>
                  <a:pt x="426" y="404"/>
                  <a:pt x="425" y="403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3" y="402"/>
                  <a:pt x="425" y="404"/>
                  <a:pt x="427" y="406"/>
                </a:cubicBezTo>
                <a:cubicBezTo>
                  <a:pt x="426" y="407"/>
                  <a:pt x="425" y="409"/>
                  <a:pt x="424" y="410"/>
                </a:cubicBezTo>
                <a:cubicBezTo>
                  <a:pt x="424" y="409"/>
                  <a:pt x="423" y="409"/>
                  <a:pt x="423" y="408"/>
                </a:cubicBezTo>
                <a:cubicBezTo>
                  <a:pt x="423" y="408"/>
                  <a:pt x="423" y="408"/>
                  <a:pt x="423" y="407"/>
                </a:cubicBezTo>
                <a:cubicBezTo>
                  <a:pt x="422" y="402"/>
                  <a:pt x="422" y="398"/>
                  <a:pt x="424" y="405"/>
                </a:cubicBezTo>
                <a:cubicBezTo>
                  <a:pt x="424" y="406"/>
                  <a:pt x="425" y="406"/>
                  <a:pt x="425" y="405"/>
                </a:cubicBezTo>
                <a:cubicBezTo>
                  <a:pt x="424" y="402"/>
                  <a:pt x="423" y="400"/>
                  <a:pt x="422" y="397"/>
                </a:cubicBezTo>
                <a:cubicBezTo>
                  <a:pt x="421" y="396"/>
                  <a:pt x="421" y="397"/>
                  <a:pt x="421" y="397"/>
                </a:cubicBezTo>
                <a:cubicBezTo>
                  <a:pt x="421" y="400"/>
                  <a:pt x="421" y="402"/>
                  <a:pt x="421" y="405"/>
                </a:cubicBezTo>
                <a:cubicBezTo>
                  <a:pt x="420" y="401"/>
                  <a:pt x="419" y="396"/>
                  <a:pt x="418" y="391"/>
                </a:cubicBezTo>
                <a:cubicBezTo>
                  <a:pt x="418" y="391"/>
                  <a:pt x="418" y="390"/>
                  <a:pt x="419" y="389"/>
                </a:cubicBezTo>
                <a:cubicBezTo>
                  <a:pt x="419" y="390"/>
                  <a:pt x="420" y="391"/>
                  <a:pt x="420" y="391"/>
                </a:cubicBezTo>
                <a:cubicBezTo>
                  <a:pt x="420" y="391"/>
                  <a:pt x="420" y="391"/>
                  <a:pt x="420" y="391"/>
                </a:cubicBezTo>
                <a:cubicBezTo>
                  <a:pt x="420" y="391"/>
                  <a:pt x="420" y="391"/>
                  <a:pt x="420" y="391"/>
                </a:cubicBezTo>
                <a:cubicBezTo>
                  <a:pt x="420" y="391"/>
                  <a:pt x="420" y="391"/>
                  <a:pt x="420" y="391"/>
                </a:cubicBezTo>
                <a:cubicBezTo>
                  <a:pt x="420" y="391"/>
                  <a:pt x="420" y="391"/>
                  <a:pt x="420" y="391"/>
                </a:cubicBezTo>
                <a:cubicBezTo>
                  <a:pt x="422" y="389"/>
                  <a:pt x="423" y="388"/>
                  <a:pt x="424" y="386"/>
                </a:cubicBezTo>
                <a:cubicBezTo>
                  <a:pt x="424" y="386"/>
                  <a:pt x="424" y="386"/>
                  <a:pt x="425" y="386"/>
                </a:cubicBezTo>
                <a:cubicBezTo>
                  <a:pt x="424" y="388"/>
                  <a:pt x="423" y="389"/>
                  <a:pt x="424" y="390"/>
                </a:cubicBezTo>
                <a:cubicBezTo>
                  <a:pt x="424" y="390"/>
                  <a:pt x="425" y="390"/>
                  <a:pt x="425" y="389"/>
                </a:cubicBezTo>
                <a:cubicBezTo>
                  <a:pt x="424" y="389"/>
                  <a:pt x="425" y="388"/>
                  <a:pt x="425" y="387"/>
                </a:cubicBezTo>
                <a:cubicBezTo>
                  <a:pt x="426" y="388"/>
                  <a:pt x="427" y="389"/>
                  <a:pt x="428" y="390"/>
                </a:cubicBezTo>
                <a:cubicBezTo>
                  <a:pt x="428" y="391"/>
                  <a:pt x="428" y="392"/>
                  <a:pt x="428" y="393"/>
                </a:cubicBezTo>
                <a:close/>
                <a:moveTo>
                  <a:pt x="431" y="415"/>
                </a:moveTo>
                <a:cubicBezTo>
                  <a:pt x="429" y="413"/>
                  <a:pt x="426" y="412"/>
                  <a:pt x="425" y="410"/>
                </a:cubicBezTo>
                <a:cubicBezTo>
                  <a:pt x="426" y="409"/>
                  <a:pt x="427" y="407"/>
                  <a:pt x="427" y="406"/>
                </a:cubicBezTo>
                <a:cubicBezTo>
                  <a:pt x="428" y="407"/>
                  <a:pt x="429" y="407"/>
                  <a:pt x="430" y="408"/>
                </a:cubicBezTo>
                <a:cubicBezTo>
                  <a:pt x="430" y="410"/>
                  <a:pt x="430" y="413"/>
                  <a:pt x="431" y="415"/>
                </a:cubicBezTo>
                <a:close/>
                <a:moveTo>
                  <a:pt x="430" y="408"/>
                </a:moveTo>
                <a:cubicBezTo>
                  <a:pt x="432" y="409"/>
                  <a:pt x="434" y="411"/>
                  <a:pt x="434" y="411"/>
                </a:cubicBezTo>
                <a:cubicBezTo>
                  <a:pt x="438" y="413"/>
                  <a:pt x="441" y="415"/>
                  <a:pt x="444" y="418"/>
                </a:cubicBezTo>
                <a:cubicBezTo>
                  <a:pt x="443" y="420"/>
                  <a:pt x="441" y="422"/>
                  <a:pt x="440" y="423"/>
                </a:cubicBezTo>
                <a:cubicBezTo>
                  <a:pt x="437" y="421"/>
                  <a:pt x="434" y="418"/>
                  <a:pt x="431" y="415"/>
                </a:cubicBezTo>
                <a:cubicBezTo>
                  <a:pt x="430" y="413"/>
                  <a:pt x="430" y="410"/>
                  <a:pt x="430" y="408"/>
                </a:cubicBezTo>
                <a:close/>
                <a:moveTo>
                  <a:pt x="437" y="438"/>
                </a:moveTo>
                <a:cubicBezTo>
                  <a:pt x="438" y="437"/>
                  <a:pt x="438" y="436"/>
                  <a:pt x="439" y="435"/>
                </a:cubicBezTo>
                <a:cubicBezTo>
                  <a:pt x="439" y="435"/>
                  <a:pt x="439" y="436"/>
                  <a:pt x="440" y="436"/>
                </a:cubicBezTo>
                <a:cubicBezTo>
                  <a:pt x="438" y="437"/>
                  <a:pt x="436" y="439"/>
                  <a:pt x="435" y="441"/>
                </a:cubicBezTo>
                <a:cubicBezTo>
                  <a:pt x="434" y="436"/>
                  <a:pt x="433" y="432"/>
                  <a:pt x="433" y="428"/>
                </a:cubicBezTo>
                <a:cubicBezTo>
                  <a:pt x="434" y="430"/>
                  <a:pt x="436" y="433"/>
                  <a:pt x="439" y="435"/>
                </a:cubicBezTo>
                <a:cubicBezTo>
                  <a:pt x="438" y="436"/>
                  <a:pt x="437" y="437"/>
                  <a:pt x="437" y="438"/>
                </a:cubicBezTo>
                <a:cubicBezTo>
                  <a:pt x="437" y="438"/>
                  <a:pt x="437" y="438"/>
                  <a:pt x="437" y="438"/>
                </a:cubicBezTo>
                <a:close/>
                <a:moveTo>
                  <a:pt x="434" y="441"/>
                </a:moveTo>
                <a:cubicBezTo>
                  <a:pt x="433" y="443"/>
                  <a:pt x="431" y="444"/>
                  <a:pt x="430" y="446"/>
                </a:cubicBezTo>
                <a:cubicBezTo>
                  <a:pt x="429" y="442"/>
                  <a:pt x="428" y="438"/>
                  <a:pt x="427" y="434"/>
                </a:cubicBezTo>
                <a:cubicBezTo>
                  <a:pt x="428" y="432"/>
                  <a:pt x="429" y="430"/>
                  <a:pt x="430" y="428"/>
                </a:cubicBezTo>
                <a:cubicBezTo>
                  <a:pt x="431" y="428"/>
                  <a:pt x="430" y="428"/>
                  <a:pt x="430" y="428"/>
                </a:cubicBezTo>
                <a:cubicBezTo>
                  <a:pt x="429" y="429"/>
                  <a:pt x="428" y="431"/>
                  <a:pt x="427" y="433"/>
                </a:cubicBezTo>
                <a:cubicBezTo>
                  <a:pt x="427" y="431"/>
                  <a:pt x="426" y="430"/>
                  <a:pt x="426" y="428"/>
                </a:cubicBezTo>
                <a:cubicBezTo>
                  <a:pt x="427" y="427"/>
                  <a:pt x="428" y="426"/>
                  <a:pt x="429" y="426"/>
                </a:cubicBezTo>
                <a:cubicBezTo>
                  <a:pt x="429" y="425"/>
                  <a:pt x="429" y="425"/>
                  <a:pt x="428" y="425"/>
                </a:cubicBezTo>
                <a:cubicBezTo>
                  <a:pt x="427" y="426"/>
                  <a:pt x="427" y="426"/>
                  <a:pt x="426" y="427"/>
                </a:cubicBezTo>
                <a:cubicBezTo>
                  <a:pt x="426" y="426"/>
                  <a:pt x="425" y="426"/>
                  <a:pt x="425" y="425"/>
                </a:cubicBezTo>
                <a:cubicBezTo>
                  <a:pt x="425" y="424"/>
                  <a:pt x="425" y="423"/>
                  <a:pt x="425" y="422"/>
                </a:cubicBezTo>
                <a:cubicBezTo>
                  <a:pt x="426" y="422"/>
                  <a:pt x="426" y="421"/>
                  <a:pt x="426" y="420"/>
                </a:cubicBezTo>
                <a:cubicBezTo>
                  <a:pt x="426" y="420"/>
                  <a:pt x="426" y="420"/>
                  <a:pt x="426" y="420"/>
                </a:cubicBezTo>
                <a:cubicBezTo>
                  <a:pt x="426" y="420"/>
                  <a:pt x="426" y="419"/>
                  <a:pt x="426" y="419"/>
                </a:cubicBezTo>
                <a:cubicBezTo>
                  <a:pt x="425" y="419"/>
                  <a:pt x="425" y="419"/>
                  <a:pt x="425" y="419"/>
                </a:cubicBezTo>
                <a:cubicBezTo>
                  <a:pt x="425" y="419"/>
                  <a:pt x="425" y="419"/>
                  <a:pt x="424" y="420"/>
                </a:cubicBezTo>
                <a:cubicBezTo>
                  <a:pt x="424" y="418"/>
                  <a:pt x="424" y="416"/>
                  <a:pt x="424" y="415"/>
                </a:cubicBezTo>
                <a:cubicBezTo>
                  <a:pt x="424" y="415"/>
                  <a:pt x="424" y="414"/>
                  <a:pt x="425" y="414"/>
                </a:cubicBezTo>
                <a:cubicBezTo>
                  <a:pt x="427" y="419"/>
                  <a:pt x="429" y="423"/>
                  <a:pt x="432" y="427"/>
                </a:cubicBezTo>
                <a:cubicBezTo>
                  <a:pt x="433" y="432"/>
                  <a:pt x="434" y="437"/>
                  <a:pt x="434" y="441"/>
                </a:cubicBezTo>
                <a:close/>
                <a:moveTo>
                  <a:pt x="433" y="456"/>
                </a:moveTo>
                <a:cubicBezTo>
                  <a:pt x="434" y="455"/>
                  <a:pt x="435" y="454"/>
                  <a:pt x="436" y="452"/>
                </a:cubicBezTo>
                <a:cubicBezTo>
                  <a:pt x="437" y="454"/>
                  <a:pt x="437" y="455"/>
                  <a:pt x="437" y="457"/>
                </a:cubicBezTo>
                <a:cubicBezTo>
                  <a:pt x="437" y="457"/>
                  <a:pt x="437" y="457"/>
                  <a:pt x="437" y="457"/>
                </a:cubicBezTo>
                <a:cubicBezTo>
                  <a:pt x="436" y="458"/>
                  <a:pt x="437" y="459"/>
                  <a:pt x="437" y="458"/>
                </a:cubicBezTo>
                <a:cubicBezTo>
                  <a:pt x="437" y="458"/>
                  <a:pt x="437" y="458"/>
                  <a:pt x="437" y="458"/>
                </a:cubicBezTo>
                <a:cubicBezTo>
                  <a:pt x="438" y="460"/>
                  <a:pt x="438" y="461"/>
                  <a:pt x="438" y="463"/>
                </a:cubicBezTo>
                <a:cubicBezTo>
                  <a:pt x="438" y="464"/>
                  <a:pt x="439" y="466"/>
                  <a:pt x="439" y="468"/>
                </a:cubicBezTo>
                <a:cubicBezTo>
                  <a:pt x="437" y="466"/>
                  <a:pt x="436" y="465"/>
                  <a:pt x="434" y="463"/>
                </a:cubicBezTo>
                <a:cubicBezTo>
                  <a:pt x="433" y="460"/>
                  <a:pt x="432" y="457"/>
                  <a:pt x="431" y="453"/>
                </a:cubicBezTo>
                <a:cubicBezTo>
                  <a:pt x="431" y="453"/>
                  <a:pt x="431" y="453"/>
                  <a:pt x="431" y="453"/>
                </a:cubicBezTo>
                <a:cubicBezTo>
                  <a:pt x="433" y="452"/>
                  <a:pt x="434" y="450"/>
                  <a:pt x="436" y="449"/>
                </a:cubicBezTo>
                <a:cubicBezTo>
                  <a:pt x="436" y="449"/>
                  <a:pt x="436" y="450"/>
                  <a:pt x="436" y="451"/>
                </a:cubicBezTo>
                <a:cubicBezTo>
                  <a:pt x="434" y="453"/>
                  <a:pt x="433" y="454"/>
                  <a:pt x="432" y="455"/>
                </a:cubicBezTo>
                <a:cubicBezTo>
                  <a:pt x="432" y="455"/>
                  <a:pt x="433" y="456"/>
                  <a:pt x="433" y="456"/>
                </a:cubicBezTo>
                <a:close/>
                <a:moveTo>
                  <a:pt x="440" y="473"/>
                </a:moveTo>
                <a:cubicBezTo>
                  <a:pt x="440" y="473"/>
                  <a:pt x="440" y="473"/>
                  <a:pt x="439" y="474"/>
                </a:cubicBezTo>
                <a:cubicBezTo>
                  <a:pt x="439" y="473"/>
                  <a:pt x="438" y="473"/>
                  <a:pt x="438" y="472"/>
                </a:cubicBezTo>
                <a:cubicBezTo>
                  <a:pt x="437" y="472"/>
                  <a:pt x="436" y="471"/>
                  <a:pt x="436" y="470"/>
                </a:cubicBezTo>
                <a:cubicBezTo>
                  <a:pt x="435" y="468"/>
                  <a:pt x="435" y="466"/>
                  <a:pt x="434" y="464"/>
                </a:cubicBezTo>
                <a:cubicBezTo>
                  <a:pt x="436" y="466"/>
                  <a:pt x="438" y="467"/>
                  <a:pt x="439" y="468"/>
                </a:cubicBezTo>
                <a:cubicBezTo>
                  <a:pt x="440" y="470"/>
                  <a:pt x="440" y="471"/>
                  <a:pt x="440" y="473"/>
                </a:cubicBezTo>
                <a:close/>
                <a:moveTo>
                  <a:pt x="439" y="469"/>
                </a:moveTo>
                <a:cubicBezTo>
                  <a:pt x="440" y="469"/>
                  <a:pt x="441" y="470"/>
                  <a:pt x="442" y="471"/>
                </a:cubicBezTo>
                <a:cubicBezTo>
                  <a:pt x="441" y="471"/>
                  <a:pt x="441" y="472"/>
                  <a:pt x="440" y="473"/>
                </a:cubicBezTo>
                <a:cubicBezTo>
                  <a:pt x="440" y="471"/>
                  <a:pt x="440" y="470"/>
                  <a:pt x="439" y="469"/>
                </a:cubicBezTo>
                <a:close/>
                <a:moveTo>
                  <a:pt x="458" y="521"/>
                </a:moveTo>
                <a:cubicBezTo>
                  <a:pt x="457" y="523"/>
                  <a:pt x="455" y="525"/>
                  <a:pt x="453" y="527"/>
                </a:cubicBezTo>
                <a:cubicBezTo>
                  <a:pt x="453" y="526"/>
                  <a:pt x="452" y="526"/>
                  <a:pt x="451" y="525"/>
                </a:cubicBezTo>
                <a:cubicBezTo>
                  <a:pt x="451" y="524"/>
                  <a:pt x="451" y="523"/>
                  <a:pt x="451" y="522"/>
                </a:cubicBezTo>
                <a:cubicBezTo>
                  <a:pt x="455" y="518"/>
                  <a:pt x="461" y="514"/>
                  <a:pt x="465" y="509"/>
                </a:cubicBezTo>
                <a:cubicBezTo>
                  <a:pt x="467" y="507"/>
                  <a:pt x="469" y="506"/>
                  <a:pt x="471" y="505"/>
                </a:cubicBezTo>
                <a:cubicBezTo>
                  <a:pt x="472" y="505"/>
                  <a:pt x="472" y="504"/>
                  <a:pt x="471" y="504"/>
                </a:cubicBezTo>
                <a:cubicBezTo>
                  <a:pt x="469" y="505"/>
                  <a:pt x="468" y="506"/>
                  <a:pt x="466" y="507"/>
                </a:cubicBezTo>
                <a:cubicBezTo>
                  <a:pt x="467" y="505"/>
                  <a:pt x="468" y="504"/>
                  <a:pt x="469" y="502"/>
                </a:cubicBezTo>
                <a:cubicBezTo>
                  <a:pt x="469" y="502"/>
                  <a:pt x="468" y="501"/>
                  <a:pt x="468" y="501"/>
                </a:cubicBezTo>
                <a:cubicBezTo>
                  <a:pt x="461" y="505"/>
                  <a:pt x="456" y="511"/>
                  <a:pt x="450" y="516"/>
                </a:cubicBezTo>
                <a:cubicBezTo>
                  <a:pt x="450" y="517"/>
                  <a:pt x="451" y="518"/>
                  <a:pt x="451" y="517"/>
                </a:cubicBezTo>
                <a:cubicBezTo>
                  <a:pt x="454" y="514"/>
                  <a:pt x="456" y="512"/>
                  <a:pt x="459" y="509"/>
                </a:cubicBezTo>
                <a:cubicBezTo>
                  <a:pt x="461" y="508"/>
                  <a:pt x="463" y="506"/>
                  <a:pt x="465" y="505"/>
                </a:cubicBezTo>
                <a:cubicBezTo>
                  <a:pt x="468" y="502"/>
                  <a:pt x="468" y="503"/>
                  <a:pt x="466" y="506"/>
                </a:cubicBezTo>
                <a:cubicBezTo>
                  <a:pt x="465" y="507"/>
                  <a:pt x="465" y="507"/>
                  <a:pt x="464" y="508"/>
                </a:cubicBezTo>
                <a:cubicBezTo>
                  <a:pt x="459" y="511"/>
                  <a:pt x="455" y="516"/>
                  <a:pt x="450" y="521"/>
                </a:cubicBezTo>
                <a:cubicBezTo>
                  <a:pt x="450" y="518"/>
                  <a:pt x="449" y="516"/>
                  <a:pt x="449" y="514"/>
                </a:cubicBezTo>
                <a:cubicBezTo>
                  <a:pt x="453" y="509"/>
                  <a:pt x="458" y="505"/>
                  <a:pt x="463" y="502"/>
                </a:cubicBezTo>
                <a:cubicBezTo>
                  <a:pt x="463" y="502"/>
                  <a:pt x="463" y="502"/>
                  <a:pt x="462" y="503"/>
                </a:cubicBezTo>
                <a:cubicBezTo>
                  <a:pt x="462" y="503"/>
                  <a:pt x="463" y="504"/>
                  <a:pt x="463" y="503"/>
                </a:cubicBezTo>
                <a:cubicBezTo>
                  <a:pt x="464" y="502"/>
                  <a:pt x="464" y="501"/>
                  <a:pt x="465" y="500"/>
                </a:cubicBezTo>
                <a:cubicBezTo>
                  <a:pt x="465" y="500"/>
                  <a:pt x="465" y="499"/>
                  <a:pt x="464" y="499"/>
                </a:cubicBezTo>
                <a:cubicBezTo>
                  <a:pt x="458" y="503"/>
                  <a:pt x="453" y="508"/>
                  <a:pt x="449" y="513"/>
                </a:cubicBezTo>
                <a:cubicBezTo>
                  <a:pt x="448" y="512"/>
                  <a:pt x="448" y="511"/>
                  <a:pt x="448" y="510"/>
                </a:cubicBezTo>
                <a:cubicBezTo>
                  <a:pt x="448" y="510"/>
                  <a:pt x="448" y="510"/>
                  <a:pt x="449" y="510"/>
                </a:cubicBezTo>
                <a:cubicBezTo>
                  <a:pt x="452" y="505"/>
                  <a:pt x="457" y="501"/>
                  <a:pt x="463" y="499"/>
                </a:cubicBezTo>
                <a:cubicBezTo>
                  <a:pt x="463" y="498"/>
                  <a:pt x="463" y="497"/>
                  <a:pt x="462" y="498"/>
                </a:cubicBezTo>
                <a:cubicBezTo>
                  <a:pt x="457" y="500"/>
                  <a:pt x="451" y="504"/>
                  <a:pt x="448" y="509"/>
                </a:cubicBezTo>
                <a:cubicBezTo>
                  <a:pt x="448" y="509"/>
                  <a:pt x="448" y="509"/>
                  <a:pt x="448" y="509"/>
                </a:cubicBezTo>
                <a:cubicBezTo>
                  <a:pt x="447" y="508"/>
                  <a:pt x="447" y="507"/>
                  <a:pt x="447" y="506"/>
                </a:cubicBezTo>
                <a:cubicBezTo>
                  <a:pt x="449" y="504"/>
                  <a:pt x="451" y="502"/>
                  <a:pt x="453" y="500"/>
                </a:cubicBezTo>
                <a:cubicBezTo>
                  <a:pt x="454" y="499"/>
                  <a:pt x="458" y="495"/>
                  <a:pt x="460" y="496"/>
                </a:cubicBezTo>
                <a:cubicBezTo>
                  <a:pt x="461" y="496"/>
                  <a:pt x="461" y="495"/>
                  <a:pt x="460" y="495"/>
                </a:cubicBezTo>
                <a:cubicBezTo>
                  <a:pt x="458" y="494"/>
                  <a:pt x="456" y="497"/>
                  <a:pt x="454" y="498"/>
                </a:cubicBezTo>
                <a:cubicBezTo>
                  <a:pt x="451" y="500"/>
                  <a:pt x="449" y="502"/>
                  <a:pt x="447" y="504"/>
                </a:cubicBezTo>
                <a:cubicBezTo>
                  <a:pt x="446" y="503"/>
                  <a:pt x="446" y="502"/>
                  <a:pt x="446" y="501"/>
                </a:cubicBezTo>
                <a:cubicBezTo>
                  <a:pt x="449" y="498"/>
                  <a:pt x="453" y="495"/>
                  <a:pt x="457" y="493"/>
                </a:cubicBezTo>
                <a:cubicBezTo>
                  <a:pt x="458" y="493"/>
                  <a:pt x="457" y="492"/>
                  <a:pt x="457" y="492"/>
                </a:cubicBezTo>
                <a:cubicBezTo>
                  <a:pt x="453" y="494"/>
                  <a:pt x="449" y="497"/>
                  <a:pt x="446" y="500"/>
                </a:cubicBezTo>
                <a:cubicBezTo>
                  <a:pt x="445" y="498"/>
                  <a:pt x="445" y="497"/>
                  <a:pt x="445" y="495"/>
                </a:cubicBezTo>
                <a:cubicBezTo>
                  <a:pt x="445" y="494"/>
                  <a:pt x="447" y="493"/>
                  <a:pt x="448" y="492"/>
                </a:cubicBezTo>
                <a:cubicBezTo>
                  <a:pt x="450" y="491"/>
                  <a:pt x="451" y="490"/>
                  <a:pt x="453" y="490"/>
                </a:cubicBezTo>
                <a:cubicBezTo>
                  <a:pt x="454" y="490"/>
                  <a:pt x="454" y="489"/>
                  <a:pt x="453" y="489"/>
                </a:cubicBezTo>
                <a:cubicBezTo>
                  <a:pt x="451" y="490"/>
                  <a:pt x="449" y="491"/>
                  <a:pt x="447" y="492"/>
                </a:cubicBezTo>
                <a:cubicBezTo>
                  <a:pt x="446" y="492"/>
                  <a:pt x="445" y="493"/>
                  <a:pt x="444" y="494"/>
                </a:cubicBezTo>
                <a:cubicBezTo>
                  <a:pt x="444" y="492"/>
                  <a:pt x="444" y="491"/>
                  <a:pt x="443" y="489"/>
                </a:cubicBezTo>
                <a:cubicBezTo>
                  <a:pt x="446" y="486"/>
                  <a:pt x="448" y="484"/>
                  <a:pt x="450" y="482"/>
                </a:cubicBezTo>
                <a:cubicBezTo>
                  <a:pt x="453" y="484"/>
                  <a:pt x="456" y="486"/>
                  <a:pt x="458" y="487"/>
                </a:cubicBezTo>
                <a:cubicBezTo>
                  <a:pt x="465" y="492"/>
                  <a:pt x="472" y="497"/>
                  <a:pt x="479" y="502"/>
                </a:cubicBezTo>
                <a:cubicBezTo>
                  <a:pt x="472" y="508"/>
                  <a:pt x="465" y="514"/>
                  <a:pt x="458" y="521"/>
                </a:cubicBezTo>
                <a:close/>
                <a:moveTo>
                  <a:pt x="566" y="665"/>
                </a:moveTo>
                <a:cubicBezTo>
                  <a:pt x="566" y="665"/>
                  <a:pt x="566" y="666"/>
                  <a:pt x="566" y="666"/>
                </a:cubicBezTo>
                <a:cubicBezTo>
                  <a:pt x="566" y="666"/>
                  <a:pt x="566" y="666"/>
                  <a:pt x="565" y="666"/>
                </a:cubicBezTo>
                <a:cubicBezTo>
                  <a:pt x="565" y="665"/>
                  <a:pt x="565" y="665"/>
                  <a:pt x="566" y="665"/>
                </a:cubicBezTo>
                <a:cubicBezTo>
                  <a:pt x="566" y="665"/>
                  <a:pt x="566" y="665"/>
                  <a:pt x="566" y="665"/>
                </a:cubicBezTo>
                <a:cubicBezTo>
                  <a:pt x="566" y="665"/>
                  <a:pt x="566" y="665"/>
                  <a:pt x="566" y="665"/>
                </a:cubicBezTo>
                <a:close/>
                <a:moveTo>
                  <a:pt x="572" y="674"/>
                </a:moveTo>
                <a:cubicBezTo>
                  <a:pt x="571" y="676"/>
                  <a:pt x="570" y="679"/>
                  <a:pt x="570" y="682"/>
                </a:cubicBezTo>
                <a:cubicBezTo>
                  <a:pt x="570" y="679"/>
                  <a:pt x="570" y="676"/>
                  <a:pt x="569" y="673"/>
                </a:cubicBezTo>
                <a:cubicBezTo>
                  <a:pt x="570" y="673"/>
                  <a:pt x="571" y="673"/>
                  <a:pt x="572" y="673"/>
                </a:cubicBezTo>
                <a:cubicBezTo>
                  <a:pt x="572" y="673"/>
                  <a:pt x="572" y="673"/>
                  <a:pt x="572" y="674"/>
                </a:cubicBezTo>
                <a:close/>
                <a:moveTo>
                  <a:pt x="569" y="677"/>
                </a:moveTo>
                <a:cubicBezTo>
                  <a:pt x="569" y="679"/>
                  <a:pt x="568" y="681"/>
                  <a:pt x="569" y="683"/>
                </a:cubicBezTo>
                <a:cubicBezTo>
                  <a:pt x="568" y="683"/>
                  <a:pt x="568" y="682"/>
                  <a:pt x="568" y="682"/>
                </a:cubicBezTo>
                <a:cubicBezTo>
                  <a:pt x="568" y="682"/>
                  <a:pt x="568" y="682"/>
                  <a:pt x="568" y="682"/>
                </a:cubicBezTo>
                <a:cubicBezTo>
                  <a:pt x="567" y="679"/>
                  <a:pt x="566" y="676"/>
                  <a:pt x="565" y="673"/>
                </a:cubicBezTo>
                <a:cubicBezTo>
                  <a:pt x="566" y="673"/>
                  <a:pt x="567" y="673"/>
                  <a:pt x="568" y="673"/>
                </a:cubicBezTo>
                <a:cubicBezTo>
                  <a:pt x="568" y="674"/>
                  <a:pt x="569" y="676"/>
                  <a:pt x="569" y="677"/>
                </a:cubicBezTo>
                <a:close/>
                <a:moveTo>
                  <a:pt x="547" y="693"/>
                </a:moveTo>
                <a:cubicBezTo>
                  <a:pt x="542" y="693"/>
                  <a:pt x="537" y="693"/>
                  <a:pt x="531" y="693"/>
                </a:cubicBezTo>
                <a:cubicBezTo>
                  <a:pt x="532" y="693"/>
                  <a:pt x="533" y="692"/>
                  <a:pt x="534" y="692"/>
                </a:cubicBezTo>
                <a:cubicBezTo>
                  <a:pt x="534" y="692"/>
                  <a:pt x="534" y="692"/>
                  <a:pt x="534" y="692"/>
                </a:cubicBezTo>
                <a:cubicBezTo>
                  <a:pt x="532" y="692"/>
                  <a:pt x="531" y="693"/>
                  <a:pt x="530" y="693"/>
                </a:cubicBezTo>
                <a:cubicBezTo>
                  <a:pt x="521" y="693"/>
                  <a:pt x="512" y="694"/>
                  <a:pt x="504" y="695"/>
                </a:cubicBezTo>
                <a:cubicBezTo>
                  <a:pt x="501" y="695"/>
                  <a:pt x="499" y="695"/>
                  <a:pt x="497" y="695"/>
                </a:cubicBezTo>
                <a:cubicBezTo>
                  <a:pt x="497" y="695"/>
                  <a:pt x="496" y="695"/>
                  <a:pt x="496" y="694"/>
                </a:cubicBezTo>
                <a:cubicBezTo>
                  <a:pt x="496" y="693"/>
                  <a:pt x="495" y="693"/>
                  <a:pt x="495" y="692"/>
                </a:cubicBezTo>
                <a:cubicBezTo>
                  <a:pt x="495" y="692"/>
                  <a:pt x="496" y="691"/>
                  <a:pt x="496" y="691"/>
                </a:cubicBezTo>
                <a:cubicBezTo>
                  <a:pt x="495" y="690"/>
                  <a:pt x="495" y="690"/>
                  <a:pt x="495" y="689"/>
                </a:cubicBezTo>
                <a:cubicBezTo>
                  <a:pt x="496" y="689"/>
                  <a:pt x="497" y="689"/>
                  <a:pt x="499" y="689"/>
                </a:cubicBezTo>
                <a:cubicBezTo>
                  <a:pt x="500" y="689"/>
                  <a:pt x="501" y="689"/>
                  <a:pt x="502" y="689"/>
                </a:cubicBezTo>
                <a:cubicBezTo>
                  <a:pt x="501" y="690"/>
                  <a:pt x="501" y="691"/>
                  <a:pt x="500" y="692"/>
                </a:cubicBezTo>
                <a:cubicBezTo>
                  <a:pt x="500" y="692"/>
                  <a:pt x="500" y="692"/>
                  <a:pt x="500" y="692"/>
                </a:cubicBezTo>
                <a:cubicBezTo>
                  <a:pt x="501" y="691"/>
                  <a:pt x="502" y="690"/>
                  <a:pt x="503" y="689"/>
                </a:cubicBezTo>
                <a:cubicBezTo>
                  <a:pt x="504" y="689"/>
                  <a:pt x="505" y="689"/>
                  <a:pt x="506" y="689"/>
                </a:cubicBezTo>
                <a:cubicBezTo>
                  <a:pt x="506" y="689"/>
                  <a:pt x="506" y="690"/>
                  <a:pt x="507" y="691"/>
                </a:cubicBezTo>
                <a:cubicBezTo>
                  <a:pt x="507" y="691"/>
                  <a:pt x="508" y="691"/>
                  <a:pt x="507" y="690"/>
                </a:cubicBezTo>
                <a:cubicBezTo>
                  <a:pt x="507" y="690"/>
                  <a:pt x="507" y="689"/>
                  <a:pt x="507" y="689"/>
                </a:cubicBezTo>
                <a:cubicBezTo>
                  <a:pt x="515" y="688"/>
                  <a:pt x="522" y="688"/>
                  <a:pt x="530" y="688"/>
                </a:cubicBezTo>
                <a:cubicBezTo>
                  <a:pt x="533" y="689"/>
                  <a:pt x="536" y="690"/>
                  <a:pt x="538" y="691"/>
                </a:cubicBezTo>
                <a:cubicBezTo>
                  <a:pt x="539" y="691"/>
                  <a:pt x="539" y="691"/>
                  <a:pt x="539" y="691"/>
                </a:cubicBezTo>
                <a:cubicBezTo>
                  <a:pt x="542" y="691"/>
                  <a:pt x="544" y="692"/>
                  <a:pt x="547" y="693"/>
                </a:cubicBezTo>
                <a:close/>
                <a:moveTo>
                  <a:pt x="553" y="695"/>
                </a:moveTo>
                <a:cubicBezTo>
                  <a:pt x="551" y="696"/>
                  <a:pt x="549" y="697"/>
                  <a:pt x="547" y="698"/>
                </a:cubicBezTo>
                <a:cubicBezTo>
                  <a:pt x="547" y="697"/>
                  <a:pt x="546" y="697"/>
                  <a:pt x="545" y="697"/>
                </a:cubicBezTo>
                <a:cubicBezTo>
                  <a:pt x="546" y="696"/>
                  <a:pt x="546" y="696"/>
                  <a:pt x="547" y="696"/>
                </a:cubicBezTo>
                <a:cubicBezTo>
                  <a:pt x="548" y="696"/>
                  <a:pt x="547" y="695"/>
                  <a:pt x="547" y="695"/>
                </a:cubicBezTo>
                <a:cubicBezTo>
                  <a:pt x="546" y="695"/>
                  <a:pt x="545" y="696"/>
                  <a:pt x="544" y="696"/>
                </a:cubicBezTo>
                <a:cubicBezTo>
                  <a:pt x="543" y="696"/>
                  <a:pt x="543" y="696"/>
                  <a:pt x="542" y="696"/>
                </a:cubicBezTo>
                <a:cubicBezTo>
                  <a:pt x="542" y="695"/>
                  <a:pt x="542" y="695"/>
                  <a:pt x="541" y="695"/>
                </a:cubicBezTo>
                <a:cubicBezTo>
                  <a:pt x="541" y="695"/>
                  <a:pt x="540" y="695"/>
                  <a:pt x="540" y="696"/>
                </a:cubicBezTo>
                <a:cubicBezTo>
                  <a:pt x="539" y="696"/>
                  <a:pt x="538" y="696"/>
                  <a:pt x="537" y="697"/>
                </a:cubicBezTo>
                <a:cubicBezTo>
                  <a:pt x="536" y="697"/>
                  <a:pt x="535" y="697"/>
                  <a:pt x="534" y="698"/>
                </a:cubicBezTo>
                <a:cubicBezTo>
                  <a:pt x="532" y="699"/>
                  <a:pt x="530" y="699"/>
                  <a:pt x="528" y="701"/>
                </a:cubicBezTo>
                <a:cubicBezTo>
                  <a:pt x="528" y="701"/>
                  <a:pt x="529" y="702"/>
                  <a:pt x="529" y="702"/>
                </a:cubicBezTo>
                <a:cubicBezTo>
                  <a:pt x="531" y="700"/>
                  <a:pt x="532" y="700"/>
                  <a:pt x="534" y="699"/>
                </a:cubicBezTo>
                <a:cubicBezTo>
                  <a:pt x="536" y="698"/>
                  <a:pt x="538" y="698"/>
                  <a:pt x="539" y="697"/>
                </a:cubicBezTo>
                <a:cubicBezTo>
                  <a:pt x="539" y="697"/>
                  <a:pt x="539" y="697"/>
                  <a:pt x="539" y="697"/>
                </a:cubicBezTo>
                <a:cubicBezTo>
                  <a:pt x="539" y="697"/>
                  <a:pt x="539" y="698"/>
                  <a:pt x="539" y="698"/>
                </a:cubicBezTo>
                <a:cubicBezTo>
                  <a:pt x="537" y="699"/>
                  <a:pt x="535" y="700"/>
                  <a:pt x="534" y="701"/>
                </a:cubicBezTo>
                <a:cubicBezTo>
                  <a:pt x="533" y="701"/>
                  <a:pt x="534" y="702"/>
                  <a:pt x="534" y="702"/>
                </a:cubicBezTo>
                <a:cubicBezTo>
                  <a:pt x="537" y="699"/>
                  <a:pt x="541" y="698"/>
                  <a:pt x="545" y="697"/>
                </a:cubicBezTo>
                <a:cubicBezTo>
                  <a:pt x="545" y="697"/>
                  <a:pt x="546" y="698"/>
                  <a:pt x="547" y="698"/>
                </a:cubicBezTo>
                <a:cubicBezTo>
                  <a:pt x="542" y="700"/>
                  <a:pt x="538" y="703"/>
                  <a:pt x="534" y="705"/>
                </a:cubicBezTo>
                <a:cubicBezTo>
                  <a:pt x="532" y="705"/>
                  <a:pt x="530" y="705"/>
                  <a:pt x="527" y="705"/>
                </a:cubicBezTo>
                <a:cubicBezTo>
                  <a:pt x="524" y="704"/>
                  <a:pt x="521" y="702"/>
                  <a:pt x="518" y="701"/>
                </a:cubicBezTo>
                <a:cubicBezTo>
                  <a:pt x="517" y="701"/>
                  <a:pt x="516" y="700"/>
                  <a:pt x="515" y="700"/>
                </a:cubicBezTo>
                <a:cubicBezTo>
                  <a:pt x="520" y="697"/>
                  <a:pt x="525" y="695"/>
                  <a:pt x="530" y="693"/>
                </a:cubicBezTo>
                <a:cubicBezTo>
                  <a:pt x="536" y="693"/>
                  <a:pt x="542" y="693"/>
                  <a:pt x="549" y="694"/>
                </a:cubicBezTo>
                <a:cubicBezTo>
                  <a:pt x="550" y="694"/>
                  <a:pt x="551" y="695"/>
                  <a:pt x="553" y="695"/>
                </a:cubicBezTo>
                <a:close/>
                <a:moveTo>
                  <a:pt x="550" y="694"/>
                </a:moveTo>
                <a:cubicBezTo>
                  <a:pt x="552" y="694"/>
                  <a:pt x="553" y="694"/>
                  <a:pt x="554" y="694"/>
                </a:cubicBezTo>
                <a:cubicBezTo>
                  <a:pt x="554" y="695"/>
                  <a:pt x="553" y="695"/>
                  <a:pt x="553" y="695"/>
                </a:cubicBezTo>
                <a:cubicBezTo>
                  <a:pt x="552" y="695"/>
                  <a:pt x="551" y="694"/>
                  <a:pt x="550" y="694"/>
                </a:cubicBezTo>
                <a:close/>
                <a:moveTo>
                  <a:pt x="542" y="696"/>
                </a:moveTo>
                <a:cubicBezTo>
                  <a:pt x="542" y="696"/>
                  <a:pt x="543" y="696"/>
                  <a:pt x="543" y="696"/>
                </a:cubicBezTo>
                <a:cubicBezTo>
                  <a:pt x="542" y="697"/>
                  <a:pt x="541" y="697"/>
                  <a:pt x="540" y="698"/>
                </a:cubicBezTo>
                <a:cubicBezTo>
                  <a:pt x="541" y="697"/>
                  <a:pt x="541" y="696"/>
                  <a:pt x="542" y="696"/>
                </a:cubicBezTo>
                <a:close/>
                <a:moveTo>
                  <a:pt x="534" y="706"/>
                </a:moveTo>
                <a:cubicBezTo>
                  <a:pt x="533" y="706"/>
                  <a:pt x="532" y="707"/>
                  <a:pt x="531" y="707"/>
                </a:cubicBezTo>
                <a:cubicBezTo>
                  <a:pt x="530" y="707"/>
                  <a:pt x="529" y="706"/>
                  <a:pt x="528" y="706"/>
                </a:cubicBezTo>
                <a:cubicBezTo>
                  <a:pt x="530" y="706"/>
                  <a:pt x="532" y="706"/>
                  <a:pt x="534" y="706"/>
                </a:cubicBezTo>
                <a:close/>
                <a:moveTo>
                  <a:pt x="537" y="737"/>
                </a:moveTo>
                <a:cubicBezTo>
                  <a:pt x="542" y="730"/>
                  <a:pt x="548" y="722"/>
                  <a:pt x="556" y="718"/>
                </a:cubicBezTo>
                <a:cubicBezTo>
                  <a:pt x="556" y="718"/>
                  <a:pt x="556" y="718"/>
                  <a:pt x="556" y="718"/>
                </a:cubicBezTo>
                <a:cubicBezTo>
                  <a:pt x="557" y="719"/>
                  <a:pt x="557" y="719"/>
                  <a:pt x="558" y="719"/>
                </a:cubicBezTo>
                <a:cubicBezTo>
                  <a:pt x="555" y="722"/>
                  <a:pt x="551" y="726"/>
                  <a:pt x="548" y="729"/>
                </a:cubicBezTo>
                <a:cubicBezTo>
                  <a:pt x="546" y="731"/>
                  <a:pt x="541" y="735"/>
                  <a:pt x="541" y="738"/>
                </a:cubicBezTo>
                <a:cubicBezTo>
                  <a:pt x="541" y="738"/>
                  <a:pt x="541" y="738"/>
                  <a:pt x="541" y="738"/>
                </a:cubicBezTo>
                <a:cubicBezTo>
                  <a:pt x="541" y="738"/>
                  <a:pt x="541" y="738"/>
                  <a:pt x="541" y="738"/>
                </a:cubicBezTo>
                <a:cubicBezTo>
                  <a:pt x="542" y="739"/>
                  <a:pt x="542" y="738"/>
                  <a:pt x="542" y="738"/>
                </a:cubicBezTo>
                <a:cubicBezTo>
                  <a:pt x="542" y="738"/>
                  <a:pt x="548" y="730"/>
                  <a:pt x="549" y="730"/>
                </a:cubicBezTo>
                <a:cubicBezTo>
                  <a:pt x="553" y="726"/>
                  <a:pt x="556" y="723"/>
                  <a:pt x="559" y="719"/>
                </a:cubicBezTo>
                <a:cubicBezTo>
                  <a:pt x="560" y="719"/>
                  <a:pt x="561" y="719"/>
                  <a:pt x="562" y="719"/>
                </a:cubicBezTo>
                <a:cubicBezTo>
                  <a:pt x="560" y="721"/>
                  <a:pt x="558" y="723"/>
                  <a:pt x="557" y="725"/>
                </a:cubicBezTo>
                <a:cubicBezTo>
                  <a:pt x="558" y="723"/>
                  <a:pt x="560" y="721"/>
                  <a:pt x="562" y="720"/>
                </a:cubicBezTo>
                <a:cubicBezTo>
                  <a:pt x="564" y="720"/>
                  <a:pt x="567" y="721"/>
                  <a:pt x="569" y="721"/>
                </a:cubicBezTo>
                <a:cubicBezTo>
                  <a:pt x="563" y="730"/>
                  <a:pt x="555" y="737"/>
                  <a:pt x="548" y="745"/>
                </a:cubicBezTo>
                <a:cubicBezTo>
                  <a:pt x="548" y="745"/>
                  <a:pt x="548" y="745"/>
                  <a:pt x="548" y="745"/>
                </a:cubicBezTo>
                <a:cubicBezTo>
                  <a:pt x="546" y="744"/>
                  <a:pt x="545" y="743"/>
                  <a:pt x="543" y="742"/>
                </a:cubicBezTo>
                <a:cubicBezTo>
                  <a:pt x="548" y="736"/>
                  <a:pt x="552" y="731"/>
                  <a:pt x="557" y="725"/>
                </a:cubicBezTo>
                <a:cubicBezTo>
                  <a:pt x="552" y="731"/>
                  <a:pt x="547" y="736"/>
                  <a:pt x="543" y="742"/>
                </a:cubicBezTo>
                <a:cubicBezTo>
                  <a:pt x="538" y="739"/>
                  <a:pt x="533" y="735"/>
                  <a:pt x="528" y="732"/>
                </a:cubicBezTo>
                <a:cubicBezTo>
                  <a:pt x="528" y="732"/>
                  <a:pt x="528" y="732"/>
                  <a:pt x="529" y="732"/>
                </a:cubicBezTo>
                <a:cubicBezTo>
                  <a:pt x="533" y="728"/>
                  <a:pt x="538" y="724"/>
                  <a:pt x="543" y="720"/>
                </a:cubicBezTo>
                <a:cubicBezTo>
                  <a:pt x="543" y="719"/>
                  <a:pt x="543" y="718"/>
                  <a:pt x="542" y="719"/>
                </a:cubicBezTo>
                <a:cubicBezTo>
                  <a:pt x="537" y="723"/>
                  <a:pt x="533" y="727"/>
                  <a:pt x="528" y="731"/>
                </a:cubicBezTo>
                <a:cubicBezTo>
                  <a:pt x="528" y="732"/>
                  <a:pt x="528" y="732"/>
                  <a:pt x="528" y="732"/>
                </a:cubicBezTo>
                <a:cubicBezTo>
                  <a:pt x="519" y="727"/>
                  <a:pt x="511" y="721"/>
                  <a:pt x="504" y="715"/>
                </a:cubicBezTo>
                <a:cubicBezTo>
                  <a:pt x="504" y="715"/>
                  <a:pt x="503" y="715"/>
                  <a:pt x="503" y="715"/>
                </a:cubicBezTo>
                <a:cubicBezTo>
                  <a:pt x="516" y="725"/>
                  <a:pt x="530" y="734"/>
                  <a:pt x="543" y="742"/>
                </a:cubicBezTo>
                <a:cubicBezTo>
                  <a:pt x="542" y="743"/>
                  <a:pt x="542" y="744"/>
                  <a:pt x="541" y="745"/>
                </a:cubicBezTo>
                <a:cubicBezTo>
                  <a:pt x="542" y="744"/>
                  <a:pt x="542" y="743"/>
                  <a:pt x="543" y="742"/>
                </a:cubicBezTo>
                <a:cubicBezTo>
                  <a:pt x="544" y="743"/>
                  <a:pt x="545" y="744"/>
                  <a:pt x="546" y="744"/>
                </a:cubicBezTo>
                <a:cubicBezTo>
                  <a:pt x="547" y="745"/>
                  <a:pt x="547" y="745"/>
                  <a:pt x="547" y="745"/>
                </a:cubicBezTo>
                <a:cubicBezTo>
                  <a:pt x="546" y="747"/>
                  <a:pt x="544" y="749"/>
                  <a:pt x="543" y="751"/>
                </a:cubicBezTo>
                <a:cubicBezTo>
                  <a:pt x="541" y="750"/>
                  <a:pt x="540" y="749"/>
                  <a:pt x="538" y="748"/>
                </a:cubicBezTo>
                <a:cubicBezTo>
                  <a:pt x="539" y="747"/>
                  <a:pt x="540" y="746"/>
                  <a:pt x="541" y="745"/>
                </a:cubicBezTo>
                <a:cubicBezTo>
                  <a:pt x="541" y="745"/>
                  <a:pt x="540" y="745"/>
                  <a:pt x="540" y="746"/>
                </a:cubicBezTo>
                <a:cubicBezTo>
                  <a:pt x="540" y="747"/>
                  <a:pt x="539" y="747"/>
                  <a:pt x="538" y="748"/>
                </a:cubicBezTo>
                <a:cubicBezTo>
                  <a:pt x="537" y="748"/>
                  <a:pt x="537" y="748"/>
                  <a:pt x="536" y="747"/>
                </a:cubicBezTo>
                <a:cubicBezTo>
                  <a:pt x="536" y="747"/>
                  <a:pt x="536" y="746"/>
                  <a:pt x="535" y="746"/>
                </a:cubicBezTo>
                <a:cubicBezTo>
                  <a:pt x="535" y="746"/>
                  <a:pt x="535" y="747"/>
                  <a:pt x="535" y="747"/>
                </a:cubicBezTo>
                <a:cubicBezTo>
                  <a:pt x="534" y="746"/>
                  <a:pt x="534" y="746"/>
                  <a:pt x="533" y="745"/>
                </a:cubicBezTo>
                <a:cubicBezTo>
                  <a:pt x="533" y="745"/>
                  <a:pt x="533" y="745"/>
                  <a:pt x="533" y="745"/>
                </a:cubicBezTo>
                <a:cubicBezTo>
                  <a:pt x="534" y="744"/>
                  <a:pt x="534" y="744"/>
                  <a:pt x="533" y="744"/>
                </a:cubicBezTo>
                <a:cubicBezTo>
                  <a:pt x="533" y="744"/>
                  <a:pt x="532" y="744"/>
                  <a:pt x="532" y="744"/>
                </a:cubicBezTo>
                <a:cubicBezTo>
                  <a:pt x="528" y="742"/>
                  <a:pt x="524" y="739"/>
                  <a:pt x="520" y="736"/>
                </a:cubicBezTo>
                <a:cubicBezTo>
                  <a:pt x="520" y="736"/>
                  <a:pt x="520" y="736"/>
                  <a:pt x="520" y="736"/>
                </a:cubicBezTo>
                <a:cubicBezTo>
                  <a:pt x="514" y="731"/>
                  <a:pt x="509" y="725"/>
                  <a:pt x="505" y="719"/>
                </a:cubicBezTo>
                <a:cubicBezTo>
                  <a:pt x="504" y="718"/>
                  <a:pt x="504" y="719"/>
                  <a:pt x="504" y="719"/>
                </a:cubicBezTo>
                <a:cubicBezTo>
                  <a:pt x="507" y="723"/>
                  <a:pt x="511" y="727"/>
                  <a:pt x="514" y="731"/>
                </a:cubicBezTo>
                <a:cubicBezTo>
                  <a:pt x="514" y="731"/>
                  <a:pt x="514" y="731"/>
                  <a:pt x="514" y="731"/>
                </a:cubicBezTo>
                <a:cubicBezTo>
                  <a:pt x="514" y="731"/>
                  <a:pt x="514" y="731"/>
                  <a:pt x="514" y="731"/>
                </a:cubicBezTo>
                <a:cubicBezTo>
                  <a:pt x="514" y="731"/>
                  <a:pt x="514" y="731"/>
                  <a:pt x="514" y="731"/>
                </a:cubicBezTo>
                <a:cubicBezTo>
                  <a:pt x="514" y="730"/>
                  <a:pt x="513" y="730"/>
                  <a:pt x="513" y="731"/>
                </a:cubicBezTo>
                <a:cubicBezTo>
                  <a:pt x="513" y="731"/>
                  <a:pt x="513" y="731"/>
                  <a:pt x="513" y="731"/>
                </a:cubicBezTo>
                <a:cubicBezTo>
                  <a:pt x="511" y="732"/>
                  <a:pt x="510" y="733"/>
                  <a:pt x="510" y="734"/>
                </a:cubicBezTo>
                <a:cubicBezTo>
                  <a:pt x="509" y="735"/>
                  <a:pt x="510" y="735"/>
                  <a:pt x="511" y="734"/>
                </a:cubicBezTo>
                <a:cubicBezTo>
                  <a:pt x="511" y="734"/>
                  <a:pt x="512" y="733"/>
                  <a:pt x="513" y="732"/>
                </a:cubicBezTo>
                <a:cubicBezTo>
                  <a:pt x="513" y="733"/>
                  <a:pt x="513" y="734"/>
                  <a:pt x="513" y="735"/>
                </a:cubicBezTo>
                <a:cubicBezTo>
                  <a:pt x="512" y="736"/>
                  <a:pt x="511" y="737"/>
                  <a:pt x="510" y="739"/>
                </a:cubicBezTo>
                <a:cubicBezTo>
                  <a:pt x="509" y="740"/>
                  <a:pt x="510" y="740"/>
                  <a:pt x="511" y="740"/>
                </a:cubicBezTo>
                <a:cubicBezTo>
                  <a:pt x="511" y="738"/>
                  <a:pt x="512" y="737"/>
                  <a:pt x="513" y="736"/>
                </a:cubicBezTo>
                <a:cubicBezTo>
                  <a:pt x="514" y="737"/>
                  <a:pt x="514" y="738"/>
                  <a:pt x="514" y="738"/>
                </a:cubicBezTo>
                <a:cubicBezTo>
                  <a:pt x="513" y="739"/>
                  <a:pt x="512" y="740"/>
                  <a:pt x="511" y="741"/>
                </a:cubicBezTo>
                <a:cubicBezTo>
                  <a:pt x="511" y="742"/>
                  <a:pt x="511" y="743"/>
                  <a:pt x="512" y="742"/>
                </a:cubicBezTo>
                <a:cubicBezTo>
                  <a:pt x="512" y="741"/>
                  <a:pt x="513" y="740"/>
                  <a:pt x="514" y="739"/>
                </a:cubicBezTo>
                <a:cubicBezTo>
                  <a:pt x="515" y="740"/>
                  <a:pt x="515" y="741"/>
                  <a:pt x="515" y="742"/>
                </a:cubicBezTo>
                <a:cubicBezTo>
                  <a:pt x="515" y="743"/>
                  <a:pt x="514" y="743"/>
                  <a:pt x="514" y="743"/>
                </a:cubicBezTo>
                <a:cubicBezTo>
                  <a:pt x="514" y="744"/>
                  <a:pt x="514" y="745"/>
                  <a:pt x="515" y="744"/>
                </a:cubicBezTo>
                <a:cubicBezTo>
                  <a:pt x="515" y="744"/>
                  <a:pt x="515" y="743"/>
                  <a:pt x="516" y="743"/>
                </a:cubicBezTo>
                <a:cubicBezTo>
                  <a:pt x="516" y="743"/>
                  <a:pt x="516" y="744"/>
                  <a:pt x="516" y="744"/>
                </a:cubicBezTo>
                <a:cubicBezTo>
                  <a:pt x="516" y="744"/>
                  <a:pt x="516" y="744"/>
                  <a:pt x="516" y="745"/>
                </a:cubicBezTo>
                <a:cubicBezTo>
                  <a:pt x="516" y="745"/>
                  <a:pt x="516" y="745"/>
                  <a:pt x="515" y="745"/>
                </a:cubicBezTo>
                <a:cubicBezTo>
                  <a:pt x="515" y="746"/>
                  <a:pt x="516" y="746"/>
                  <a:pt x="516" y="746"/>
                </a:cubicBezTo>
                <a:cubicBezTo>
                  <a:pt x="516" y="746"/>
                  <a:pt x="516" y="746"/>
                  <a:pt x="516" y="746"/>
                </a:cubicBezTo>
                <a:cubicBezTo>
                  <a:pt x="518" y="751"/>
                  <a:pt x="520" y="756"/>
                  <a:pt x="521" y="761"/>
                </a:cubicBezTo>
                <a:cubicBezTo>
                  <a:pt x="521" y="761"/>
                  <a:pt x="521" y="761"/>
                  <a:pt x="521" y="762"/>
                </a:cubicBezTo>
                <a:cubicBezTo>
                  <a:pt x="521" y="762"/>
                  <a:pt x="521" y="762"/>
                  <a:pt x="521" y="762"/>
                </a:cubicBezTo>
                <a:cubicBezTo>
                  <a:pt x="520" y="763"/>
                  <a:pt x="520" y="763"/>
                  <a:pt x="520" y="763"/>
                </a:cubicBezTo>
                <a:cubicBezTo>
                  <a:pt x="520" y="763"/>
                  <a:pt x="519" y="764"/>
                  <a:pt x="520" y="764"/>
                </a:cubicBezTo>
                <a:cubicBezTo>
                  <a:pt x="520" y="764"/>
                  <a:pt x="520" y="764"/>
                  <a:pt x="520" y="764"/>
                </a:cubicBezTo>
                <a:cubicBezTo>
                  <a:pt x="520" y="764"/>
                  <a:pt x="520" y="764"/>
                  <a:pt x="521" y="764"/>
                </a:cubicBezTo>
                <a:cubicBezTo>
                  <a:pt x="521" y="764"/>
                  <a:pt x="521" y="763"/>
                  <a:pt x="522" y="763"/>
                </a:cubicBezTo>
                <a:cubicBezTo>
                  <a:pt x="522" y="763"/>
                  <a:pt x="523" y="763"/>
                  <a:pt x="522" y="762"/>
                </a:cubicBezTo>
                <a:cubicBezTo>
                  <a:pt x="522" y="762"/>
                  <a:pt x="522" y="762"/>
                  <a:pt x="522" y="762"/>
                </a:cubicBezTo>
                <a:cubicBezTo>
                  <a:pt x="522" y="762"/>
                  <a:pt x="522" y="761"/>
                  <a:pt x="523" y="761"/>
                </a:cubicBezTo>
                <a:cubicBezTo>
                  <a:pt x="524" y="760"/>
                  <a:pt x="525" y="758"/>
                  <a:pt x="527" y="757"/>
                </a:cubicBezTo>
                <a:cubicBezTo>
                  <a:pt x="529" y="753"/>
                  <a:pt x="533" y="750"/>
                  <a:pt x="536" y="747"/>
                </a:cubicBezTo>
                <a:cubicBezTo>
                  <a:pt x="537" y="748"/>
                  <a:pt x="537" y="748"/>
                  <a:pt x="538" y="749"/>
                </a:cubicBezTo>
                <a:cubicBezTo>
                  <a:pt x="537" y="750"/>
                  <a:pt x="536" y="751"/>
                  <a:pt x="535" y="753"/>
                </a:cubicBezTo>
                <a:cubicBezTo>
                  <a:pt x="535" y="753"/>
                  <a:pt x="535" y="753"/>
                  <a:pt x="535" y="753"/>
                </a:cubicBezTo>
                <a:cubicBezTo>
                  <a:pt x="530" y="758"/>
                  <a:pt x="526" y="762"/>
                  <a:pt x="522" y="768"/>
                </a:cubicBezTo>
                <a:cubicBezTo>
                  <a:pt x="522" y="768"/>
                  <a:pt x="523" y="769"/>
                  <a:pt x="523" y="768"/>
                </a:cubicBezTo>
                <a:cubicBezTo>
                  <a:pt x="526" y="764"/>
                  <a:pt x="529" y="760"/>
                  <a:pt x="533" y="756"/>
                </a:cubicBezTo>
                <a:cubicBezTo>
                  <a:pt x="529" y="762"/>
                  <a:pt x="525" y="768"/>
                  <a:pt x="521" y="772"/>
                </a:cubicBezTo>
                <a:cubicBezTo>
                  <a:pt x="520" y="772"/>
                  <a:pt x="520" y="772"/>
                  <a:pt x="520" y="772"/>
                </a:cubicBezTo>
                <a:cubicBezTo>
                  <a:pt x="519" y="772"/>
                  <a:pt x="517" y="772"/>
                  <a:pt x="515" y="772"/>
                </a:cubicBezTo>
                <a:cubicBezTo>
                  <a:pt x="511" y="753"/>
                  <a:pt x="506" y="734"/>
                  <a:pt x="501" y="715"/>
                </a:cubicBezTo>
                <a:cubicBezTo>
                  <a:pt x="505" y="715"/>
                  <a:pt x="509" y="715"/>
                  <a:pt x="513" y="715"/>
                </a:cubicBezTo>
                <a:cubicBezTo>
                  <a:pt x="516" y="715"/>
                  <a:pt x="520" y="714"/>
                  <a:pt x="523" y="714"/>
                </a:cubicBezTo>
                <a:cubicBezTo>
                  <a:pt x="533" y="715"/>
                  <a:pt x="544" y="716"/>
                  <a:pt x="555" y="718"/>
                </a:cubicBezTo>
                <a:cubicBezTo>
                  <a:pt x="547" y="722"/>
                  <a:pt x="541" y="729"/>
                  <a:pt x="536" y="736"/>
                </a:cubicBezTo>
                <a:cubicBezTo>
                  <a:pt x="536" y="736"/>
                  <a:pt x="536" y="737"/>
                  <a:pt x="537" y="737"/>
                </a:cubicBezTo>
                <a:close/>
                <a:moveTo>
                  <a:pt x="591" y="781"/>
                </a:moveTo>
                <a:cubicBezTo>
                  <a:pt x="591" y="782"/>
                  <a:pt x="591" y="782"/>
                  <a:pt x="591" y="782"/>
                </a:cubicBezTo>
                <a:cubicBezTo>
                  <a:pt x="589" y="782"/>
                  <a:pt x="587" y="782"/>
                  <a:pt x="585" y="782"/>
                </a:cubicBezTo>
                <a:cubicBezTo>
                  <a:pt x="583" y="780"/>
                  <a:pt x="581" y="778"/>
                  <a:pt x="579" y="777"/>
                </a:cubicBezTo>
                <a:cubicBezTo>
                  <a:pt x="582" y="777"/>
                  <a:pt x="584" y="777"/>
                  <a:pt x="587" y="777"/>
                </a:cubicBezTo>
                <a:cubicBezTo>
                  <a:pt x="588" y="778"/>
                  <a:pt x="590" y="780"/>
                  <a:pt x="591" y="781"/>
                </a:cubicBezTo>
                <a:cubicBezTo>
                  <a:pt x="591" y="781"/>
                  <a:pt x="591" y="781"/>
                  <a:pt x="591" y="781"/>
                </a:cubicBezTo>
                <a:close/>
                <a:moveTo>
                  <a:pt x="590" y="784"/>
                </a:moveTo>
                <a:cubicBezTo>
                  <a:pt x="589" y="784"/>
                  <a:pt x="589" y="785"/>
                  <a:pt x="589" y="785"/>
                </a:cubicBezTo>
                <a:cubicBezTo>
                  <a:pt x="588" y="784"/>
                  <a:pt x="587" y="783"/>
                  <a:pt x="585" y="782"/>
                </a:cubicBezTo>
                <a:cubicBezTo>
                  <a:pt x="587" y="782"/>
                  <a:pt x="589" y="782"/>
                  <a:pt x="590" y="782"/>
                </a:cubicBezTo>
                <a:cubicBezTo>
                  <a:pt x="590" y="783"/>
                  <a:pt x="590" y="783"/>
                  <a:pt x="590" y="784"/>
                </a:cubicBezTo>
                <a:close/>
                <a:moveTo>
                  <a:pt x="531" y="794"/>
                </a:moveTo>
                <a:cubicBezTo>
                  <a:pt x="531" y="793"/>
                  <a:pt x="530" y="793"/>
                  <a:pt x="530" y="794"/>
                </a:cubicBezTo>
                <a:cubicBezTo>
                  <a:pt x="530" y="794"/>
                  <a:pt x="530" y="794"/>
                  <a:pt x="530" y="794"/>
                </a:cubicBezTo>
                <a:cubicBezTo>
                  <a:pt x="528" y="791"/>
                  <a:pt x="525" y="789"/>
                  <a:pt x="523" y="786"/>
                </a:cubicBezTo>
                <a:cubicBezTo>
                  <a:pt x="524" y="786"/>
                  <a:pt x="524" y="786"/>
                  <a:pt x="524" y="786"/>
                </a:cubicBezTo>
                <a:cubicBezTo>
                  <a:pt x="525" y="786"/>
                  <a:pt x="525" y="786"/>
                  <a:pt x="524" y="786"/>
                </a:cubicBezTo>
                <a:cubicBezTo>
                  <a:pt x="524" y="786"/>
                  <a:pt x="523" y="786"/>
                  <a:pt x="523" y="786"/>
                </a:cubicBezTo>
                <a:cubicBezTo>
                  <a:pt x="522" y="786"/>
                  <a:pt x="522" y="785"/>
                  <a:pt x="522" y="785"/>
                </a:cubicBezTo>
                <a:cubicBezTo>
                  <a:pt x="522" y="785"/>
                  <a:pt x="523" y="785"/>
                  <a:pt x="523" y="785"/>
                </a:cubicBezTo>
                <a:cubicBezTo>
                  <a:pt x="524" y="785"/>
                  <a:pt x="525" y="784"/>
                  <a:pt x="526" y="784"/>
                </a:cubicBezTo>
                <a:cubicBezTo>
                  <a:pt x="541" y="795"/>
                  <a:pt x="556" y="805"/>
                  <a:pt x="571" y="815"/>
                </a:cubicBezTo>
                <a:cubicBezTo>
                  <a:pt x="570" y="816"/>
                  <a:pt x="569" y="817"/>
                  <a:pt x="568" y="819"/>
                </a:cubicBezTo>
                <a:cubicBezTo>
                  <a:pt x="568" y="820"/>
                  <a:pt x="567" y="821"/>
                  <a:pt x="566" y="822"/>
                </a:cubicBezTo>
                <a:cubicBezTo>
                  <a:pt x="554" y="814"/>
                  <a:pt x="542" y="805"/>
                  <a:pt x="531" y="795"/>
                </a:cubicBezTo>
                <a:cubicBezTo>
                  <a:pt x="531" y="794"/>
                  <a:pt x="531" y="794"/>
                  <a:pt x="531" y="794"/>
                </a:cubicBezTo>
                <a:close/>
                <a:moveTo>
                  <a:pt x="661" y="876"/>
                </a:moveTo>
                <a:cubicBezTo>
                  <a:pt x="663" y="876"/>
                  <a:pt x="665" y="876"/>
                  <a:pt x="667" y="876"/>
                </a:cubicBezTo>
                <a:cubicBezTo>
                  <a:pt x="667" y="877"/>
                  <a:pt x="667" y="877"/>
                  <a:pt x="666" y="878"/>
                </a:cubicBezTo>
                <a:cubicBezTo>
                  <a:pt x="663" y="877"/>
                  <a:pt x="659" y="876"/>
                  <a:pt x="655" y="875"/>
                </a:cubicBezTo>
                <a:cubicBezTo>
                  <a:pt x="656" y="875"/>
                  <a:pt x="656" y="875"/>
                  <a:pt x="656" y="875"/>
                </a:cubicBezTo>
                <a:cubicBezTo>
                  <a:pt x="658" y="875"/>
                  <a:pt x="660" y="875"/>
                  <a:pt x="661" y="876"/>
                </a:cubicBezTo>
                <a:close/>
                <a:moveTo>
                  <a:pt x="674" y="881"/>
                </a:moveTo>
                <a:cubicBezTo>
                  <a:pt x="674" y="881"/>
                  <a:pt x="674" y="881"/>
                  <a:pt x="674" y="881"/>
                </a:cubicBezTo>
                <a:cubicBezTo>
                  <a:pt x="675" y="881"/>
                  <a:pt x="675" y="881"/>
                  <a:pt x="675" y="882"/>
                </a:cubicBezTo>
                <a:cubicBezTo>
                  <a:pt x="675" y="882"/>
                  <a:pt x="675" y="882"/>
                  <a:pt x="674" y="882"/>
                </a:cubicBezTo>
                <a:cubicBezTo>
                  <a:pt x="674" y="882"/>
                  <a:pt x="674" y="882"/>
                  <a:pt x="674" y="882"/>
                </a:cubicBezTo>
                <a:cubicBezTo>
                  <a:pt x="674" y="882"/>
                  <a:pt x="674" y="881"/>
                  <a:pt x="673" y="882"/>
                </a:cubicBezTo>
                <a:cubicBezTo>
                  <a:pt x="673" y="882"/>
                  <a:pt x="673" y="882"/>
                  <a:pt x="672" y="882"/>
                </a:cubicBezTo>
                <a:cubicBezTo>
                  <a:pt x="672" y="882"/>
                  <a:pt x="672" y="881"/>
                  <a:pt x="672" y="882"/>
                </a:cubicBezTo>
                <a:cubicBezTo>
                  <a:pt x="672" y="882"/>
                  <a:pt x="671" y="882"/>
                  <a:pt x="671" y="882"/>
                </a:cubicBezTo>
                <a:cubicBezTo>
                  <a:pt x="671" y="882"/>
                  <a:pt x="670" y="882"/>
                  <a:pt x="670" y="882"/>
                </a:cubicBezTo>
                <a:cubicBezTo>
                  <a:pt x="670" y="881"/>
                  <a:pt x="670" y="881"/>
                  <a:pt x="670" y="881"/>
                </a:cubicBezTo>
                <a:cubicBezTo>
                  <a:pt x="671" y="881"/>
                  <a:pt x="672" y="881"/>
                  <a:pt x="673" y="881"/>
                </a:cubicBezTo>
                <a:cubicBezTo>
                  <a:pt x="673" y="881"/>
                  <a:pt x="673" y="881"/>
                  <a:pt x="674" y="881"/>
                </a:cubicBezTo>
                <a:close/>
                <a:moveTo>
                  <a:pt x="644" y="896"/>
                </a:moveTo>
                <a:cubicBezTo>
                  <a:pt x="644" y="896"/>
                  <a:pt x="644" y="896"/>
                  <a:pt x="644" y="896"/>
                </a:cubicBezTo>
                <a:cubicBezTo>
                  <a:pt x="643" y="895"/>
                  <a:pt x="646" y="893"/>
                  <a:pt x="647" y="893"/>
                </a:cubicBezTo>
                <a:cubicBezTo>
                  <a:pt x="647" y="893"/>
                  <a:pt x="647" y="892"/>
                  <a:pt x="647" y="892"/>
                </a:cubicBezTo>
                <a:cubicBezTo>
                  <a:pt x="646" y="893"/>
                  <a:pt x="646" y="895"/>
                  <a:pt x="645" y="896"/>
                </a:cubicBezTo>
                <a:cubicBezTo>
                  <a:pt x="645" y="896"/>
                  <a:pt x="644" y="896"/>
                  <a:pt x="644" y="896"/>
                </a:cubicBezTo>
                <a:close/>
                <a:moveTo>
                  <a:pt x="645" y="912"/>
                </a:moveTo>
                <a:cubicBezTo>
                  <a:pt x="644" y="912"/>
                  <a:pt x="643" y="912"/>
                  <a:pt x="642" y="912"/>
                </a:cubicBezTo>
                <a:cubicBezTo>
                  <a:pt x="642" y="912"/>
                  <a:pt x="642" y="912"/>
                  <a:pt x="642" y="912"/>
                </a:cubicBezTo>
                <a:cubicBezTo>
                  <a:pt x="643" y="912"/>
                  <a:pt x="644" y="912"/>
                  <a:pt x="645" y="912"/>
                </a:cubicBezTo>
                <a:close/>
                <a:moveTo>
                  <a:pt x="641" y="912"/>
                </a:moveTo>
                <a:cubicBezTo>
                  <a:pt x="641" y="912"/>
                  <a:pt x="642" y="912"/>
                  <a:pt x="642" y="912"/>
                </a:cubicBezTo>
                <a:cubicBezTo>
                  <a:pt x="636" y="912"/>
                  <a:pt x="631" y="913"/>
                  <a:pt x="626" y="913"/>
                </a:cubicBezTo>
                <a:cubicBezTo>
                  <a:pt x="626" y="913"/>
                  <a:pt x="626" y="913"/>
                  <a:pt x="626" y="913"/>
                </a:cubicBezTo>
                <a:cubicBezTo>
                  <a:pt x="626" y="912"/>
                  <a:pt x="626" y="912"/>
                  <a:pt x="626" y="912"/>
                </a:cubicBezTo>
                <a:cubicBezTo>
                  <a:pt x="626" y="912"/>
                  <a:pt x="627" y="912"/>
                  <a:pt x="627" y="912"/>
                </a:cubicBezTo>
                <a:cubicBezTo>
                  <a:pt x="627" y="912"/>
                  <a:pt x="627" y="912"/>
                  <a:pt x="627" y="912"/>
                </a:cubicBezTo>
                <a:cubicBezTo>
                  <a:pt x="628" y="912"/>
                  <a:pt x="629" y="912"/>
                  <a:pt x="631" y="912"/>
                </a:cubicBezTo>
                <a:cubicBezTo>
                  <a:pt x="631" y="912"/>
                  <a:pt x="631" y="912"/>
                  <a:pt x="631" y="912"/>
                </a:cubicBezTo>
                <a:cubicBezTo>
                  <a:pt x="630" y="912"/>
                  <a:pt x="631" y="913"/>
                  <a:pt x="631" y="912"/>
                </a:cubicBezTo>
                <a:cubicBezTo>
                  <a:pt x="632" y="912"/>
                  <a:pt x="632" y="912"/>
                  <a:pt x="632" y="912"/>
                </a:cubicBezTo>
                <a:cubicBezTo>
                  <a:pt x="634" y="912"/>
                  <a:pt x="636" y="912"/>
                  <a:pt x="638" y="912"/>
                </a:cubicBezTo>
                <a:cubicBezTo>
                  <a:pt x="639" y="912"/>
                  <a:pt x="640" y="912"/>
                  <a:pt x="641" y="912"/>
                </a:cubicBezTo>
                <a:cubicBezTo>
                  <a:pt x="641" y="912"/>
                  <a:pt x="641" y="912"/>
                  <a:pt x="641" y="912"/>
                </a:cubicBezTo>
                <a:close/>
                <a:moveTo>
                  <a:pt x="632" y="919"/>
                </a:moveTo>
                <a:cubicBezTo>
                  <a:pt x="633" y="920"/>
                  <a:pt x="634" y="920"/>
                  <a:pt x="635" y="921"/>
                </a:cubicBezTo>
                <a:cubicBezTo>
                  <a:pt x="634" y="923"/>
                  <a:pt x="633" y="926"/>
                  <a:pt x="632" y="929"/>
                </a:cubicBezTo>
                <a:cubicBezTo>
                  <a:pt x="631" y="929"/>
                  <a:pt x="631" y="928"/>
                  <a:pt x="630" y="928"/>
                </a:cubicBezTo>
                <a:cubicBezTo>
                  <a:pt x="630" y="927"/>
                  <a:pt x="629" y="926"/>
                  <a:pt x="628" y="925"/>
                </a:cubicBezTo>
                <a:cubicBezTo>
                  <a:pt x="627" y="925"/>
                  <a:pt x="627" y="924"/>
                  <a:pt x="626" y="923"/>
                </a:cubicBezTo>
                <a:cubicBezTo>
                  <a:pt x="628" y="922"/>
                  <a:pt x="630" y="920"/>
                  <a:pt x="632" y="919"/>
                </a:cubicBezTo>
                <a:cubicBezTo>
                  <a:pt x="632" y="919"/>
                  <a:pt x="632" y="919"/>
                  <a:pt x="632" y="919"/>
                </a:cubicBezTo>
                <a:close/>
                <a:moveTo>
                  <a:pt x="650" y="924"/>
                </a:moveTo>
                <a:cubicBezTo>
                  <a:pt x="652" y="926"/>
                  <a:pt x="653" y="927"/>
                  <a:pt x="654" y="929"/>
                </a:cubicBezTo>
                <a:cubicBezTo>
                  <a:pt x="654" y="930"/>
                  <a:pt x="654" y="931"/>
                  <a:pt x="654" y="932"/>
                </a:cubicBezTo>
                <a:cubicBezTo>
                  <a:pt x="650" y="931"/>
                  <a:pt x="647" y="930"/>
                  <a:pt x="644" y="930"/>
                </a:cubicBezTo>
                <a:cubicBezTo>
                  <a:pt x="644" y="930"/>
                  <a:pt x="644" y="929"/>
                  <a:pt x="645" y="929"/>
                </a:cubicBezTo>
                <a:cubicBezTo>
                  <a:pt x="646" y="927"/>
                  <a:pt x="648" y="926"/>
                  <a:pt x="650" y="924"/>
                </a:cubicBezTo>
                <a:close/>
                <a:moveTo>
                  <a:pt x="645" y="927"/>
                </a:moveTo>
                <a:cubicBezTo>
                  <a:pt x="646" y="925"/>
                  <a:pt x="647" y="923"/>
                  <a:pt x="648" y="922"/>
                </a:cubicBezTo>
                <a:cubicBezTo>
                  <a:pt x="648" y="922"/>
                  <a:pt x="649" y="923"/>
                  <a:pt x="650" y="924"/>
                </a:cubicBezTo>
                <a:cubicBezTo>
                  <a:pt x="648" y="925"/>
                  <a:pt x="647" y="926"/>
                  <a:pt x="645" y="927"/>
                </a:cubicBezTo>
                <a:close/>
                <a:moveTo>
                  <a:pt x="654" y="965"/>
                </a:moveTo>
                <a:cubicBezTo>
                  <a:pt x="655" y="965"/>
                  <a:pt x="656" y="964"/>
                  <a:pt x="657" y="964"/>
                </a:cubicBezTo>
                <a:cubicBezTo>
                  <a:pt x="657" y="964"/>
                  <a:pt x="658" y="964"/>
                  <a:pt x="658" y="965"/>
                </a:cubicBezTo>
                <a:cubicBezTo>
                  <a:pt x="659" y="965"/>
                  <a:pt x="659" y="964"/>
                  <a:pt x="659" y="964"/>
                </a:cubicBezTo>
                <a:cubicBezTo>
                  <a:pt x="658" y="964"/>
                  <a:pt x="658" y="963"/>
                  <a:pt x="657" y="963"/>
                </a:cubicBezTo>
                <a:cubicBezTo>
                  <a:pt x="657" y="963"/>
                  <a:pt x="657" y="963"/>
                  <a:pt x="658" y="963"/>
                </a:cubicBezTo>
                <a:cubicBezTo>
                  <a:pt x="658" y="963"/>
                  <a:pt x="658" y="963"/>
                  <a:pt x="658" y="963"/>
                </a:cubicBezTo>
                <a:cubicBezTo>
                  <a:pt x="660" y="963"/>
                  <a:pt x="665" y="963"/>
                  <a:pt x="669" y="963"/>
                </a:cubicBezTo>
                <a:cubicBezTo>
                  <a:pt x="670" y="964"/>
                  <a:pt x="671" y="964"/>
                  <a:pt x="672" y="964"/>
                </a:cubicBezTo>
                <a:cubicBezTo>
                  <a:pt x="672" y="965"/>
                  <a:pt x="672" y="965"/>
                  <a:pt x="672" y="966"/>
                </a:cubicBezTo>
                <a:cubicBezTo>
                  <a:pt x="666" y="966"/>
                  <a:pt x="660" y="966"/>
                  <a:pt x="654" y="965"/>
                </a:cubicBezTo>
                <a:close/>
                <a:moveTo>
                  <a:pt x="653" y="969"/>
                </a:moveTo>
                <a:cubicBezTo>
                  <a:pt x="653" y="969"/>
                  <a:pt x="653" y="969"/>
                  <a:pt x="653" y="969"/>
                </a:cubicBezTo>
                <a:cubicBezTo>
                  <a:pt x="653" y="969"/>
                  <a:pt x="653" y="970"/>
                  <a:pt x="652" y="970"/>
                </a:cubicBezTo>
                <a:cubicBezTo>
                  <a:pt x="652" y="970"/>
                  <a:pt x="652" y="970"/>
                  <a:pt x="653" y="970"/>
                </a:cubicBezTo>
                <a:cubicBezTo>
                  <a:pt x="653" y="970"/>
                  <a:pt x="654" y="971"/>
                  <a:pt x="654" y="971"/>
                </a:cubicBezTo>
                <a:cubicBezTo>
                  <a:pt x="654" y="971"/>
                  <a:pt x="654" y="971"/>
                  <a:pt x="655" y="971"/>
                </a:cubicBezTo>
                <a:cubicBezTo>
                  <a:pt x="656" y="972"/>
                  <a:pt x="658" y="974"/>
                  <a:pt x="658" y="975"/>
                </a:cubicBezTo>
                <a:cubicBezTo>
                  <a:pt x="660" y="977"/>
                  <a:pt x="662" y="978"/>
                  <a:pt x="664" y="980"/>
                </a:cubicBezTo>
                <a:cubicBezTo>
                  <a:pt x="661" y="984"/>
                  <a:pt x="657" y="988"/>
                  <a:pt x="654" y="993"/>
                </a:cubicBezTo>
                <a:cubicBezTo>
                  <a:pt x="649" y="988"/>
                  <a:pt x="645" y="983"/>
                  <a:pt x="641" y="978"/>
                </a:cubicBezTo>
                <a:cubicBezTo>
                  <a:pt x="645" y="975"/>
                  <a:pt x="649" y="971"/>
                  <a:pt x="653" y="968"/>
                </a:cubicBezTo>
                <a:cubicBezTo>
                  <a:pt x="654" y="969"/>
                  <a:pt x="655" y="971"/>
                  <a:pt x="655" y="972"/>
                </a:cubicBezTo>
                <a:cubicBezTo>
                  <a:pt x="655" y="971"/>
                  <a:pt x="654" y="970"/>
                  <a:pt x="653" y="969"/>
                </a:cubicBezTo>
                <a:close/>
                <a:moveTo>
                  <a:pt x="655" y="999"/>
                </a:moveTo>
                <a:cubicBezTo>
                  <a:pt x="655" y="999"/>
                  <a:pt x="655" y="1000"/>
                  <a:pt x="654" y="1000"/>
                </a:cubicBezTo>
                <a:cubicBezTo>
                  <a:pt x="654" y="1000"/>
                  <a:pt x="654" y="1001"/>
                  <a:pt x="655" y="1000"/>
                </a:cubicBezTo>
                <a:cubicBezTo>
                  <a:pt x="655" y="1000"/>
                  <a:pt x="655" y="999"/>
                  <a:pt x="655" y="999"/>
                </a:cubicBezTo>
                <a:cubicBezTo>
                  <a:pt x="656" y="999"/>
                  <a:pt x="656" y="999"/>
                  <a:pt x="656" y="999"/>
                </a:cubicBezTo>
                <a:cubicBezTo>
                  <a:pt x="655" y="1000"/>
                  <a:pt x="654" y="1001"/>
                  <a:pt x="653" y="1002"/>
                </a:cubicBezTo>
                <a:cubicBezTo>
                  <a:pt x="652" y="1002"/>
                  <a:pt x="650" y="1002"/>
                  <a:pt x="648" y="1002"/>
                </a:cubicBezTo>
                <a:cubicBezTo>
                  <a:pt x="648" y="1002"/>
                  <a:pt x="648" y="1002"/>
                  <a:pt x="648" y="1001"/>
                </a:cubicBezTo>
                <a:cubicBezTo>
                  <a:pt x="649" y="1001"/>
                  <a:pt x="650" y="1000"/>
                  <a:pt x="651" y="999"/>
                </a:cubicBezTo>
                <a:cubicBezTo>
                  <a:pt x="652" y="999"/>
                  <a:pt x="653" y="999"/>
                  <a:pt x="654" y="999"/>
                </a:cubicBezTo>
                <a:cubicBezTo>
                  <a:pt x="654" y="999"/>
                  <a:pt x="655" y="999"/>
                  <a:pt x="655" y="999"/>
                </a:cubicBezTo>
                <a:close/>
                <a:moveTo>
                  <a:pt x="656" y="999"/>
                </a:moveTo>
                <a:cubicBezTo>
                  <a:pt x="656" y="999"/>
                  <a:pt x="656" y="999"/>
                  <a:pt x="657" y="999"/>
                </a:cubicBezTo>
                <a:cubicBezTo>
                  <a:pt x="657" y="999"/>
                  <a:pt x="657" y="999"/>
                  <a:pt x="657" y="999"/>
                </a:cubicBezTo>
                <a:cubicBezTo>
                  <a:pt x="656" y="999"/>
                  <a:pt x="656" y="999"/>
                  <a:pt x="656" y="999"/>
                </a:cubicBezTo>
                <a:close/>
                <a:moveTo>
                  <a:pt x="675" y="1002"/>
                </a:moveTo>
                <a:cubicBezTo>
                  <a:pt x="674" y="1003"/>
                  <a:pt x="673" y="1005"/>
                  <a:pt x="672" y="1006"/>
                </a:cubicBezTo>
                <a:cubicBezTo>
                  <a:pt x="670" y="1006"/>
                  <a:pt x="668" y="1006"/>
                  <a:pt x="666" y="1006"/>
                </a:cubicBezTo>
                <a:cubicBezTo>
                  <a:pt x="665" y="1005"/>
                  <a:pt x="664" y="1003"/>
                  <a:pt x="663" y="1002"/>
                </a:cubicBezTo>
                <a:cubicBezTo>
                  <a:pt x="666" y="1002"/>
                  <a:pt x="670" y="1002"/>
                  <a:pt x="673" y="1002"/>
                </a:cubicBezTo>
                <a:cubicBezTo>
                  <a:pt x="674" y="1002"/>
                  <a:pt x="675" y="1002"/>
                  <a:pt x="675" y="1002"/>
                </a:cubicBezTo>
                <a:close/>
                <a:moveTo>
                  <a:pt x="675" y="1002"/>
                </a:moveTo>
                <a:cubicBezTo>
                  <a:pt x="675" y="1002"/>
                  <a:pt x="675" y="1002"/>
                  <a:pt x="676" y="1002"/>
                </a:cubicBezTo>
                <a:cubicBezTo>
                  <a:pt x="676" y="1002"/>
                  <a:pt x="676" y="1002"/>
                  <a:pt x="676" y="1002"/>
                </a:cubicBezTo>
                <a:cubicBezTo>
                  <a:pt x="675" y="1002"/>
                  <a:pt x="675" y="1002"/>
                  <a:pt x="675" y="1002"/>
                </a:cubicBezTo>
                <a:close/>
                <a:moveTo>
                  <a:pt x="677" y="1007"/>
                </a:moveTo>
                <a:cubicBezTo>
                  <a:pt x="676" y="1008"/>
                  <a:pt x="675" y="1009"/>
                  <a:pt x="674" y="1011"/>
                </a:cubicBezTo>
                <a:cubicBezTo>
                  <a:pt x="674" y="1010"/>
                  <a:pt x="674" y="1010"/>
                  <a:pt x="673" y="1010"/>
                </a:cubicBezTo>
                <a:cubicBezTo>
                  <a:pt x="671" y="1012"/>
                  <a:pt x="668" y="1015"/>
                  <a:pt x="667" y="1018"/>
                </a:cubicBezTo>
                <a:cubicBezTo>
                  <a:pt x="666" y="1018"/>
                  <a:pt x="665" y="1019"/>
                  <a:pt x="665" y="1020"/>
                </a:cubicBezTo>
                <a:cubicBezTo>
                  <a:pt x="664" y="1020"/>
                  <a:pt x="664" y="1020"/>
                  <a:pt x="664" y="1020"/>
                </a:cubicBezTo>
                <a:cubicBezTo>
                  <a:pt x="663" y="1019"/>
                  <a:pt x="662" y="1019"/>
                  <a:pt x="662" y="1018"/>
                </a:cubicBezTo>
                <a:cubicBezTo>
                  <a:pt x="665" y="1015"/>
                  <a:pt x="668" y="1011"/>
                  <a:pt x="672" y="1007"/>
                </a:cubicBezTo>
                <a:cubicBezTo>
                  <a:pt x="674" y="1007"/>
                  <a:pt x="675" y="1007"/>
                  <a:pt x="677" y="1007"/>
                </a:cubicBezTo>
                <a:cubicBezTo>
                  <a:pt x="677" y="1007"/>
                  <a:pt x="677" y="1007"/>
                  <a:pt x="677" y="1007"/>
                </a:cubicBezTo>
                <a:close/>
                <a:moveTo>
                  <a:pt x="696" y="1028"/>
                </a:moveTo>
                <a:cubicBezTo>
                  <a:pt x="695" y="1027"/>
                  <a:pt x="693" y="1026"/>
                  <a:pt x="692" y="1024"/>
                </a:cubicBezTo>
                <a:cubicBezTo>
                  <a:pt x="694" y="1025"/>
                  <a:pt x="696" y="1025"/>
                  <a:pt x="698" y="1025"/>
                </a:cubicBezTo>
                <a:cubicBezTo>
                  <a:pt x="699" y="1026"/>
                  <a:pt x="699" y="1026"/>
                  <a:pt x="699" y="1026"/>
                </a:cubicBezTo>
                <a:cubicBezTo>
                  <a:pt x="699" y="1027"/>
                  <a:pt x="700" y="1026"/>
                  <a:pt x="700" y="1026"/>
                </a:cubicBezTo>
                <a:cubicBezTo>
                  <a:pt x="699" y="1026"/>
                  <a:pt x="699" y="1026"/>
                  <a:pt x="699" y="1025"/>
                </a:cubicBezTo>
                <a:cubicBezTo>
                  <a:pt x="700" y="1026"/>
                  <a:pt x="702" y="1026"/>
                  <a:pt x="703" y="1026"/>
                </a:cubicBezTo>
                <a:cubicBezTo>
                  <a:pt x="704" y="1028"/>
                  <a:pt x="704" y="1029"/>
                  <a:pt x="704" y="1030"/>
                </a:cubicBezTo>
                <a:cubicBezTo>
                  <a:pt x="704" y="1030"/>
                  <a:pt x="704" y="1030"/>
                  <a:pt x="704" y="1030"/>
                </a:cubicBezTo>
                <a:cubicBezTo>
                  <a:pt x="703" y="1030"/>
                  <a:pt x="702" y="1030"/>
                  <a:pt x="701" y="1030"/>
                </a:cubicBezTo>
                <a:cubicBezTo>
                  <a:pt x="701" y="1030"/>
                  <a:pt x="701" y="1030"/>
                  <a:pt x="701" y="1029"/>
                </a:cubicBezTo>
                <a:cubicBezTo>
                  <a:pt x="701" y="1029"/>
                  <a:pt x="700" y="1029"/>
                  <a:pt x="700" y="1030"/>
                </a:cubicBezTo>
                <a:cubicBezTo>
                  <a:pt x="700" y="1030"/>
                  <a:pt x="700" y="1030"/>
                  <a:pt x="700" y="1030"/>
                </a:cubicBezTo>
                <a:cubicBezTo>
                  <a:pt x="700" y="1030"/>
                  <a:pt x="700" y="1030"/>
                  <a:pt x="700" y="1030"/>
                </a:cubicBezTo>
                <a:cubicBezTo>
                  <a:pt x="700" y="1030"/>
                  <a:pt x="700" y="1030"/>
                  <a:pt x="700" y="1030"/>
                </a:cubicBezTo>
                <a:cubicBezTo>
                  <a:pt x="700" y="1030"/>
                  <a:pt x="700" y="1030"/>
                  <a:pt x="700" y="1030"/>
                </a:cubicBezTo>
                <a:cubicBezTo>
                  <a:pt x="699" y="1030"/>
                  <a:pt x="699" y="1030"/>
                  <a:pt x="698" y="1030"/>
                </a:cubicBezTo>
                <a:cubicBezTo>
                  <a:pt x="698" y="1030"/>
                  <a:pt x="698" y="1030"/>
                  <a:pt x="698" y="1030"/>
                </a:cubicBezTo>
                <a:cubicBezTo>
                  <a:pt x="696" y="1030"/>
                  <a:pt x="694" y="1030"/>
                  <a:pt x="692" y="1030"/>
                </a:cubicBezTo>
                <a:cubicBezTo>
                  <a:pt x="692" y="1030"/>
                  <a:pt x="692" y="1030"/>
                  <a:pt x="692" y="1030"/>
                </a:cubicBezTo>
                <a:cubicBezTo>
                  <a:pt x="692" y="1029"/>
                  <a:pt x="691" y="1029"/>
                  <a:pt x="691" y="1030"/>
                </a:cubicBezTo>
                <a:cubicBezTo>
                  <a:pt x="691" y="1030"/>
                  <a:pt x="691" y="1030"/>
                  <a:pt x="691" y="1030"/>
                </a:cubicBezTo>
                <a:cubicBezTo>
                  <a:pt x="690" y="1030"/>
                  <a:pt x="689" y="1030"/>
                  <a:pt x="687" y="1030"/>
                </a:cubicBezTo>
                <a:cubicBezTo>
                  <a:pt x="687" y="1030"/>
                  <a:pt x="687" y="1030"/>
                  <a:pt x="687" y="1030"/>
                </a:cubicBezTo>
                <a:cubicBezTo>
                  <a:pt x="687" y="1029"/>
                  <a:pt x="686" y="1029"/>
                  <a:pt x="686" y="1030"/>
                </a:cubicBezTo>
                <a:cubicBezTo>
                  <a:pt x="686" y="1030"/>
                  <a:pt x="686" y="1030"/>
                  <a:pt x="686" y="1030"/>
                </a:cubicBezTo>
                <a:cubicBezTo>
                  <a:pt x="684" y="1030"/>
                  <a:pt x="681" y="1030"/>
                  <a:pt x="678" y="1030"/>
                </a:cubicBezTo>
                <a:cubicBezTo>
                  <a:pt x="678" y="1028"/>
                  <a:pt x="677" y="1027"/>
                  <a:pt x="676" y="1025"/>
                </a:cubicBezTo>
                <a:cubicBezTo>
                  <a:pt x="679" y="1024"/>
                  <a:pt x="681" y="1024"/>
                  <a:pt x="684" y="1024"/>
                </a:cubicBezTo>
                <a:cubicBezTo>
                  <a:pt x="684" y="1025"/>
                  <a:pt x="684" y="1025"/>
                  <a:pt x="683" y="1025"/>
                </a:cubicBezTo>
                <a:cubicBezTo>
                  <a:pt x="683" y="1026"/>
                  <a:pt x="684" y="1026"/>
                  <a:pt x="684" y="1025"/>
                </a:cubicBezTo>
                <a:cubicBezTo>
                  <a:pt x="684" y="1025"/>
                  <a:pt x="684" y="1025"/>
                  <a:pt x="684" y="1024"/>
                </a:cubicBezTo>
                <a:cubicBezTo>
                  <a:pt x="685" y="1024"/>
                  <a:pt x="686" y="1024"/>
                  <a:pt x="688" y="1024"/>
                </a:cubicBezTo>
                <a:cubicBezTo>
                  <a:pt x="687" y="1025"/>
                  <a:pt x="687" y="1025"/>
                  <a:pt x="687" y="1025"/>
                </a:cubicBezTo>
                <a:cubicBezTo>
                  <a:pt x="687" y="1025"/>
                  <a:pt x="687" y="1026"/>
                  <a:pt x="687" y="1025"/>
                </a:cubicBezTo>
                <a:cubicBezTo>
                  <a:pt x="687" y="1025"/>
                  <a:pt x="688" y="1025"/>
                  <a:pt x="688" y="1024"/>
                </a:cubicBezTo>
                <a:cubicBezTo>
                  <a:pt x="689" y="1024"/>
                  <a:pt x="690" y="1024"/>
                  <a:pt x="691" y="1024"/>
                </a:cubicBezTo>
                <a:cubicBezTo>
                  <a:pt x="693" y="1026"/>
                  <a:pt x="694" y="1027"/>
                  <a:pt x="696" y="1028"/>
                </a:cubicBezTo>
                <a:cubicBezTo>
                  <a:pt x="696" y="1028"/>
                  <a:pt x="696" y="1028"/>
                  <a:pt x="696" y="1028"/>
                </a:cubicBezTo>
                <a:close/>
                <a:moveTo>
                  <a:pt x="704" y="1024"/>
                </a:moveTo>
                <a:cubicBezTo>
                  <a:pt x="705" y="1024"/>
                  <a:pt x="705" y="1024"/>
                  <a:pt x="705" y="1024"/>
                </a:cubicBezTo>
                <a:cubicBezTo>
                  <a:pt x="705" y="1025"/>
                  <a:pt x="704" y="1025"/>
                  <a:pt x="704" y="1025"/>
                </a:cubicBezTo>
                <a:cubicBezTo>
                  <a:pt x="704" y="1025"/>
                  <a:pt x="704" y="1026"/>
                  <a:pt x="705" y="1025"/>
                </a:cubicBezTo>
                <a:cubicBezTo>
                  <a:pt x="706" y="1024"/>
                  <a:pt x="706" y="1025"/>
                  <a:pt x="706" y="1027"/>
                </a:cubicBezTo>
                <a:cubicBezTo>
                  <a:pt x="706" y="1027"/>
                  <a:pt x="706" y="1027"/>
                  <a:pt x="706" y="1027"/>
                </a:cubicBezTo>
                <a:cubicBezTo>
                  <a:pt x="706" y="1027"/>
                  <a:pt x="706" y="1027"/>
                  <a:pt x="706" y="1027"/>
                </a:cubicBezTo>
                <a:cubicBezTo>
                  <a:pt x="705" y="1027"/>
                  <a:pt x="705" y="1026"/>
                  <a:pt x="704" y="1026"/>
                </a:cubicBezTo>
                <a:cubicBezTo>
                  <a:pt x="704" y="1026"/>
                  <a:pt x="704" y="1025"/>
                  <a:pt x="704" y="1024"/>
                </a:cubicBezTo>
                <a:close/>
                <a:moveTo>
                  <a:pt x="705" y="1042"/>
                </a:moveTo>
                <a:cubicBezTo>
                  <a:pt x="705" y="1042"/>
                  <a:pt x="705" y="1042"/>
                  <a:pt x="706" y="1043"/>
                </a:cubicBezTo>
                <a:cubicBezTo>
                  <a:pt x="705" y="1044"/>
                  <a:pt x="704" y="1046"/>
                  <a:pt x="704" y="1048"/>
                </a:cubicBezTo>
                <a:cubicBezTo>
                  <a:pt x="703" y="1048"/>
                  <a:pt x="703" y="1048"/>
                  <a:pt x="703" y="1048"/>
                </a:cubicBezTo>
                <a:cubicBezTo>
                  <a:pt x="703" y="1048"/>
                  <a:pt x="703" y="1049"/>
                  <a:pt x="703" y="1049"/>
                </a:cubicBezTo>
                <a:cubicBezTo>
                  <a:pt x="700" y="1055"/>
                  <a:pt x="697" y="1062"/>
                  <a:pt x="695" y="1069"/>
                </a:cubicBezTo>
                <a:cubicBezTo>
                  <a:pt x="695" y="1069"/>
                  <a:pt x="694" y="1069"/>
                  <a:pt x="694" y="1070"/>
                </a:cubicBezTo>
                <a:cubicBezTo>
                  <a:pt x="693" y="1067"/>
                  <a:pt x="692" y="1065"/>
                  <a:pt x="691" y="1062"/>
                </a:cubicBezTo>
                <a:cubicBezTo>
                  <a:pt x="697" y="1053"/>
                  <a:pt x="703" y="1043"/>
                  <a:pt x="705" y="1032"/>
                </a:cubicBezTo>
                <a:cubicBezTo>
                  <a:pt x="706" y="1033"/>
                  <a:pt x="706" y="1034"/>
                  <a:pt x="707" y="1035"/>
                </a:cubicBezTo>
                <a:cubicBezTo>
                  <a:pt x="707" y="1035"/>
                  <a:pt x="707" y="1035"/>
                  <a:pt x="707" y="1034"/>
                </a:cubicBezTo>
                <a:cubicBezTo>
                  <a:pt x="707" y="1034"/>
                  <a:pt x="706" y="1033"/>
                  <a:pt x="706" y="1032"/>
                </a:cubicBezTo>
                <a:cubicBezTo>
                  <a:pt x="706" y="1031"/>
                  <a:pt x="706" y="1031"/>
                  <a:pt x="706" y="1030"/>
                </a:cubicBezTo>
                <a:cubicBezTo>
                  <a:pt x="707" y="1030"/>
                  <a:pt x="708" y="1030"/>
                  <a:pt x="709" y="1031"/>
                </a:cubicBezTo>
                <a:cubicBezTo>
                  <a:pt x="709" y="1031"/>
                  <a:pt x="709" y="1031"/>
                  <a:pt x="709" y="1032"/>
                </a:cubicBezTo>
                <a:cubicBezTo>
                  <a:pt x="709" y="1033"/>
                  <a:pt x="709" y="1034"/>
                  <a:pt x="709" y="1035"/>
                </a:cubicBezTo>
                <a:cubicBezTo>
                  <a:pt x="708" y="1037"/>
                  <a:pt x="707" y="1039"/>
                  <a:pt x="706" y="1041"/>
                </a:cubicBezTo>
                <a:cubicBezTo>
                  <a:pt x="706" y="1041"/>
                  <a:pt x="706" y="1041"/>
                  <a:pt x="705" y="1042"/>
                </a:cubicBezTo>
                <a:close/>
                <a:moveTo>
                  <a:pt x="697" y="1069"/>
                </a:moveTo>
                <a:cubicBezTo>
                  <a:pt x="697" y="1069"/>
                  <a:pt x="697" y="1069"/>
                  <a:pt x="697" y="1069"/>
                </a:cubicBezTo>
                <a:cubicBezTo>
                  <a:pt x="697" y="1069"/>
                  <a:pt x="697" y="1069"/>
                  <a:pt x="697" y="1069"/>
                </a:cubicBezTo>
                <a:cubicBezTo>
                  <a:pt x="697" y="1069"/>
                  <a:pt x="697" y="1069"/>
                  <a:pt x="697" y="1069"/>
                </a:cubicBezTo>
                <a:close/>
                <a:moveTo>
                  <a:pt x="697" y="1069"/>
                </a:moveTo>
                <a:cubicBezTo>
                  <a:pt x="696" y="1070"/>
                  <a:pt x="696" y="1070"/>
                  <a:pt x="696" y="1070"/>
                </a:cubicBezTo>
                <a:cubicBezTo>
                  <a:pt x="695" y="1070"/>
                  <a:pt x="695" y="1071"/>
                  <a:pt x="694" y="1071"/>
                </a:cubicBezTo>
                <a:cubicBezTo>
                  <a:pt x="694" y="1070"/>
                  <a:pt x="694" y="1070"/>
                  <a:pt x="694" y="1070"/>
                </a:cubicBezTo>
                <a:cubicBezTo>
                  <a:pt x="697" y="1063"/>
                  <a:pt x="700" y="1056"/>
                  <a:pt x="703" y="1049"/>
                </a:cubicBezTo>
                <a:cubicBezTo>
                  <a:pt x="704" y="1049"/>
                  <a:pt x="705" y="1048"/>
                  <a:pt x="706" y="1048"/>
                </a:cubicBezTo>
                <a:cubicBezTo>
                  <a:pt x="705" y="1051"/>
                  <a:pt x="704" y="1054"/>
                  <a:pt x="703" y="1054"/>
                </a:cubicBezTo>
                <a:cubicBezTo>
                  <a:pt x="702" y="1057"/>
                  <a:pt x="700" y="1060"/>
                  <a:pt x="699" y="1063"/>
                </a:cubicBezTo>
                <a:cubicBezTo>
                  <a:pt x="698" y="1064"/>
                  <a:pt x="696" y="1068"/>
                  <a:pt x="697" y="1069"/>
                </a:cubicBezTo>
                <a:close/>
                <a:moveTo>
                  <a:pt x="700" y="1076"/>
                </a:moveTo>
                <a:cubicBezTo>
                  <a:pt x="699" y="1076"/>
                  <a:pt x="698" y="1076"/>
                  <a:pt x="697" y="1077"/>
                </a:cubicBezTo>
                <a:cubicBezTo>
                  <a:pt x="697" y="1076"/>
                  <a:pt x="696" y="1075"/>
                  <a:pt x="696" y="1074"/>
                </a:cubicBezTo>
                <a:cubicBezTo>
                  <a:pt x="696" y="1074"/>
                  <a:pt x="696" y="1074"/>
                  <a:pt x="696" y="1074"/>
                </a:cubicBezTo>
                <a:cubicBezTo>
                  <a:pt x="698" y="1075"/>
                  <a:pt x="699" y="1075"/>
                  <a:pt x="700" y="1076"/>
                </a:cubicBezTo>
                <a:close/>
                <a:moveTo>
                  <a:pt x="707" y="1097"/>
                </a:moveTo>
                <a:cubicBezTo>
                  <a:pt x="711" y="1096"/>
                  <a:pt x="711" y="1096"/>
                  <a:pt x="708" y="1100"/>
                </a:cubicBezTo>
                <a:cubicBezTo>
                  <a:pt x="708" y="1100"/>
                  <a:pt x="708" y="1101"/>
                  <a:pt x="709" y="1100"/>
                </a:cubicBezTo>
                <a:cubicBezTo>
                  <a:pt x="715" y="1098"/>
                  <a:pt x="712" y="1101"/>
                  <a:pt x="710" y="1104"/>
                </a:cubicBezTo>
                <a:cubicBezTo>
                  <a:pt x="710" y="1105"/>
                  <a:pt x="711" y="1105"/>
                  <a:pt x="711" y="1105"/>
                </a:cubicBezTo>
                <a:cubicBezTo>
                  <a:pt x="717" y="1102"/>
                  <a:pt x="717" y="1101"/>
                  <a:pt x="714" y="1107"/>
                </a:cubicBezTo>
                <a:cubicBezTo>
                  <a:pt x="713" y="1108"/>
                  <a:pt x="714" y="1108"/>
                  <a:pt x="714" y="1108"/>
                </a:cubicBezTo>
                <a:cubicBezTo>
                  <a:pt x="721" y="1105"/>
                  <a:pt x="720" y="1106"/>
                  <a:pt x="716" y="1111"/>
                </a:cubicBezTo>
                <a:cubicBezTo>
                  <a:pt x="715" y="1112"/>
                  <a:pt x="716" y="1112"/>
                  <a:pt x="716" y="1112"/>
                </a:cubicBezTo>
                <a:cubicBezTo>
                  <a:pt x="715" y="1113"/>
                  <a:pt x="730" y="1102"/>
                  <a:pt x="723" y="1109"/>
                </a:cubicBezTo>
                <a:cubicBezTo>
                  <a:pt x="720" y="1111"/>
                  <a:pt x="719" y="1113"/>
                  <a:pt x="717" y="1116"/>
                </a:cubicBezTo>
                <a:cubicBezTo>
                  <a:pt x="717" y="1116"/>
                  <a:pt x="718" y="1117"/>
                  <a:pt x="718" y="1117"/>
                </a:cubicBezTo>
                <a:cubicBezTo>
                  <a:pt x="721" y="1115"/>
                  <a:pt x="724" y="1113"/>
                  <a:pt x="726" y="1111"/>
                </a:cubicBezTo>
                <a:cubicBezTo>
                  <a:pt x="724" y="1113"/>
                  <a:pt x="722" y="1115"/>
                  <a:pt x="720" y="1118"/>
                </a:cubicBezTo>
                <a:cubicBezTo>
                  <a:pt x="720" y="1119"/>
                  <a:pt x="721" y="1119"/>
                  <a:pt x="721" y="1119"/>
                </a:cubicBezTo>
                <a:cubicBezTo>
                  <a:pt x="725" y="1116"/>
                  <a:pt x="730" y="1113"/>
                  <a:pt x="733" y="1110"/>
                </a:cubicBezTo>
                <a:cubicBezTo>
                  <a:pt x="729" y="1115"/>
                  <a:pt x="725" y="1119"/>
                  <a:pt x="722" y="1124"/>
                </a:cubicBezTo>
                <a:cubicBezTo>
                  <a:pt x="722" y="1125"/>
                  <a:pt x="722" y="1125"/>
                  <a:pt x="723" y="1125"/>
                </a:cubicBezTo>
                <a:cubicBezTo>
                  <a:pt x="728" y="1122"/>
                  <a:pt x="732" y="1118"/>
                  <a:pt x="737" y="1115"/>
                </a:cubicBezTo>
                <a:cubicBezTo>
                  <a:pt x="733" y="1117"/>
                  <a:pt x="728" y="1122"/>
                  <a:pt x="725" y="1126"/>
                </a:cubicBezTo>
                <a:cubicBezTo>
                  <a:pt x="725" y="1127"/>
                  <a:pt x="725" y="1127"/>
                  <a:pt x="726" y="1127"/>
                </a:cubicBezTo>
                <a:cubicBezTo>
                  <a:pt x="731" y="1124"/>
                  <a:pt x="735" y="1120"/>
                  <a:pt x="739" y="1117"/>
                </a:cubicBezTo>
                <a:cubicBezTo>
                  <a:pt x="736" y="1119"/>
                  <a:pt x="732" y="1124"/>
                  <a:pt x="729" y="1128"/>
                </a:cubicBezTo>
                <a:cubicBezTo>
                  <a:pt x="729" y="1128"/>
                  <a:pt x="730" y="1129"/>
                  <a:pt x="730" y="1129"/>
                </a:cubicBezTo>
                <a:cubicBezTo>
                  <a:pt x="735" y="1126"/>
                  <a:pt x="739" y="1123"/>
                  <a:pt x="744" y="1120"/>
                </a:cubicBezTo>
                <a:cubicBezTo>
                  <a:pt x="741" y="1122"/>
                  <a:pt x="737" y="1126"/>
                  <a:pt x="735" y="1130"/>
                </a:cubicBezTo>
                <a:cubicBezTo>
                  <a:pt x="735" y="1131"/>
                  <a:pt x="736" y="1131"/>
                  <a:pt x="736" y="1131"/>
                </a:cubicBezTo>
                <a:cubicBezTo>
                  <a:pt x="738" y="1129"/>
                  <a:pt x="741" y="1127"/>
                  <a:pt x="743" y="1126"/>
                </a:cubicBezTo>
                <a:cubicBezTo>
                  <a:pt x="753" y="1117"/>
                  <a:pt x="744" y="1125"/>
                  <a:pt x="742" y="1128"/>
                </a:cubicBezTo>
                <a:cubicBezTo>
                  <a:pt x="741" y="1128"/>
                  <a:pt x="742" y="1129"/>
                  <a:pt x="742" y="1129"/>
                </a:cubicBezTo>
                <a:cubicBezTo>
                  <a:pt x="745" y="1128"/>
                  <a:pt x="747" y="1126"/>
                  <a:pt x="749" y="1125"/>
                </a:cubicBezTo>
                <a:cubicBezTo>
                  <a:pt x="760" y="1116"/>
                  <a:pt x="749" y="1125"/>
                  <a:pt x="747" y="1127"/>
                </a:cubicBezTo>
                <a:cubicBezTo>
                  <a:pt x="747" y="1128"/>
                  <a:pt x="747" y="1128"/>
                  <a:pt x="748" y="1128"/>
                </a:cubicBezTo>
                <a:cubicBezTo>
                  <a:pt x="751" y="1127"/>
                  <a:pt x="761" y="1121"/>
                  <a:pt x="756" y="1128"/>
                </a:cubicBezTo>
                <a:cubicBezTo>
                  <a:pt x="755" y="1128"/>
                  <a:pt x="756" y="1128"/>
                  <a:pt x="756" y="1128"/>
                </a:cubicBezTo>
                <a:cubicBezTo>
                  <a:pt x="758" y="1128"/>
                  <a:pt x="767" y="1125"/>
                  <a:pt x="763" y="1128"/>
                </a:cubicBezTo>
                <a:cubicBezTo>
                  <a:pt x="763" y="1129"/>
                  <a:pt x="763" y="1129"/>
                  <a:pt x="764" y="1129"/>
                </a:cubicBezTo>
                <a:cubicBezTo>
                  <a:pt x="765" y="1129"/>
                  <a:pt x="766" y="1128"/>
                  <a:pt x="767" y="1128"/>
                </a:cubicBezTo>
                <a:cubicBezTo>
                  <a:pt x="768" y="1128"/>
                  <a:pt x="768" y="1127"/>
                  <a:pt x="767" y="1127"/>
                </a:cubicBezTo>
                <a:cubicBezTo>
                  <a:pt x="765" y="1128"/>
                  <a:pt x="766" y="1127"/>
                  <a:pt x="767" y="1125"/>
                </a:cubicBezTo>
                <a:cubicBezTo>
                  <a:pt x="767" y="1125"/>
                  <a:pt x="767" y="1125"/>
                  <a:pt x="767" y="1125"/>
                </a:cubicBezTo>
                <a:cubicBezTo>
                  <a:pt x="768" y="1126"/>
                  <a:pt x="769" y="1126"/>
                  <a:pt x="770" y="1127"/>
                </a:cubicBezTo>
                <a:cubicBezTo>
                  <a:pt x="770" y="1127"/>
                  <a:pt x="773" y="1129"/>
                  <a:pt x="775" y="1131"/>
                </a:cubicBezTo>
                <a:cubicBezTo>
                  <a:pt x="775" y="1131"/>
                  <a:pt x="775" y="1131"/>
                  <a:pt x="775" y="1131"/>
                </a:cubicBezTo>
                <a:cubicBezTo>
                  <a:pt x="775" y="1131"/>
                  <a:pt x="775" y="1131"/>
                  <a:pt x="775" y="1131"/>
                </a:cubicBezTo>
                <a:cubicBezTo>
                  <a:pt x="774" y="1131"/>
                  <a:pt x="774" y="1131"/>
                  <a:pt x="774" y="1131"/>
                </a:cubicBezTo>
                <a:cubicBezTo>
                  <a:pt x="758" y="1133"/>
                  <a:pt x="741" y="1133"/>
                  <a:pt x="724" y="1132"/>
                </a:cubicBezTo>
                <a:cubicBezTo>
                  <a:pt x="717" y="1120"/>
                  <a:pt x="711" y="1107"/>
                  <a:pt x="705" y="1095"/>
                </a:cubicBezTo>
                <a:cubicBezTo>
                  <a:pt x="705" y="1095"/>
                  <a:pt x="705" y="1095"/>
                  <a:pt x="705" y="1095"/>
                </a:cubicBezTo>
                <a:cubicBezTo>
                  <a:pt x="708" y="1093"/>
                  <a:pt x="712" y="1090"/>
                  <a:pt x="706" y="1097"/>
                </a:cubicBezTo>
                <a:cubicBezTo>
                  <a:pt x="706" y="1097"/>
                  <a:pt x="706" y="1098"/>
                  <a:pt x="707" y="1097"/>
                </a:cubicBezTo>
                <a:close/>
                <a:moveTo>
                  <a:pt x="716" y="1139"/>
                </a:moveTo>
                <a:cubicBezTo>
                  <a:pt x="705" y="1140"/>
                  <a:pt x="695" y="1141"/>
                  <a:pt x="684" y="1141"/>
                </a:cubicBezTo>
                <a:cubicBezTo>
                  <a:pt x="679" y="1141"/>
                  <a:pt x="674" y="1141"/>
                  <a:pt x="669" y="1141"/>
                </a:cubicBezTo>
                <a:cubicBezTo>
                  <a:pt x="668" y="1141"/>
                  <a:pt x="668" y="1140"/>
                  <a:pt x="667" y="1140"/>
                </a:cubicBezTo>
                <a:cubicBezTo>
                  <a:pt x="667" y="1140"/>
                  <a:pt x="667" y="1140"/>
                  <a:pt x="667" y="1141"/>
                </a:cubicBezTo>
                <a:cubicBezTo>
                  <a:pt x="667" y="1141"/>
                  <a:pt x="667" y="1141"/>
                  <a:pt x="668" y="1141"/>
                </a:cubicBezTo>
                <a:cubicBezTo>
                  <a:pt x="667" y="1141"/>
                  <a:pt x="666" y="1141"/>
                  <a:pt x="666" y="1141"/>
                </a:cubicBezTo>
                <a:cubicBezTo>
                  <a:pt x="666" y="1141"/>
                  <a:pt x="666" y="1141"/>
                  <a:pt x="666" y="1141"/>
                </a:cubicBezTo>
                <a:cubicBezTo>
                  <a:pt x="665" y="1140"/>
                  <a:pt x="665" y="1139"/>
                  <a:pt x="664" y="1138"/>
                </a:cubicBezTo>
                <a:cubicBezTo>
                  <a:pt x="664" y="1138"/>
                  <a:pt x="664" y="1137"/>
                  <a:pt x="664" y="1137"/>
                </a:cubicBezTo>
                <a:cubicBezTo>
                  <a:pt x="665" y="1136"/>
                  <a:pt x="666" y="1134"/>
                  <a:pt x="667" y="1132"/>
                </a:cubicBezTo>
                <a:cubicBezTo>
                  <a:pt x="672" y="1133"/>
                  <a:pt x="681" y="1133"/>
                  <a:pt x="688" y="1133"/>
                </a:cubicBezTo>
                <a:cubicBezTo>
                  <a:pt x="688" y="1134"/>
                  <a:pt x="688" y="1134"/>
                  <a:pt x="689" y="1134"/>
                </a:cubicBezTo>
                <a:cubicBezTo>
                  <a:pt x="689" y="1134"/>
                  <a:pt x="689" y="1134"/>
                  <a:pt x="689" y="1134"/>
                </a:cubicBezTo>
                <a:cubicBezTo>
                  <a:pt x="689" y="1133"/>
                  <a:pt x="689" y="1133"/>
                  <a:pt x="688" y="1133"/>
                </a:cubicBezTo>
                <a:cubicBezTo>
                  <a:pt x="691" y="1133"/>
                  <a:pt x="693" y="1133"/>
                  <a:pt x="694" y="1133"/>
                </a:cubicBezTo>
                <a:cubicBezTo>
                  <a:pt x="704" y="1133"/>
                  <a:pt x="714" y="1133"/>
                  <a:pt x="724" y="1133"/>
                </a:cubicBezTo>
                <a:cubicBezTo>
                  <a:pt x="724" y="1134"/>
                  <a:pt x="725" y="1135"/>
                  <a:pt x="725" y="1135"/>
                </a:cubicBezTo>
                <a:cubicBezTo>
                  <a:pt x="725" y="1136"/>
                  <a:pt x="726" y="1135"/>
                  <a:pt x="725" y="1135"/>
                </a:cubicBezTo>
                <a:cubicBezTo>
                  <a:pt x="725" y="1135"/>
                  <a:pt x="725" y="1134"/>
                  <a:pt x="724" y="1133"/>
                </a:cubicBezTo>
                <a:cubicBezTo>
                  <a:pt x="741" y="1133"/>
                  <a:pt x="758" y="1133"/>
                  <a:pt x="774" y="1131"/>
                </a:cubicBezTo>
                <a:cubicBezTo>
                  <a:pt x="776" y="1132"/>
                  <a:pt x="777" y="1133"/>
                  <a:pt x="777" y="1134"/>
                </a:cubicBezTo>
                <a:cubicBezTo>
                  <a:pt x="757" y="1135"/>
                  <a:pt x="737" y="1137"/>
                  <a:pt x="716" y="1139"/>
                </a:cubicBezTo>
                <a:close/>
                <a:moveTo>
                  <a:pt x="763" y="1182"/>
                </a:moveTo>
                <a:cubicBezTo>
                  <a:pt x="763" y="1183"/>
                  <a:pt x="762" y="1184"/>
                  <a:pt x="762" y="1185"/>
                </a:cubicBezTo>
                <a:cubicBezTo>
                  <a:pt x="761" y="1185"/>
                  <a:pt x="760" y="1185"/>
                  <a:pt x="759" y="1186"/>
                </a:cubicBezTo>
                <a:cubicBezTo>
                  <a:pt x="758" y="1184"/>
                  <a:pt x="757" y="1182"/>
                  <a:pt x="756" y="1180"/>
                </a:cubicBezTo>
                <a:cubicBezTo>
                  <a:pt x="757" y="1180"/>
                  <a:pt x="758" y="1180"/>
                  <a:pt x="759" y="1180"/>
                </a:cubicBezTo>
                <a:cubicBezTo>
                  <a:pt x="760" y="1181"/>
                  <a:pt x="762" y="1181"/>
                  <a:pt x="763" y="1182"/>
                </a:cubicBezTo>
                <a:close/>
                <a:moveTo>
                  <a:pt x="759" y="1180"/>
                </a:moveTo>
                <a:cubicBezTo>
                  <a:pt x="761" y="1179"/>
                  <a:pt x="763" y="1179"/>
                  <a:pt x="765" y="1179"/>
                </a:cubicBezTo>
                <a:cubicBezTo>
                  <a:pt x="765" y="1180"/>
                  <a:pt x="764" y="1181"/>
                  <a:pt x="764" y="1182"/>
                </a:cubicBezTo>
                <a:cubicBezTo>
                  <a:pt x="762" y="1181"/>
                  <a:pt x="761" y="1180"/>
                  <a:pt x="759" y="1180"/>
                </a:cubicBezTo>
                <a:close/>
                <a:moveTo>
                  <a:pt x="764" y="1182"/>
                </a:moveTo>
                <a:cubicBezTo>
                  <a:pt x="765" y="1183"/>
                  <a:pt x="766" y="1184"/>
                  <a:pt x="767" y="1184"/>
                </a:cubicBezTo>
                <a:cubicBezTo>
                  <a:pt x="767" y="1184"/>
                  <a:pt x="766" y="1185"/>
                  <a:pt x="765" y="1185"/>
                </a:cubicBezTo>
                <a:cubicBezTo>
                  <a:pt x="764" y="1185"/>
                  <a:pt x="763" y="1185"/>
                  <a:pt x="762" y="1185"/>
                </a:cubicBezTo>
                <a:cubicBezTo>
                  <a:pt x="763" y="1184"/>
                  <a:pt x="763" y="1183"/>
                  <a:pt x="764" y="1182"/>
                </a:cubicBezTo>
                <a:close/>
                <a:moveTo>
                  <a:pt x="777" y="1200"/>
                </a:moveTo>
                <a:cubicBezTo>
                  <a:pt x="774" y="1202"/>
                  <a:pt x="775" y="1201"/>
                  <a:pt x="773" y="1203"/>
                </a:cubicBezTo>
                <a:cubicBezTo>
                  <a:pt x="772" y="1203"/>
                  <a:pt x="772" y="1203"/>
                  <a:pt x="772" y="1202"/>
                </a:cubicBezTo>
                <a:cubicBezTo>
                  <a:pt x="773" y="1201"/>
                  <a:pt x="773" y="1200"/>
                  <a:pt x="774" y="1199"/>
                </a:cubicBezTo>
                <a:cubicBezTo>
                  <a:pt x="775" y="1199"/>
                  <a:pt x="776" y="1200"/>
                  <a:pt x="777" y="1200"/>
                </a:cubicBezTo>
                <a:close/>
                <a:moveTo>
                  <a:pt x="795" y="1211"/>
                </a:moveTo>
                <a:cubicBezTo>
                  <a:pt x="799" y="1213"/>
                  <a:pt x="803" y="1215"/>
                  <a:pt x="807" y="1217"/>
                </a:cubicBezTo>
                <a:cubicBezTo>
                  <a:pt x="805" y="1217"/>
                  <a:pt x="804" y="1217"/>
                  <a:pt x="802" y="1217"/>
                </a:cubicBezTo>
                <a:cubicBezTo>
                  <a:pt x="802" y="1217"/>
                  <a:pt x="802" y="1217"/>
                  <a:pt x="802" y="1217"/>
                </a:cubicBezTo>
                <a:cubicBezTo>
                  <a:pt x="802" y="1217"/>
                  <a:pt x="802" y="1217"/>
                  <a:pt x="801" y="1217"/>
                </a:cubicBezTo>
                <a:cubicBezTo>
                  <a:pt x="800" y="1217"/>
                  <a:pt x="798" y="1217"/>
                  <a:pt x="797" y="1217"/>
                </a:cubicBezTo>
                <a:cubicBezTo>
                  <a:pt x="797" y="1217"/>
                  <a:pt x="797" y="1217"/>
                  <a:pt x="797" y="1216"/>
                </a:cubicBezTo>
                <a:cubicBezTo>
                  <a:pt x="797" y="1216"/>
                  <a:pt x="797" y="1215"/>
                  <a:pt x="796" y="1216"/>
                </a:cubicBezTo>
                <a:cubicBezTo>
                  <a:pt x="796" y="1216"/>
                  <a:pt x="795" y="1217"/>
                  <a:pt x="795" y="1217"/>
                </a:cubicBezTo>
                <a:cubicBezTo>
                  <a:pt x="794" y="1217"/>
                  <a:pt x="793" y="1217"/>
                  <a:pt x="792" y="1217"/>
                </a:cubicBezTo>
                <a:cubicBezTo>
                  <a:pt x="792" y="1216"/>
                  <a:pt x="792" y="1216"/>
                  <a:pt x="793" y="1215"/>
                </a:cubicBezTo>
                <a:cubicBezTo>
                  <a:pt x="793" y="1214"/>
                  <a:pt x="793" y="1214"/>
                  <a:pt x="792" y="1214"/>
                </a:cubicBezTo>
                <a:cubicBezTo>
                  <a:pt x="791" y="1215"/>
                  <a:pt x="789" y="1216"/>
                  <a:pt x="788" y="1217"/>
                </a:cubicBezTo>
                <a:cubicBezTo>
                  <a:pt x="788" y="1217"/>
                  <a:pt x="788" y="1217"/>
                  <a:pt x="788" y="1217"/>
                </a:cubicBezTo>
                <a:cubicBezTo>
                  <a:pt x="790" y="1215"/>
                  <a:pt x="791" y="1214"/>
                  <a:pt x="792" y="1212"/>
                </a:cubicBezTo>
                <a:cubicBezTo>
                  <a:pt x="793" y="1211"/>
                  <a:pt x="792" y="1211"/>
                  <a:pt x="792" y="1211"/>
                </a:cubicBezTo>
                <a:cubicBezTo>
                  <a:pt x="789" y="1213"/>
                  <a:pt x="787" y="1215"/>
                  <a:pt x="785" y="1217"/>
                </a:cubicBezTo>
                <a:cubicBezTo>
                  <a:pt x="785" y="1217"/>
                  <a:pt x="784" y="1217"/>
                  <a:pt x="784" y="1217"/>
                </a:cubicBezTo>
                <a:cubicBezTo>
                  <a:pt x="786" y="1214"/>
                  <a:pt x="788" y="1211"/>
                  <a:pt x="789" y="1208"/>
                </a:cubicBezTo>
                <a:cubicBezTo>
                  <a:pt x="791" y="1209"/>
                  <a:pt x="793" y="1210"/>
                  <a:pt x="795" y="1211"/>
                </a:cubicBezTo>
                <a:close/>
                <a:moveTo>
                  <a:pt x="754" y="1230"/>
                </a:moveTo>
                <a:cubicBezTo>
                  <a:pt x="754" y="1230"/>
                  <a:pt x="753" y="1230"/>
                  <a:pt x="753" y="1230"/>
                </a:cubicBezTo>
                <a:cubicBezTo>
                  <a:pt x="753" y="1230"/>
                  <a:pt x="753" y="1229"/>
                  <a:pt x="754" y="1228"/>
                </a:cubicBezTo>
                <a:cubicBezTo>
                  <a:pt x="754" y="1227"/>
                  <a:pt x="755" y="1225"/>
                  <a:pt x="756" y="1223"/>
                </a:cubicBezTo>
                <a:cubicBezTo>
                  <a:pt x="757" y="1221"/>
                  <a:pt x="758" y="1220"/>
                  <a:pt x="760" y="1218"/>
                </a:cubicBezTo>
                <a:cubicBezTo>
                  <a:pt x="761" y="1218"/>
                  <a:pt x="762" y="1218"/>
                  <a:pt x="763" y="1218"/>
                </a:cubicBezTo>
                <a:cubicBezTo>
                  <a:pt x="760" y="1222"/>
                  <a:pt x="757" y="1226"/>
                  <a:pt x="754" y="1230"/>
                </a:cubicBezTo>
                <a:close/>
                <a:moveTo>
                  <a:pt x="758" y="1226"/>
                </a:moveTo>
                <a:cubicBezTo>
                  <a:pt x="758" y="1227"/>
                  <a:pt x="758" y="1228"/>
                  <a:pt x="757" y="1228"/>
                </a:cubicBezTo>
                <a:cubicBezTo>
                  <a:pt x="757" y="1229"/>
                  <a:pt x="756" y="1230"/>
                  <a:pt x="756" y="1231"/>
                </a:cubicBezTo>
                <a:cubicBezTo>
                  <a:pt x="756" y="1231"/>
                  <a:pt x="756" y="1231"/>
                  <a:pt x="755" y="1231"/>
                </a:cubicBezTo>
                <a:cubicBezTo>
                  <a:pt x="756" y="1229"/>
                  <a:pt x="757" y="1228"/>
                  <a:pt x="758" y="1226"/>
                </a:cubicBezTo>
                <a:close/>
                <a:moveTo>
                  <a:pt x="753" y="1231"/>
                </a:moveTo>
                <a:cubicBezTo>
                  <a:pt x="753" y="1231"/>
                  <a:pt x="753" y="1231"/>
                  <a:pt x="754" y="1231"/>
                </a:cubicBezTo>
                <a:cubicBezTo>
                  <a:pt x="754" y="1231"/>
                  <a:pt x="753" y="1232"/>
                  <a:pt x="753" y="1232"/>
                </a:cubicBezTo>
                <a:cubicBezTo>
                  <a:pt x="753" y="1232"/>
                  <a:pt x="752" y="1231"/>
                  <a:pt x="753" y="1231"/>
                </a:cubicBezTo>
                <a:close/>
                <a:moveTo>
                  <a:pt x="749" y="1230"/>
                </a:moveTo>
                <a:cubicBezTo>
                  <a:pt x="750" y="1229"/>
                  <a:pt x="750" y="1228"/>
                  <a:pt x="751" y="1227"/>
                </a:cubicBezTo>
                <a:cubicBezTo>
                  <a:pt x="751" y="1225"/>
                  <a:pt x="753" y="1223"/>
                  <a:pt x="754" y="1222"/>
                </a:cubicBezTo>
                <a:cubicBezTo>
                  <a:pt x="755" y="1220"/>
                  <a:pt x="755" y="1219"/>
                  <a:pt x="756" y="1218"/>
                </a:cubicBezTo>
                <a:cubicBezTo>
                  <a:pt x="756" y="1218"/>
                  <a:pt x="757" y="1218"/>
                  <a:pt x="757" y="1218"/>
                </a:cubicBezTo>
                <a:cubicBezTo>
                  <a:pt x="755" y="1222"/>
                  <a:pt x="753" y="1226"/>
                  <a:pt x="750" y="1230"/>
                </a:cubicBezTo>
                <a:cubicBezTo>
                  <a:pt x="750" y="1230"/>
                  <a:pt x="750" y="1230"/>
                  <a:pt x="749" y="1230"/>
                </a:cubicBezTo>
                <a:close/>
                <a:moveTo>
                  <a:pt x="750" y="1230"/>
                </a:moveTo>
                <a:cubicBezTo>
                  <a:pt x="749" y="1231"/>
                  <a:pt x="749" y="1232"/>
                  <a:pt x="748" y="1233"/>
                </a:cubicBezTo>
                <a:cubicBezTo>
                  <a:pt x="748" y="1233"/>
                  <a:pt x="749" y="1232"/>
                  <a:pt x="749" y="1230"/>
                </a:cubicBezTo>
                <a:cubicBezTo>
                  <a:pt x="750" y="1230"/>
                  <a:pt x="750" y="1230"/>
                  <a:pt x="750" y="1230"/>
                </a:cubicBezTo>
                <a:close/>
                <a:moveTo>
                  <a:pt x="742" y="1235"/>
                </a:moveTo>
                <a:cubicBezTo>
                  <a:pt x="741" y="1237"/>
                  <a:pt x="743" y="1231"/>
                  <a:pt x="743" y="1230"/>
                </a:cubicBezTo>
                <a:cubicBezTo>
                  <a:pt x="743" y="1230"/>
                  <a:pt x="743" y="1230"/>
                  <a:pt x="743" y="1230"/>
                </a:cubicBezTo>
                <a:cubicBezTo>
                  <a:pt x="744" y="1230"/>
                  <a:pt x="744" y="1230"/>
                  <a:pt x="744" y="1230"/>
                </a:cubicBezTo>
                <a:cubicBezTo>
                  <a:pt x="744" y="1231"/>
                  <a:pt x="743" y="1233"/>
                  <a:pt x="743" y="1234"/>
                </a:cubicBezTo>
                <a:cubicBezTo>
                  <a:pt x="743" y="1234"/>
                  <a:pt x="743" y="1235"/>
                  <a:pt x="742" y="1235"/>
                </a:cubicBezTo>
                <a:close/>
                <a:moveTo>
                  <a:pt x="724" y="1228"/>
                </a:moveTo>
                <a:cubicBezTo>
                  <a:pt x="724" y="1227"/>
                  <a:pt x="724" y="1227"/>
                  <a:pt x="724" y="1226"/>
                </a:cubicBezTo>
                <a:cubicBezTo>
                  <a:pt x="725" y="1227"/>
                  <a:pt x="725" y="1227"/>
                  <a:pt x="726" y="1227"/>
                </a:cubicBezTo>
                <a:cubicBezTo>
                  <a:pt x="726" y="1227"/>
                  <a:pt x="726" y="1228"/>
                  <a:pt x="725" y="1228"/>
                </a:cubicBezTo>
                <a:cubicBezTo>
                  <a:pt x="725" y="1229"/>
                  <a:pt x="724" y="1229"/>
                  <a:pt x="724" y="1228"/>
                </a:cubicBezTo>
                <a:close/>
                <a:moveTo>
                  <a:pt x="609" y="1219"/>
                </a:moveTo>
                <a:cubicBezTo>
                  <a:pt x="611" y="1219"/>
                  <a:pt x="613" y="1219"/>
                  <a:pt x="615" y="1220"/>
                </a:cubicBezTo>
                <a:cubicBezTo>
                  <a:pt x="616" y="1220"/>
                  <a:pt x="616" y="1221"/>
                  <a:pt x="616" y="1222"/>
                </a:cubicBezTo>
                <a:cubicBezTo>
                  <a:pt x="614" y="1221"/>
                  <a:pt x="611" y="1221"/>
                  <a:pt x="609" y="1220"/>
                </a:cubicBezTo>
                <a:cubicBezTo>
                  <a:pt x="609" y="1220"/>
                  <a:pt x="609" y="1219"/>
                  <a:pt x="609" y="1219"/>
                </a:cubicBezTo>
                <a:close/>
                <a:moveTo>
                  <a:pt x="617" y="1220"/>
                </a:moveTo>
                <a:cubicBezTo>
                  <a:pt x="617" y="1220"/>
                  <a:pt x="617" y="1220"/>
                  <a:pt x="617" y="1220"/>
                </a:cubicBezTo>
                <a:cubicBezTo>
                  <a:pt x="617" y="1221"/>
                  <a:pt x="617" y="1221"/>
                  <a:pt x="618" y="1222"/>
                </a:cubicBezTo>
                <a:cubicBezTo>
                  <a:pt x="618" y="1222"/>
                  <a:pt x="617" y="1222"/>
                  <a:pt x="617" y="1222"/>
                </a:cubicBezTo>
                <a:cubicBezTo>
                  <a:pt x="617" y="1221"/>
                  <a:pt x="617" y="1221"/>
                  <a:pt x="617" y="1220"/>
                </a:cubicBezTo>
                <a:close/>
                <a:moveTo>
                  <a:pt x="540" y="1115"/>
                </a:moveTo>
                <a:cubicBezTo>
                  <a:pt x="540" y="1115"/>
                  <a:pt x="539" y="1115"/>
                  <a:pt x="539" y="1115"/>
                </a:cubicBezTo>
                <a:cubicBezTo>
                  <a:pt x="538" y="1114"/>
                  <a:pt x="537" y="1114"/>
                  <a:pt x="535" y="1113"/>
                </a:cubicBezTo>
                <a:cubicBezTo>
                  <a:pt x="535" y="1111"/>
                  <a:pt x="534" y="1110"/>
                  <a:pt x="533" y="1108"/>
                </a:cubicBezTo>
                <a:cubicBezTo>
                  <a:pt x="535" y="1109"/>
                  <a:pt x="537" y="1111"/>
                  <a:pt x="539" y="1112"/>
                </a:cubicBezTo>
                <a:cubicBezTo>
                  <a:pt x="542" y="1114"/>
                  <a:pt x="545" y="1116"/>
                  <a:pt x="548" y="1118"/>
                </a:cubicBezTo>
                <a:cubicBezTo>
                  <a:pt x="549" y="1119"/>
                  <a:pt x="549" y="1120"/>
                  <a:pt x="550" y="1121"/>
                </a:cubicBezTo>
                <a:cubicBezTo>
                  <a:pt x="547" y="1119"/>
                  <a:pt x="543" y="1117"/>
                  <a:pt x="540" y="1115"/>
                </a:cubicBezTo>
                <a:close/>
                <a:moveTo>
                  <a:pt x="485" y="1097"/>
                </a:moveTo>
                <a:cubicBezTo>
                  <a:pt x="483" y="1096"/>
                  <a:pt x="481" y="1095"/>
                  <a:pt x="479" y="1095"/>
                </a:cubicBezTo>
                <a:cubicBezTo>
                  <a:pt x="481" y="1094"/>
                  <a:pt x="482" y="1093"/>
                  <a:pt x="484" y="1092"/>
                </a:cubicBezTo>
                <a:cubicBezTo>
                  <a:pt x="485" y="1094"/>
                  <a:pt x="486" y="1096"/>
                  <a:pt x="488" y="1097"/>
                </a:cubicBezTo>
                <a:cubicBezTo>
                  <a:pt x="487" y="1097"/>
                  <a:pt x="486" y="1097"/>
                  <a:pt x="485" y="1097"/>
                </a:cubicBezTo>
                <a:close/>
                <a:moveTo>
                  <a:pt x="456" y="1082"/>
                </a:moveTo>
                <a:cubicBezTo>
                  <a:pt x="455" y="1081"/>
                  <a:pt x="455" y="1082"/>
                  <a:pt x="455" y="1082"/>
                </a:cubicBezTo>
                <a:cubicBezTo>
                  <a:pt x="455" y="1083"/>
                  <a:pt x="455" y="1083"/>
                  <a:pt x="455" y="1083"/>
                </a:cubicBezTo>
                <a:cubicBezTo>
                  <a:pt x="452" y="1083"/>
                  <a:pt x="448" y="1084"/>
                  <a:pt x="445" y="1086"/>
                </a:cubicBezTo>
                <a:cubicBezTo>
                  <a:pt x="445" y="1084"/>
                  <a:pt x="444" y="1082"/>
                  <a:pt x="444" y="1080"/>
                </a:cubicBezTo>
                <a:cubicBezTo>
                  <a:pt x="445" y="1079"/>
                  <a:pt x="447" y="1079"/>
                  <a:pt x="448" y="1078"/>
                </a:cubicBezTo>
                <a:cubicBezTo>
                  <a:pt x="449" y="1078"/>
                  <a:pt x="448" y="1077"/>
                  <a:pt x="448" y="1077"/>
                </a:cubicBezTo>
                <a:cubicBezTo>
                  <a:pt x="446" y="1078"/>
                  <a:pt x="445" y="1078"/>
                  <a:pt x="444" y="1079"/>
                </a:cubicBezTo>
                <a:cubicBezTo>
                  <a:pt x="444" y="1078"/>
                  <a:pt x="444" y="1077"/>
                  <a:pt x="443" y="1076"/>
                </a:cubicBezTo>
                <a:cubicBezTo>
                  <a:pt x="448" y="1076"/>
                  <a:pt x="452" y="1077"/>
                  <a:pt x="457" y="1078"/>
                </a:cubicBezTo>
                <a:cubicBezTo>
                  <a:pt x="457" y="1079"/>
                  <a:pt x="457" y="1081"/>
                  <a:pt x="458" y="1083"/>
                </a:cubicBezTo>
                <a:cubicBezTo>
                  <a:pt x="457" y="1083"/>
                  <a:pt x="457" y="1083"/>
                  <a:pt x="457" y="1083"/>
                </a:cubicBezTo>
                <a:cubicBezTo>
                  <a:pt x="456" y="1082"/>
                  <a:pt x="456" y="1082"/>
                  <a:pt x="456" y="1082"/>
                </a:cubicBezTo>
                <a:close/>
                <a:moveTo>
                  <a:pt x="418" y="1086"/>
                </a:moveTo>
                <a:cubicBezTo>
                  <a:pt x="418" y="1085"/>
                  <a:pt x="418" y="1085"/>
                  <a:pt x="418" y="1084"/>
                </a:cubicBezTo>
                <a:cubicBezTo>
                  <a:pt x="419" y="1084"/>
                  <a:pt x="420" y="1084"/>
                  <a:pt x="420" y="1084"/>
                </a:cubicBezTo>
                <a:cubicBezTo>
                  <a:pt x="420" y="1085"/>
                  <a:pt x="419" y="1085"/>
                  <a:pt x="418" y="1086"/>
                </a:cubicBezTo>
                <a:close/>
                <a:moveTo>
                  <a:pt x="382" y="1087"/>
                </a:moveTo>
                <a:cubicBezTo>
                  <a:pt x="381" y="1086"/>
                  <a:pt x="380" y="1085"/>
                  <a:pt x="379" y="1084"/>
                </a:cubicBezTo>
                <a:cubicBezTo>
                  <a:pt x="380" y="1084"/>
                  <a:pt x="382" y="1084"/>
                  <a:pt x="384" y="1084"/>
                </a:cubicBezTo>
                <a:cubicBezTo>
                  <a:pt x="384" y="1085"/>
                  <a:pt x="384" y="1086"/>
                  <a:pt x="384" y="1087"/>
                </a:cubicBezTo>
                <a:cubicBezTo>
                  <a:pt x="384" y="1087"/>
                  <a:pt x="383" y="1087"/>
                  <a:pt x="382" y="1087"/>
                </a:cubicBezTo>
                <a:close/>
                <a:moveTo>
                  <a:pt x="384" y="1087"/>
                </a:moveTo>
                <a:cubicBezTo>
                  <a:pt x="384" y="1088"/>
                  <a:pt x="385" y="1088"/>
                  <a:pt x="385" y="1089"/>
                </a:cubicBezTo>
                <a:cubicBezTo>
                  <a:pt x="384" y="1088"/>
                  <a:pt x="383" y="1088"/>
                  <a:pt x="383" y="1087"/>
                </a:cubicBezTo>
                <a:cubicBezTo>
                  <a:pt x="383" y="1087"/>
                  <a:pt x="384" y="1087"/>
                  <a:pt x="384" y="1087"/>
                </a:cubicBezTo>
                <a:close/>
                <a:moveTo>
                  <a:pt x="339" y="1093"/>
                </a:moveTo>
                <a:cubicBezTo>
                  <a:pt x="338" y="1095"/>
                  <a:pt x="337" y="1097"/>
                  <a:pt x="335" y="1099"/>
                </a:cubicBezTo>
                <a:cubicBezTo>
                  <a:pt x="334" y="1098"/>
                  <a:pt x="332" y="1098"/>
                  <a:pt x="330" y="1097"/>
                </a:cubicBezTo>
                <a:cubicBezTo>
                  <a:pt x="330" y="1096"/>
                  <a:pt x="330" y="1095"/>
                  <a:pt x="331" y="1094"/>
                </a:cubicBezTo>
                <a:cubicBezTo>
                  <a:pt x="331" y="1094"/>
                  <a:pt x="332" y="1094"/>
                  <a:pt x="333" y="1093"/>
                </a:cubicBezTo>
                <a:cubicBezTo>
                  <a:pt x="333" y="1093"/>
                  <a:pt x="333" y="1093"/>
                  <a:pt x="334" y="1093"/>
                </a:cubicBezTo>
                <a:cubicBezTo>
                  <a:pt x="334" y="1093"/>
                  <a:pt x="334" y="1093"/>
                  <a:pt x="334" y="1093"/>
                </a:cubicBezTo>
                <a:cubicBezTo>
                  <a:pt x="335" y="1092"/>
                  <a:pt x="336" y="1092"/>
                  <a:pt x="337" y="1091"/>
                </a:cubicBezTo>
                <a:cubicBezTo>
                  <a:pt x="338" y="1091"/>
                  <a:pt x="339" y="1091"/>
                  <a:pt x="340" y="1091"/>
                </a:cubicBezTo>
                <a:cubicBezTo>
                  <a:pt x="339" y="1092"/>
                  <a:pt x="339" y="1093"/>
                  <a:pt x="339" y="1093"/>
                </a:cubicBezTo>
                <a:close/>
                <a:moveTo>
                  <a:pt x="330" y="1106"/>
                </a:moveTo>
                <a:cubicBezTo>
                  <a:pt x="327" y="1106"/>
                  <a:pt x="324" y="1105"/>
                  <a:pt x="322" y="1104"/>
                </a:cubicBezTo>
                <a:cubicBezTo>
                  <a:pt x="323" y="1101"/>
                  <a:pt x="325" y="1099"/>
                  <a:pt x="328" y="1096"/>
                </a:cubicBezTo>
                <a:cubicBezTo>
                  <a:pt x="328" y="1096"/>
                  <a:pt x="329" y="1095"/>
                  <a:pt x="329" y="1095"/>
                </a:cubicBezTo>
                <a:cubicBezTo>
                  <a:pt x="329" y="1096"/>
                  <a:pt x="329" y="1096"/>
                  <a:pt x="329" y="1097"/>
                </a:cubicBezTo>
                <a:cubicBezTo>
                  <a:pt x="329" y="1097"/>
                  <a:pt x="329" y="1097"/>
                  <a:pt x="329" y="1097"/>
                </a:cubicBezTo>
                <a:cubicBezTo>
                  <a:pt x="328" y="1096"/>
                  <a:pt x="328" y="1097"/>
                  <a:pt x="328" y="1097"/>
                </a:cubicBezTo>
                <a:cubicBezTo>
                  <a:pt x="329" y="1098"/>
                  <a:pt x="329" y="1098"/>
                  <a:pt x="329" y="1098"/>
                </a:cubicBezTo>
                <a:cubicBezTo>
                  <a:pt x="328" y="1099"/>
                  <a:pt x="328" y="1101"/>
                  <a:pt x="327" y="1103"/>
                </a:cubicBezTo>
                <a:cubicBezTo>
                  <a:pt x="327" y="1104"/>
                  <a:pt x="328" y="1104"/>
                  <a:pt x="328" y="1103"/>
                </a:cubicBezTo>
                <a:cubicBezTo>
                  <a:pt x="329" y="1101"/>
                  <a:pt x="329" y="1100"/>
                  <a:pt x="330" y="1098"/>
                </a:cubicBezTo>
                <a:cubicBezTo>
                  <a:pt x="331" y="1098"/>
                  <a:pt x="333" y="1099"/>
                  <a:pt x="335" y="1100"/>
                </a:cubicBezTo>
                <a:cubicBezTo>
                  <a:pt x="333" y="1102"/>
                  <a:pt x="332" y="1104"/>
                  <a:pt x="330" y="1106"/>
                </a:cubicBezTo>
                <a:cubicBezTo>
                  <a:pt x="330" y="1106"/>
                  <a:pt x="330" y="1106"/>
                  <a:pt x="330" y="1106"/>
                </a:cubicBezTo>
                <a:close/>
                <a:moveTo>
                  <a:pt x="252" y="1231"/>
                </a:moveTo>
                <a:cubicBezTo>
                  <a:pt x="253" y="1230"/>
                  <a:pt x="253" y="1229"/>
                  <a:pt x="253" y="1228"/>
                </a:cubicBezTo>
                <a:cubicBezTo>
                  <a:pt x="253" y="1228"/>
                  <a:pt x="253" y="1228"/>
                  <a:pt x="253" y="1228"/>
                </a:cubicBezTo>
                <a:cubicBezTo>
                  <a:pt x="253" y="1228"/>
                  <a:pt x="254" y="1228"/>
                  <a:pt x="254" y="1228"/>
                </a:cubicBezTo>
                <a:cubicBezTo>
                  <a:pt x="254" y="1227"/>
                  <a:pt x="254" y="1227"/>
                  <a:pt x="254" y="1226"/>
                </a:cubicBezTo>
                <a:cubicBezTo>
                  <a:pt x="254" y="1226"/>
                  <a:pt x="254" y="1226"/>
                  <a:pt x="254" y="1225"/>
                </a:cubicBezTo>
                <a:cubicBezTo>
                  <a:pt x="254" y="1225"/>
                  <a:pt x="255" y="1225"/>
                  <a:pt x="255" y="1225"/>
                </a:cubicBezTo>
                <a:cubicBezTo>
                  <a:pt x="255" y="1224"/>
                  <a:pt x="256" y="1222"/>
                  <a:pt x="257" y="1221"/>
                </a:cubicBezTo>
                <a:cubicBezTo>
                  <a:pt x="257" y="1221"/>
                  <a:pt x="257" y="1222"/>
                  <a:pt x="257" y="1222"/>
                </a:cubicBezTo>
                <a:cubicBezTo>
                  <a:pt x="257" y="1223"/>
                  <a:pt x="256" y="1223"/>
                  <a:pt x="256" y="1224"/>
                </a:cubicBezTo>
                <a:cubicBezTo>
                  <a:pt x="256" y="1224"/>
                  <a:pt x="257" y="1224"/>
                  <a:pt x="257" y="1224"/>
                </a:cubicBezTo>
                <a:cubicBezTo>
                  <a:pt x="257" y="1225"/>
                  <a:pt x="257" y="1225"/>
                  <a:pt x="257" y="1225"/>
                </a:cubicBezTo>
                <a:cubicBezTo>
                  <a:pt x="256" y="1226"/>
                  <a:pt x="256" y="1226"/>
                  <a:pt x="256" y="1227"/>
                </a:cubicBezTo>
                <a:cubicBezTo>
                  <a:pt x="256" y="1227"/>
                  <a:pt x="256" y="1228"/>
                  <a:pt x="256" y="1228"/>
                </a:cubicBezTo>
                <a:cubicBezTo>
                  <a:pt x="255" y="1229"/>
                  <a:pt x="254" y="1231"/>
                  <a:pt x="252" y="1232"/>
                </a:cubicBezTo>
                <a:cubicBezTo>
                  <a:pt x="252" y="1231"/>
                  <a:pt x="252" y="1231"/>
                  <a:pt x="252" y="1231"/>
                </a:cubicBezTo>
                <a:close/>
                <a:moveTo>
                  <a:pt x="246" y="1215"/>
                </a:moveTo>
                <a:cubicBezTo>
                  <a:pt x="247" y="1213"/>
                  <a:pt x="248" y="1211"/>
                  <a:pt x="248" y="1209"/>
                </a:cubicBezTo>
                <a:cubicBezTo>
                  <a:pt x="248" y="1212"/>
                  <a:pt x="248" y="1214"/>
                  <a:pt x="247" y="1216"/>
                </a:cubicBezTo>
                <a:cubicBezTo>
                  <a:pt x="247" y="1216"/>
                  <a:pt x="246" y="1217"/>
                  <a:pt x="246" y="1217"/>
                </a:cubicBezTo>
                <a:cubicBezTo>
                  <a:pt x="246" y="1216"/>
                  <a:pt x="246" y="1216"/>
                  <a:pt x="246" y="1215"/>
                </a:cubicBezTo>
                <a:close/>
                <a:moveTo>
                  <a:pt x="248" y="1208"/>
                </a:moveTo>
                <a:cubicBezTo>
                  <a:pt x="248" y="1208"/>
                  <a:pt x="248" y="1208"/>
                  <a:pt x="248" y="1208"/>
                </a:cubicBezTo>
                <a:cubicBezTo>
                  <a:pt x="248" y="1206"/>
                  <a:pt x="249" y="1205"/>
                  <a:pt x="249" y="1203"/>
                </a:cubicBezTo>
                <a:cubicBezTo>
                  <a:pt x="249" y="1203"/>
                  <a:pt x="249" y="1203"/>
                  <a:pt x="250" y="1203"/>
                </a:cubicBezTo>
                <a:cubicBezTo>
                  <a:pt x="250" y="1203"/>
                  <a:pt x="250" y="1202"/>
                  <a:pt x="250" y="1202"/>
                </a:cubicBezTo>
                <a:cubicBezTo>
                  <a:pt x="250" y="1202"/>
                  <a:pt x="249" y="1202"/>
                  <a:pt x="249" y="1202"/>
                </a:cubicBezTo>
                <a:cubicBezTo>
                  <a:pt x="250" y="1200"/>
                  <a:pt x="250" y="1198"/>
                  <a:pt x="251" y="1196"/>
                </a:cubicBezTo>
                <a:cubicBezTo>
                  <a:pt x="251" y="1195"/>
                  <a:pt x="252" y="1195"/>
                  <a:pt x="252" y="1195"/>
                </a:cubicBezTo>
                <a:cubicBezTo>
                  <a:pt x="253" y="1195"/>
                  <a:pt x="252" y="1194"/>
                  <a:pt x="252" y="1194"/>
                </a:cubicBezTo>
                <a:cubicBezTo>
                  <a:pt x="251" y="1194"/>
                  <a:pt x="251" y="1194"/>
                  <a:pt x="251" y="1194"/>
                </a:cubicBezTo>
                <a:cubicBezTo>
                  <a:pt x="251" y="1194"/>
                  <a:pt x="251" y="1193"/>
                  <a:pt x="252" y="1192"/>
                </a:cubicBezTo>
                <a:cubicBezTo>
                  <a:pt x="252" y="1192"/>
                  <a:pt x="252" y="1192"/>
                  <a:pt x="252" y="1192"/>
                </a:cubicBezTo>
                <a:cubicBezTo>
                  <a:pt x="252" y="1193"/>
                  <a:pt x="253" y="1192"/>
                  <a:pt x="252" y="1191"/>
                </a:cubicBezTo>
                <a:cubicBezTo>
                  <a:pt x="252" y="1191"/>
                  <a:pt x="252" y="1191"/>
                  <a:pt x="252" y="1191"/>
                </a:cubicBezTo>
                <a:cubicBezTo>
                  <a:pt x="252" y="1190"/>
                  <a:pt x="252" y="1190"/>
                  <a:pt x="252" y="1189"/>
                </a:cubicBezTo>
                <a:cubicBezTo>
                  <a:pt x="252" y="1189"/>
                  <a:pt x="252" y="1189"/>
                  <a:pt x="252" y="1189"/>
                </a:cubicBezTo>
                <a:cubicBezTo>
                  <a:pt x="253" y="1186"/>
                  <a:pt x="255" y="1183"/>
                  <a:pt x="256" y="1180"/>
                </a:cubicBezTo>
                <a:cubicBezTo>
                  <a:pt x="256" y="1180"/>
                  <a:pt x="256" y="1180"/>
                  <a:pt x="256" y="1180"/>
                </a:cubicBezTo>
                <a:cubicBezTo>
                  <a:pt x="258" y="1180"/>
                  <a:pt x="260" y="1180"/>
                  <a:pt x="263" y="1180"/>
                </a:cubicBezTo>
                <a:cubicBezTo>
                  <a:pt x="262" y="1181"/>
                  <a:pt x="262" y="1181"/>
                  <a:pt x="262" y="1182"/>
                </a:cubicBezTo>
                <a:cubicBezTo>
                  <a:pt x="256" y="1192"/>
                  <a:pt x="250" y="1203"/>
                  <a:pt x="249" y="1215"/>
                </a:cubicBezTo>
                <a:cubicBezTo>
                  <a:pt x="249" y="1215"/>
                  <a:pt x="249" y="1215"/>
                  <a:pt x="249" y="1216"/>
                </a:cubicBezTo>
                <a:cubicBezTo>
                  <a:pt x="249" y="1216"/>
                  <a:pt x="248" y="1216"/>
                  <a:pt x="248" y="1216"/>
                </a:cubicBezTo>
                <a:cubicBezTo>
                  <a:pt x="248" y="1216"/>
                  <a:pt x="248" y="1216"/>
                  <a:pt x="248" y="1216"/>
                </a:cubicBezTo>
                <a:cubicBezTo>
                  <a:pt x="249" y="1213"/>
                  <a:pt x="249" y="1210"/>
                  <a:pt x="249" y="1208"/>
                </a:cubicBezTo>
                <a:cubicBezTo>
                  <a:pt x="249" y="1207"/>
                  <a:pt x="248" y="1207"/>
                  <a:pt x="248" y="1208"/>
                </a:cubicBezTo>
                <a:close/>
                <a:moveTo>
                  <a:pt x="246" y="1203"/>
                </a:moveTo>
                <a:cubicBezTo>
                  <a:pt x="246" y="1203"/>
                  <a:pt x="246" y="1203"/>
                  <a:pt x="246" y="1202"/>
                </a:cubicBezTo>
                <a:cubicBezTo>
                  <a:pt x="246" y="1203"/>
                  <a:pt x="246" y="1203"/>
                  <a:pt x="246" y="1203"/>
                </a:cubicBezTo>
                <a:close/>
                <a:moveTo>
                  <a:pt x="197" y="1236"/>
                </a:moveTo>
                <a:cubicBezTo>
                  <a:pt x="199" y="1235"/>
                  <a:pt x="200" y="1235"/>
                  <a:pt x="202" y="1234"/>
                </a:cubicBezTo>
                <a:cubicBezTo>
                  <a:pt x="201" y="1235"/>
                  <a:pt x="201" y="1235"/>
                  <a:pt x="201" y="1236"/>
                </a:cubicBezTo>
                <a:cubicBezTo>
                  <a:pt x="195" y="1238"/>
                  <a:pt x="188" y="1240"/>
                  <a:pt x="182" y="1243"/>
                </a:cubicBezTo>
                <a:cubicBezTo>
                  <a:pt x="182" y="1243"/>
                  <a:pt x="182" y="1243"/>
                  <a:pt x="182" y="1243"/>
                </a:cubicBezTo>
                <a:cubicBezTo>
                  <a:pt x="186" y="1235"/>
                  <a:pt x="189" y="1228"/>
                  <a:pt x="192" y="1220"/>
                </a:cubicBezTo>
                <a:cubicBezTo>
                  <a:pt x="191" y="1224"/>
                  <a:pt x="190" y="1228"/>
                  <a:pt x="190" y="1232"/>
                </a:cubicBezTo>
                <a:cubicBezTo>
                  <a:pt x="190" y="1232"/>
                  <a:pt x="190" y="1232"/>
                  <a:pt x="189" y="1232"/>
                </a:cubicBezTo>
                <a:cubicBezTo>
                  <a:pt x="189" y="1233"/>
                  <a:pt x="189" y="1234"/>
                  <a:pt x="190" y="1233"/>
                </a:cubicBezTo>
                <a:cubicBezTo>
                  <a:pt x="190" y="1233"/>
                  <a:pt x="190" y="1233"/>
                  <a:pt x="191" y="1233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4" y="1232"/>
                  <a:pt x="197" y="1230"/>
                  <a:pt x="200" y="1229"/>
                </a:cubicBezTo>
                <a:cubicBezTo>
                  <a:pt x="200" y="1230"/>
                  <a:pt x="200" y="1230"/>
                  <a:pt x="200" y="1231"/>
                </a:cubicBezTo>
                <a:cubicBezTo>
                  <a:pt x="199" y="1232"/>
                  <a:pt x="200" y="1232"/>
                  <a:pt x="201" y="1231"/>
                </a:cubicBezTo>
                <a:cubicBezTo>
                  <a:pt x="201" y="1230"/>
                  <a:pt x="201" y="1230"/>
                  <a:pt x="202" y="1229"/>
                </a:cubicBezTo>
                <a:cubicBezTo>
                  <a:pt x="202" y="1228"/>
                  <a:pt x="203" y="1228"/>
                  <a:pt x="204" y="1228"/>
                </a:cubicBezTo>
                <a:cubicBezTo>
                  <a:pt x="203" y="1230"/>
                  <a:pt x="203" y="1231"/>
                  <a:pt x="202" y="1233"/>
                </a:cubicBezTo>
                <a:cubicBezTo>
                  <a:pt x="200" y="1234"/>
                  <a:pt x="199" y="1234"/>
                  <a:pt x="197" y="1235"/>
                </a:cubicBezTo>
                <a:cubicBezTo>
                  <a:pt x="196" y="1235"/>
                  <a:pt x="196" y="1236"/>
                  <a:pt x="197" y="1236"/>
                </a:cubicBezTo>
                <a:close/>
                <a:moveTo>
                  <a:pt x="199" y="1242"/>
                </a:moveTo>
                <a:cubicBezTo>
                  <a:pt x="199" y="1242"/>
                  <a:pt x="199" y="1242"/>
                  <a:pt x="198" y="1242"/>
                </a:cubicBezTo>
                <a:cubicBezTo>
                  <a:pt x="198" y="1242"/>
                  <a:pt x="198" y="1242"/>
                  <a:pt x="197" y="1242"/>
                </a:cubicBezTo>
                <a:cubicBezTo>
                  <a:pt x="197" y="1242"/>
                  <a:pt x="197" y="1242"/>
                  <a:pt x="197" y="1242"/>
                </a:cubicBezTo>
                <a:cubicBezTo>
                  <a:pt x="197" y="1242"/>
                  <a:pt x="196" y="1242"/>
                  <a:pt x="195" y="1242"/>
                </a:cubicBezTo>
                <a:cubicBezTo>
                  <a:pt x="195" y="1242"/>
                  <a:pt x="195" y="1242"/>
                  <a:pt x="195" y="1242"/>
                </a:cubicBezTo>
                <a:cubicBezTo>
                  <a:pt x="194" y="1242"/>
                  <a:pt x="193" y="1242"/>
                  <a:pt x="193" y="1242"/>
                </a:cubicBezTo>
                <a:cubicBezTo>
                  <a:pt x="192" y="1242"/>
                  <a:pt x="192" y="1243"/>
                  <a:pt x="193" y="1243"/>
                </a:cubicBezTo>
                <a:cubicBezTo>
                  <a:pt x="193" y="1243"/>
                  <a:pt x="193" y="1243"/>
                  <a:pt x="194" y="1244"/>
                </a:cubicBezTo>
                <a:cubicBezTo>
                  <a:pt x="193" y="1244"/>
                  <a:pt x="192" y="1244"/>
                  <a:pt x="190" y="1245"/>
                </a:cubicBezTo>
                <a:cubicBezTo>
                  <a:pt x="190" y="1244"/>
                  <a:pt x="190" y="1244"/>
                  <a:pt x="190" y="1244"/>
                </a:cubicBezTo>
                <a:cubicBezTo>
                  <a:pt x="188" y="1244"/>
                  <a:pt x="186" y="1244"/>
                  <a:pt x="184" y="1243"/>
                </a:cubicBezTo>
                <a:cubicBezTo>
                  <a:pt x="190" y="1241"/>
                  <a:pt x="195" y="1239"/>
                  <a:pt x="201" y="1237"/>
                </a:cubicBezTo>
                <a:cubicBezTo>
                  <a:pt x="200" y="1239"/>
                  <a:pt x="200" y="1240"/>
                  <a:pt x="200" y="1242"/>
                </a:cubicBezTo>
                <a:cubicBezTo>
                  <a:pt x="200" y="1242"/>
                  <a:pt x="199" y="1242"/>
                  <a:pt x="199" y="1242"/>
                </a:cubicBezTo>
                <a:close/>
                <a:moveTo>
                  <a:pt x="123" y="1175"/>
                </a:moveTo>
                <a:cubicBezTo>
                  <a:pt x="123" y="1175"/>
                  <a:pt x="124" y="1175"/>
                  <a:pt x="124" y="1175"/>
                </a:cubicBezTo>
                <a:cubicBezTo>
                  <a:pt x="124" y="1175"/>
                  <a:pt x="125" y="1175"/>
                  <a:pt x="125" y="1175"/>
                </a:cubicBezTo>
                <a:cubicBezTo>
                  <a:pt x="125" y="1175"/>
                  <a:pt x="125" y="1176"/>
                  <a:pt x="126" y="1175"/>
                </a:cubicBezTo>
                <a:cubicBezTo>
                  <a:pt x="126" y="1175"/>
                  <a:pt x="126" y="1175"/>
                  <a:pt x="126" y="1175"/>
                </a:cubicBezTo>
                <a:cubicBezTo>
                  <a:pt x="127" y="1175"/>
                  <a:pt x="128" y="1175"/>
                  <a:pt x="129" y="1174"/>
                </a:cubicBezTo>
                <a:cubicBezTo>
                  <a:pt x="130" y="1174"/>
                  <a:pt x="129" y="1173"/>
                  <a:pt x="129" y="1173"/>
                </a:cubicBezTo>
                <a:cubicBezTo>
                  <a:pt x="127" y="1174"/>
                  <a:pt x="127" y="1174"/>
                  <a:pt x="126" y="1174"/>
                </a:cubicBezTo>
                <a:cubicBezTo>
                  <a:pt x="127" y="1173"/>
                  <a:pt x="127" y="1172"/>
                  <a:pt x="127" y="1172"/>
                </a:cubicBezTo>
                <a:cubicBezTo>
                  <a:pt x="129" y="1169"/>
                  <a:pt x="134" y="1166"/>
                  <a:pt x="135" y="1165"/>
                </a:cubicBezTo>
                <a:cubicBezTo>
                  <a:pt x="137" y="1163"/>
                  <a:pt x="140" y="1162"/>
                  <a:pt x="142" y="1160"/>
                </a:cubicBezTo>
                <a:cubicBezTo>
                  <a:pt x="142" y="1162"/>
                  <a:pt x="141" y="1163"/>
                  <a:pt x="140" y="1165"/>
                </a:cubicBezTo>
                <a:cubicBezTo>
                  <a:pt x="140" y="1165"/>
                  <a:pt x="141" y="1166"/>
                  <a:pt x="141" y="1165"/>
                </a:cubicBezTo>
                <a:cubicBezTo>
                  <a:pt x="142" y="1163"/>
                  <a:pt x="143" y="1161"/>
                  <a:pt x="144" y="1160"/>
                </a:cubicBezTo>
                <a:cubicBezTo>
                  <a:pt x="145" y="1159"/>
                  <a:pt x="146" y="1159"/>
                  <a:pt x="147" y="1158"/>
                </a:cubicBezTo>
                <a:cubicBezTo>
                  <a:pt x="146" y="1161"/>
                  <a:pt x="145" y="1163"/>
                  <a:pt x="144" y="1166"/>
                </a:cubicBezTo>
                <a:cubicBezTo>
                  <a:pt x="144" y="1167"/>
                  <a:pt x="145" y="1167"/>
                  <a:pt x="145" y="1166"/>
                </a:cubicBezTo>
                <a:cubicBezTo>
                  <a:pt x="147" y="1163"/>
                  <a:pt x="148" y="1160"/>
                  <a:pt x="150" y="1156"/>
                </a:cubicBezTo>
                <a:cubicBezTo>
                  <a:pt x="151" y="1156"/>
                  <a:pt x="152" y="1155"/>
                  <a:pt x="153" y="1155"/>
                </a:cubicBezTo>
                <a:cubicBezTo>
                  <a:pt x="152" y="1157"/>
                  <a:pt x="151" y="1159"/>
                  <a:pt x="150" y="1161"/>
                </a:cubicBezTo>
                <a:cubicBezTo>
                  <a:pt x="149" y="1161"/>
                  <a:pt x="150" y="1162"/>
                  <a:pt x="150" y="1162"/>
                </a:cubicBezTo>
                <a:cubicBezTo>
                  <a:pt x="154" y="1159"/>
                  <a:pt x="156" y="1156"/>
                  <a:pt x="158" y="1152"/>
                </a:cubicBezTo>
                <a:cubicBezTo>
                  <a:pt x="159" y="1152"/>
                  <a:pt x="159" y="1152"/>
                  <a:pt x="160" y="1151"/>
                </a:cubicBezTo>
                <a:cubicBezTo>
                  <a:pt x="159" y="1154"/>
                  <a:pt x="158" y="1157"/>
                  <a:pt x="157" y="1160"/>
                </a:cubicBezTo>
                <a:cubicBezTo>
                  <a:pt x="157" y="1160"/>
                  <a:pt x="157" y="1160"/>
                  <a:pt x="157" y="1160"/>
                </a:cubicBezTo>
                <a:cubicBezTo>
                  <a:pt x="145" y="1167"/>
                  <a:pt x="133" y="1173"/>
                  <a:pt x="121" y="1180"/>
                </a:cubicBezTo>
                <a:cubicBezTo>
                  <a:pt x="122" y="1178"/>
                  <a:pt x="123" y="1177"/>
                  <a:pt x="123" y="1175"/>
                </a:cubicBezTo>
                <a:close/>
                <a:moveTo>
                  <a:pt x="162" y="1136"/>
                </a:moveTo>
                <a:cubicBezTo>
                  <a:pt x="157" y="1142"/>
                  <a:pt x="153" y="1148"/>
                  <a:pt x="150" y="1155"/>
                </a:cubicBezTo>
                <a:cubicBezTo>
                  <a:pt x="149" y="1155"/>
                  <a:pt x="149" y="1155"/>
                  <a:pt x="149" y="1156"/>
                </a:cubicBezTo>
                <a:cubicBezTo>
                  <a:pt x="149" y="1155"/>
                  <a:pt x="149" y="1155"/>
                  <a:pt x="149" y="1154"/>
                </a:cubicBezTo>
                <a:cubicBezTo>
                  <a:pt x="152" y="1148"/>
                  <a:pt x="155" y="1142"/>
                  <a:pt x="158" y="1137"/>
                </a:cubicBezTo>
                <a:cubicBezTo>
                  <a:pt x="159" y="1136"/>
                  <a:pt x="161" y="1136"/>
                  <a:pt x="162" y="1136"/>
                </a:cubicBezTo>
                <a:close/>
                <a:moveTo>
                  <a:pt x="214" y="1085"/>
                </a:moveTo>
                <a:cubicBezTo>
                  <a:pt x="200" y="1085"/>
                  <a:pt x="186" y="1085"/>
                  <a:pt x="172" y="1084"/>
                </a:cubicBezTo>
                <a:cubicBezTo>
                  <a:pt x="171" y="1084"/>
                  <a:pt x="171" y="1083"/>
                  <a:pt x="170" y="1082"/>
                </a:cubicBezTo>
                <a:cubicBezTo>
                  <a:pt x="173" y="1081"/>
                  <a:pt x="175" y="1080"/>
                  <a:pt x="177" y="1079"/>
                </a:cubicBezTo>
                <a:cubicBezTo>
                  <a:pt x="187" y="1080"/>
                  <a:pt x="196" y="1080"/>
                  <a:pt x="205" y="1080"/>
                </a:cubicBezTo>
                <a:cubicBezTo>
                  <a:pt x="205" y="1080"/>
                  <a:pt x="205" y="1080"/>
                  <a:pt x="205" y="1080"/>
                </a:cubicBezTo>
                <a:cubicBezTo>
                  <a:pt x="205" y="1080"/>
                  <a:pt x="205" y="1081"/>
                  <a:pt x="206" y="1081"/>
                </a:cubicBezTo>
                <a:cubicBezTo>
                  <a:pt x="208" y="1081"/>
                  <a:pt x="209" y="1080"/>
                  <a:pt x="211" y="1080"/>
                </a:cubicBezTo>
                <a:cubicBezTo>
                  <a:pt x="213" y="1080"/>
                  <a:pt x="215" y="1080"/>
                  <a:pt x="217" y="1079"/>
                </a:cubicBezTo>
                <a:cubicBezTo>
                  <a:pt x="214" y="1087"/>
                  <a:pt x="211" y="1094"/>
                  <a:pt x="208" y="1102"/>
                </a:cubicBezTo>
                <a:cubicBezTo>
                  <a:pt x="205" y="1108"/>
                  <a:pt x="202" y="1115"/>
                  <a:pt x="200" y="1121"/>
                </a:cubicBezTo>
                <a:cubicBezTo>
                  <a:pt x="190" y="1110"/>
                  <a:pt x="181" y="1097"/>
                  <a:pt x="172" y="1085"/>
                </a:cubicBezTo>
                <a:cubicBezTo>
                  <a:pt x="186" y="1085"/>
                  <a:pt x="200" y="1086"/>
                  <a:pt x="214" y="1086"/>
                </a:cubicBezTo>
                <a:cubicBezTo>
                  <a:pt x="215" y="1086"/>
                  <a:pt x="215" y="1085"/>
                  <a:pt x="214" y="1085"/>
                </a:cubicBezTo>
                <a:close/>
                <a:moveTo>
                  <a:pt x="135" y="1048"/>
                </a:moveTo>
                <a:cubicBezTo>
                  <a:pt x="133" y="1046"/>
                  <a:pt x="132" y="1044"/>
                  <a:pt x="130" y="1042"/>
                </a:cubicBezTo>
                <a:cubicBezTo>
                  <a:pt x="130" y="1041"/>
                  <a:pt x="130" y="1041"/>
                  <a:pt x="131" y="1040"/>
                </a:cubicBezTo>
                <a:cubicBezTo>
                  <a:pt x="131" y="1040"/>
                  <a:pt x="131" y="1040"/>
                  <a:pt x="131" y="1040"/>
                </a:cubicBezTo>
                <a:cubicBezTo>
                  <a:pt x="131" y="1038"/>
                  <a:pt x="132" y="1037"/>
                  <a:pt x="133" y="1035"/>
                </a:cubicBezTo>
                <a:cubicBezTo>
                  <a:pt x="134" y="1035"/>
                  <a:pt x="134" y="1035"/>
                  <a:pt x="134" y="1035"/>
                </a:cubicBezTo>
                <a:cubicBezTo>
                  <a:pt x="134" y="1035"/>
                  <a:pt x="134" y="1035"/>
                  <a:pt x="133" y="1035"/>
                </a:cubicBezTo>
                <a:cubicBezTo>
                  <a:pt x="133" y="1035"/>
                  <a:pt x="133" y="1035"/>
                  <a:pt x="133" y="1035"/>
                </a:cubicBezTo>
                <a:cubicBezTo>
                  <a:pt x="134" y="1035"/>
                  <a:pt x="135" y="1035"/>
                  <a:pt x="135" y="1035"/>
                </a:cubicBezTo>
                <a:cubicBezTo>
                  <a:pt x="135" y="1035"/>
                  <a:pt x="135" y="1035"/>
                  <a:pt x="135" y="1035"/>
                </a:cubicBezTo>
                <a:cubicBezTo>
                  <a:pt x="135" y="1035"/>
                  <a:pt x="135" y="1035"/>
                  <a:pt x="135" y="1035"/>
                </a:cubicBezTo>
                <a:cubicBezTo>
                  <a:pt x="137" y="1038"/>
                  <a:pt x="138" y="1041"/>
                  <a:pt x="139" y="1044"/>
                </a:cubicBezTo>
                <a:cubicBezTo>
                  <a:pt x="139" y="1044"/>
                  <a:pt x="140" y="1044"/>
                  <a:pt x="140" y="1044"/>
                </a:cubicBezTo>
                <a:cubicBezTo>
                  <a:pt x="139" y="1041"/>
                  <a:pt x="137" y="1038"/>
                  <a:pt x="136" y="1035"/>
                </a:cubicBezTo>
                <a:cubicBezTo>
                  <a:pt x="136" y="1035"/>
                  <a:pt x="136" y="1035"/>
                  <a:pt x="136" y="1035"/>
                </a:cubicBezTo>
                <a:cubicBezTo>
                  <a:pt x="139" y="1039"/>
                  <a:pt x="143" y="1043"/>
                  <a:pt x="145" y="1047"/>
                </a:cubicBezTo>
                <a:cubicBezTo>
                  <a:pt x="147" y="1049"/>
                  <a:pt x="148" y="1051"/>
                  <a:pt x="150" y="1053"/>
                </a:cubicBezTo>
                <a:cubicBezTo>
                  <a:pt x="149" y="1054"/>
                  <a:pt x="148" y="1054"/>
                  <a:pt x="147" y="1055"/>
                </a:cubicBezTo>
                <a:cubicBezTo>
                  <a:pt x="146" y="1056"/>
                  <a:pt x="147" y="1056"/>
                  <a:pt x="147" y="1056"/>
                </a:cubicBezTo>
                <a:cubicBezTo>
                  <a:pt x="148" y="1056"/>
                  <a:pt x="150" y="1055"/>
                  <a:pt x="151" y="1054"/>
                </a:cubicBezTo>
                <a:cubicBezTo>
                  <a:pt x="152" y="1056"/>
                  <a:pt x="153" y="1058"/>
                  <a:pt x="155" y="1060"/>
                </a:cubicBezTo>
                <a:cubicBezTo>
                  <a:pt x="154" y="1060"/>
                  <a:pt x="154" y="1061"/>
                  <a:pt x="154" y="1061"/>
                </a:cubicBezTo>
                <a:cubicBezTo>
                  <a:pt x="154" y="1061"/>
                  <a:pt x="154" y="1062"/>
                  <a:pt x="155" y="1062"/>
                </a:cubicBezTo>
                <a:cubicBezTo>
                  <a:pt x="155" y="1061"/>
                  <a:pt x="155" y="1061"/>
                  <a:pt x="155" y="1061"/>
                </a:cubicBezTo>
                <a:cubicBezTo>
                  <a:pt x="158" y="1065"/>
                  <a:pt x="160" y="1068"/>
                  <a:pt x="163" y="1072"/>
                </a:cubicBezTo>
                <a:cubicBezTo>
                  <a:pt x="162" y="1073"/>
                  <a:pt x="161" y="1075"/>
                  <a:pt x="160" y="1077"/>
                </a:cubicBezTo>
                <a:cubicBezTo>
                  <a:pt x="158" y="1077"/>
                  <a:pt x="157" y="1077"/>
                  <a:pt x="155" y="1077"/>
                </a:cubicBezTo>
                <a:cubicBezTo>
                  <a:pt x="149" y="1067"/>
                  <a:pt x="142" y="1058"/>
                  <a:pt x="136" y="1049"/>
                </a:cubicBezTo>
                <a:cubicBezTo>
                  <a:pt x="136" y="1049"/>
                  <a:pt x="135" y="1048"/>
                  <a:pt x="135" y="1048"/>
                </a:cubicBezTo>
                <a:close/>
                <a:moveTo>
                  <a:pt x="137" y="1027"/>
                </a:moveTo>
                <a:cubicBezTo>
                  <a:pt x="137" y="1027"/>
                  <a:pt x="138" y="1027"/>
                  <a:pt x="138" y="1027"/>
                </a:cubicBezTo>
                <a:cubicBezTo>
                  <a:pt x="137" y="1027"/>
                  <a:pt x="137" y="1028"/>
                  <a:pt x="137" y="1028"/>
                </a:cubicBezTo>
                <a:cubicBezTo>
                  <a:pt x="137" y="1028"/>
                  <a:pt x="137" y="1027"/>
                  <a:pt x="137" y="1027"/>
                </a:cubicBezTo>
                <a:close/>
                <a:moveTo>
                  <a:pt x="141" y="1018"/>
                </a:moveTo>
                <a:cubicBezTo>
                  <a:pt x="141" y="1018"/>
                  <a:pt x="141" y="1018"/>
                  <a:pt x="141" y="1018"/>
                </a:cubicBezTo>
                <a:cubicBezTo>
                  <a:pt x="143" y="1017"/>
                  <a:pt x="144" y="1016"/>
                  <a:pt x="145" y="1016"/>
                </a:cubicBezTo>
                <a:cubicBezTo>
                  <a:pt x="144" y="1018"/>
                  <a:pt x="142" y="1019"/>
                  <a:pt x="140" y="1021"/>
                </a:cubicBezTo>
                <a:cubicBezTo>
                  <a:pt x="140" y="1020"/>
                  <a:pt x="141" y="1019"/>
                  <a:pt x="141" y="1018"/>
                </a:cubicBezTo>
                <a:close/>
                <a:moveTo>
                  <a:pt x="139" y="1023"/>
                </a:moveTo>
                <a:cubicBezTo>
                  <a:pt x="139" y="1023"/>
                  <a:pt x="139" y="1023"/>
                  <a:pt x="139" y="1023"/>
                </a:cubicBezTo>
                <a:cubicBezTo>
                  <a:pt x="140" y="1022"/>
                  <a:pt x="141" y="1022"/>
                  <a:pt x="141" y="1021"/>
                </a:cubicBezTo>
                <a:cubicBezTo>
                  <a:pt x="141" y="1022"/>
                  <a:pt x="140" y="1022"/>
                  <a:pt x="140" y="1023"/>
                </a:cubicBezTo>
                <a:cubicBezTo>
                  <a:pt x="140" y="1023"/>
                  <a:pt x="140" y="1024"/>
                  <a:pt x="141" y="1024"/>
                </a:cubicBezTo>
                <a:cubicBezTo>
                  <a:pt x="141" y="1023"/>
                  <a:pt x="142" y="1023"/>
                  <a:pt x="143" y="1022"/>
                </a:cubicBezTo>
                <a:cubicBezTo>
                  <a:pt x="144" y="1022"/>
                  <a:pt x="144" y="1021"/>
                  <a:pt x="143" y="1022"/>
                </a:cubicBezTo>
                <a:cubicBezTo>
                  <a:pt x="143" y="1022"/>
                  <a:pt x="142" y="1022"/>
                  <a:pt x="142" y="1022"/>
                </a:cubicBezTo>
                <a:cubicBezTo>
                  <a:pt x="143" y="1021"/>
                  <a:pt x="145" y="1019"/>
                  <a:pt x="146" y="1018"/>
                </a:cubicBezTo>
                <a:cubicBezTo>
                  <a:pt x="147" y="1017"/>
                  <a:pt x="146" y="1017"/>
                  <a:pt x="146" y="1017"/>
                </a:cubicBezTo>
                <a:cubicBezTo>
                  <a:pt x="146" y="1017"/>
                  <a:pt x="145" y="1017"/>
                  <a:pt x="145" y="1017"/>
                </a:cubicBezTo>
                <a:cubicBezTo>
                  <a:pt x="146" y="1016"/>
                  <a:pt x="147" y="1015"/>
                  <a:pt x="147" y="1014"/>
                </a:cubicBezTo>
                <a:cubicBezTo>
                  <a:pt x="148" y="1014"/>
                  <a:pt x="147" y="1013"/>
                  <a:pt x="147" y="1014"/>
                </a:cubicBezTo>
                <a:cubicBezTo>
                  <a:pt x="146" y="1014"/>
                  <a:pt x="145" y="1015"/>
                  <a:pt x="144" y="1015"/>
                </a:cubicBezTo>
                <a:cubicBezTo>
                  <a:pt x="145" y="1014"/>
                  <a:pt x="145" y="1014"/>
                  <a:pt x="146" y="1013"/>
                </a:cubicBezTo>
                <a:cubicBezTo>
                  <a:pt x="146" y="1012"/>
                  <a:pt x="146" y="1012"/>
                  <a:pt x="145" y="1012"/>
                </a:cubicBezTo>
                <a:cubicBezTo>
                  <a:pt x="145" y="1012"/>
                  <a:pt x="144" y="1013"/>
                  <a:pt x="143" y="1013"/>
                </a:cubicBezTo>
                <a:cubicBezTo>
                  <a:pt x="144" y="1012"/>
                  <a:pt x="144" y="1011"/>
                  <a:pt x="145" y="1010"/>
                </a:cubicBezTo>
                <a:cubicBezTo>
                  <a:pt x="146" y="1011"/>
                  <a:pt x="148" y="1013"/>
                  <a:pt x="149" y="1015"/>
                </a:cubicBezTo>
                <a:cubicBezTo>
                  <a:pt x="149" y="1015"/>
                  <a:pt x="150" y="1015"/>
                  <a:pt x="150" y="1015"/>
                </a:cubicBezTo>
                <a:cubicBezTo>
                  <a:pt x="150" y="1015"/>
                  <a:pt x="150" y="1015"/>
                  <a:pt x="150" y="1016"/>
                </a:cubicBezTo>
                <a:cubicBezTo>
                  <a:pt x="151" y="1017"/>
                  <a:pt x="151" y="1017"/>
                  <a:pt x="152" y="1018"/>
                </a:cubicBezTo>
                <a:cubicBezTo>
                  <a:pt x="148" y="1020"/>
                  <a:pt x="142" y="1023"/>
                  <a:pt x="138" y="1027"/>
                </a:cubicBezTo>
                <a:cubicBezTo>
                  <a:pt x="138" y="1027"/>
                  <a:pt x="137" y="1027"/>
                  <a:pt x="137" y="1027"/>
                </a:cubicBezTo>
                <a:cubicBezTo>
                  <a:pt x="138" y="1025"/>
                  <a:pt x="138" y="1024"/>
                  <a:pt x="139" y="1023"/>
                </a:cubicBezTo>
                <a:close/>
                <a:moveTo>
                  <a:pt x="146" y="1007"/>
                </a:moveTo>
                <a:cubicBezTo>
                  <a:pt x="146" y="1007"/>
                  <a:pt x="146" y="1007"/>
                  <a:pt x="146" y="1007"/>
                </a:cubicBezTo>
                <a:cubicBezTo>
                  <a:pt x="146" y="1007"/>
                  <a:pt x="146" y="1007"/>
                  <a:pt x="146" y="1007"/>
                </a:cubicBezTo>
                <a:cubicBezTo>
                  <a:pt x="146" y="1007"/>
                  <a:pt x="146" y="1007"/>
                  <a:pt x="146" y="1007"/>
                </a:cubicBezTo>
                <a:close/>
                <a:moveTo>
                  <a:pt x="148" y="1003"/>
                </a:moveTo>
                <a:cubicBezTo>
                  <a:pt x="148" y="1003"/>
                  <a:pt x="148" y="1003"/>
                  <a:pt x="148" y="1003"/>
                </a:cubicBezTo>
                <a:cubicBezTo>
                  <a:pt x="148" y="1003"/>
                  <a:pt x="148" y="1003"/>
                  <a:pt x="148" y="1004"/>
                </a:cubicBezTo>
                <a:cubicBezTo>
                  <a:pt x="148" y="1004"/>
                  <a:pt x="148" y="1004"/>
                  <a:pt x="148" y="1004"/>
                </a:cubicBezTo>
                <a:cubicBezTo>
                  <a:pt x="148" y="1003"/>
                  <a:pt x="148" y="1003"/>
                  <a:pt x="148" y="1003"/>
                </a:cubicBezTo>
                <a:close/>
                <a:moveTo>
                  <a:pt x="148" y="1004"/>
                </a:moveTo>
                <a:cubicBezTo>
                  <a:pt x="148" y="1004"/>
                  <a:pt x="148" y="1005"/>
                  <a:pt x="148" y="1005"/>
                </a:cubicBezTo>
                <a:cubicBezTo>
                  <a:pt x="148" y="1005"/>
                  <a:pt x="148" y="1005"/>
                  <a:pt x="148" y="1005"/>
                </a:cubicBezTo>
                <a:cubicBezTo>
                  <a:pt x="148" y="1005"/>
                  <a:pt x="148" y="1004"/>
                  <a:pt x="148" y="1004"/>
                </a:cubicBezTo>
                <a:close/>
                <a:moveTo>
                  <a:pt x="148" y="1004"/>
                </a:moveTo>
                <a:cubicBezTo>
                  <a:pt x="148" y="1004"/>
                  <a:pt x="148" y="1003"/>
                  <a:pt x="148" y="1003"/>
                </a:cubicBezTo>
                <a:cubicBezTo>
                  <a:pt x="148" y="1003"/>
                  <a:pt x="149" y="1003"/>
                  <a:pt x="149" y="1003"/>
                </a:cubicBezTo>
                <a:cubicBezTo>
                  <a:pt x="149" y="1003"/>
                  <a:pt x="149" y="1003"/>
                  <a:pt x="149" y="1003"/>
                </a:cubicBezTo>
                <a:cubicBezTo>
                  <a:pt x="149" y="1003"/>
                  <a:pt x="149" y="1003"/>
                  <a:pt x="149" y="1002"/>
                </a:cubicBezTo>
                <a:cubicBezTo>
                  <a:pt x="157" y="1001"/>
                  <a:pt x="166" y="1000"/>
                  <a:pt x="174" y="999"/>
                </a:cubicBezTo>
                <a:cubicBezTo>
                  <a:pt x="175" y="999"/>
                  <a:pt x="175" y="999"/>
                  <a:pt x="175" y="1000"/>
                </a:cubicBezTo>
                <a:cubicBezTo>
                  <a:pt x="175" y="1000"/>
                  <a:pt x="175" y="1000"/>
                  <a:pt x="174" y="1000"/>
                </a:cubicBezTo>
                <a:cubicBezTo>
                  <a:pt x="174" y="1000"/>
                  <a:pt x="174" y="1001"/>
                  <a:pt x="175" y="1000"/>
                </a:cubicBezTo>
                <a:cubicBezTo>
                  <a:pt x="175" y="1000"/>
                  <a:pt x="175" y="1000"/>
                  <a:pt x="175" y="1000"/>
                </a:cubicBezTo>
                <a:cubicBezTo>
                  <a:pt x="176" y="1001"/>
                  <a:pt x="177" y="1002"/>
                  <a:pt x="178" y="1003"/>
                </a:cubicBezTo>
                <a:cubicBezTo>
                  <a:pt x="178" y="1003"/>
                  <a:pt x="178" y="1003"/>
                  <a:pt x="178" y="1003"/>
                </a:cubicBezTo>
                <a:cubicBezTo>
                  <a:pt x="177" y="1002"/>
                  <a:pt x="176" y="1001"/>
                  <a:pt x="176" y="1000"/>
                </a:cubicBezTo>
                <a:cubicBezTo>
                  <a:pt x="176" y="999"/>
                  <a:pt x="176" y="999"/>
                  <a:pt x="177" y="999"/>
                </a:cubicBezTo>
                <a:cubicBezTo>
                  <a:pt x="178" y="999"/>
                  <a:pt x="179" y="998"/>
                  <a:pt x="181" y="998"/>
                </a:cubicBezTo>
                <a:cubicBezTo>
                  <a:pt x="182" y="1000"/>
                  <a:pt x="184" y="1002"/>
                  <a:pt x="185" y="1003"/>
                </a:cubicBezTo>
                <a:cubicBezTo>
                  <a:pt x="173" y="1004"/>
                  <a:pt x="161" y="1004"/>
                  <a:pt x="148" y="1005"/>
                </a:cubicBezTo>
                <a:cubicBezTo>
                  <a:pt x="148" y="1004"/>
                  <a:pt x="148" y="1004"/>
                  <a:pt x="148" y="1004"/>
                </a:cubicBezTo>
                <a:close/>
                <a:moveTo>
                  <a:pt x="155" y="990"/>
                </a:moveTo>
                <a:cubicBezTo>
                  <a:pt x="155" y="990"/>
                  <a:pt x="155" y="990"/>
                  <a:pt x="156" y="990"/>
                </a:cubicBezTo>
                <a:cubicBezTo>
                  <a:pt x="156" y="989"/>
                  <a:pt x="157" y="988"/>
                  <a:pt x="158" y="987"/>
                </a:cubicBezTo>
                <a:cubicBezTo>
                  <a:pt x="157" y="989"/>
                  <a:pt x="156" y="990"/>
                  <a:pt x="155" y="991"/>
                </a:cubicBezTo>
                <a:cubicBezTo>
                  <a:pt x="154" y="991"/>
                  <a:pt x="155" y="992"/>
                  <a:pt x="156" y="991"/>
                </a:cubicBezTo>
                <a:cubicBezTo>
                  <a:pt x="157" y="990"/>
                  <a:pt x="158" y="988"/>
                  <a:pt x="160" y="987"/>
                </a:cubicBezTo>
                <a:cubicBezTo>
                  <a:pt x="160" y="987"/>
                  <a:pt x="160" y="987"/>
                  <a:pt x="160" y="986"/>
                </a:cubicBezTo>
                <a:cubicBezTo>
                  <a:pt x="161" y="986"/>
                  <a:pt x="162" y="986"/>
                  <a:pt x="162" y="985"/>
                </a:cubicBezTo>
                <a:cubicBezTo>
                  <a:pt x="163" y="985"/>
                  <a:pt x="162" y="984"/>
                  <a:pt x="162" y="984"/>
                </a:cubicBezTo>
                <a:cubicBezTo>
                  <a:pt x="161" y="985"/>
                  <a:pt x="160" y="985"/>
                  <a:pt x="160" y="986"/>
                </a:cubicBezTo>
                <a:cubicBezTo>
                  <a:pt x="158" y="986"/>
                  <a:pt x="156" y="987"/>
                  <a:pt x="155" y="988"/>
                </a:cubicBezTo>
                <a:cubicBezTo>
                  <a:pt x="156" y="987"/>
                  <a:pt x="156" y="986"/>
                  <a:pt x="157" y="985"/>
                </a:cubicBezTo>
                <a:cubicBezTo>
                  <a:pt x="158" y="984"/>
                  <a:pt x="159" y="983"/>
                  <a:pt x="160" y="982"/>
                </a:cubicBezTo>
                <a:cubicBezTo>
                  <a:pt x="161" y="982"/>
                  <a:pt x="160" y="981"/>
                  <a:pt x="160" y="981"/>
                </a:cubicBezTo>
                <a:cubicBezTo>
                  <a:pt x="159" y="982"/>
                  <a:pt x="158" y="982"/>
                  <a:pt x="158" y="983"/>
                </a:cubicBezTo>
                <a:cubicBezTo>
                  <a:pt x="158" y="982"/>
                  <a:pt x="159" y="980"/>
                  <a:pt x="159" y="979"/>
                </a:cubicBezTo>
                <a:cubicBezTo>
                  <a:pt x="161" y="981"/>
                  <a:pt x="163" y="984"/>
                  <a:pt x="164" y="986"/>
                </a:cubicBezTo>
                <a:cubicBezTo>
                  <a:pt x="160" y="989"/>
                  <a:pt x="157" y="993"/>
                  <a:pt x="154" y="998"/>
                </a:cubicBezTo>
                <a:cubicBezTo>
                  <a:pt x="153" y="998"/>
                  <a:pt x="151" y="999"/>
                  <a:pt x="150" y="1000"/>
                </a:cubicBezTo>
                <a:cubicBezTo>
                  <a:pt x="152" y="996"/>
                  <a:pt x="153" y="993"/>
                  <a:pt x="155" y="990"/>
                </a:cubicBezTo>
                <a:close/>
                <a:moveTo>
                  <a:pt x="184" y="971"/>
                </a:moveTo>
                <a:cubicBezTo>
                  <a:pt x="184" y="971"/>
                  <a:pt x="184" y="971"/>
                  <a:pt x="184" y="971"/>
                </a:cubicBezTo>
                <a:cubicBezTo>
                  <a:pt x="184" y="971"/>
                  <a:pt x="184" y="971"/>
                  <a:pt x="184" y="971"/>
                </a:cubicBezTo>
                <a:cubicBezTo>
                  <a:pt x="184" y="971"/>
                  <a:pt x="184" y="972"/>
                  <a:pt x="185" y="972"/>
                </a:cubicBezTo>
                <a:cubicBezTo>
                  <a:pt x="183" y="974"/>
                  <a:pt x="181" y="975"/>
                  <a:pt x="180" y="977"/>
                </a:cubicBezTo>
                <a:cubicBezTo>
                  <a:pt x="181" y="975"/>
                  <a:pt x="183" y="974"/>
                  <a:pt x="185" y="972"/>
                </a:cubicBezTo>
                <a:cubicBezTo>
                  <a:pt x="186" y="973"/>
                  <a:pt x="187" y="974"/>
                  <a:pt x="188" y="976"/>
                </a:cubicBezTo>
                <a:cubicBezTo>
                  <a:pt x="190" y="978"/>
                  <a:pt x="192" y="980"/>
                  <a:pt x="195" y="983"/>
                </a:cubicBezTo>
                <a:cubicBezTo>
                  <a:pt x="190" y="987"/>
                  <a:pt x="185" y="992"/>
                  <a:pt x="179" y="996"/>
                </a:cubicBezTo>
                <a:cubicBezTo>
                  <a:pt x="177" y="993"/>
                  <a:pt x="174" y="990"/>
                  <a:pt x="172" y="987"/>
                </a:cubicBezTo>
                <a:cubicBezTo>
                  <a:pt x="172" y="986"/>
                  <a:pt x="171" y="986"/>
                  <a:pt x="171" y="985"/>
                </a:cubicBezTo>
                <a:cubicBezTo>
                  <a:pt x="174" y="983"/>
                  <a:pt x="177" y="980"/>
                  <a:pt x="180" y="977"/>
                </a:cubicBezTo>
                <a:cubicBezTo>
                  <a:pt x="177" y="980"/>
                  <a:pt x="174" y="982"/>
                  <a:pt x="171" y="985"/>
                </a:cubicBezTo>
                <a:cubicBezTo>
                  <a:pt x="170" y="984"/>
                  <a:pt x="170" y="983"/>
                  <a:pt x="169" y="982"/>
                </a:cubicBezTo>
                <a:cubicBezTo>
                  <a:pt x="173" y="978"/>
                  <a:pt x="178" y="975"/>
                  <a:pt x="184" y="971"/>
                </a:cubicBezTo>
                <a:close/>
                <a:moveTo>
                  <a:pt x="187" y="968"/>
                </a:moveTo>
                <a:cubicBezTo>
                  <a:pt x="186" y="967"/>
                  <a:pt x="186" y="966"/>
                  <a:pt x="186" y="965"/>
                </a:cubicBezTo>
                <a:cubicBezTo>
                  <a:pt x="186" y="965"/>
                  <a:pt x="187" y="965"/>
                  <a:pt x="187" y="965"/>
                </a:cubicBezTo>
                <a:cubicBezTo>
                  <a:pt x="188" y="966"/>
                  <a:pt x="188" y="966"/>
                  <a:pt x="188" y="967"/>
                </a:cubicBezTo>
                <a:cubicBezTo>
                  <a:pt x="188" y="967"/>
                  <a:pt x="187" y="968"/>
                  <a:pt x="187" y="968"/>
                </a:cubicBezTo>
                <a:close/>
                <a:moveTo>
                  <a:pt x="167" y="967"/>
                </a:moveTo>
                <a:cubicBezTo>
                  <a:pt x="167" y="965"/>
                  <a:pt x="167" y="963"/>
                  <a:pt x="167" y="961"/>
                </a:cubicBezTo>
                <a:cubicBezTo>
                  <a:pt x="167" y="961"/>
                  <a:pt x="167" y="961"/>
                  <a:pt x="167" y="961"/>
                </a:cubicBezTo>
                <a:cubicBezTo>
                  <a:pt x="170" y="963"/>
                  <a:pt x="173" y="964"/>
                  <a:pt x="175" y="966"/>
                </a:cubicBezTo>
                <a:cubicBezTo>
                  <a:pt x="176" y="966"/>
                  <a:pt x="176" y="965"/>
                  <a:pt x="176" y="965"/>
                </a:cubicBezTo>
                <a:cubicBezTo>
                  <a:pt x="176" y="965"/>
                  <a:pt x="176" y="965"/>
                  <a:pt x="176" y="965"/>
                </a:cubicBezTo>
                <a:cubicBezTo>
                  <a:pt x="176" y="965"/>
                  <a:pt x="176" y="964"/>
                  <a:pt x="176" y="964"/>
                </a:cubicBezTo>
                <a:cubicBezTo>
                  <a:pt x="174" y="963"/>
                  <a:pt x="177" y="963"/>
                  <a:pt x="179" y="964"/>
                </a:cubicBezTo>
                <a:cubicBezTo>
                  <a:pt x="179" y="964"/>
                  <a:pt x="179" y="964"/>
                  <a:pt x="179" y="965"/>
                </a:cubicBezTo>
                <a:cubicBezTo>
                  <a:pt x="179" y="965"/>
                  <a:pt x="180" y="965"/>
                  <a:pt x="180" y="964"/>
                </a:cubicBezTo>
                <a:cubicBezTo>
                  <a:pt x="180" y="964"/>
                  <a:pt x="180" y="964"/>
                  <a:pt x="180" y="964"/>
                </a:cubicBezTo>
                <a:cubicBezTo>
                  <a:pt x="181" y="964"/>
                  <a:pt x="181" y="964"/>
                  <a:pt x="181" y="964"/>
                </a:cubicBezTo>
                <a:cubicBezTo>
                  <a:pt x="182" y="964"/>
                  <a:pt x="184" y="964"/>
                  <a:pt x="185" y="964"/>
                </a:cubicBezTo>
                <a:cubicBezTo>
                  <a:pt x="185" y="964"/>
                  <a:pt x="185" y="964"/>
                  <a:pt x="185" y="965"/>
                </a:cubicBezTo>
                <a:cubicBezTo>
                  <a:pt x="180" y="965"/>
                  <a:pt x="175" y="966"/>
                  <a:pt x="171" y="968"/>
                </a:cubicBezTo>
                <a:cubicBezTo>
                  <a:pt x="170" y="967"/>
                  <a:pt x="168" y="967"/>
                  <a:pt x="167" y="967"/>
                </a:cubicBezTo>
                <a:close/>
                <a:moveTo>
                  <a:pt x="169" y="968"/>
                </a:moveTo>
                <a:cubicBezTo>
                  <a:pt x="168" y="968"/>
                  <a:pt x="168" y="968"/>
                  <a:pt x="167" y="968"/>
                </a:cubicBezTo>
                <a:cubicBezTo>
                  <a:pt x="167" y="968"/>
                  <a:pt x="167" y="968"/>
                  <a:pt x="167" y="968"/>
                </a:cubicBezTo>
                <a:cubicBezTo>
                  <a:pt x="168" y="968"/>
                  <a:pt x="168" y="968"/>
                  <a:pt x="169" y="968"/>
                </a:cubicBezTo>
                <a:close/>
                <a:moveTo>
                  <a:pt x="173" y="944"/>
                </a:moveTo>
                <a:cubicBezTo>
                  <a:pt x="173" y="943"/>
                  <a:pt x="174" y="942"/>
                  <a:pt x="175" y="941"/>
                </a:cubicBezTo>
                <a:cubicBezTo>
                  <a:pt x="175" y="940"/>
                  <a:pt x="176" y="940"/>
                  <a:pt x="176" y="940"/>
                </a:cubicBezTo>
                <a:cubicBezTo>
                  <a:pt x="177" y="940"/>
                  <a:pt x="177" y="940"/>
                  <a:pt x="177" y="940"/>
                </a:cubicBezTo>
                <a:cubicBezTo>
                  <a:pt x="177" y="941"/>
                  <a:pt x="177" y="941"/>
                  <a:pt x="177" y="942"/>
                </a:cubicBezTo>
                <a:cubicBezTo>
                  <a:pt x="177" y="943"/>
                  <a:pt x="177" y="945"/>
                  <a:pt x="177" y="947"/>
                </a:cubicBezTo>
                <a:cubicBezTo>
                  <a:pt x="176" y="947"/>
                  <a:pt x="175" y="947"/>
                  <a:pt x="174" y="948"/>
                </a:cubicBezTo>
                <a:cubicBezTo>
                  <a:pt x="174" y="947"/>
                  <a:pt x="173" y="947"/>
                  <a:pt x="173" y="947"/>
                </a:cubicBezTo>
                <a:cubicBezTo>
                  <a:pt x="173" y="946"/>
                  <a:pt x="173" y="945"/>
                  <a:pt x="173" y="944"/>
                </a:cubicBezTo>
                <a:close/>
                <a:moveTo>
                  <a:pt x="179" y="932"/>
                </a:moveTo>
                <a:cubicBezTo>
                  <a:pt x="180" y="933"/>
                  <a:pt x="181" y="934"/>
                  <a:pt x="181" y="934"/>
                </a:cubicBezTo>
                <a:cubicBezTo>
                  <a:pt x="180" y="935"/>
                  <a:pt x="179" y="936"/>
                  <a:pt x="178" y="937"/>
                </a:cubicBezTo>
                <a:cubicBezTo>
                  <a:pt x="178" y="936"/>
                  <a:pt x="178" y="936"/>
                  <a:pt x="178" y="935"/>
                </a:cubicBezTo>
                <a:cubicBezTo>
                  <a:pt x="178" y="934"/>
                  <a:pt x="179" y="933"/>
                  <a:pt x="179" y="932"/>
                </a:cubicBezTo>
                <a:close/>
                <a:moveTo>
                  <a:pt x="178" y="934"/>
                </a:moveTo>
                <a:cubicBezTo>
                  <a:pt x="178" y="933"/>
                  <a:pt x="177" y="931"/>
                  <a:pt x="177" y="930"/>
                </a:cubicBezTo>
                <a:cubicBezTo>
                  <a:pt x="178" y="930"/>
                  <a:pt x="178" y="931"/>
                  <a:pt x="179" y="932"/>
                </a:cubicBezTo>
                <a:cubicBezTo>
                  <a:pt x="179" y="932"/>
                  <a:pt x="178" y="933"/>
                  <a:pt x="178" y="934"/>
                </a:cubicBezTo>
                <a:close/>
                <a:moveTo>
                  <a:pt x="190" y="911"/>
                </a:moveTo>
                <a:cubicBezTo>
                  <a:pt x="190" y="911"/>
                  <a:pt x="191" y="910"/>
                  <a:pt x="191" y="910"/>
                </a:cubicBezTo>
                <a:cubicBezTo>
                  <a:pt x="191" y="910"/>
                  <a:pt x="190" y="910"/>
                  <a:pt x="190" y="910"/>
                </a:cubicBezTo>
                <a:cubicBezTo>
                  <a:pt x="190" y="910"/>
                  <a:pt x="190" y="910"/>
                  <a:pt x="190" y="910"/>
                </a:cubicBezTo>
                <a:cubicBezTo>
                  <a:pt x="191" y="911"/>
                  <a:pt x="192" y="912"/>
                  <a:pt x="193" y="913"/>
                </a:cubicBezTo>
                <a:cubicBezTo>
                  <a:pt x="192" y="913"/>
                  <a:pt x="190" y="913"/>
                  <a:pt x="189" y="912"/>
                </a:cubicBezTo>
                <a:cubicBezTo>
                  <a:pt x="189" y="912"/>
                  <a:pt x="190" y="911"/>
                  <a:pt x="190" y="911"/>
                </a:cubicBezTo>
                <a:cubicBezTo>
                  <a:pt x="190" y="911"/>
                  <a:pt x="190" y="911"/>
                  <a:pt x="190" y="911"/>
                </a:cubicBezTo>
                <a:close/>
                <a:moveTo>
                  <a:pt x="185" y="903"/>
                </a:moveTo>
                <a:cubicBezTo>
                  <a:pt x="182" y="899"/>
                  <a:pt x="179" y="895"/>
                  <a:pt x="176" y="891"/>
                </a:cubicBezTo>
                <a:cubicBezTo>
                  <a:pt x="176" y="891"/>
                  <a:pt x="176" y="891"/>
                  <a:pt x="175" y="891"/>
                </a:cubicBezTo>
                <a:cubicBezTo>
                  <a:pt x="175" y="890"/>
                  <a:pt x="175" y="890"/>
                  <a:pt x="175" y="889"/>
                </a:cubicBezTo>
                <a:cubicBezTo>
                  <a:pt x="176" y="889"/>
                  <a:pt x="176" y="889"/>
                  <a:pt x="177" y="890"/>
                </a:cubicBezTo>
                <a:cubicBezTo>
                  <a:pt x="180" y="895"/>
                  <a:pt x="185" y="901"/>
                  <a:pt x="189" y="907"/>
                </a:cubicBezTo>
                <a:cubicBezTo>
                  <a:pt x="190" y="907"/>
                  <a:pt x="190" y="906"/>
                  <a:pt x="190" y="906"/>
                </a:cubicBezTo>
                <a:cubicBezTo>
                  <a:pt x="185" y="901"/>
                  <a:pt x="181" y="895"/>
                  <a:pt x="178" y="890"/>
                </a:cubicBezTo>
                <a:cubicBezTo>
                  <a:pt x="179" y="890"/>
                  <a:pt x="179" y="890"/>
                  <a:pt x="180" y="890"/>
                </a:cubicBezTo>
                <a:cubicBezTo>
                  <a:pt x="181" y="890"/>
                  <a:pt x="181" y="891"/>
                  <a:pt x="182" y="891"/>
                </a:cubicBezTo>
                <a:cubicBezTo>
                  <a:pt x="182" y="891"/>
                  <a:pt x="182" y="891"/>
                  <a:pt x="182" y="891"/>
                </a:cubicBezTo>
                <a:cubicBezTo>
                  <a:pt x="185" y="895"/>
                  <a:pt x="188" y="899"/>
                  <a:pt x="192" y="902"/>
                </a:cubicBezTo>
                <a:cubicBezTo>
                  <a:pt x="192" y="903"/>
                  <a:pt x="193" y="902"/>
                  <a:pt x="192" y="902"/>
                </a:cubicBezTo>
                <a:cubicBezTo>
                  <a:pt x="189" y="899"/>
                  <a:pt x="186" y="896"/>
                  <a:pt x="184" y="892"/>
                </a:cubicBezTo>
                <a:cubicBezTo>
                  <a:pt x="187" y="895"/>
                  <a:pt x="190" y="898"/>
                  <a:pt x="192" y="902"/>
                </a:cubicBezTo>
                <a:cubicBezTo>
                  <a:pt x="193" y="902"/>
                  <a:pt x="194" y="901"/>
                  <a:pt x="193" y="901"/>
                </a:cubicBezTo>
                <a:cubicBezTo>
                  <a:pt x="190" y="897"/>
                  <a:pt x="186" y="894"/>
                  <a:pt x="183" y="890"/>
                </a:cubicBezTo>
                <a:cubicBezTo>
                  <a:pt x="188" y="890"/>
                  <a:pt x="194" y="890"/>
                  <a:pt x="200" y="890"/>
                </a:cubicBezTo>
                <a:cubicBezTo>
                  <a:pt x="199" y="892"/>
                  <a:pt x="198" y="894"/>
                  <a:pt x="197" y="896"/>
                </a:cubicBezTo>
                <a:cubicBezTo>
                  <a:pt x="195" y="900"/>
                  <a:pt x="193" y="904"/>
                  <a:pt x="191" y="908"/>
                </a:cubicBezTo>
                <a:cubicBezTo>
                  <a:pt x="191" y="908"/>
                  <a:pt x="191" y="908"/>
                  <a:pt x="191" y="908"/>
                </a:cubicBezTo>
                <a:cubicBezTo>
                  <a:pt x="190" y="908"/>
                  <a:pt x="189" y="908"/>
                  <a:pt x="190" y="909"/>
                </a:cubicBezTo>
                <a:cubicBezTo>
                  <a:pt x="190" y="909"/>
                  <a:pt x="190" y="909"/>
                  <a:pt x="190" y="909"/>
                </a:cubicBezTo>
                <a:cubicBezTo>
                  <a:pt x="190" y="909"/>
                  <a:pt x="190" y="909"/>
                  <a:pt x="190" y="909"/>
                </a:cubicBezTo>
                <a:cubicBezTo>
                  <a:pt x="188" y="907"/>
                  <a:pt x="187" y="905"/>
                  <a:pt x="185" y="903"/>
                </a:cubicBezTo>
                <a:close/>
                <a:moveTo>
                  <a:pt x="228" y="871"/>
                </a:moveTo>
                <a:cubicBezTo>
                  <a:pt x="233" y="868"/>
                  <a:pt x="236" y="865"/>
                  <a:pt x="241" y="862"/>
                </a:cubicBezTo>
                <a:cubicBezTo>
                  <a:pt x="242" y="861"/>
                  <a:pt x="243" y="861"/>
                  <a:pt x="245" y="860"/>
                </a:cubicBezTo>
                <a:cubicBezTo>
                  <a:pt x="240" y="863"/>
                  <a:pt x="235" y="867"/>
                  <a:pt x="230" y="871"/>
                </a:cubicBezTo>
                <a:cubicBezTo>
                  <a:pt x="229" y="871"/>
                  <a:pt x="229" y="871"/>
                  <a:pt x="228" y="871"/>
                </a:cubicBezTo>
                <a:close/>
                <a:moveTo>
                  <a:pt x="239" y="870"/>
                </a:moveTo>
                <a:cubicBezTo>
                  <a:pt x="250" y="862"/>
                  <a:pt x="262" y="853"/>
                  <a:pt x="276" y="848"/>
                </a:cubicBezTo>
                <a:cubicBezTo>
                  <a:pt x="276" y="848"/>
                  <a:pt x="276" y="847"/>
                  <a:pt x="275" y="847"/>
                </a:cubicBezTo>
                <a:cubicBezTo>
                  <a:pt x="261" y="852"/>
                  <a:pt x="249" y="861"/>
                  <a:pt x="237" y="870"/>
                </a:cubicBezTo>
                <a:cubicBezTo>
                  <a:pt x="237" y="870"/>
                  <a:pt x="237" y="870"/>
                  <a:pt x="237" y="870"/>
                </a:cubicBezTo>
                <a:cubicBezTo>
                  <a:pt x="235" y="870"/>
                  <a:pt x="233" y="871"/>
                  <a:pt x="232" y="871"/>
                </a:cubicBezTo>
                <a:cubicBezTo>
                  <a:pt x="245" y="860"/>
                  <a:pt x="258" y="851"/>
                  <a:pt x="274" y="846"/>
                </a:cubicBezTo>
                <a:cubicBezTo>
                  <a:pt x="275" y="846"/>
                  <a:pt x="274" y="845"/>
                  <a:pt x="274" y="845"/>
                </a:cubicBezTo>
                <a:cubicBezTo>
                  <a:pt x="269" y="846"/>
                  <a:pt x="264" y="848"/>
                  <a:pt x="260" y="851"/>
                </a:cubicBezTo>
                <a:cubicBezTo>
                  <a:pt x="263" y="849"/>
                  <a:pt x="266" y="847"/>
                  <a:pt x="269" y="845"/>
                </a:cubicBezTo>
                <a:cubicBezTo>
                  <a:pt x="270" y="845"/>
                  <a:pt x="270" y="844"/>
                  <a:pt x="270" y="844"/>
                </a:cubicBezTo>
                <a:cubicBezTo>
                  <a:pt x="270" y="844"/>
                  <a:pt x="270" y="844"/>
                  <a:pt x="270" y="844"/>
                </a:cubicBezTo>
                <a:cubicBezTo>
                  <a:pt x="269" y="844"/>
                  <a:pt x="269" y="843"/>
                  <a:pt x="269" y="844"/>
                </a:cubicBezTo>
                <a:cubicBezTo>
                  <a:pt x="269" y="844"/>
                  <a:pt x="268" y="844"/>
                  <a:pt x="268" y="844"/>
                </a:cubicBezTo>
                <a:cubicBezTo>
                  <a:pt x="268" y="844"/>
                  <a:pt x="268" y="845"/>
                  <a:pt x="269" y="845"/>
                </a:cubicBezTo>
                <a:cubicBezTo>
                  <a:pt x="261" y="850"/>
                  <a:pt x="251" y="854"/>
                  <a:pt x="243" y="860"/>
                </a:cubicBezTo>
                <a:cubicBezTo>
                  <a:pt x="240" y="862"/>
                  <a:pt x="236" y="864"/>
                  <a:pt x="233" y="866"/>
                </a:cubicBezTo>
                <a:cubicBezTo>
                  <a:pt x="232" y="867"/>
                  <a:pt x="230" y="868"/>
                  <a:pt x="229" y="870"/>
                </a:cubicBezTo>
                <a:cubicBezTo>
                  <a:pt x="228" y="870"/>
                  <a:pt x="228" y="870"/>
                  <a:pt x="227" y="871"/>
                </a:cubicBezTo>
                <a:cubicBezTo>
                  <a:pt x="225" y="871"/>
                  <a:pt x="223" y="871"/>
                  <a:pt x="221" y="871"/>
                </a:cubicBezTo>
                <a:cubicBezTo>
                  <a:pt x="238" y="860"/>
                  <a:pt x="256" y="850"/>
                  <a:pt x="273" y="840"/>
                </a:cubicBezTo>
                <a:cubicBezTo>
                  <a:pt x="278" y="849"/>
                  <a:pt x="283" y="858"/>
                  <a:pt x="288" y="867"/>
                </a:cubicBezTo>
                <a:cubicBezTo>
                  <a:pt x="286" y="867"/>
                  <a:pt x="284" y="867"/>
                  <a:pt x="282" y="868"/>
                </a:cubicBezTo>
                <a:cubicBezTo>
                  <a:pt x="282" y="867"/>
                  <a:pt x="283" y="867"/>
                  <a:pt x="283" y="867"/>
                </a:cubicBezTo>
                <a:cubicBezTo>
                  <a:pt x="283" y="867"/>
                  <a:pt x="283" y="866"/>
                  <a:pt x="282" y="866"/>
                </a:cubicBezTo>
                <a:cubicBezTo>
                  <a:pt x="282" y="867"/>
                  <a:pt x="281" y="867"/>
                  <a:pt x="280" y="868"/>
                </a:cubicBezTo>
                <a:cubicBezTo>
                  <a:pt x="278" y="868"/>
                  <a:pt x="276" y="868"/>
                  <a:pt x="274" y="868"/>
                </a:cubicBezTo>
                <a:cubicBezTo>
                  <a:pt x="277" y="866"/>
                  <a:pt x="279" y="865"/>
                  <a:pt x="282" y="864"/>
                </a:cubicBezTo>
                <a:cubicBezTo>
                  <a:pt x="282" y="863"/>
                  <a:pt x="282" y="862"/>
                  <a:pt x="282" y="863"/>
                </a:cubicBezTo>
                <a:cubicBezTo>
                  <a:pt x="278" y="864"/>
                  <a:pt x="275" y="866"/>
                  <a:pt x="272" y="868"/>
                </a:cubicBezTo>
                <a:cubicBezTo>
                  <a:pt x="270" y="868"/>
                  <a:pt x="268" y="868"/>
                  <a:pt x="266" y="868"/>
                </a:cubicBezTo>
                <a:cubicBezTo>
                  <a:pt x="271" y="865"/>
                  <a:pt x="277" y="861"/>
                  <a:pt x="283" y="859"/>
                </a:cubicBezTo>
                <a:cubicBezTo>
                  <a:pt x="283" y="859"/>
                  <a:pt x="283" y="858"/>
                  <a:pt x="282" y="858"/>
                </a:cubicBezTo>
                <a:cubicBezTo>
                  <a:pt x="278" y="860"/>
                  <a:pt x="274" y="862"/>
                  <a:pt x="269" y="865"/>
                </a:cubicBezTo>
                <a:cubicBezTo>
                  <a:pt x="268" y="866"/>
                  <a:pt x="266" y="867"/>
                  <a:pt x="264" y="869"/>
                </a:cubicBezTo>
                <a:cubicBezTo>
                  <a:pt x="261" y="869"/>
                  <a:pt x="258" y="869"/>
                  <a:pt x="255" y="869"/>
                </a:cubicBezTo>
                <a:cubicBezTo>
                  <a:pt x="258" y="867"/>
                  <a:pt x="260" y="865"/>
                  <a:pt x="263" y="863"/>
                </a:cubicBezTo>
                <a:cubicBezTo>
                  <a:pt x="269" y="860"/>
                  <a:pt x="274" y="857"/>
                  <a:pt x="280" y="855"/>
                </a:cubicBezTo>
                <a:cubicBezTo>
                  <a:pt x="280" y="855"/>
                  <a:pt x="280" y="854"/>
                  <a:pt x="280" y="854"/>
                </a:cubicBezTo>
                <a:cubicBezTo>
                  <a:pt x="270" y="858"/>
                  <a:pt x="261" y="863"/>
                  <a:pt x="254" y="869"/>
                </a:cubicBezTo>
                <a:cubicBezTo>
                  <a:pt x="252" y="869"/>
                  <a:pt x="250" y="870"/>
                  <a:pt x="248" y="870"/>
                </a:cubicBezTo>
                <a:cubicBezTo>
                  <a:pt x="257" y="864"/>
                  <a:pt x="266" y="857"/>
                  <a:pt x="276" y="853"/>
                </a:cubicBezTo>
                <a:cubicBezTo>
                  <a:pt x="276" y="853"/>
                  <a:pt x="276" y="852"/>
                  <a:pt x="276" y="852"/>
                </a:cubicBezTo>
                <a:cubicBezTo>
                  <a:pt x="270" y="855"/>
                  <a:pt x="264" y="858"/>
                  <a:pt x="259" y="861"/>
                </a:cubicBezTo>
                <a:cubicBezTo>
                  <a:pt x="256" y="863"/>
                  <a:pt x="253" y="865"/>
                  <a:pt x="250" y="868"/>
                </a:cubicBezTo>
                <a:cubicBezTo>
                  <a:pt x="249" y="868"/>
                  <a:pt x="248" y="869"/>
                  <a:pt x="247" y="870"/>
                </a:cubicBezTo>
                <a:cubicBezTo>
                  <a:pt x="247" y="869"/>
                  <a:pt x="246" y="869"/>
                  <a:pt x="246" y="869"/>
                </a:cubicBezTo>
                <a:cubicBezTo>
                  <a:pt x="246" y="869"/>
                  <a:pt x="245" y="870"/>
                  <a:pt x="245" y="870"/>
                </a:cubicBezTo>
                <a:cubicBezTo>
                  <a:pt x="244" y="870"/>
                  <a:pt x="243" y="870"/>
                  <a:pt x="241" y="870"/>
                </a:cubicBezTo>
                <a:cubicBezTo>
                  <a:pt x="241" y="870"/>
                  <a:pt x="240" y="870"/>
                  <a:pt x="239" y="870"/>
                </a:cubicBezTo>
                <a:close/>
                <a:moveTo>
                  <a:pt x="303" y="773"/>
                </a:moveTo>
                <a:cubicBezTo>
                  <a:pt x="303" y="773"/>
                  <a:pt x="303" y="773"/>
                  <a:pt x="303" y="773"/>
                </a:cubicBezTo>
                <a:cubicBezTo>
                  <a:pt x="304" y="773"/>
                  <a:pt x="304" y="772"/>
                  <a:pt x="303" y="772"/>
                </a:cubicBezTo>
                <a:cubicBezTo>
                  <a:pt x="303" y="772"/>
                  <a:pt x="302" y="772"/>
                  <a:pt x="302" y="772"/>
                </a:cubicBezTo>
                <a:cubicBezTo>
                  <a:pt x="302" y="772"/>
                  <a:pt x="301" y="771"/>
                  <a:pt x="301" y="770"/>
                </a:cubicBezTo>
                <a:cubicBezTo>
                  <a:pt x="299" y="768"/>
                  <a:pt x="298" y="765"/>
                  <a:pt x="297" y="763"/>
                </a:cubicBezTo>
                <a:cubicBezTo>
                  <a:pt x="298" y="762"/>
                  <a:pt x="298" y="761"/>
                  <a:pt x="299" y="761"/>
                </a:cubicBezTo>
                <a:cubicBezTo>
                  <a:pt x="299" y="761"/>
                  <a:pt x="300" y="762"/>
                  <a:pt x="300" y="762"/>
                </a:cubicBezTo>
                <a:cubicBezTo>
                  <a:pt x="307" y="773"/>
                  <a:pt x="314" y="783"/>
                  <a:pt x="321" y="793"/>
                </a:cubicBezTo>
                <a:cubicBezTo>
                  <a:pt x="320" y="793"/>
                  <a:pt x="320" y="794"/>
                  <a:pt x="319" y="794"/>
                </a:cubicBezTo>
                <a:cubicBezTo>
                  <a:pt x="319" y="795"/>
                  <a:pt x="319" y="795"/>
                  <a:pt x="320" y="795"/>
                </a:cubicBezTo>
                <a:cubicBezTo>
                  <a:pt x="320" y="794"/>
                  <a:pt x="321" y="794"/>
                  <a:pt x="321" y="794"/>
                </a:cubicBezTo>
                <a:cubicBezTo>
                  <a:pt x="321" y="794"/>
                  <a:pt x="321" y="794"/>
                  <a:pt x="321" y="794"/>
                </a:cubicBezTo>
                <a:cubicBezTo>
                  <a:pt x="320" y="795"/>
                  <a:pt x="319" y="797"/>
                  <a:pt x="319" y="797"/>
                </a:cubicBezTo>
                <a:cubicBezTo>
                  <a:pt x="319" y="797"/>
                  <a:pt x="318" y="798"/>
                  <a:pt x="318" y="798"/>
                </a:cubicBezTo>
                <a:cubicBezTo>
                  <a:pt x="318" y="797"/>
                  <a:pt x="317" y="797"/>
                  <a:pt x="316" y="797"/>
                </a:cubicBezTo>
                <a:cubicBezTo>
                  <a:pt x="312" y="789"/>
                  <a:pt x="307" y="781"/>
                  <a:pt x="303" y="773"/>
                </a:cubicBezTo>
                <a:close/>
                <a:moveTo>
                  <a:pt x="343" y="707"/>
                </a:moveTo>
                <a:cubicBezTo>
                  <a:pt x="342" y="707"/>
                  <a:pt x="341" y="708"/>
                  <a:pt x="341" y="708"/>
                </a:cubicBezTo>
                <a:cubicBezTo>
                  <a:pt x="342" y="707"/>
                  <a:pt x="343" y="706"/>
                  <a:pt x="344" y="705"/>
                </a:cubicBezTo>
                <a:cubicBezTo>
                  <a:pt x="344" y="705"/>
                  <a:pt x="344" y="704"/>
                  <a:pt x="343" y="704"/>
                </a:cubicBezTo>
                <a:cubicBezTo>
                  <a:pt x="340" y="706"/>
                  <a:pt x="337" y="707"/>
                  <a:pt x="334" y="709"/>
                </a:cubicBezTo>
                <a:cubicBezTo>
                  <a:pt x="334" y="710"/>
                  <a:pt x="334" y="711"/>
                  <a:pt x="335" y="710"/>
                </a:cubicBezTo>
                <a:cubicBezTo>
                  <a:pt x="337" y="709"/>
                  <a:pt x="339" y="708"/>
                  <a:pt x="341" y="707"/>
                </a:cubicBezTo>
                <a:cubicBezTo>
                  <a:pt x="340" y="708"/>
                  <a:pt x="338" y="710"/>
                  <a:pt x="337" y="711"/>
                </a:cubicBezTo>
                <a:cubicBezTo>
                  <a:pt x="334" y="711"/>
                  <a:pt x="332" y="711"/>
                  <a:pt x="329" y="711"/>
                </a:cubicBezTo>
                <a:cubicBezTo>
                  <a:pt x="330" y="711"/>
                  <a:pt x="330" y="711"/>
                  <a:pt x="331" y="710"/>
                </a:cubicBezTo>
                <a:cubicBezTo>
                  <a:pt x="331" y="710"/>
                  <a:pt x="331" y="710"/>
                  <a:pt x="331" y="710"/>
                </a:cubicBezTo>
                <a:cubicBezTo>
                  <a:pt x="331" y="710"/>
                  <a:pt x="331" y="710"/>
                  <a:pt x="332" y="710"/>
                </a:cubicBezTo>
                <a:cubicBezTo>
                  <a:pt x="334" y="708"/>
                  <a:pt x="337" y="706"/>
                  <a:pt x="340" y="705"/>
                </a:cubicBezTo>
                <a:cubicBezTo>
                  <a:pt x="340" y="705"/>
                  <a:pt x="340" y="705"/>
                  <a:pt x="340" y="705"/>
                </a:cubicBezTo>
                <a:cubicBezTo>
                  <a:pt x="341" y="706"/>
                  <a:pt x="341" y="705"/>
                  <a:pt x="341" y="705"/>
                </a:cubicBezTo>
                <a:cubicBezTo>
                  <a:pt x="341" y="705"/>
                  <a:pt x="341" y="704"/>
                  <a:pt x="341" y="704"/>
                </a:cubicBezTo>
                <a:cubicBezTo>
                  <a:pt x="344" y="703"/>
                  <a:pt x="346" y="701"/>
                  <a:pt x="349" y="700"/>
                </a:cubicBezTo>
                <a:cubicBezTo>
                  <a:pt x="348" y="704"/>
                  <a:pt x="347" y="707"/>
                  <a:pt x="346" y="711"/>
                </a:cubicBezTo>
                <a:cubicBezTo>
                  <a:pt x="346" y="711"/>
                  <a:pt x="345" y="711"/>
                  <a:pt x="344" y="711"/>
                </a:cubicBezTo>
                <a:cubicBezTo>
                  <a:pt x="342" y="711"/>
                  <a:pt x="341" y="711"/>
                  <a:pt x="339" y="711"/>
                </a:cubicBezTo>
                <a:cubicBezTo>
                  <a:pt x="340" y="710"/>
                  <a:pt x="342" y="709"/>
                  <a:pt x="343" y="708"/>
                </a:cubicBezTo>
                <a:cubicBezTo>
                  <a:pt x="344" y="708"/>
                  <a:pt x="343" y="707"/>
                  <a:pt x="343" y="707"/>
                </a:cubicBezTo>
                <a:close/>
                <a:moveTo>
                  <a:pt x="333" y="708"/>
                </a:moveTo>
                <a:cubicBezTo>
                  <a:pt x="335" y="707"/>
                  <a:pt x="338" y="704"/>
                  <a:pt x="339" y="705"/>
                </a:cubicBezTo>
                <a:cubicBezTo>
                  <a:pt x="337" y="706"/>
                  <a:pt x="335" y="707"/>
                  <a:pt x="333" y="708"/>
                </a:cubicBezTo>
                <a:close/>
                <a:moveTo>
                  <a:pt x="350" y="693"/>
                </a:moveTo>
                <a:cubicBezTo>
                  <a:pt x="350" y="693"/>
                  <a:pt x="351" y="693"/>
                  <a:pt x="351" y="693"/>
                </a:cubicBezTo>
                <a:cubicBezTo>
                  <a:pt x="351" y="693"/>
                  <a:pt x="351" y="693"/>
                  <a:pt x="351" y="693"/>
                </a:cubicBezTo>
                <a:cubicBezTo>
                  <a:pt x="351" y="693"/>
                  <a:pt x="351" y="693"/>
                  <a:pt x="351" y="693"/>
                </a:cubicBezTo>
                <a:cubicBezTo>
                  <a:pt x="350" y="693"/>
                  <a:pt x="350" y="693"/>
                  <a:pt x="350" y="693"/>
                </a:cubicBezTo>
                <a:close/>
                <a:moveTo>
                  <a:pt x="352" y="694"/>
                </a:move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2" y="693"/>
                  <a:pt x="352" y="693"/>
                </a:cubicBezTo>
                <a:cubicBezTo>
                  <a:pt x="352" y="693"/>
                  <a:pt x="352" y="693"/>
                  <a:pt x="352" y="693"/>
                </a:cubicBezTo>
                <a:cubicBezTo>
                  <a:pt x="352" y="693"/>
                  <a:pt x="353" y="693"/>
                  <a:pt x="353" y="693"/>
                </a:cubicBezTo>
                <a:cubicBezTo>
                  <a:pt x="353" y="693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lose/>
                <a:moveTo>
                  <a:pt x="358" y="675"/>
                </a:moveTo>
                <a:cubicBezTo>
                  <a:pt x="356" y="681"/>
                  <a:pt x="355" y="686"/>
                  <a:pt x="353" y="692"/>
                </a:cubicBezTo>
                <a:cubicBezTo>
                  <a:pt x="353" y="692"/>
                  <a:pt x="352" y="692"/>
                  <a:pt x="352" y="692"/>
                </a:cubicBezTo>
                <a:cubicBezTo>
                  <a:pt x="353" y="686"/>
                  <a:pt x="355" y="680"/>
                  <a:pt x="358" y="675"/>
                </a:cubicBezTo>
                <a:close/>
                <a:moveTo>
                  <a:pt x="359" y="672"/>
                </a:moveTo>
                <a:cubicBezTo>
                  <a:pt x="360" y="672"/>
                  <a:pt x="360" y="672"/>
                  <a:pt x="361" y="672"/>
                </a:cubicBezTo>
                <a:cubicBezTo>
                  <a:pt x="359" y="679"/>
                  <a:pt x="357" y="686"/>
                  <a:pt x="355" y="692"/>
                </a:cubicBezTo>
                <a:cubicBezTo>
                  <a:pt x="354" y="692"/>
                  <a:pt x="354" y="692"/>
                  <a:pt x="354" y="692"/>
                </a:cubicBezTo>
                <a:cubicBezTo>
                  <a:pt x="355" y="686"/>
                  <a:pt x="357" y="679"/>
                  <a:pt x="358" y="673"/>
                </a:cubicBezTo>
                <a:cubicBezTo>
                  <a:pt x="359" y="673"/>
                  <a:pt x="359" y="672"/>
                  <a:pt x="359" y="672"/>
                </a:cubicBezTo>
                <a:close/>
                <a:moveTo>
                  <a:pt x="364" y="668"/>
                </a:moveTo>
                <a:cubicBezTo>
                  <a:pt x="364" y="667"/>
                  <a:pt x="364" y="667"/>
                  <a:pt x="364" y="667"/>
                </a:cubicBezTo>
                <a:cubicBezTo>
                  <a:pt x="364" y="667"/>
                  <a:pt x="365" y="667"/>
                  <a:pt x="365" y="667"/>
                </a:cubicBezTo>
                <a:cubicBezTo>
                  <a:pt x="365" y="669"/>
                  <a:pt x="365" y="670"/>
                  <a:pt x="364" y="672"/>
                </a:cubicBezTo>
                <a:cubicBezTo>
                  <a:pt x="364" y="672"/>
                  <a:pt x="363" y="672"/>
                  <a:pt x="362" y="672"/>
                </a:cubicBezTo>
                <a:cubicBezTo>
                  <a:pt x="363" y="671"/>
                  <a:pt x="363" y="669"/>
                  <a:pt x="364" y="668"/>
                </a:cubicBezTo>
                <a:close/>
                <a:moveTo>
                  <a:pt x="364" y="673"/>
                </a:moveTo>
                <a:cubicBezTo>
                  <a:pt x="363" y="679"/>
                  <a:pt x="361" y="686"/>
                  <a:pt x="360" y="692"/>
                </a:cubicBezTo>
                <a:cubicBezTo>
                  <a:pt x="358" y="692"/>
                  <a:pt x="357" y="692"/>
                  <a:pt x="356" y="692"/>
                </a:cubicBezTo>
                <a:cubicBezTo>
                  <a:pt x="358" y="686"/>
                  <a:pt x="360" y="679"/>
                  <a:pt x="362" y="672"/>
                </a:cubicBezTo>
                <a:cubicBezTo>
                  <a:pt x="363" y="672"/>
                  <a:pt x="363" y="672"/>
                  <a:pt x="364" y="673"/>
                </a:cubicBezTo>
                <a:close/>
                <a:moveTo>
                  <a:pt x="406" y="674"/>
                </a:moveTo>
                <a:cubicBezTo>
                  <a:pt x="407" y="674"/>
                  <a:pt x="407" y="674"/>
                  <a:pt x="407" y="674"/>
                </a:cubicBezTo>
                <a:cubicBezTo>
                  <a:pt x="410" y="674"/>
                  <a:pt x="413" y="674"/>
                  <a:pt x="416" y="674"/>
                </a:cubicBezTo>
                <a:cubicBezTo>
                  <a:pt x="420" y="674"/>
                  <a:pt x="424" y="674"/>
                  <a:pt x="427" y="674"/>
                </a:cubicBezTo>
                <a:cubicBezTo>
                  <a:pt x="426" y="674"/>
                  <a:pt x="424" y="675"/>
                  <a:pt x="423" y="675"/>
                </a:cubicBezTo>
                <a:cubicBezTo>
                  <a:pt x="419" y="676"/>
                  <a:pt x="415" y="677"/>
                  <a:pt x="412" y="677"/>
                </a:cubicBezTo>
                <a:cubicBezTo>
                  <a:pt x="408" y="677"/>
                  <a:pt x="404" y="676"/>
                  <a:pt x="400" y="675"/>
                </a:cubicBezTo>
                <a:cubicBezTo>
                  <a:pt x="399" y="674"/>
                  <a:pt x="398" y="674"/>
                  <a:pt x="396" y="674"/>
                </a:cubicBezTo>
                <a:cubicBezTo>
                  <a:pt x="399" y="674"/>
                  <a:pt x="403" y="674"/>
                  <a:pt x="406" y="674"/>
                </a:cubicBezTo>
                <a:cubicBezTo>
                  <a:pt x="406" y="674"/>
                  <a:pt x="406" y="674"/>
                  <a:pt x="406" y="674"/>
                </a:cubicBezTo>
                <a:close/>
                <a:moveTo>
                  <a:pt x="395" y="663"/>
                </a:moveTo>
                <a:cubicBezTo>
                  <a:pt x="402" y="663"/>
                  <a:pt x="408" y="663"/>
                  <a:pt x="415" y="663"/>
                </a:cubicBezTo>
                <a:cubicBezTo>
                  <a:pt x="432" y="664"/>
                  <a:pt x="449" y="664"/>
                  <a:pt x="466" y="664"/>
                </a:cubicBezTo>
                <a:cubicBezTo>
                  <a:pt x="462" y="665"/>
                  <a:pt x="458" y="665"/>
                  <a:pt x="453" y="665"/>
                </a:cubicBezTo>
                <a:cubicBezTo>
                  <a:pt x="433" y="665"/>
                  <a:pt x="414" y="663"/>
                  <a:pt x="394" y="663"/>
                </a:cubicBezTo>
                <a:cubicBezTo>
                  <a:pt x="394" y="663"/>
                  <a:pt x="395" y="663"/>
                  <a:pt x="395" y="663"/>
                </a:cubicBezTo>
                <a:close/>
                <a:moveTo>
                  <a:pt x="476" y="661"/>
                </a:moveTo>
                <a:cubicBezTo>
                  <a:pt x="477" y="662"/>
                  <a:pt x="478" y="662"/>
                  <a:pt x="477" y="661"/>
                </a:cubicBezTo>
                <a:cubicBezTo>
                  <a:pt x="477" y="661"/>
                  <a:pt x="477" y="660"/>
                  <a:pt x="477" y="660"/>
                </a:cubicBezTo>
                <a:cubicBezTo>
                  <a:pt x="479" y="660"/>
                  <a:pt x="481" y="660"/>
                  <a:pt x="484" y="660"/>
                </a:cubicBezTo>
                <a:cubicBezTo>
                  <a:pt x="484" y="661"/>
                  <a:pt x="484" y="662"/>
                  <a:pt x="484" y="663"/>
                </a:cubicBezTo>
                <a:cubicBezTo>
                  <a:pt x="483" y="663"/>
                  <a:pt x="482" y="663"/>
                  <a:pt x="481" y="663"/>
                </a:cubicBezTo>
                <a:cubicBezTo>
                  <a:pt x="482" y="663"/>
                  <a:pt x="483" y="663"/>
                  <a:pt x="483" y="663"/>
                </a:cubicBezTo>
                <a:cubicBezTo>
                  <a:pt x="483" y="663"/>
                  <a:pt x="483" y="663"/>
                  <a:pt x="483" y="662"/>
                </a:cubicBezTo>
                <a:cubicBezTo>
                  <a:pt x="483" y="662"/>
                  <a:pt x="483" y="662"/>
                  <a:pt x="482" y="662"/>
                </a:cubicBezTo>
                <a:cubicBezTo>
                  <a:pt x="482" y="662"/>
                  <a:pt x="482" y="662"/>
                  <a:pt x="482" y="662"/>
                </a:cubicBezTo>
                <a:cubicBezTo>
                  <a:pt x="481" y="662"/>
                  <a:pt x="479" y="663"/>
                  <a:pt x="477" y="664"/>
                </a:cubicBezTo>
                <a:cubicBezTo>
                  <a:pt x="462" y="663"/>
                  <a:pt x="447" y="663"/>
                  <a:pt x="433" y="662"/>
                </a:cubicBezTo>
                <a:cubicBezTo>
                  <a:pt x="425" y="662"/>
                  <a:pt x="417" y="662"/>
                  <a:pt x="409" y="662"/>
                </a:cubicBezTo>
                <a:cubicBezTo>
                  <a:pt x="411" y="662"/>
                  <a:pt x="413" y="662"/>
                  <a:pt x="415" y="662"/>
                </a:cubicBezTo>
                <a:cubicBezTo>
                  <a:pt x="435" y="661"/>
                  <a:pt x="456" y="660"/>
                  <a:pt x="476" y="660"/>
                </a:cubicBezTo>
                <a:cubicBezTo>
                  <a:pt x="476" y="661"/>
                  <a:pt x="476" y="661"/>
                  <a:pt x="476" y="661"/>
                </a:cubicBezTo>
                <a:close/>
                <a:moveTo>
                  <a:pt x="373" y="653"/>
                </a:moveTo>
                <a:cubicBezTo>
                  <a:pt x="374" y="654"/>
                  <a:pt x="374" y="653"/>
                  <a:pt x="374" y="652"/>
                </a:cubicBezTo>
                <a:cubicBezTo>
                  <a:pt x="373" y="652"/>
                  <a:pt x="373" y="651"/>
                  <a:pt x="373" y="650"/>
                </a:cubicBezTo>
                <a:cubicBezTo>
                  <a:pt x="375" y="650"/>
                  <a:pt x="376" y="650"/>
                  <a:pt x="377" y="650"/>
                </a:cubicBezTo>
                <a:cubicBezTo>
                  <a:pt x="377" y="650"/>
                  <a:pt x="377" y="651"/>
                  <a:pt x="377" y="651"/>
                </a:cubicBezTo>
                <a:cubicBezTo>
                  <a:pt x="377" y="651"/>
                  <a:pt x="377" y="651"/>
                  <a:pt x="377" y="651"/>
                </a:cubicBezTo>
                <a:cubicBezTo>
                  <a:pt x="377" y="651"/>
                  <a:pt x="377" y="650"/>
                  <a:pt x="378" y="650"/>
                </a:cubicBezTo>
                <a:cubicBezTo>
                  <a:pt x="393" y="649"/>
                  <a:pt x="409" y="649"/>
                  <a:pt x="425" y="649"/>
                </a:cubicBezTo>
                <a:cubicBezTo>
                  <a:pt x="425" y="650"/>
                  <a:pt x="425" y="651"/>
                  <a:pt x="425" y="652"/>
                </a:cubicBezTo>
                <a:cubicBezTo>
                  <a:pt x="404" y="653"/>
                  <a:pt x="384" y="654"/>
                  <a:pt x="363" y="654"/>
                </a:cubicBezTo>
                <a:cubicBezTo>
                  <a:pt x="363" y="653"/>
                  <a:pt x="364" y="651"/>
                  <a:pt x="364" y="650"/>
                </a:cubicBezTo>
                <a:cubicBezTo>
                  <a:pt x="367" y="650"/>
                  <a:pt x="369" y="650"/>
                  <a:pt x="372" y="650"/>
                </a:cubicBezTo>
                <a:cubicBezTo>
                  <a:pt x="372" y="651"/>
                  <a:pt x="373" y="653"/>
                  <a:pt x="373" y="653"/>
                </a:cubicBezTo>
                <a:close/>
                <a:moveTo>
                  <a:pt x="388" y="608"/>
                </a:moveTo>
                <a:cubicBezTo>
                  <a:pt x="388" y="605"/>
                  <a:pt x="389" y="602"/>
                  <a:pt x="389" y="599"/>
                </a:cubicBezTo>
                <a:cubicBezTo>
                  <a:pt x="391" y="600"/>
                  <a:pt x="392" y="602"/>
                  <a:pt x="392" y="603"/>
                </a:cubicBezTo>
                <a:cubicBezTo>
                  <a:pt x="396" y="608"/>
                  <a:pt x="399" y="613"/>
                  <a:pt x="403" y="618"/>
                </a:cubicBezTo>
                <a:cubicBezTo>
                  <a:pt x="409" y="628"/>
                  <a:pt x="416" y="638"/>
                  <a:pt x="423" y="648"/>
                </a:cubicBezTo>
                <a:cubicBezTo>
                  <a:pt x="424" y="648"/>
                  <a:pt x="424" y="648"/>
                  <a:pt x="424" y="648"/>
                </a:cubicBezTo>
                <a:cubicBezTo>
                  <a:pt x="416" y="638"/>
                  <a:pt x="410" y="628"/>
                  <a:pt x="403" y="618"/>
                </a:cubicBezTo>
                <a:cubicBezTo>
                  <a:pt x="399" y="612"/>
                  <a:pt x="394" y="605"/>
                  <a:pt x="390" y="598"/>
                </a:cubicBezTo>
                <a:cubicBezTo>
                  <a:pt x="390" y="597"/>
                  <a:pt x="390" y="595"/>
                  <a:pt x="391" y="593"/>
                </a:cubicBezTo>
                <a:cubicBezTo>
                  <a:pt x="399" y="581"/>
                  <a:pt x="409" y="571"/>
                  <a:pt x="419" y="561"/>
                </a:cubicBezTo>
                <a:cubicBezTo>
                  <a:pt x="420" y="561"/>
                  <a:pt x="420" y="561"/>
                  <a:pt x="420" y="561"/>
                </a:cubicBezTo>
                <a:cubicBezTo>
                  <a:pt x="420" y="562"/>
                  <a:pt x="421" y="561"/>
                  <a:pt x="420" y="561"/>
                </a:cubicBezTo>
                <a:cubicBezTo>
                  <a:pt x="420" y="561"/>
                  <a:pt x="420" y="561"/>
                  <a:pt x="420" y="560"/>
                </a:cubicBezTo>
                <a:cubicBezTo>
                  <a:pt x="420" y="560"/>
                  <a:pt x="420" y="560"/>
                  <a:pt x="420" y="560"/>
                </a:cubicBezTo>
                <a:cubicBezTo>
                  <a:pt x="421" y="561"/>
                  <a:pt x="422" y="562"/>
                  <a:pt x="422" y="563"/>
                </a:cubicBezTo>
                <a:cubicBezTo>
                  <a:pt x="424" y="565"/>
                  <a:pt x="426" y="567"/>
                  <a:pt x="428" y="569"/>
                </a:cubicBezTo>
                <a:cubicBezTo>
                  <a:pt x="427" y="569"/>
                  <a:pt x="427" y="569"/>
                  <a:pt x="427" y="569"/>
                </a:cubicBezTo>
                <a:cubicBezTo>
                  <a:pt x="422" y="574"/>
                  <a:pt x="417" y="581"/>
                  <a:pt x="411" y="585"/>
                </a:cubicBezTo>
                <a:cubicBezTo>
                  <a:pt x="410" y="586"/>
                  <a:pt x="403" y="590"/>
                  <a:pt x="398" y="593"/>
                </a:cubicBezTo>
                <a:cubicBezTo>
                  <a:pt x="397" y="592"/>
                  <a:pt x="396" y="591"/>
                  <a:pt x="395" y="589"/>
                </a:cubicBezTo>
                <a:cubicBezTo>
                  <a:pt x="395" y="589"/>
                  <a:pt x="395" y="589"/>
                  <a:pt x="395" y="590"/>
                </a:cubicBezTo>
                <a:cubicBezTo>
                  <a:pt x="396" y="591"/>
                  <a:pt x="396" y="593"/>
                  <a:pt x="397" y="594"/>
                </a:cubicBezTo>
                <a:cubicBezTo>
                  <a:pt x="395" y="596"/>
                  <a:pt x="394" y="598"/>
                  <a:pt x="397" y="598"/>
                </a:cubicBezTo>
                <a:cubicBezTo>
                  <a:pt x="397" y="598"/>
                  <a:pt x="397" y="598"/>
                  <a:pt x="397" y="598"/>
                </a:cubicBezTo>
                <a:cubicBezTo>
                  <a:pt x="395" y="597"/>
                  <a:pt x="396" y="596"/>
                  <a:pt x="397" y="595"/>
                </a:cubicBezTo>
                <a:cubicBezTo>
                  <a:pt x="398" y="597"/>
                  <a:pt x="399" y="599"/>
                  <a:pt x="400" y="601"/>
                </a:cubicBezTo>
                <a:cubicBezTo>
                  <a:pt x="400" y="602"/>
                  <a:pt x="401" y="601"/>
                  <a:pt x="400" y="601"/>
                </a:cubicBezTo>
                <a:cubicBezTo>
                  <a:pt x="400" y="600"/>
                  <a:pt x="399" y="596"/>
                  <a:pt x="398" y="594"/>
                </a:cubicBezTo>
                <a:cubicBezTo>
                  <a:pt x="398" y="594"/>
                  <a:pt x="398" y="594"/>
                  <a:pt x="398" y="594"/>
                </a:cubicBezTo>
                <a:cubicBezTo>
                  <a:pt x="401" y="596"/>
                  <a:pt x="403" y="599"/>
                  <a:pt x="405" y="602"/>
                </a:cubicBezTo>
                <a:cubicBezTo>
                  <a:pt x="409" y="608"/>
                  <a:pt x="412" y="614"/>
                  <a:pt x="415" y="620"/>
                </a:cubicBezTo>
                <a:cubicBezTo>
                  <a:pt x="417" y="624"/>
                  <a:pt x="419" y="628"/>
                  <a:pt x="421" y="632"/>
                </a:cubicBezTo>
                <a:cubicBezTo>
                  <a:pt x="420" y="635"/>
                  <a:pt x="419" y="637"/>
                  <a:pt x="418" y="640"/>
                </a:cubicBezTo>
                <a:cubicBezTo>
                  <a:pt x="418" y="640"/>
                  <a:pt x="419" y="640"/>
                  <a:pt x="419" y="640"/>
                </a:cubicBezTo>
                <a:cubicBezTo>
                  <a:pt x="419" y="637"/>
                  <a:pt x="420" y="635"/>
                  <a:pt x="422" y="633"/>
                </a:cubicBezTo>
                <a:cubicBezTo>
                  <a:pt x="423" y="636"/>
                  <a:pt x="425" y="640"/>
                  <a:pt x="426" y="644"/>
                </a:cubicBezTo>
                <a:cubicBezTo>
                  <a:pt x="426" y="646"/>
                  <a:pt x="425" y="647"/>
                  <a:pt x="425" y="649"/>
                </a:cubicBezTo>
                <a:cubicBezTo>
                  <a:pt x="409" y="649"/>
                  <a:pt x="393" y="649"/>
                  <a:pt x="378" y="649"/>
                </a:cubicBezTo>
                <a:cubicBezTo>
                  <a:pt x="381" y="636"/>
                  <a:pt x="384" y="622"/>
                  <a:pt x="387" y="609"/>
                </a:cubicBezTo>
                <a:cubicBezTo>
                  <a:pt x="391" y="612"/>
                  <a:pt x="394" y="616"/>
                  <a:pt x="397" y="620"/>
                </a:cubicBezTo>
                <a:cubicBezTo>
                  <a:pt x="397" y="620"/>
                  <a:pt x="397" y="620"/>
                  <a:pt x="397" y="619"/>
                </a:cubicBezTo>
                <a:cubicBezTo>
                  <a:pt x="394" y="616"/>
                  <a:pt x="391" y="612"/>
                  <a:pt x="388" y="608"/>
                </a:cubicBezTo>
                <a:close/>
                <a:moveTo>
                  <a:pt x="387" y="608"/>
                </a:moveTo>
                <a:cubicBezTo>
                  <a:pt x="386" y="607"/>
                  <a:pt x="386" y="606"/>
                  <a:pt x="385" y="605"/>
                </a:cubicBezTo>
                <a:cubicBezTo>
                  <a:pt x="386" y="604"/>
                  <a:pt x="387" y="603"/>
                  <a:pt x="388" y="602"/>
                </a:cubicBezTo>
                <a:cubicBezTo>
                  <a:pt x="388" y="604"/>
                  <a:pt x="388" y="606"/>
                  <a:pt x="387" y="608"/>
                </a:cubicBezTo>
                <a:close/>
                <a:moveTo>
                  <a:pt x="387" y="594"/>
                </a:moveTo>
                <a:cubicBezTo>
                  <a:pt x="388" y="593"/>
                  <a:pt x="390" y="592"/>
                  <a:pt x="391" y="591"/>
                </a:cubicBezTo>
                <a:cubicBezTo>
                  <a:pt x="391" y="591"/>
                  <a:pt x="391" y="592"/>
                  <a:pt x="390" y="593"/>
                </a:cubicBezTo>
                <a:cubicBezTo>
                  <a:pt x="390" y="594"/>
                  <a:pt x="389" y="595"/>
                  <a:pt x="388" y="596"/>
                </a:cubicBezTo>
                <a:cubicBezTo>
                  <a:pt x="388" y="595"/>
                  <a:pt x="387" y="595"/>
                  <a:pt x="387" y="594"/>
                </a:cubicBezTo>
                <a:close/>
                <a:moveTo>
                  <a:pt x="392" y="589"/>
                </a:moveTo>
                <a:cubicBezTo>
                  <a:pt x="392" y="589"/>
                  <a:pt x="392" y="590"/>
                  <a:pt x="391" y="590"/>
                </a:cubicBezTo>
                <a:cubicBezTo>
                  <a:pt x="392" y="587"/>
                  <a:pt x="393" y="585"/>
                  <a:pt x="393" y="582"/>
                </a:cubicBezTo>
                <a:cubicBezTo>
                  <a:pt x="394" y="582"/>
                  <a:pt x="394" y="582"/>
                  <a:pt x="394" y="582"/>
                </a:cubicBezTo>
                <a:cubicBezTo>
                  <a:pt x="394" y="581"/>
                  <a:pt x="394" y="581"/>
                  <a:pt x="395" y="581"/>
                </a:cubicBezTo>
                <a:cubicBezTo>
                  <a:pt x="396" y="581"/>
                  <a:pt x="397" y="581"/>
                  <a:pt x="396" y="579"/>
                </a:cubicBezTo>
                <a:cubicBezTo>
                  <a:pt x="396" y="579"/>
                  <a:pt x="396" y="578"/>
                  <a:pt x="396" y="578"/>
                </a:cubicBezTo>
                <a:cubicBezTo>
                  <a:pt x="397" y="576"/>
                  <a:pt x="398" y="574"/>
                  <a:pt x="399" y="573"/>
                </a:cubicBezTo>
                <a:cubicBezTo>
                  <a:pt x="402" y="569"/>
                  <a:pt x="407" y="566"/>
                  <a:pt x="410" y="563"/>
                </a:cubicBezTo>
                <a:cubicBezTo>
                  <a:pt x="411" y="562"/>
                  <a:pt x="409" y="559"/>
                  <a:pt x="407" y="560"/>
                </a:cubicBezTo>
                <a:cubicBezTo>
                  <a:pt x="408" y="559"/>
                  <a:pt x="408" y="559"/>
                  <a:pt x="407" y="558"/>
                </a:cubicBezTo>
                <a:cubicBezTo>
                  <a:pt x="406" y="556"/>
                  <a:pt x="405" y="553"/>
                  <a:pt x="403" y="551"/>
                </a:cubicBezTo>
                <a:cubicBezTo>
                  <a:pt x="402" y="551"/>
                  <a:pt x="402" y="551"/>
                  <a:pt x="401" y="550"/>
                </a:cubicBezTo>
                <a:cubicBezTo>
                  <a:pt x="401" y="550"/>
                  <a:pt x="401" y="550"/>
                  <a:pt x="400" y="550"/>
                </a:cubicBezTo>
                <a:cubicBezTo>
                  <a:pt x="401" y="547"/>
                  <a:pt x="401" y="545"/>
                  <a:pt x="402" y="542"/>
                </a:cubicBezTo>
                <a:cubicBezTo>
                  <a:pt x="403" y="543"/>
                  <a:pt x="404" y="544"/>
                  <a:pt x="405" y="545"/>
                </a:cubicBezTo>
                <a:cubicBezTo>
                  <a:pt x="407" y="547"/>
                  <a:pt x="409" y="549"/>
                  <a:pt x="411" y="551"/>
                </a:cubicBezTo>
                <a:cubicBezTo>
                  <a:pt x="414" y="554"/>
                  <a:pt x="416" y="557"/>
                  <a:pt x="419" y="560"/>
                </a:cubicBezTo>
                <a:cubicBezTo>
                  <a:pt x="409" y="570"/>
                  <a:pt x="399" y="580"/>
                  <a:pt x="391" y="592"/>
                </a:cubicBezTo>
                <a:cubicBezTo>
                  <a:pt x="391" y="591"/>
                  <a:pt x="391" y="591"/>
                  <a:pt x="391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89"/>
                  <a:pt x="392" y="589"/>
                  <a:pt x="392" y="589"/>
                </a:cubicBezTo>
                <a:close/>
                <a:moveTo>
                  <a:pt x="402" y="561"/>
                </a:moveTo>
                <a:cubicBezTo>
                  <a:pt x="402" y="561"/>
                  <a:pt x="402" y="561"/>
                  <a:pt x="402" y="560"/>
                </a:cubicBezTo>
                <a:cubicBezTo>
                  <a:pt x="403" y="561"/>
                  <a:pt x="403" y="562"/>
                  <a:pt x="404" y="563"/>
                </a:cubicBezTo>
                <a:cubicBezTo>
                  <a:pt x="403" y="563"/>
                  <a:pt x="402" y="564"/>
                  <a:pt x="401" y="565"/>
                </a:cubicBezTo>
                <a:cubicBezTo>
                  <a:pt x="401" y="564"/>
                  <a:pt x="402" y="562"/>
                  <a:pt x="402" y="561"/>
                </a:cubicBezTo>
                <a:close/>
                <a:moveTo>
                  <a:pt x="398" y="560"/>
                </a:moveTo>
                <a:cubicBezTo>
                  <a:pt x="398" y="562"/>
                  <a:pt x="397" y="565"/>
                  <a:pt x="396" y="567"/>
                </a:cubicBezTo>
                <a:cubicBezTo>
                  <a:pt x="397" y="565"/>
                  <a:pt x="397" y="563"/>
                  <a:pt x="398" y="562"/>
                </a:cubicBezTo>
                <a:cubicBezTo>
                  <a:pt x="398" y="561"/>
                  <a:pt x="398" y="559"/>
                  <a:pt x="398" y="558"/>
                </a:cubicBezTo>
                <a:cubicBezTo>
                  <a:pt x="398" y="559"/>
                  <a:pt x="398" y="559"/>
                  <a:pt x="398" y="560"/>
                </a:cubicBezTo>
                <a:close/>
                <a:moveTo>
                  <a:pt x="393" y="540"/>
                </a:moveTo>
                <a:cubicBezTo>
                  <a:pt x="393" y="540"/>
                  <a:pt x="394" y="540"/>
                  <a:pt x="394" y="539"/>
                </a:cubicBezTo>
                <a:cubicBezTo>
                  <a:pt x="394" y="539"/>
                  <a:pt x="391" y="533"/>
                  <a:pt x="394" y="535"/>
                </a:cubicBezTo>
                <a:cubicBezTo>
                  <a:pt x="395" y="536"/>
                  <a:pt x="395" y="536"/>
                  <a:pt x="395" y="536"/>
                </a:cubicBezTo>
                <a:cubicBezTo>
                  <a:pt x="394" y="541"/>
                  <a:pt x="393" y="546"/>
                  <a:pt x="392" y="551"/>
                </a:cubicBezTo>
                <a:cubicBezTo>
                  <a:pt x="389" y="552"/>
                  <a:pt x="387" y="554"/>
                  <a:pt x="385" y="555"/>
                </a:cubicBezTo>
                <a:cubicBezTo>
                  <a:pt x="385" y="554"/>
                  <a:pt x="386" y="553"/>
                  <a:pt x="386" y="552"/>
                </a:cubicBezTo>
                <a:cubicBezTo>
                  <a:pt x="386" y="552"/>
                  <a:pt x="386" y="552"/>
                  <a:pt x="386" y="552"/>
                </a:cubicBezTo>
                <a:cubicBezTo>
                  <a:pt x="387" y="551"/>
                  <a:pt x="387" y="551"/>
                  <a:pt x="388" y="550"/>
                </a:cubicBezTo>
                <a:cubicBezTo>
                  <a:pt x="388" y="550"/>
                  <a:pt x="388" y="549"/>
                  <a:pt x="387" y="550"/>
                </a:cubicBezTo>
                <a:cubicBezTo>
                  <a:pt x="387" y="550"/>
                  <a:pt x="387" y="550"/>
                  <a:pt x="386" y="550"/>
                </a:cubicBezTo>
                <a:cubicBezTo>
                  <a:pt x="387" y="545"/>
                  <a:pt x="389" y="539"/>
                  <a:pt x="390" y="534"/>
                </a:cubicBezTo>
                <a:cubicBezTo>
                  <a:pt x="391" y="533"/>
                  <a:pt x="392" y="532"/>
                  <a:pt x="394" y="531"/>
                </a:cubicBezTo>
                <a:cubicBezTo>
                  <a:pt x="394" y="532"/>
                  <a:pt x="395" y="533"/>
                  <a:pt x="396" y="534"/>
                </a:cubicBezTo>
                <a:cubicBezTo>
                  <a:pt x="396" y="534"/>
                  <a:pt x="395" y="535"/>
                  <a:pt x="395" y="536"/>
                </a:cubicBezTo>
                <a:cubicBezTo>
                  <a:pt x="394" y="535"/>
                  <a:pt x="393" y="534"/>
                  <a:pt x="392" y="533"/>
                </a:cubicBezTo>
                <a:cubicBezTo>
                  <a:pt x="392" y="533"/>
                  <a:pt x="392" y="533"/>
                  <a:pt x="392" y="533"/>
                </a:cubicBezTo>
                <a:cubicBezTo>
                  <a:pt x="392" y="535"/>
                  <a:pt x="393" y="537"/>
                  <a:pt x="393" y="540"/>
                </a:cubicBezTo>
                <a:close/>
                <a:moveTo>
                  <a:pt x="391" y="530"/>
                </a:moveTo>
                <a:cubicBezTo>
                  <a:pt x="391" y="530"/>
                  <a:pt x="391" y="529"/>
                  <a:pt x="392" y="529"/>
                </a:cubicBezTo>
                <a:cubicBezTo>
                  <a:pt x="392" y="530"/>
                  <a:pt x="393" y="530"/>
                  <a:pt x="393" y="531"/>
                </a:cubicBezTo>
                <a:cubicBezTo>
                  <a:pt x="392" y="532"/>
                  <a:pt x="391" y="533"/>
                  <a:pt x="390" y="533"/>
                </a:cubicBezTo>
                <a:cubicBezTo>
                  <a:pt x="390" y="532"/>
                  <a:pt x="390" y="531"/>
                  <a:pt x="391" y="530"/>
                </a:cubicBezTo>
                <a:close/>
                <a:moveTo>
                  <a:pt x="389" y="534"/>
                </a:moveTo>
                <a:cubicBezTo>
                  <a:pt x="386" y="536"/>
                  <a:pt x="383" y="538"/>
                  <a:pt x="380" y="540"/>
                </a:cubicBezTo>
                <a:cubicBezTo>
                  <a:pt x="383" y="537"/>
                  <a:pt x="387" y="534"/>
                  <a:pt x="390" y="531"/>
                </a:cubicBezTo>
                <a:cubicBezTo>
                  <a:pt x="390" y="532"/>
                  <a:pt x="390" y="533"/>
                  <a:pt x="389" y="534"/>
                </a:cubicBezTo>
                <a:close/>
                <a:moveTo>
                  <a:pt x="395" y="488"/>
                </a:moveTo>
                <a:cubicBezTo>
                  <a:pt x="387" y="492"/>
                  <a:pt x="380" y="496"/>
                  <a:pt x="374" y="502"/>
                </a:cubicBezTo>
                <a:cubicBezTo>
                  <a:pt x="374" y="502"/>
                  <a:pt x="374" y="502"/>
                  <a:pt x="374" y="502"/>
                </a:cubicBezTo>
                <a:cubicBezTo>
                  <a:pt x="373" y="501"/>
                  <a:pt x="372" y="500"/>
                  <a:pt x="372" y="499"/>
                </a:cubicBezTo>
                <a:cubicBezTo>
                  <a:pt x="380" y="494"/>
                  <a:pt x="387" y="488"/>
                  <a:pt x="396" y="483"/>
                </a:cubicBezTo>
                <a:cubicBezTo>
                  <a:pt x="396" y="483"/>
                  <a:pt x="396" y="482"/>
                  <a:pt x="395" y="482"/>
                </a:cubicBezTo>
                <a:cubicBezTo>
                  <a:pt x="387" y="487"/>
                  <a:pt x="379" y="493"/>
                  <a:pt x="371" y="498"/>
                </a:cubicBezTo>
                <a:cubicBezTo>
                  <a:pt x="371" y="498"/>
                  <a:pt x="371" y="498"/>
                  <a:pt x="371" y="498"/>
                </a:cubicBezTo>
                <a:cubicBezTo>
                  <a:pt x="379" y="492"/>
                  <a:pt x="388" y="485"/>
                  <a:pt x="397" y="479"/>
                </a:cubicBezTo>
                <a:cubicBezTo>
                  <a:pt x="398" y="480"/>
                  <a:pt x="399" y="481"/>
                  <a:pt x="400" y="483"/>
                </a:cubicBezTo>
                <a:cubicBezTo>
                  <a:pt x="399" y="486"/>
                  <a:pt x="399" y="489"/>
                  <a:pt x="398" y="492"/>
                </a:cubicBezTo>
                <a:cubicBezTo>
                  <a:pt x="391" y="495"/>
                  <a:pt x="384" y="501"/>
                  <a:pt x="378" y="506"/>
                </a:cubicBezTo>
                <a:cubicBezTo>
                  <a:pt x="378" y="506"/>
                  <a:pt x="378" y="507"/>
                  <a:pt x="379" y="507"/>
                </a:cubicBezTo>
                <a:cubicBezTo>
                  <a:pt x="385" y="502"/>
                  <a:pt x="391" y="496"/>
                  <a:pt x="398" y="493"/>
                </a:cubicBezTo>
                <a:cubicBezTo>
                  <a:pt x="398" y="495"/>
                  <a:pt x="397" y="497"/>
                  <a:pt x="397" y="500"/>
                </a:cubicBezTo>
                <a:cubicBezTo>
                  <a:pt x="392" y="502"/>
                  <a:pt x="388" y="506"/>
                  <a:pt x="384" y="509"/>
                </a:cubicBezTo>
                <a:cubicBezTo>
                  <a:pt x="384" y="510"/>
                  <a:pt x="384" y="510"/>
                  <a:pt x="385" y="510"/>
                </a:cubicBezTo>
                <a:cubicBezTo>
                  <a:pt x="388" y="507"/>
                  <a:pt x="392" y="504"/>
                  <a:pt x="396" y="501"/>
                </a:cubicBezTo>
                <a:cubicBezTo>
                  <a:pt x="396" y="502"/>
                  <a:pt x="396" y="504"/>
                  <a:pt x="395" y="505"/>
                </a:cubicBezTo>
                <a:cubicBezTo>
                  <a:pt x="393" y="507"/>
                  <a:pt x="390" y="509"/>
                  <a:pt x="388" y="511"/>
                </a:cubicBezTo>
                <a:cubicBezTo>
                  <a:pt x="388" y="511"/>
                  <a:pt x="388" y="512"/>
                  <a:pt x="389" y="512"/>
                </a:cubicBezTo>
                <a:cubicBezTo>
                  <a:pt x="391" y="510"/>
                  <a:pt x="393" y="508"/>
                  <a:pt x="395" y="506"/>
                </a:cubicBezTo>
                <a:cubicBezTo>
                  <a:pt x="394" y="511"/>
                  <a:pt x="393" y="516"/>
                  <a:pt x="392" y="520"/>
                </a:cubicBezTo>
                <a:cubicBezTo>
                  <a:pt x="392" y="521"/>
                  <a:pt x="392" y="522"/>
                  <a:pt x="392" y="524"/>
                </a:cubicBezTo>
                <a:cubicBezTo>
                  <a:pt x="386" y="517"/>
                  <a:pt x="380" y="510"/>
                  <a:pt x="374" y="503"/>
                </a:cubicBezTo>
                <a:cubicBezTo>
                  <a:pt x="375" y="503"/>
                  <a:pt x="375" y="502"/>
                  <a:pt x="375" y="502"/>
                </a:cubicBezTo>
                <a:cubicBezTo>
                  <a:pt x="381" y="497"/>
                  <a:pt x="388" y="493"/>
                  <a:pt x="396" y="489"/>
                </a:cubicBezTo>
                <a:cubicBezTo>
                  <a:pt x="396" y="489"/>
                  <a:pt x="396" y="488"/>
                  <a:pt x="395" y="488"/>
                </a:cubicBezTo>
                <a:close/>
                <a:moveTo>
                  <a:pt x="387" y="417"/>
                </a:moveTo>
                <a:cubicBezTo>
                  <a:pt x="386" y="418"/>
                  <a:pt x="386" y="418"/>
                  <a:pt x="385" y="418"/>
                </a:cubicBezTo>
                <a:cubicBezTo>
                  <a:pt x="385" y="417"/>
                  <a:pt x="384" y="416"/>
                  <a:pt x="384" y="416"/>
                </a:cubicBezTo>
                <a:cubicBezTo>
                  <a:pt x="386" y="414"/>
                  <a:pt x="388" y="413"/>
                  <a:pt x="389" y="411"/>
                </a:cubicBezTo>
                <a:cubicBezTo>
                  <a:pt x="393" y="416"/>
                  <a:pt x="397" y="421"/>
                  <a:pt x="401" y="425"/>
                </a:cubicBezTo>
                <a:cubicBezTo>
                  <a:pt x="401" y="425"/>
                  <a:pt x="401" y="426"/>
                  <a:pt x="401" y="426"/>
                </a:cubicBezTo>
                <a:cubicBezTo>
                  <a:pt x="400" y="426"/>
                  <a:pt x="401" y="427"/>
                  <a:pt x="401" y="427"/>
                </a:cubicBezTo>
                <a:cubicBezTo>
                  <a:pt x="402" y="426"/>
                  <a:pt x="402" y="426"/>
                  <a:pt x="402" y="426"/>
                </a:cubicBezTo>
                <a:cubicBezTo>
                  <a:pt x="403" y="427"/>
                  <a:pt x="404" y="428"/>
                  <a:pt x="405" y="429"/>
                </a:cubicBezTo>
                <a:cubicBezTo>
                  <a:pt x="405" y="430"/>
                  <a:pt x="405" y="430"/>
                  <a:pt x="405" y="430"/>
                </a:cubicBezTo>
                <a:cubicBezTo>
                  <a:pt x="406" y="431"/>
                  <a:pt x="407" y="432"/>
                  <a:pt x="408" y="434"/>
                </a:cubicBezTo>
                <a:cubicBezTo>
                  <a:pt x="408" y="434"/>
                  <a:pt x="408" y="435"/>
                  <a:pt x="407" y="435"/>
                </a:cubicBezTo>
                <a:cubicBezTo>
                  <a:pt x="407" y="436"/>
                  <a:pt x="408" y="436"/>
                  <a:pt x="408" y="436"/>
                </a:cubicBezTo>
                <a:cubicBezTo>
                  <a:pt x="408" y="435"/>
                  <a:pt x="409" y="435"/>
                  <a:pt x="409" y="434"/>
                </a:cubicBezTo>
                <a:cubicBezTo>
                  <a:pt x="409" y="435"/>
                  <a:pt x="410" y="435"/>
                  <a:pt x="410" y="435"/>
                </a:cubicBezTo>
                <a:cubicBezTo>
                  <a:pt x="409" y="440"/>
                  <a:pt x="408" y="444"/>
                  <a:pt x="407" y="449"/>
                </a:cubicBezTo>
                <a:cubicBezTo>
                  <a:pt x="401" y="440"/>
                  <a:pt x="395" y="432"/>
                  <a:pt x="389" y="423"/>
                </a:cubicBezTo>
                <a:cubicBezTo>
                  <a:pt x="388" y="422"/>
                  <a:pt x="387" y="420"/>
                  <a:pt x="386" y="419"/>
                </a:cubicBezTo>
                <a:cubicBezTo>
                  <a:pt x="386" y="419"/>
                  <a:pt x="387" y="418"/>
                  <a:pt x="387" y="418"/>
                </a:cubicBezTo>
                <a:cubicBezTo>
                  <a:pt x="388" y="418"/>
                  <a:pt x="387" y="417"/>
                  <a:pt x="387" y="417"/>
                </a:cubicBezTo>
                <a:close/>
                <a:moveTo>
                  <a:pt x="420" y="391"/>
                </a:moveTo>
                <a:cubicBezTo>
                  <a:pt x="420" y="390"/>
                  <a:pt x="419" y="390"/>
                  <a:pt x="419" y="389"/>
                </a:cubicBezTo>
                <a:cubicBezTo>
                  <a:pt x="420" y="388"/>
                  <a:pt x="421" y="387"/>
                  <a:pt x="422" y="386"/>
                </a:cubicBezTo>
                <a:cubicBezTo>
                  <a:pt x="422" y="386"/>
                  <a:pt x="422" y="386"/>
                  <a:pt x="422" y="386"/>
                </a:cubicBezTo>
                <a:cubicBezTo>
                  <a:pt x="421" y="387"/>
                  <a:pt x="420" y="387"/>
                  <a:pt x="419" y="388"/>
                </a:cubicBezTo>
                <a:cubicBezTo>
                  <a:pt x="420" y="386"/>
                  <a:pt x="421" y="385"/>
                  <a:pt x="422" y="383"/>
                </a:cubicBezTo>
                <a:cubicBezTo>
                  <a:pt x="423" y="384"/>
                  <a:pt x="423" y="385"/>
                  <a:pt x="424" y="385"/>
                </a:cubicBezTo>
                <a:cubicBezTo>
                  <a:pt x="423" y="387"/>
                  <a:pt x="421" y="389"/>
                  <a:pt x="420" y="391"/>
                </a:cubicBezTo>
                <a:close/>
                <a:moveTo>
                  <a:pt x="418" y="389"/>
                </a:moveTo>
                <a:cubicBezTo>
                  <a:pt x="418" y="390"/>
                  <a:pt x="418" y="391"/>
                  <a:pt x="418" y="391"/>
                </a:cubicBezTo>
                <a:cubicBezTo>
                  <a:pt x="418" y="391"/>
                  <a:pt x="418" y="390"/>
                  <a:pt x="418" y="390"/>
                </a:cubicBezTo>
                <a:cubicBezTo>
                  <a:pt x="418" y="390"/>
                  <a:pt x="418" y="390"/>
                  <a:pt x="418" y="389"/>
                </a:cubicBezTo>
                <a:close/>
                <a:moveTo>
                  <a:pt x="418" y="389"/>
                </a:moveTo>
                <a:cubicBezTo>
                  <a:pt x="418" y="389"/>
                  <a:pt x="418" y="388"/>
                  <a:pt x="418" y="388"/>
                </a:cubicBezTo>
                <a:cubicBezTo>
                  <a:pt x="418" y="388"/>
                  <a:pt x="418" y="389"/>
                  <a:pt x="418" y="389"/>
                </a:cubicBezTo>
                <a:cubicBezTo>
                  <a:pt x="418" y="389"/>
                  <a:pt x="418" y="389"/>
                  <a:pt x="418" y="389"/>
                </a:cubicBezTo>
                <a:close/>
                <a:moveTo>
                  <a:pt x="418" y="390"/>
                </a:moveTo>
                <a:cubicBezTo>
                  <a:pt x="417" y="390"/>
                  <a:pt x="417" y="391"/>
                  <a:pt x="417" y="391"/>
                </a:cubicBezTo>
                <a:cubicBezTo>
                  <a:pt x="417" y="391"/>
                  <a:pt x="417" y="391"/>
                  <a:pt x="417" y="391"/>
                </a:cubicBezTo>
                <a:cubicBezTo>
                  <a:pt x="417" y="391"/>
                  <a:pt x="417" y="391"/>
                  <a:pt x="418" y="391"/>
                </a:cubicBezTo>
                <a:cubicBezTo>
                  <a:pt x="418" y="391"/>
                  <a:pt x="418" y="392"/>
                  <a:pt x="418" y="392"/>
                </a:cubicBezTo>
                <a:cubicBezTo>
                  <a:pt x="418" y="394"/>
                  <a:pt x="417" y="396"/>
                  <a:pt x="417" y="397"/>
                </a:cubicBezTo>
                <a:cubicBezTo>
                  <a:pt x="417" y="397"/>
                  <a:pt x="417" y="397"/>
                  <a:pt x="417" y="397"/>
                </a:cubicBezTo>
                <a:cubicBezTo>
                  <a:pt x="409" y="403"/>
                  <a:pt x="399" y="407"/>
                  <a:pt x="394" y="416"/>
                </a:cubicBezTo>
                <a:cubicBezTo>
                  <a:pt x="394" y="416"/>
                  <a:pt x="394" y="416"/>
                  <a:pt x="394" y="416"/>
                </a:cubicBezTo>
                <a:cubicBezTo>
                  <a:pt x="393" y="415"/>
                  <a:pt x="391" y="413"/>
                  <a:pt x="389" y="411"/>
                </a:cubicBezTo>
                <a:cubicBezTo>
                  <a:pt x="400" y="402"/>
                  <a:pt x="411" y="394"/>
                  <a:pt x="418" y="390"/>
                </a:cubicBezTo>
                <a:cubicBezTo>
                  <a:pt x="418" y="390"/>
                  <a:pt x="418" y="390"/>
                  <a:pt x="418" y="390"/>
                </a:cubicBezTo>
                <a:close/>
                <a:moveTo>
                  <a:pt x="425" y="421"/>
                </a:moveTo>
                <a:cubicBezTo>
                  <a:pt x="425" y="421"/>
                  <a:pt x="425" y="421"/>
                  <a:pt x="425" y="421"/>
                </a:cubicBezTo>
                <a:cubicBezTo>
                  <a:pt x="426" y="420"/>
                  <a:pt x="425" y="421"/>
                  <a:pt x="425" y="421"/>
                </a:cubicBezTo>
                <a:cubicBezTo>
                  <a:pt x="425" y="421"/>
                  <a:pt x="425" y="421"/>
                  <a:pt x="425" y="421"/>
                </a:cubicBezTo>
                <a:close/>
                <a:moveTo>
                  <a:pt x="425" y="428"/>
                </a:moveTo>
                <a:cubicBezTo>
                  <a:pt x="421" y="430"/>
                  <a:pt x="418" y="433"/>
                  <a:pt x="415" y="435"/>
                </a:cubicBezTo>
                <a:cubicBezTo>
                  <a:pt x="415" y="433"/>
                  <a:pt x="416" y="430"/>
                  <a:pt x="416" y="428"/>
                </a:cubicBezTo>
                <a:cubicBezTo>
                  <a:pt x="416" y="428"/>
                  <a:pt x="416" y="428"/>
                  <a:pt x="416" y="428"/>
                </a:cubicBezTo>
                <a:cubicBezTo>
                  <a:pt x="416" y="428"/>
                  <a:pt x="417" y="429"/>
                  <a:pt x="417" y="430"/>
                </a:cubicBezTo>
                <a:cubicBezTo>
                  <a:pt x="417" y="430"/>
                  <a:pt x="417" y="430"/>
                  <a:pt x="417" y="429"/>
                </a:cubicBezTo>
                <a:cubicBezTo>
                  <a:pt x="417" y="429"/>
                  <a:pt x="417" y="428"/>
                  <a:pt x="417" y="427"/>
                </a:cubicBezTo>
                <a:cubicBezTo>
                  <a:pt x="417" y="428"/>
                  <a:pt x="417" y="427"/>
                  <a:pt x="417" y="427"/>
                </a:cubicBezTo>
                <a:cubicBezTo>
                  <a:pt x="417" y="427"/>
                  <a:pt x="417" y="427"/>
                  <a:pt x="417" y="427"/>
                </a:cubicBezTo>
                <a:cubicBezTo>
                  <a:pt x="419" y="426"/>
                  <a:pt x="420" y="425"/>
                  <a:pt x="421" y="424"/>
                </a:cubicBezTo>
                <a:cubicBezTo>
                  <a:pt x="422" y="423"/>
                  <a:pt x="423" y="422"/>
                  <a:pt x="424" y="422"/>
                </a:cubicBezTo>
                <a:cubicBezTo>
                  <a:pt x="424" y="422"/>
                  <a:pt x="424" y="421"/>
                  <a:pt x="424" y="421"/>
                </a:cubicBezTo>
                <a:cubicBezTo>
                  <a:pt x="424" y="423"/>
                  <a:pt x="424" y="426"/>
                  <a:pt x="425" y="428"/>
                </a:cubicBezTo>
                <a:close/>
                <a:moveTo>
                  <a:pt x="431" y="454"/>
                </a:moveTo>
                <a:cubicBezTo>
                  <a:pt x="431" y="457"/>
                  <a:pt x="432" y="459"/>
                  <a:pt x="433" y="462"/>
                </a:cubicBezTo>
                <a:cubicBezTo>
                  <a:pt x="431" y="461"/>
                  <a:pt x="430" y="460"/>
                  <a:pt x="429" y="459"/>
                </a:cubicBezTo>
                <a:cubicBezTo>
                  <a:pt x="429" y="458"/>
                  <a:pt x="429" y="457"/>
                  <a:pt x="429" y="457"/>
                </a:cubicBezTo>
                <a:cubicBezTo>
                  <a:pt x="428" y="454"/>
                  <a:pt x="428" y="451"/>
                  <a:pt x="428" y="450"/>
                </a:cubicBezTo>
                <a:cubicBezTo>
                  <a:pt x="428" y="450"/>
                  <a:pt x="428" y="450"/>
                  <a:pt x="428" y="450"/>
                </a:cubicBezTo>
                <a:cubicBezTo>
                  <a:pt x="429" y="450"/>
                  <a:pt x="429" y="449"/>
                  <a:pt x="429" y="449"/>
                </a:cubicBezTo>
                <a:cubicBezTo>
                  <a:pt x="429" y="449"/>
                  <a:pt x="429" y="449"/>
                  <a:pt x="429" y="449"/>
                </a:cubicBezTo>
                <a:cubicBezTo>
                  <a:pt x="430" y="450"/>
                  <a:pt x="430" y="451"/>
                  <a:pt x="430" y="453"/>
                </a:cubicBezTo>
                <a:cubicBezTo>
                  <a:pt x="430" y="453"/>
                  <a:pt x="430" y="453"/>
                  <a:pt x="430" y="453"/>
                </a:cubicBezTo>
                <a:cubicBezTo>
                  <a:pt x="429" y="454"/>
                  <a:pt x="430" y="454"/>
                  <a:pt x="431" y="454"/>
                </a:cubicBezTo>
                <a:close/>
                <a:moveTo>
                  <a:pt x="439" y="475"/>
                </a:moveTo>
                <a:cubicBezTo>
                  <a:pt x="438" y="475"/>
                  <a:pt x="438" y="476"/>
                  <a:pt x="437" y="476"/>
                </a:cubicBezTo>
                <a:cubicBezTo>
                  <a:pt x="437" y="475"/>
                  <a:pt x="437" y="473"/>
                  <a:pt x="436" y="472"/>
                </a:cubicBezTo>
                <a:cubicBezTo>
                  <a:pt x="436" y="472"/>
                  <a:pt x="436" y="472"/>
                  <a:pt x="436" y="472"/>
                </a:cubicBezTo>
                <a:cubicBezTo>
                  <a:pt x="437" y="473"/>
                  <a:pt x="438" y="474"/>
                  <a:pt x="439" y="475"/>
                </a:cubicBezTo>
                <a:close/>
                <a:moveTo>
                  <a:pt x="438" y="473"/>
                </a:moveTo>
                <a:cubicBezTo>
                  <a:pt x="439" y="474"/>
                  <a:pt x="439" y="474"/>
                  <a:pt x="439" y="474"/>
                </a:cubicBezTo>
                <a:cubicBezTo>
                  <a:pt x="439" y="474"/>
                  <a:pt x="439" y="474"/>
                  <a:pt x="439" y="474"/>
                </a:cubicBezTo>
                <a:cubicBezTo>
                  <a:pt x="439" y="474"/>
                  <a:pt x="439" y="474"/>
                  <a:pt x="438" y="473"/>
                </a:cubicBezTo>
                <a:close/>
                <a:moveTo>
                  <a:pt x="442" y="481"/>
                </a:moveTo>
                <a:cubicBezTo>
                  <a:pt x="441" y="483"/>
                  <a:pt x="440" y="484"/>
                  <a:pt x="440" y="485"/>
                </a:cubicBezTo>
                <a:cubicBezTo>
                  <a:pt x="439" y="483"/>
                  <a:pt x="439" y="482"/>
                  <a:pt x="439" y="481"/>
                </a:cubicBezTo>
                <a:cubicBezTo>
                  <a:pt x="439" y="480"/>
                  <a:pt x="440" y="479"/>
                  <a:pt x="441" y="478"/>
                </a:cubicBezTo>
                <a:cubicBezTo>
                  <a:pt x="441" y="478"/>
                  <a:pt x="441" y="478"/>
                  <a:pt x="441" y="478"/>
                </a:cubicBezTo>
                <a:cubicBezTo>
                  <a:pt x="441" y="478"/>
                  <a:pt x="441" y="479"/>
                  <a:pt x="442" y="480"/>
                </a:cubicBezTo>
                <a:cubicBezTo>
                  <a:pt x="441" y="479"/>
                  <a:pt x="441" y="478"/>
                  <a:pt x="441" y="478"/>
                </a:cubicBezTo>
                <a:cubicBezTo>
                  <a:pt x="442" y="479"/>
                  <a:pt x="442" y="480"/>
                  <a:pt x="443" y="480"/>
                </a:cubicBezTo>
                <a:cubicBezTo>
                  <a:pt x="443" y="481"/>
                  <a:pt x="442" y="481"/>
                  <a:pt x="442" y="481"/>
                </a:cubicBezTo>
                <a:cubicBezTo>
                  <a:pt x="442" y="481"/>
                  <a:pt x="442" y="480"/>
                  <a:pt x="442" y="480"/>
                </a:cubicBezTo>
                <a:cubicBezTo>
                  <a:pt x="442" y="480"/>
                  <a:pt x="442" y="481"/>
                  <a:pt x="442" y="481"/>
                </a:cubicBezTo>
                <a:close/>
                <a:moveTo>
                  <a:pt x="444" y="496"/>
                </a:moveTo>
                <a:cubicBezTo>
                  <a:pt x="444" y="496"/>
                  <a:pt x="445" y="495"/>
                  <a:pt x="445" y="495"/>
                </a:cubicBezTo>
                <a:cubicBezTo>
                  <a:pt x="445" y="497"/>
                  <a:pt x="445" y="498"/>
                  <a:pt x="446" y="500"/>
                </a:cubicBezTo>
                <a:cubicBezTo>
                  <a:pt x="445" y="500"/>
                  <a:pt x="445" y="501"/>
                  <a:pt x="444" y="501"/>
                </a:cubicBezTo>
                <a:cubicBezTo>
                  <a:pt x="444" y="502"/>
                  <a:pt x="444" y="503"/>
                  <a:pt x="445" y="502"/>
                </a:cubicBezTo>
                <a:cubicBezTo>
                  <a:pt x="445" y="502"/>
                  <a:pt x="445" y="501"/>
                  <a:pt x="446" y="501"/>
                </a:cubicBezTo>
                <a:cubicBezTo>
                  <a:pt x="446" y="502"/>
                  <a:pt x="446" y="503"/>
                  <a:pt x="447" y="505"/>
                </a:cubicBezTo>
                <a:cubicBezTo>
                  <a:pt x="446" y="505"/>
                  <a:pt x="446" y="505"/>
                  <a:pt x="445" y="506"/>
                </a:cubicBezTo>
                <a:cubicBezTo>
                  <a:pt x="445" y="506"/>
                  <a:pt x="446" y="507"/>
                  <a:pt x="446" y="507"/>
                </a:cubicBezTo>
                <a:cubicBezTo>
                  <a:pt x="446" y="506"/>
                  <a:pt x="447" y="506"/>
                  <a:pt x="447" y="506"/>
                </a:cubicBezTo>
                <a:cubicBezTo>
                  <a:pt x="447" y="508"/>
                  <a:pt x="448" y="511"/>
                  <a:pt x="448" y="513"/>
                </a:cubicBezTo>
                <a:cubicBezTo>
                  <a:pt x="448" y="513"/>
                  <a:pt x="448" y="514"/>
                  <a:pt x="447" y="514"/>
                </a:cubicBezTo>
                <a:cubicBezTo>
                  <a:pt x="447" y="514"/>
                  <a:pt x="447" y="515"/>
                  <a:pt x="448" y="515"/>
                </a:cubicBezTo>
                <a:cubicBezTo>
                  <a:pt x="448" y="514"/>
                  <a:pt x="448" y="514"/>
                  <a:pt x="449" y="514"/>
                </a:cubicBezTo>
                <a:cubicBezTo>
                  <a:pt x="449" y="516"/>
                  <a:pt x="450" y="519"/>
                  <a:pt x="450" y="521"/>
                </a:cubicBezTo>
                <a:cubicBezTo>
                  <a:pt x="449" y="522"/>
                  <a:pt x="449" y="522"/>
                  <a:pt x="448" y="523"/>
                </a:cubicBezTo>
                <a:cubicBezTo>
                  <a:pt x="446" y="521"/>
                  <a:pt x="443" y="519"/>
                  <a:pt x="441" y="517"/>
                </a:cubicBezTo>
                <a:cubicBezTo>
                  <a:pt x="439" y="511"/>
                  <a:pt x="438" y="504"/>
                  <a:pt x="436" y="497"/>
                </a:cubicBezTo>
                <a:cubicBezTo>
                  <a:pt x="438" y="495"/>
                  <a:pt x="439" y="494"/>
                  <a:pt x="440" y="492"/>
                </a:cubicBezTo>
                <a:cubicBezTo>
                  <a:pt x="442" y="498"/>
                  <a:pt x="443" y="504"/>
                  <a:pt x="445" y="510"/>
                </a:cubicBezTo>
                <a:cubicBezTo>
                  <a:pt x="445" y="510"/>
                  <a:pt x="446" y="510"/>
                  <a:pt x="446" y="509"/>
                </a:cubicBezTo>
                <a:cubicBezTo>
                  <a:pt x="444" y="503"/>
                  <a:pt x="443" y="497"/>
                  <a:pt x="441" y="491"/>
                </a:cubicBezTo>
                <a:cubicBezTo>
                  <a:pt x="442" y="490"/>
                  <a:pt x="443" y="490"/>
                  <a:pt x="443" y="489"/>
                </a:cubicBezTo>
                <a:cubicBezTo>
                  <a:pt x="444" y="491"/>
                  <a:pt x="444" y="492"/>
                  <a:pt x="444" y="494"/>
                </a:cubicBezTo>
                <a:cubicBezTo>
                  <a:pt x="444" y="494"/>
                  <a:pt x="444" y="495"/>
                  <a:pt x="443" y="495"/>
                </a:cubicBezTo>
                <a:cubicBezTo>
                  <a:pt x="443" y="496"/>
                  <a:pt x="444" y="496"/>
                  <a:pt x="444" y="496"/>
                </a:cubicBezTo>
                <a:close/>
                <a:moveTo>
                  <a:pt x="452" y="528"/>
                </a:moveTo>
                <a:cubicBezTo>
                  <a:pt x="451" y="529"/>
                  <a:pt x="450" y="531"/>
                  <a:pt x="448" y="532"/>
                </a:cubicBezTo>
                <a:cubicBezTo>
                  <a:pt x="447" y="530"/>
                  <a:pt x="445" y="529"/>
                  <a:pt x="443" y="527"/>
                </a:cubicBezTo>
                <a:cubicBezTo>
                  <a:pt x="443" y="524"/>
                  <a:pt x="442" y="521"/>
                  <a:pt x="441" y="518"/>
                </a:cubicBezTo>
                <a:cubicBezTo>
                  <a:pt x="443" y="520"/>
                  <a:pt x="446" y="521"/>
                  <a:pt x="448" y="523"/>
                </a:cubicBezTo>
                <a:cubicBezTo>
                  <a:pt x="448" y="523"/>
                  <a:pt x="448" y="523"/>
                  <a:pt x="448" y="523"/>
                </a:cubicBezTo>
                <a:cubicBezTo>
                  <a:pt x="447" y="524"/>
                  <a:pt x="448" y="524"/>
                  <a:pt x="449" y="524"/>
                </a:cubicBezTo>
                <a:cubicBezTo>
                  <a:pt x="449" y="524"/>
                  <a:pt x="449" y="524"/>
                  <a:pt x="449" y="524"/>
                </a:cubicBezTo>
                <a:cubicBezTo>
                  <a:pt x="450" y="524"/>
                  <a:pt x="450" y="525"/>
                  <a:pt x="451" y="525"/>
                </a:cubicBezTo>
                <a:cubicBezTo>
                  <a:pt x="451" y="526"/>
                  <a:pt x="451" y="527"/>
                  <a:pt x="452" y="528"/>
                </a:cubicBezTo>
                <a:close/>
                <a:moveTo>
                  <a:pt x="451" y="526"/>
                </a:moveTo>
                <a:cubicBezTo>
                  <a:pt x="452" y="526"/>
                  <a:pt x="452" y="526"/>
                  <a:pt x="453" y="527"/>
                </a:cubicBezTo>
                <a:cubicBezTo>
                  <a:pt x="453" y="527"/>
                  <a:pt x="452" y="528"/>
                  <a:pt x="452" y="528"/>
                </a:cubicBezTo>
                <a:cubicBezTo>
                  <a:pt x="452" y="527"/>
                  <a:pt x="452" y="526"/>
                  <a:pt x="451" y="526"/>
                </a:cubicBezTo>
                <a:close/>
                <a:moveTo>
                  <a:pt x="449" y="545"/>
                </a:moveTo>
                <a:cubicBezTo>
                  <a:pt x="450" y="542"/>
                  <a:pt x="452" y="539"/>
                  <a:pt x="454" y="537"/>
                </a:cubicBezTo>
                <a:cubicBezTo>
                  <a:pt x="454" y="538"/>
                  <a:pt x="454" y="540"/>
                  <a:pt x="455" y="541"/>
                </a:cubicBezTo>
                <a:cubicBezTo>
                  <a:pt x="452" y="543"/>
                  <a:pt x="450" y="546"/>
                  <a:pt x="448" y="548"/>
                </a:cubicBezTo>
                <a:cubicBezTo>
                  <a:pt x="448" y="546"/>
                  <a:pt x="447" y="544"/>
                  <a:pt x="446" y="541"/>
                </a:cubicBezTo>
                <a:cubicBezTo>
                  <a:pt x="447" y="538"/>
                  <a:pt x="448" y="536"/>
                  <a:pt x="450" y="533"/>
                </a:cubicBezTo>
                <a:cubicBezTo>
                  <a:pt x="451" y="534"/>
                  <a:pt x="452" y="535"/>
                  <a:pt x="453" y="536"/>
                </a:cubicBezTo>
                <a:cubicBezTo>
                  <a:pt x="451" y="539"/>
                  <a:pt x="450" y="542"/>
                  <a:pt x="448" y="544"/>
                </a:cubicBezTo>
                <a:cubicBezTo>
                  <a:pt x="448" y="545"/>
                  <a:pt x="449" y="545"/>
                  <a:pt x="449" y="545"/>
                </a:cubicBezTo>
                <a:close/>
                <a:moveTo>
                  <a:pt x="455" y="542"/>
                </a:moveTo>
                <a:cubicBezTo>
                  <a:pt x="456" y="549"/>
                  <a:pt x="458" y="556"/>
                  <a:pt x="460" y="563"/>
                </a:cubicBezTo>
                <a:cubicBezTo>
                  <a:pt x="459" y="563"/>
                  <a:pt x="459" y="564"/>
                  <a:pt x="458" y="564"/>
                </a:cubicBezTo>
                <a:cubicBezTo>
                  <a:pt x="458" y="564"/>
                  <a:pt x="459" y="565"/>
                  <a:pt x="459" y="565"/>
                </a:cubicBezTo>
                <a:cubicBezTo>
                  <a:pt x="459" y="564"/>
                  <a:pt x="460" y="564"/>
                  <a:pt x="460" y="564"/>
                </a:cubicBezTo>
                <a:cubicBezTo>
                  <a:pt x="460" y="564"/>
                  <a:pt x="460" y="565"/>
                  <a:pt x="460" y="565"/>
                </a:cubicBezTo>
                <a:cubicBezTo>
                  <a:pt x="460" y="565"/>
                  <a:pt x="460" y="566"/>
                  <a:pt x="460" y="566"/>
                </a:cubicBezTo>
                <a:cubicBezTo>
                  <a:pt x="459" y="566"/>
                  <a:pt x="460" y="567"/>
                  <a:pt x="460" y="567"/>
                </a:cubicBezTo>
                <a:cubicBezTo>
                  <a:pt x="460" y="567"/>
                  <a:pt x="460" y="567"/>
                  <a:pt x="460" y="566"/>
                </a:cubicBezTo>
                <a:cubicBezTo>
                  <a:pt x="461" y="568"/>
                  <a:pt x="461" y="570"/>
                  <a:pt x="462" y="571"/>
                </a:cubicBezTo>
                <a:cubicBezTo>
                  <a:pt x="461" y="571"/>
                  <a:pt x="461" y="571"/>
                  <a:pt x="462" y="572"/>
                </a:cubicBezTo>
                <a:cubicBezTo>
                  <a:pt x="463" y="576"/>
                  <a:pt x="464" y="580"/>
                  <a:pt x="465" y="585"/>
                </a:cubicBezTo>
                <a:cubicBezTo>
                  <a:pt x="464" y="585"/>
                  <a:pt x="464" y="586"/>
                  <a:pt x="463" y="587"/>
                </a:cubicBezTo>
                <a:cubicBezTo>
                  <a:pt x="461" y="585"/>
                  <a:pt x="458" y="583"/>
                  <a:pt x="456" y="581"/>
                </a:cubicBezTo>
                <a:cubicBezTo>
                  <a:pt x="454" y="571"/>
                  <a:pt x="451" y="561"/>
                  <a:pt x="449" y="551"/>
                </a:cubicBezTo>
                <a:cubicBezTo>
                  <a:pt x="449" y="550"/>
                  <a:pt x="449" y="550"/>
                  <a:pt x="448" y="548"/>
                </a:cubicBezTo>
                <a:cubicBezTo>
                  <a:pt x="450" y="546"/>
                  <a:pt x="453" y="544"/>
                  <a:pt x="455" y="542"/>
                </a:cubicBezTo>
                <a:cubicBezTo>
                  <a:pt x="455" y="542"/>
                  <a:pt x="455" y="542"/>
                  <a:pt x="455" y="542"/>
                </a:cubicBezTo>
                <a:close/>
                <a:moveTo>
                  <a:pt x="465" y="585"/>
                </a:moveTo>
                <a:cubicBezTo>
                  <a:pt x="465" y="586"/>
                  <a:pt x="465" y="587"/>
                  <a:pt x="466" y="588"/>
                </a:cubicBezTo>
                <a:cubicBezTo>
                  <a:pt x="465" y="588"/>
                  <a:pt x="464" y="587"/>
                  <a:pt x="463" y="587"/>
                </a:cubicBezTo>
                <a:cubicBezTo>
                  <a:pt x="464" y="586"/>
                  <a:pt x="464" y="586"/>
                  <a:pt x="465" y="585"/>
                </a:cubicBezTo>
                <a:close/>
                <a:moveTo>
                  <a:pt x="469" y="650"/>
                </a:moveTo>
                <a:cubicBezTo>
                  <a:pt x="469" y="650"/>
                  <a:pt x="469" y="650"/>
                  <a:pt x="469" y="650"/>
                </a:cubicBezTo>
                <a:cubicBezTo>
                  <a:pt x="470" y="650"/>
                  <a:pt x="471" y="650"/>
                  <a:pt x="471" y="650"/>
                </a:cubicBezTo>
                <a:cubicBezTo>
                  <a:pt x="471" y="650"/>
                  <a:pt x="470" y="650"/>
                  <a:pt x="469" y="650"/>
                </a:cubicBezTo>
                <a:close/>
                <a:moveTo>
                  <a:pt x="482" y="651"/>
                </a:moveTo>
                <a:cubicBezTo>
                  <a:pt x="482" y="651"/>
                  <a:pt x="482" y="651"/>
                  <a:pt x="482" y="651"/>
                </a:cubicBezTo>
                <a:cubicBezTo>
                  <a:pt x="481" y="651"/>
                  <a:pt x="481" y="651"/>
                  <a:pt x="481" y="651"/>
                </a:cubicBezTo>
                <a:cubicBezTo>
                  <a:pt x="482" y="651"/>
                  <a:pt x="482" y="651"/>
                  <a:pt x="482" y="651"/>
                </a:cubicBezTo>
                <a:close/>
                <a:moveTo>
                  <a:pt x="483" y="651"/>
                </a:moveTo>
                <a:cubicBezTo>
                  <a:pt x="483" y="651"/>
                  <a:pt x="483" y="651"/>
                  <a:pt x="484" y="650"/>
                </a:cubicBezTo>
                <a:cubicBezTo>
                  <a:pt x="484" y="651"/>
                  <a:pt x="484" y="651"/>
                  <a:pt x="484" y="651"/>
                </a:cubicBezTo>
                <a:cubicBezTo>
                  <a:pt x="484" y="652"/>
                  <a:pt x="483" y="653"/>
                  <a:pt x="482" y="654"/>
                </a:cubicBezTo>
                <a:cubicBezTo>
                  <a:pt x="482" y="654"/>
                  <a:pt x="482" y="653"/>
                  <a:pt x="482" y="652"/>
                </a:cubicBezTo>
                <a:cubicBezTo>
                  <a:pt x="482" y="652"/>
                  <a:pt x="483" y="651"/>
                  <a:pt x="483" y="651"/>
                </a:cubicBezTo>
                <a:close/>
                <a:moveTo>
                  <a:pt x="469" y="649"/>
                </a:moveTo>
                <a:cubicBezTo>
                  <a:pt x="466" y="639"/>
                  <a:pt x="464" y="628"/>
                  <a:pt x="462" y="617"/>
                </a:cubicBezTo>
                <a:cubicBezTo>
                  <a:pt x="461" y="613"/>
                  <a:pt x="460" y="609"/>
                  <a:pt x="460" y="605"/>
                </a:cubicBezTo>
                <a:cubicBezTo>
                  <a:pt x="460" y="604"/>
                  <a:pt x="460" y="604"/>
                  <a:pt x="460" y="604"/>
                </a:cubicBezTo>
                <a:cubicBezTo>
                  <a:pt x="461" y="607"/>
                  <a:pt x="462" y="611"/>
                  <a:pt x="463" y="614"/>
                </a:cubicBezTo>
                <a:cubicBezTo>
                  <a:pt x="466" y="626"/>
                  <a:pt x="469" y="638"/>
                  <a:pt x="472" y="650"/>
                </a:cubicBezTo>
                <a:cubicBezTo>
                  <a:pt x="471" y="650"/>
                  <a:pt x="470" y="649"/>
                  <a:pt x="469" y="649"/>
                </a:cubicBezTo>
                <a:close/>
                <a:moveTo>
                  <a:pt x="427" y="644"/>
                </a:moveTo>
                <a:cubicBezTo>
                  <a:pt x="429" y="638"/>
                  <a:pt x="433" y="633"/>
                  <a:pt x="437" y="628"/>
                </a:cubicBezTo>
                <a:cubicBezTo>
                  <a:pt x="445" y="621"/>
                  <a:pt x="452" y="613"/>
                  <a:pt x="459" y="605"/>
                </a:cubicBezTo>
                <a:cubicBezTo>
                  <a:pt x="460" y="610"/>
                  <a:pt x="461" y="614"/>
                  <a:pt x="462" y="619"/>
                </a:cubicBezTo>
                <a:cubicBezTo>
                  <a:pt x="464" y="629"/>
                  <a:pt x="466" y="639"/>
                  <a:pt x="469" y="649"/>
                </a:cubicBezTo>
                <a:cubicBezTo>
                  <a:pt x="455" y="649"/>
                  <a:pt x="442" y="649"/>
                  <a:pt x="429" y="649"/>
                </a:cubicBezTo>
                <a:cubicBezTo>
                  <a:pt x="428" y="647"/>
                  <a:pt x="428" y="645"/>
                  <a:pt x="427" y="644"/>
                </a:cubicBezTo>
                <a:close/>
                <a:moveTo>
                  <a:pt x="429" y="649"/>
                </a:moveTo>
                <a:cubicBezTo>
                  <a:pt x="427" y="649"/>
                  <a:pt x="426" y="649"/>
                  <a:pt x="425" y="649"/>
                </a:cubicBezTo>
                <a:cubicBezTo>
                  <a:pt x="426" y="647"/>
                  <a:pt x="426" y="646"/>
                  <a:pt x="427" y="644"/>
                </a:cubicBezTo>
                <a:cubicBezTo>
                  <a:pt x="427" y="646"/>
                  <a:pt x="428" y="647"/>
                  <a:pt x="429" y="649"/>
                </a:cubicBezTo>
                <a:close/>
                <a:moveTo>
                  <a:pt x="413" y="552"/>
                </a:moveTo>
                <a:cubicBezTo>
                  <a:pt x="409" y="548"/>
                  <a:pt x="406" y="544"/>
                  <a:pt x="402" y="541"/>
                </a:cubicBezTo>
                <a:cubicBezTo>
                  <a:pt x="402" y="540"/>
                  <a:pt x="402" y="540"/>
                  <a:pt x="402" y="540"/>
                </a:cubicBezTo>
                <a:cubicBezTo>
                  <a:pt x="404" y="542"/>
                  <a:pt x="406" y="543"/>
                  <a:pt x="408" y="545"/>
                </a:cubicBezTo>
                <a:cubicBezTo>
                  <a:pt x="409" y="546"/>
                  <a:pt x="409" y="547"/>
                  <a:pt x="410" y="548"/>
                </a:cubicBezTo>
                <a:cubicBezTo>
                  <a:pt x="410" y="548"/>
                  <a:pt x="411" y="548"/>
                  <a:pt x="410" y="548"/>
                </a:cubicBezTo>
                <a:cubicBezTo>
                  <a:pt x="410" y="547"/>
                  <a:pt x="410" y="547"/>
                  <a:pt x="409" y="546"/>
                </a:cubicBezTo>
                <a:cubicBezTo>
                  <a:pt x="413" y="549"/>
                  <a:pt x="417" y="553"/>
                  <a:pt x="421" y="556"/>
                </a:cubicBezTo>
                <a:cubicBezTo>
                  <a:pt x="422" y="556"/>
                  <a:pt x="422" y="557"/>
                  <a:pt x="422" y="557"/>
                </a:cubicBezTo>
                <a:cubicBezTo>
                  <a:pt x="421" y="558"/>
                  <a:pt x="421" y="559"/>
                  <a:pt x="420" y="560"/>
                </a:cubicBezTo>
                <a:cubicBezTo>
                  <a:pt x="417" y="557"/>
                  <a:pt x="415" y="555"/>
                  <a:pt x="413" y="552"/>
                </a:cubicBezTo>
                <a:close/>
                <a:moveTo>
                  <a:pt x="419" y="560"/>
                </a:moveTo>
                <a:cubicBezTo>
                  <a:pt x="419" y="560"/>
                  <a:pt x="419" y="560"/>
                  <a:pt x="419" y="560"/>
                </a:cubicBezTo>
                <a:cubicBezTo>
                  <a:pt x="419" y="560"/>
                  <a:pt x="419" y="559"/>
                  <a:pt x="418" y="559"/>
                </a:cubicBezTo>
                <a:cubicBezTo>
                  <a:pt x="419" y="559"/>
                  <a:pt x="419" y="559"/>
                  <a:pt x="419" y="560"/>
                </a:cubicBezTo>
                <a:close/>
                <a:moveTo>
                  <a:pt x="392" y="529"/>
                </a:moveTo>
                <a:cubicBezTo>
                  <a:pt x="393" y="528"/>
                  <a:pt x="393" y="528"/>
                  <a:pt x="394" y="527"/>
                </a:cubicBezTo>
                <a:cubicBezTo>
                  <a:pt x="395" y="528"/>
                  <a:pt x="396" y="529"/>
                  <a:pt x="396" y="530"/>
                </a:cubicBezTo>
                <a:cubicBezTo>
                  <a:pt x="396" y="531"/>
                  <a:pt x="396" y="532"/>
                  <a:pt x="396" y="533"/>
                </a:cubicBezTo>
                <a:cubicBezTo>
                  <a:pt x="394" y="532"/>
                  <a:pt x="393" y="530"/>
                  <a:pt x="392" y="529"/>
                </a:cubicBezTo>
                <a:close/>
                <a:moveTo>
                  <a:pt x="403" y="472"/>
                </a:moveTo>
                <a:cubicBezTo>
                  <a:pt x="403" y="472"/>
                  <a:pt x="403" y="473"/>
                  <a:pt x="403" y="472"/>
                </a:cubicBezTo>
                <a:cubicBezTo>
                  <a:pt x="404" y="472"/>
                  <a:pt x="405" y="472"/>
                  <a:pt x="406" y="472"/>
                </a:cubicBezTo>
                <a:cubicBezTo>
                  <a:pt x="406" y="474"/>
                  <a:pt x="405" y="477"/>
                  <a:pt x="405" y="480"/>
                </a:cubicBezTo>
                <a:cubicBezTo>
                  <a:pt x="404" y="478"/>
                  <a:pt x="403" y="477"/>
                  <a:pt x="402" y="476"/>
                </a:cubicBezTo>
                <a:cubicBezTo>
                  <a:pt x="402" y="475"/>
                  <a:pt x="402" y="474"/>
                  <a:pt x="403" y="472"/>
                </a:cubicBezTo>
                <a:close/>
                <a:moveTo>
                  <a:pt x="405" y="463"/>
                </a:moveTo>
                <a:cubicBezTo>
                  <a:pt x="406" y="462"/>
                  <a:pt x="408" y="460"/>
                  <a:pt x="410" y="458"/>
                </a:cubicBezTo>
                <a:cubicBezTo>
                  <a:pt x="409" y="461"/>
                  <a:pt x="408" y="463"/>
                  <a:pt x="408" y="466"/>
                </a:cubicBezTo>
                <a:cubicBezTo>
                  <a:pt x="408" y="466"/>
                  <a:pt x="407" y="466"/>
                  <a:pt x="407" y="466"/>
                </a:cubicBezTo>
                <a:cubicBezTo>
                  <a:pt x="406" y="466"/>
                  <a:pt x="405" y="466"/>
                  <a:pt x="404" y="465"/>
                </a:cubicBezTo>
                <a:cubicBezTo>
                  <a:pt x="404" y="465"/>
                  <a:pt x="404" y="464"/>
                  <a:pt x="405" y="463"/>
                </a:cubicBezTo>
                <a:close/>
                <a:moveTo>
                  <a:pt x="404" y="465"/>
                </a:moveTo>
                <a:cubicBezTo>
                  <a:pt x="404" y="465"/>
                  <a:pt x="403" y="465"/>
                  <a:pt x="403" y="465"/>
                </a:cubicBezTo>
                <a:cubicBezTo>
                  <a:pt x="403" y="465"/>
                  <a:pt x="404" y="465"/>
                  <a:pt x="404" y="464"/>
                </a:cubicBezTo>
                <a:cubicBezTo>
                  <a:pt x="404" y="464"/>
                  <a:pt x="404" y="465"/>
                  <a:pt x="404" y="465"/>
                </a:cubicBezTo>
                <a:close/>
                <a:moveTo>
                  <a:pt x="412" y="450"/>
                </a:moveTo>
                <a:cubicBezTo>
                  <a:pt x="412" y="450"/>
                  <a:pt x="412" y="450"/>
                  <a:pt x="412" y="449"/>
                </a:cubicBezTo>
                <a:cubicBezTo>
                  <a:pt x="413" y="449"/>
                  <a:pt x="413" y="448"/>
                  <a:pt x="414" y="448"/>
                </a:cubicBezTo>
                <a:cubicBezTo>
                  <a:pt x="414" y="448"/>
                  <a:pt x="414" y="448"/>
                  <a:pt x="413" y="448"/>
                </a:cubicBezTo>
                <a:cubicBezTo>
                  <a:pt x="413" y="448"/>
                  <a:pt x="413" y="448"/>
                  <a:pt x="413" y="449"/>
                </a:cubicBezTo>
                <a:cubicBezTo>
                  <a:pt x="413" y="447"/>
                  <a:pt x="413" y="445"/>
                  <a:pt x="414" y="443"/>
                </a:cubicBezTo>
                <a:cubicBezTo>
                  <a:pt x="414" y="444"/>
                  <a:pt x="414" y="444"/>
                  <a:pt x="415" y="444"/>
                </a:cubicBezTo>
                <a:cubicBezTo>
                  <a:pt x="415" y="446"/>
                  <a:pt x="416" y="447"/>
                  <a:pt x="417" y="448"/>
                </a:cubicBezTo>
                <a:cubicBezTo>
                  <a:pt x="415" y="450"/>
                  <a:pt x="414" y="453"/>
                  <a:pt x="412" y="455"/>
                </a:cubicBezTo>
                <a:cubicBezTo>
                  <a:pt x="412" y="455"/>
                  <a:pt x="412" y="454"/>
                  <a:pt x="411" y="454"/>
                </a:cubicBezTo>
                <a:cubicBezTo>
                  <a:pt x="412" y="453"/>
                  <a:pt x="412" y="452"/>
                  <a:pt x="412" y="450"/>
                </a:cubicBezTo>
                <a:close/>
                <a:moveTo>
                  <a:pt x="411" y="453"/>
                </a:moveTo>
                <a:cubicBezTo>
                  <a:pt x="410" y="453"/>
                  <a:pt x="410" y="452"/>
                  <a:pt x="409" y="452"/>
                </a:cubicBezTo>
                <a:cubicBezTo>
                  <a:pt x="410" y="451"/>
                  <a:pt x="411" y="451"/>
                  <a:pt x="411" y="450"/>
                </a:cubicBezTo>
                <a:cubicBezTo>
                  <a:pt x="411" y="451"/>
                  <a:pt x="411" y="452"/>
                  <a:pt x="411" y="453"/>
                </a:cubicBezTo>
                <a:close/>
                <a:moveTo>
                  <a:pt x="414" y="433"/>
                </a:moveTo>
                <a:cubicBezTo>
                  <a:pt x="414" y="433"/>
                  <a:pt x="414" y="433"/>
                  <a:pt x="414" y="433"/>
                </a:cubicBezTo>
                <a:cubicBezTo>
                  <a:pt x="412" y="433"/>
                  <a:pt x="411" y="435"/>
                  <a:pt x="411" y="437"/>
                </a:cubicBezTo>
                <a:cubicBezTo>
                  <a:pt x="411" y="436"/>
                  <a:pt x="411" y="436"/>
                  <a:pt x="410" y="435"/>
                </a:cubicBezTo>
                <a:cubicBezTo>
                  <a:pt x="410" y="434"/>
                  <a:pt x="410" y="434"/>
                  <a:pt x="411" y="433"/>
                </a:cubicBezTo>
                <a:cubicBezTo>
                  <a:pt x="412" y="431"/>
                  <a:pt x="414" y="430"/>
                  <a:pt x="415" y="429"/>
                </a:cubicBezTo>
                <a:cubicBezTo>
                  <a:pt x="415" y="431"/>
                  <a:pt x="414" y="434"/>
                  <a:pt x="414" y="436"/>
                </a:cubicBezTo>
                <a:cubicBezTo>
                  <a:pt x="414" y="436"/>
                  <a:pt x="413" y="436"/>
                  <a:pt x="413" y="437"/>
                </a:cubicBezTo>
                <a:cubicBezTo>
                  <a:pt x="413" y="437"/>
                  <a:pt x="413" y="437"/>
                  <a:pt x="414" y="437"/>
                </a:cubicBezTo>
                <a:cubicBezTo>
                  <a:pt x="414" y="438"/>
                  <a:pt x="413" y="439"/>
                  <a:pt x="413" y="439"/>
                </a:cubicBezTo>
                <a:cubicBezTo>
                  <a:pt x="413" y="439"/>
                  <a:pt x="413" y="438"/>
                  <a:pt x="412" y="438"/>
                </a:cubicBezTo>
                <a:cubicBezTo>
                  <a:pt x="412" y="435"/>
                  <a:pt x="412" y="434"/>
                  <a:pt x="414" y="433"/>
                </a:cubicBezTo>
                <a:close/>
                <a:moveTo>
                  <a:pt x="398" y="421"/>
                </a:moveTo>
                <a:cubicBezTo>
                  <a:pt x="397" y="420"/>
                  <a:pt x="396" y="419"/>
                  <a:pt x="396" y="418"/>
                </a:cubicBezTo>
                <a:cubicBezTo>
                  <a:pt x="395" y="418"/>
                  <a:pt x="395" y="417"/>
                  <a:pt x="394" y="417"/>
                </a:cubicBezTo>
                <a:cubicBezTo>
                  <a:pt x="395" y="417"/>
                  <a:pt x="395" y="417"/>
                  <a:pt x="395" y="416"/>
                </a:cubicBezTo>
                <a:cubicBezTo>
                  <a:pt x="400" y="408"/>
                  <a:pt x="409" y="404"/>
                  <a:pt x="417" y="399"/>
                </a:cubicBezTo>
                <a:cubicBezTo>
                  <a:pt x="416" y="402"/>
                  <a:pt x="416" y="405"/>
                  <a:pt x="415" y="408"/>
                </a:cubicBezTo>
                <a:cubicBezTo>
                  <a:pt x="409" y="412"/>
                  <a:pt x="404" y="417"/>
                  <a:pt x="398" y="421"/>
                </a:cubicBezTo>
                <a:cubicBezTo>
                  <a:pt x="398" y="421"/>
                  <a:pt x="398" y="421"/>
                  <a:pt x="398" y="421"/>
                </a:cubicBezTo>
                <a:close/>
                <a:moveTo>
                  <a:pt x="399" y="422"/>
                </a:moveTo>
                <a:cubicBezTo>
                  <a:pt x="404" y="418"/>
                  <a:pt x="409" y="413"/>
                  <a:pt x="415" y="409"/>
                </a:cubicBezTo>
                <a:cubicBezTo>
                  <a:pt x="415" y="411"/>
                  <a:pt x="414" y="412"/>
                  <a:pt x="414" y="414"/>
                </a:cubicBezTo>
                <a:cubicBezTo>
                  <a:pt x="409" y="417"/>
                  <a:pt x="405" y="421"/>
                  <a:pt x="401" y="425"/>
                </a:cubicBezTo>
                <a:cubicBezTo>
                  <a:pt x="401" y="424"/>
                  <a:pt x="400" y="423"/>
                  <a:pt x="399" y="422"/>
                </a:cubicBezTo>
                <a:cubicBezTo>
                  <a:pt x="399" y="422"/>
                  <a:pt x="399" y="422"/>
                  <a:pt x="399" y="422"/>
                </a:cubicBezTo>
                <a:close/>
                <a:moveTo>
                  <a:pt x="421" y="416"/>
                </a:moveTo>
                <a:cubicBezTo>
                  <a:pt x="420" y="416"/>
                  <a:pt x="419" y="417"/>
                  <a:pt x="418" y="417"/>
                </a:cubicBezTo>
                <a:cubicBezTo>
                  <a:pt x="418" y="415"/>
                  <a:pt x="419" y="414"/>
                  <a:pt x="419" y="412"/>
                </a:cubicBezTo>
                <a:cubicBezTo>
                  <a:pt x="420" y="411"/>
                  <a:pt x="420" y="411"/>
                  <a:pt x="421" y="411"/>
                </a:cubicBezTo>
                <a:cubicBezTo>
                  <a:pt x="422" y="411"/>
                  <a:pt x="422" y="410"/>
                  <a:pt x="421" y="410"/>
                </a:cubicBezTo>
                <a:cubicBezTo>
                  <a:pt x="420" y="410"/>
                  <a:pt x="420" y="410"/>
                  <a:pt x="419" y="411"/>
                </a:cubicBezTo>
                <a:cubicBezTo>
                  <a:pt x="419" y="409"/>
                  <a:pt x="419" y="408"/>
                  <a:pt x="419" y="406"/>
                </a:cubicBezTo>
                <a:cubicBezTo>
                  <a:pt x="419" y="406"/>
                  <a:pt x="420" y="407"/>
                  <a:pt x="422" y="408"/>
                </a:cubicBezTo>
                <a:cubicBezTo>
                  <a:pt x="422" y="410"/>
                  <a:pt x="422" y="411"/>
                  <a:pt x="422" y="413"/>
                </a:cubicBezTo>
                <a:cubicBezTo>
                  <a:pt x="422" y="414"/>
                  <a:pt x="421" y="414"/>
                  <a:pt x="421" y="415"/>
                </a:cubicBezTo>
                <a:cubicBezTo>
                  <a:pt x="421" y="415"/>
                  <a:pt x="421" y="415"/>
                  <a:pt x="421" y="416"/>
                </a:cubicBezTo>
                <a:close/>
                <a:moveTo>
                  <a:pt x="417" y="419"/>
                </a:moveTo>
                <a:cubicBezTo>
                  <a:pt x="415" y="420"/>
                  <a:pt x="414" y="421"/>
                  <a:pt x="413" y="422"/>
                </a:cubicBezTo>
                <a:cubicBezTo>
                  <a:pt x="413" y="419"/>
                  <a:pt x="414" y="417"/>
                  <a:pt x="414" y="415"/>
                </a:cubicBezTo>
                <a:cubicBezTo>
                  <a:pt x="415" y="414"/>
                  <a:pt x="416" y="413"/>
                  <a:pt x="417" y="413"/>
                </a:cubicBezTo>
                <a:cubicBezTo>
                  <a:pt x="417" y="415"/>
                  <a:pt x="417" y="417"/>
                  <a:pt x="417" y="419"/>
                </a:cubicBezTo>
                <a:close/>
                <a:moveTo>
                  <a:pt x="416" y="420"/>
                </a:moveTo>
                <a:cubicBezTo>
                  <a:pt x="416" y="422"/>
                  <a:pt x="416" y="425"/>
                  <a:pt x="415" y="427"/>
                </a:cubicBezTo>
                <a:cubicBezTo>
                  <a:pt x="415" y="428"/>
                  <a:pt x="415" y="428"/>
                  <a:pt x="414" y="428"/>
                </a:cubicBezTo>
                <a:cubicBezTo>
                  <a:pt x="413" y="429"/>
                  <a:pt x="412" y="430"/>
                  <a:pt x="411" y="431"/>
                </a:cubicBezTo>
                <a:cubicBezTo>
                  <a:pt x="411" y="429"/>
                  <a:pt x="412" y="426"/>
                  <a:pt x="412" y="423"/>
                </a:cubicBezTo>
                <a:cubicBezTo>
                  <a:pt x="414" y="422"/>
                  <a:pt x="415" y="421"/>
                  <a:pt x="416" y="420"/>
                </a:cubicBezTo>
                <a:close/>
                <a:moveTo>
                  <a:pt x="418" y="418"/>
                </a:moveTo>
                <a:cubicBezTo>
                  <a:pt x="419" y="418"/>
                  <a:pt x="419" y="418"/>
                  <a:pt x="419" y="418"/>
                </a:cubicBezTo>
                <a:cubicBezTo>
                  <a:pt x="419" y="418"/>
                  <a:pt x="418" y="419"/>
                  <a:pt x="418" y="420"/>
                </a:cubicBezTo>
                <a:cubicBezTo>
                  <a:pt x="418" y="419"/>
                  <a:pt x="418" y="419"/>
                  <a:pt x="418" y="418"/>
                </a:cubicBezTo>
                <a:close/>
                <a:moveTo>
                  <a:pt x="417" y="411"/>
                </a:moveTo>
                <a:cubicBezTo>
                  <a:pt x="416" y="412"/>
                  <a:pt x="415" y="413"/>
                  <a:pt x="414" y="413"/>
                </a:cubicBezTo>
                <a:cubicBezTo>
                  <a:pt x="414" y="412"/>
                  <a:pt x="415" y="411"/>
                  <a:pt x="415" y="409"/>
                </a:cubicBezTo>
                <a:cubicBezTo>
                  <a:pt x="416" y="408"/>
                  <a:pt x="417" y="408"/>
                  <a:pt x="418" y="407"/>
                </a:cubicBezTo>
                <a:cubicBezTo>
                  <a:pt x="418" y="409"/>
                  <a:pt x="418" y="410"/>
                  <a:pt x="417" y="411"/>
                </a:cubicBezTo>
                <a:close/>
                <a:moveTo>
                  <a:pt x="414" y="415"/>
                </a:moveTo>
                <a:cubicBezTo>
                  <a:pt x="413" y="417"/>
                  <a:pt x="413" y="420"/>
                  <a:pt x="412" y="422"/>
                </a:cubicBezTo>
                <a:cubicBezTo>
                  <a:pt x="410" y="424"/>
                  <a:pt x="407" y="427"/>
                  <a:pt x="405" y="429"/>
                </a:cubicBezTo>
                <a:cubicBezTo>
                  <a:pt x="405" y="429"/>
                  <a:pt x="405" y="429"/>
                  <a:pt x="405" y="429"/>
                </a:cubicBezTo>
                <a:cubicBezTo>
                  <a:pt x="404" y="428"/>
                  <a:pt x="403" y="427"/>
                  <a:pt x="402" y="426"/>
                </a:cubicBezTo>
                <a:cubicBezTo>
                  <a:pt x="406" y="422"/>
                  <a:pt x="409" y="418"/>
                  <a:pt x="414" y="415"/>
                </a:cubicBezTo>
                <a:close/>
                <a:moveTo>
                  <a:pt x="406" y="430"/>
                </a:moveTo>
                <a:cubicBezTo>
                  <a:pt x="408" y="428"/>
                  <a:pt x="410" y="426"/>
                  <a:pt x="412" y="424"/>
                </a:cubicBezTo>
                <a:cubicBezTo>
                  <a:pt x="412" y="426"/>
                  <a:pt x="411" y="429"/>
                  <a:pt x="411" y="431"/>
                </a:cubicBezTo>
                <a:cubicBezTo>
                  <a:pt x="410" y="432"/>
                  <a:pt x="409" y="433"/>
                  <a:pt x="409" y="433"/>
                </a:cubicBezTo>
                <a:cubicBezTo>
                  <a:pt x="408" y="432"/>
                  <a:pt x="407" y="431"/>
                  <a:pt x="406" y="430"/>
                </a:cubicBezTo>
                <a:cubicBezTo>
                  <a:pt x="406" y="430"/>
                  <a:pt x="406" y="430"/>
                  <a:pt x="406" y="430"/>
                </a:cubicBezTo>
                <a:close/>
                <a:moveTo>
                  <a:pt x="410" y="433"/>
                </a:moveTo>
                <a:cubicBezTo>
                  <a:pt x="410" y="434"/>
                  <a:pt x="410" y="434"/>
                  <a:pt x="410" y="435"/>
                </a:cubicBezTo>
                <a:cubicBezTo>
                  <a:pt x="410" y="435"/>
                  <a:pt x="409" y="434"/>
                  <a:pt x="409" y="434"/>
                </a:cubicBezTo>
                <a:cubicBezTo>
                  <a:pt x="410" y="434"/>
                  <a:pt x="410" y="433"/>
                  <a:pt x="410" y="433"/>
                </a:cubicBezTo>
                <a:close/>
                <a:moveTo>
                  <a:pt x="413" y="439"/>
                </a:moveTo>
                <a:cubicBezTo>
                  <a:pt x="413" y="440"/>
                  <a:pt x="413" y="440"/>
                  <a:pt x="413" y="440"/>
                </a:cubicBezTo>
                <a:cubicBezTo>
                  <a:pt x="413" y="440"/>
                  <a:pt x="413" y="439"/>
                  <a:pt x="412" y="439"/>
                </a:cubicBezTo>
                <a:cubicBezTo>
                  <a:pt x="413" y="439"/>
                  <a:pt x="413" y="439"/>
                  <a:pt x="413" y="439"/>
                </a:cubicBezTo>
                <a:close/>
                <a:moveTo>
                  <a:pt x="414" y="440"/>
                </a:moveTo>
                <a:cubicBezTo>
                  <a:pt x="416" y="442"/>
                  <a:pt x="417" y="444"/>
                  <a:pt x="419" y="446"/>
                </a:cubicBezTo>
                <a:cubicBezTo>
                  <a:pt x="418" y="446"/>
                  <a:pt x="418" y="447"/>
                  <a:pt x="418" y="447"/>
                </a:cubicBezTo>
                <a:cubicBezTo>
                  <a:pt x="417" y="447"/>
                  <a:pt x="417" y="446"/>
                  <a:pt x="416" y="446"/>
                </a:cubicBezTo>
                <a:cubicBezTo>
                  <a:pt x="415" y="444"/>
                  <a:pt x="415" y="443"/>
                  <a:pt x="414" y="442"/>
                </a:cubicBezTo>
                <a:cubicBezTo>
                  <a:pt x="414" y="441"/>
                  <a:pt x="414" y="441"/>
                  <a:pt x="414" y="440"/>
                </a:cubicBezTo>
                <a:close/>
                <a:moveTo>
                  <a:pt x="428" y="449"/>
                </a:moveTo>
                <a:cubicBezTo>
                  <a:pt x="428" y="449"/>
                  <a:pt x="428" y="449"/>
                  <a:pt x="428" y="448"/>
                </a:cubicBezTo>
                <a:cubicBezTo>
                  <a:pt x="428" y="448"/>
                  <a:pt x="428" y="448"/>
                  <a:pt x="428" y="448"/>
                </a:cubicBezTo>
                <a:cubicBezTo>
                  <a:pt x="428" y="448"/>
                  <a:pt x="428" y="449"/>
                  <a:pt x="428" y="449"/>
                </a:cubicBezTo>
                <a:close/>
                <a:moveTo>
                  <a:pt x="457" y="592"/>
                </a:moveTo>
                <a:cubicBezTo>
                  <a:pt x="457" y="592"/>
                  <a:pt x="457" y="592"/>
                  <a:pt x="457" y="592"/>
                </a:cubicBezTo>
                <a:cubicBezTo>
                  <a:pt x="457" y="591"/>
                  <a:pt x="457" y="591"/>
                  <a:pt x="457" y="590"/>
                </a:cubicBezTo>
                <a:cubicBezTo>
                  <a:pt x="457" y="590"/>
                  <a:pt x="457" y="590"/>
                  <a:pt x="457" y="590"/>
                </a:cubicBezTo>
                <a:cubicBezTo>
                  <a:pt x="457" y="591"/>
                  <a:pt x="457" y="591"/>
                  <a:pt x="457" y="592"/>
                </a:cubicBezTo>
                <a:close/>
                <a:moveTo>
                  <a:pt x="456" y="599"/>
                </a:moveTo>
                <a:cubicBezTo>
                  <a:pt x="456" y="598"/>
                  <a:pt x="457" y="598"/>
                  <a:pt x="457" y="598"/>
                </a:cubicBezTo>
                <a:cubicBezTo>
                  <a:pt x="457" y="598"/>
                  <a:pt x="457" y="598"/>
                  <a:pt x="457" y="598"/>
                </a:cubicBezTo>
                <a:cubicBezTo>
                  <a:pt x="457" y="598"/>
                  <a:pt x="457" y="598"/>
                  <a:pt x="457" y="598"/>
                </a:cubicBezTo>
                <a:cubicBezTo>
                  <a:pt x="457" y="598"/>
                  <a:pt x="457" y="598"/>
                  <a:pt x="457" y="598"/>
                </a:cubicBezTo>
                <a:cubicBezTo>
                  <a:pt x="457" y="597"/>
                  <a:pt x="457" y="597"/>
                  <a:pt x="458" y="597"/>
                </a:cubicBezTo>
                <a:cubicBezTo>
                  <a:pt x="458" y="599"/>
                  <a:pt x="459" y="602"/>
                  <a:pt x="459" y="605"/>
                </a:cubicBezTo>
                <a:cubicBezTo>
                  <a:pt x="452" y="612"/>
                  <a:pt x="445" y="620"/>
                  <a:pt x="438" y="627"/>
                </a:cubicBezTo>
                <a:cubicBezTo>
                  <a:pt x="438" y="626"/>
                  <a:pt x="439" y="625"/>
                  <a:pt x="440" y="624"/>
                </a:cubicBezTo>
                <a:cubicBezTo>
                  <a:pt x="445" y="615"/>
                  <a:pt x="451" y="607"/>
                  <a:pt x="456" y="599"/>
                </a:cubicBezTo>
                <a:cubicBezTo>
                  <a:pt x="456" y="599"/>
                  <a:pt x="457" y="599"/>
                  <a:pt x="457" y="600"/>
                </a:cubicBezTo>
                <a:cubicBezTo>
                  <a:pt x="457" y="600"/>
                  <a:pt x="457" y="600"/>
                  <a:pt x="457" y="599"/>
                </a:cubicBezTo>
                <a:cubicBezTo>
                  <a:pt x="457" y="599"/>
                  <a:pt x="457" y="599"/>
                  <a:pt x="456" y="599"/>
                </a:cubicBezTo>
                <a:close/>
                <a:moveTo>
                  <a:pt x="452" y="595"/>
                </a:moveTo>
                <a:cubicBezTo>
                  <a:pt x="453" y="594"/>
                  <a:pt x="453" y="594"/>
                  <a:pt x="454" y="593"/>
                </a:cubicBezTo>
                <a:cubicBezTo>
                  <a:pt x="454" y="594"/>
                  <a:pt x="454" y="594"/>
                  <a:pt x="454" y="595"/>
                </a:cubicBezTo>
                <a:cubicBezTo>
                  <a:pt x="454" y="595"/>
                  <a:pt x="454" y="595"/>
                  <a:pt x="453" y="596"/>
                </a:cubicBezTo>
                <a:cubicBezTo>
                  <a:pt x="453" y="595"/>
                  <a:pt x="453" y="595"/>
                  <a:pt x="452" y="595"/>
                </a:cubicBezTo>
                <a:close/>
                <a:moveTo>
                  <a:pt x="453" y="596"/>
                </a:moveTo>
                <a:cubicBezTo>
                  <a:pt x="451" y="598"/>
                  <a:pt x="448" y="600"/>
                  <a:pt x="446" y="602"/>
                </a:cubicBezTo>
                <a:cubicBezTo>
                  <a:pt x="448" y="600"/>
                  <a:pt x="450" y="597"/>
                  <a:pt x="452" y="595"/>
                </a:cubicBezTo>
                <a:cubicBezTo>
                  <a:pt x="452" y="595"/>
                  <a:pt x="453" y="595"/>
                  <a:pt x="453" y="596"/>
                </a:cubicBezTo>
                <a:close/>
                <a:moveTo>
                  <a:pt x="445" y="582"/>
                </a:moveTo>
                <a:cubicBezTo>
                  <a:pt x="449" y="584"/>
                  <a:pt x="452" y="587"/>
                  <a:pt x="456" y="590"/>
                </a:cubicBezTo>
                <a:cubicBezTo>
                  <a:pt x="456" y="591"/>
                  <a:pt x="456" y="592"/>
                  <a:pt x="457" y="592"/>
                </a:cubicBezTo>
                <a:cubicBezTo>
                  <a:pt x="456" y="593"/>
                  <a:pt x="455" y="594"/>
                  <a:pt x="455" y="594"/>
                </a:cubicBezTo>
                <a:cubicBezTo>
                  <a:pt x="454" y="594"/>
                  <a:pt x="454" y="593"/>
                  <a:pt x="454" y="593"/>
                </a:cubicBezTo>
                <a:cubicBezTo>
                  <a:pt x="454" y="593"/>
                  <a:pt x="454" y="593"/>
                  <a:pt x="454" y="593"/>
                </a:cubicBezTo>
                <a:cubicBezTo>
                  <a:pt x="452" y="591"/>
                  <a:pt x="451" y="589"/>
                  <a:pt x="450" y="587"/>
                </a:cubicBezTo>
                <a:cubicBezTo>
                  <a:pt x="450" y="588"/>
                  <a:pt x="451" y="589"/>
                  <a:pt x="452" y="590"/>
                </a:cubicBezTo>
                <a:cubicBezTo>
                  <a:pt x="452" y="590"/>
                  <a:pt x="452" y="590"/>
                  <a:pt x="452" y="589"/>
                </a:cubicBezTo>
                <a:cubicBezTo>
                  <a:pt x="450" y="587"/>
                  <a:pt x="447" y="583"/>
                  <a:pt x="445" y="582"/>
                </a:cubicBezTo>
                <a:close/>
                <a:moveTo>
                  <a:pt x="455" y="595"/>
                </a:moveTo>
                <a:cubicBezTo>
                  <a:pt x="455" y="596"/>
                  <a:pt x="456" y="597"/>
                  <a:pt x="456" y="598"/>
                </a:cubicBezTo>
                <a:cubicBezTo>
                  <a:pt x="456" y="598"/>
                  <a:pt x="456" y="598"/>
                  <a:pt x="456" y="598"/>
                </a:cubicBezTo>
                <a:cubicBezTo>
                  <a:pt x="455" y="597"/>
                  <a:pt x="454" y="597"/>
                  <a:pt x="454" y="596"/>
                </a:cubicBezTo>
                <a:cubicBezTo>
                  <a:pt x="454" y="595"/>
                  <a:pt x="454" y="595"/>
                  <a:pt x="455" y="595"/>
                </a:cubicBezTo>
                <a:close/>
                <a:moveTo>
                  <a:pt x="457" y="597"/>
                </a:moveTo>
                <a:cubicBezTo>
                  <a:pt x="456" y="596"/>
                  <a:pt x="456" y="595"/>
                  <a:pt x="455" y="595"/>
                </a:cubicBezTo>
                <a:cubicBezTo>
                  <a:pt x="456" y="594"/>
                  <a:pt x="456" y="593"/>
                  <a:pt x="457" y="593"/>
                </a:cubicBezTo>
                <a:cubicBezTo>
                  <a:pt x="457" y="594"/>
                  <a:pt x="457" y="595"/>
                  <a:pt x="457" y="596"/>
                </a:cubicBezTo>
                <a:cubicBezTo>
                  <a:pt x="457" y="596"/>
                  <a:pt x="457" y="597"/>
                  <a:pt x="457" y="597"/>
                </a:cubicBezTo>
                <a:close/>
                <a:moveTo>
                  <a:pt x="457" y="593"/>
                </a:moveTo>
                <a:cubicBezTo>
                  <a:pt x="457" y="592"/>
                  <a:pt x="457" y="592"/>
                  <a:pt x="458" y="592"/>
                </a:cubicBezTo>
                <a:cubicBezTo>
                  <a:pt x="458" y="593"/>
                  <a:pt x="458" y="594"/>
                  <a:pt x="458" y="595"/>
                </a:cubicBezTo>
                <a:cubicBezTo>
                  <a:pt x="458" y="595"/>
                  <a:pt x="458" y="595"/>
                  <a:pt x="458" y="596"/>
                </a:cubicBezTo>
                <a:cubicBezTo>
                  <a:pt x="458" y="595"/>
                  <a:pt x="457" y="594"/>
                  <a:pt x="457" y="593"/>
                </a:cubicBezTo>
                <a:close/>
                <a:moveTo>
                  <a:pt x="456" y="590"/>
                </a:moveTo>
                <a:cubicBezTo>
                  <a:pt x="456" y="587"/>
                  <a:pt x="455" y="584"/>
                  <a:pt x="455" y="581"/>
                </a:cubicBezTo>
                <a:cubicBezTo>
                  <a:pt x="455" y="581"/>
                  <a:pt x="455" y="581"/>
                  <a:pt x="455" y="581"/>
                </a:cubicBezTo>
                <a:cubicBezTo>
                  <a:pt x="456" y="584"/>
                  <a:pt x="456" y="587"/>
                  <a:pt x="457" y="590"/>
                </a:cubicBezTo>
                <a:cubicBezTo>
                  <a:pt x="457" y="590"/>
                  <a:pt x="457" y="590"/>
                  <a:pt x="456" y="590"/>
                </a:cubicBezTo>
                <a:close/>
                <a:moveTo>
                  <a:pt x="455" y="581"/>
                </a:moveTo>
                <a:cubicBezTo>
                  <a:pt x="454" y="579"/>
                  <a:pt x="454" y="578"/>
                  <a:pt x="454" y="577"/>
                </a:cubicBezTo>
                <a:cubicBezTo>
                  <a:pt x="454" y="578"/>
                  <a:pt x="454" y="579"/>
                  <a:pt x="455" y="581"/>
                </a:cubicBezTo>
                <a:cubicBezTo>
                  <a:pt x="455" y="581"/>
                  <a:pt x="455" y="581"/>
                  <a:pt x="455" y="581"/>
                </a:cubicBezTo>
                <a:close/>
                <a:moveTo>
                  <a:pt x="421" y="555"/>
                </a:moveTo>
                <a:cubicBezTo>
                  <a:pt x="415" y="549"/>
                  <a:pt x="410" y="543"/>
                  <a:pt x="405" y="537"/>
                </a:cubicBezTo>
                <a:cubicBezTo>
                  <a:pt x="405" y="537"/>
                  <a:pt x="404" y="536"/>
                  <a:pt x="403" y="535"/>
                </a:cubicBezTo>
                <a:cubicBezTo>
                  <a:pt x="405" y="529"/>
                  <a:pt x="406" y="524"/>
                  <a:pt x="407" y="519"/>
                </a:cubicBezTo>
                <a:cubicBezTo>
                  <a:pt x="410" y="515"/>
                  <a:pt x="413" y="511"/>
                  <a:pt x="417" y="507"/>
                </a:cubicBezTo>
                <a:cubicBezTo>
                  <a:pt x="417" y="507"/>
                  <a:pt x="418" y="506"/>
                  <a:pt x="418" y="506"/>
                </a:cubicBezTo>
                <a:cubicBezTo>
                  <a:pt x="419" y="507"/>
                  <a:pt x="420" y="509"/>
                  <a:pt x="422" y="510"/>
                </a:cubicBezTo>
                <a:cubicBezTo>
                  <a:pt x="422" y="511"/>
                  <a:pt x="422" y="511"/>
                  <a:pt x="423" y="512"/>
                </a:cubicBezTo>
                <a:cubicBezTo>
                  <a:pt x="419" y="516"/>
                  <a:pt x="404" y="530"/>
                  <a:pt x="407" y="535"/>
                </a:cubicBezTo>
                <a:cubicBezTo>
                  <a:pt x="407" y="535"/>
                  <a:pt x="407" y="535"/>
                  <a:pt x="407" y="534"/>
                </a:cubicBezTo>
                <a:cubicBezTo>
                  <a:pt x="407" y="534"/>
                  <a:pt x="407" y="533"/>
                  <a:pt x="408" y="531"/>
                </a:cubicBezTo>
                <a:cubicBezTo>
                  <a:pt x="407" y="533"/>
                  <a:pt x="409" y="534"/>
                  <a:pt x="410" y="534"/>
                </a:cubicBezTo>
                <a:cubicBezTo>
                  <a:pt x="410" y="534"/>
                  <a:pt x="410" y="534"/>
                  <a:pt x="410" y="535"/>
                </a:cubicBezTo>
                <a:cubicBezTo>
                  <a:pt x="408" y="537"/>
                  <a:pt x="412" y="539"/>
                  <a:pt x="413" y="537"/>
                </a:cubicBezTo>
                <a:cubicBezTo>
                  <a:pt x="416" y="532"/>
                  <a:pt x="420" y="528"/>
                  <a:pt x="426" y="527"/>
                </a:cubicBezTo>
                <a:cubicBezTo>
                  <a:pt x="428" y="526"/>
                  <a:pt x="427" y="522"/>
                  <a:pt x="425" y="523"/>
                </a:cubicBezTo>
                <a:cubicBezTo>
                  <a:pt x="419" y="524"/>
                  <a:pt x="415" y="528"/>
                  <a:pt x="412" y="532"/>
                </a:cubicBezTo>
                <a:cubicBezTo>
                  <a:pt x="414" y="527"/>
                  <a:pt x="420" y="525"/>
                  <a:pt x="424" y="522"/>
                </a:cubicBezTo>
                <a:cubicBezTo>
                  <a:pt x="427" y="521"/>
                  <a:pt x="424" y="518"/>
                  <a:pt x="422" y="519"/>
                </a:cubicBezTo>
                <a:cubicBezTo>
                  <a:pt x="418" y="521"/>
                  <a:pt x="414" y="523"/>
                  <a:pt x="411" y="526"/>
                </a:cubicBezTo>
                <a:cubicBezTo>
                  <a:pt x="412" y="524"/>
                  <a:pt x="414" y="523"/>
                  <a:pt x="414" y="522"/>
                </a:cubicBezTo>
                <a:cubicBezTo>
                  <a:pt x="417" y="519"/>
                  <a:pt x="420" y="515"/>
                  <a:pt x="423" y="512"/>
                </a:cubicBezTo>
                <a:cubicBezTo>
                  <a:pt x="423" y="512"/>
                  <a:pt x="423" y="513"/>
                  <a:pt x="423" y="513"/>
                </a:cubicBezTo>
                <a:cubicBezTo>
                  <a:pt x="424" y="513"/>
                  <a:pt x="424" y="513"/>
                  <a:pt x="424" y="513"/>
                </a:cubicBezTo>
                <a:cubicBezTo>
                  <a:pt x="424" y="513"/>
                  <a:pt x="424" y="513"/>
                  <a:pt x="424" y="513"/>
                </a:cubicBezTo>
                <a:cubicBezTo>
                  <a:pt x="428" y="517"/>
                  <a:pt x="432" y="522"/>
                  <a:pt x="437" y="526"/>
                </a:cubicBezTo>
                <a:cubicBezTo>
                  <a:pt x="437" y="526"/>
                  <a:pt x="437" y="526"/>
                  <a:pt x="437" y="526"/>
                </a:cubicBezTo>
                <a:cubicBezTo>
                  <a:pt x="432" y="521"/>
                  <a:pt x="428" y="516"/>
                  <a:pt x="423" y="511"/>
                </a:cubicBezTo>
                <a:cubicBezTo>
                  <a:pt x="423" y="511"/>
                  <a:pt x="424" y="511"/>
                  <a:pt x="424" y="511"/>
                </a:cubicBezTo>
                <a:cubicBezTo>
                  <a:pt x="426" y="512"/>
                  <a:pt x="428" y="514"/>
                  <a:pt x="429" y="516"/>
                </a:cubicBezTo>
                <a:cubicBezTo>
                  <a:pt x="428" y="514"/>
                  <a:pt x="426" y="512"/>
                  <a:pt x="424" y="511"/>
                </a:cubicBezTo>
                <a:cubicBezTo>
                  <a:pt x="425" y="510"/>
                  <a:pt x="425" y="509"/>
                  <a:pt x="426" y="509"/>
                </a:cubicBezTo>
                <a:cubicBezTo>
                  <a:pt x="429" y="513"/>
                  <a:pt x="433" y="517"/>
                  <a:pt x="436" y="521"/>
                </a:cubicBezTo>
                <a:cubicBezTo>
                  <a:pt x="436" y="521"/>
                  <a:pt x="436" y="521"/>
                  <a:pt x="436" y="521"/>
                </a:cubicBezTo>
                <a:cubicBezTo>
                  <a:pt x="435" y="520"/>
                  <a:pt x="433" y="518"/>
                  <a:pt x="431" y="516"/>
                </a:cubicBezTo>
                <a:cubicBezTo>
                  <a:pt x="431" y="517"/>
                  <a:pt x="431" y="517"/>
                  <a:pt x="431" y="517"/>
                </a:cubicBezTo>
                <a:cubicBezTo>
                  <a:pt x="434" y="520"/>
                  <a:pt x="437" y="522"/>
                  <a:pt x="440" y="525"/>
                </a:cubicBezTo>
                <a:cubicBezTo>
                  <a:pt x="441" y="525"/>
                  <a:pt x="441" y="526"/>
                  <a:pt x="442" y="527"/>
                </a:cubicBezTo>
                <a:cubicBezTo>
                  <a:pt x="443" y="531"/>
                  <a:pt x="444" y="534"/>
                  <a:pt x="444" y="536"/>
                </a:cubicBezTo>
                <a:cubicBezTo>
                  <a:pt x="437" y="543"/>
                  <a:pt x="430" y="550"/>
                  <a:pt x="423" y="557"/>
                </a:cubicBezTo>
                <a:cubicBezTo>
                  <a:pt x="422" y="556"/>
                  <a:pt x="421" y="556"/>
                  <a:pt x="421" y="555"/>
                </a:cubicBezTo>
                <a:close/>
                <a:moveTo>
                  <a:pt x="423" y="557"/>
                </a:moveTo>
                <a:cubicBezTo>
                  <a:pt x="422" y="557"/>
                  <a:pt x="422" y="557"/>
                  <a:pt x="422" y="557"/>
                </a:cubicBezTo>
                <a:cubicBezTo>
                  <a:pt x="422" y="557"/>
                  <a:pt x="422" y="557"/>
                  <a:pt x="422" y="557"/>
                </a:cubicBezTo>
                <a:cubicBezTo>
                  <a:pt x="422" y="557"/>
                  <a:pt x="422" y="557"/>
                  <a:pt x="423" y="557"/>
                </a:cubicBezTo>
                <a:close/>
                <a:moveTo>
                  <a:pt x="403" y="538"/>
                </a:moveTo>
                <a:cubicBezTo>
                  <a:pt x="403" y="537"/>
                  <a:pt x="403" y="536"/>
                  <a:pt x="403" y="535"/>
                </a:cubicBezTo>
                <a:cubicBezTo>
                  <a:pt x="407" y="540"/>
                  <a:pt x="411" y="545"/>
                  <a:pt x="412" y="545"/>
                </a:cubicBezTo>
                <a:cubicBezTo>
                  <a:pt x="414" y="548"/>
                  <a:pt x="417" y="551"/>
                  <a:pt x="420" y="554"/>
                </a:cubicBezTo>
                <a:cubicBezTo>
                  <a:pt x="416" y="551"/>
                  <a:pt x="412" y="548"/>
                  <a:pt x="408" y="544"/>
                </a:cubicBezTo>
                <a:cubicBezTo>
                  <a:pt x="406" y="542"/>
                  <a:pt x="405" y="540"/>
                  <a:pt x="403" y="538"/>
                </a:cubicBezTo>
                <a:close/>
                <a:moveTo>
                  <a:pt x="407" y="543"/>
                </a:moveTo>
                <a:cubicBezTo>
                  <a:pt x="405" y="542"/>
                  <a:pt x="404" y="541"/>
                  <a:pt x="402" y="539"/>
                </a:cubicBezTo>
                <a:cubicBezTo>
                  <a:pt x="402" y="539"/>
                  <a:pt x="403" y="539"/>
                  <a:pt x="403" y="538"/>
                </a:cubicBezTo>
                <a:cubicBezTo>
                  <a:pt x="404" y="540"/>
                  <a:pt x="405" y="541"/>
                  <a:pt x="407" y="543"/>
                </a:cubicBezTo>
                <a:close/>
                <a:moveTo>
                  <a:pt x="405" y="502"/>
                </a:moveTo>
                <a:cubicBezTo>
                  <a:pt x="405" y="501"/>
                  <a:pt x="405" y="502"/>
                  <a:pt x="405" y="501"/>
                </a:cubicBezTo>
                <a:cubicBezTo>
                  <a:pt x="405" y="501"/>
                  <a:pt x="405" y="500"/>
                  <a:pt x="406" y="499"/>
                </a:cubicBezTo>
                <a:cubicBezTo>
                  <a:pt x="406" y="497"/>
                  <a:pt x="407" y="495"/>
                  <a:pt x="407" y="493"/>
                </a:cubicBezTo>
                <a:cubicBezTo>
                  <a:pt x="407" y="493"/>
                  <a:pt x="407" y="493"/>
                  <a:pt x="407" y="493"/>
                </a:cubicBezTo>
                <a:cubicBezTo>
                  <a:pt x="407" y="493"/>
                  <a:pt x="407" y="493"/>
                  <a:pt x="407" y="493"/>
                </a:cubicBezTo>
                <a:cubicBezTo>
                  <a:pt x="407" y="492"/>
                  <a:pt x="407" y="492"/>
                  <a:pt x="407" y="492"/>
                </a:cubicBezTo>
                <a:cubicBezTo>
                  <a:pt x="409" y="493"/>
                  <a:pt x="410" y="495"/>
                  <a:pt x="411" y="496"/>
                </a:cubicBezTo>
                <a:cubicBezTo>
                  <a:pt x="411" y="497"/>
                  <a:pt x="412" y="497"/>
                  <a:pt x="412" y="498"/>
                </a:cubicBezTo>
                <a:cubicBezTo>
                  <a:pt x="411" y="503"/>
                  <a:pt x="409" y="508"/>
                  <a:pt x="408" y="512"/>
                </a:cubicBezTo>
                <a:cubicBezTo>
                  <a:pt x="406" y="515"/>
                  <a:pt x="403" y="518"/>
                  <a:pt x="400" y="520"/>
                </a:cubicBezTo>
                <a:cubicBezTo>
                  <a:pt x="402" y="514"/>
                  <a:pt x="403" y="508"/>
                  <a:pt x="405" y="502"/>
                </a:cubicBezTo>
                <a:cubicBezTo>
                  <a:pt x="405" y="502"/>
                  <a:pt x="405" y="502"/>
                  <a:pt x="405" y="502"/>
                </a:cubicBezTo>
                <a:cubicBezTo>
                  <a:pt x="406" y="503"/>
                  <a:pt x="406" y="502"/>
                  <a:pt x="405" y="502"/>
                </a:cubicBezTo>
                <a:close/>
                <a:moveTo>
                  <a:pt x="408" y="471"/>
                </a:moveTo>
                <a:cubicBezTo>
                  <a:pt x="408" y="471"/>
                  <a:pt x="408" y="471"/>
                  <a:pt x="408" y="471"/>
                </a:cubicBezTo>
                <a:cubicBezTo>
                  <a:pt x="408" y="470"/>
                  <a:pt x="408" y="469"/>
                  <a:pt x="408" y="468"/>
                </a:cubicBezTo>
                <a:cubicBezTo>
                  <a:pt x="409" y="468"/>
                  <a:pt x="410" y="469"/>
                  <a:pt x="410" y="468"/>
                </a:cubicBezTo>
                <a:cubicBezTo>
                  <a:pt x="410" y="468"/>
                  <a:pt x="410" y="468"/>
                  <a:pt x="410" y="468"/>
                </a:cubicBezTo>
                <a:cubicBezTo>
                  <a:pt x="410" y="468"/>
                  <a:pt x="409" y="467"/>
                  <a:pt x="409" y="467"/>
                </a:cubicBezTo>
                <a:cubicBezTo>
                  <a:pt x="410" y="467"/>
                  <a:pt x="410" y="466"/>
                  <a:pt x="411" y="466"/>
                </a:cubicBezTo>
                <a:cubicBezTo>
                  <a:pt x="412" y="465"/>
                  <a:pt x="413" y="464"/>
                  <a:pt x="415" y="464"/>
                </a:cubicBezTo>
                <a:cubicBezTo>
                  <a:pt x="413" y="467"/>
                  <a:pt x="411" y="471"/>
                  <a:pt x="410" y="474"/>
                </a:cubicBezTo>
                <a:cubicBezTo>
                  <a:pt x="410" y="475"/>
                  <a:pt x="410" y="475"/>
                  <a:pt x="410" y="475"/>
                </a:cubicBezTo>
                <a:cubicBezTo>
                  <a:pt x="412" y="471"/>
                  <a:pt x="413" y="467"/>
                  <a:pt x="415" y="464"/>
                </a:cubicBezTo>
                <a:cubicBezTo>
                  <a:pt x="415" y="464"/>
                  <a:pt x="415" y="464"/>
                  <a:pt x="415" y="464"/>
                </a:cubicBezTo>
                <a:cubicBezTo>
                  <a:pt x="416" y="463"/>
                  <a:pt x="416" y="464"/>
                  <a:pt x="416" y="465"/>
                </a:cubicBezTo>
                <a:cubicBezTo>
                  <a:pt x="412" y="470"/>
                  <a:pt x="410" y="477"/>
                  <a:pt x="408" y="484"/>
                </a:cubicBezTo>
                <a:cubicBezTo>
                  <a:pt x="407" y="483"/>
                  <a:pt x="406" y="482"/>
                  <a:pt x="405" y="480"/>
                </a:cubicBezTo>
                <a:cubicBezTo>
                  <a:pt x="406" y="478"/>
                  <a:pt x="407" y="475"/>
                  <a:pt x="407" y="472"/>
                </a:cubicBezTo>
                <a:cubicBezTo>
                  <a:pt x="408" y="472"/>
                  <a:pt x="408" y="472"/>
                  <a:pt x="408" y="472"/>
                </a:cubicBezTo>
                <a:cubicBezTo>
                  <a:pt x="408" y="472"/>
                  <a:pt x="408" y="471"/>
                  <a:pt x="408" y="471"/>
                </a:cubicBezTo>
                <a:close/>
                <a:moveTo>
                  <a:pt x="408" y="468"/>
                </a:moveTo>
                <a:cubicBezTo>
                  <a:pt x="408" y="467"/>
                  <a:pt x="409" y="467"/>
                  <a:pt x="409" y="467"/>
                </a:cubicBezTo>
                <a:cubicBezTo>
                  <a:pt x="409" y="468"/>
                  <a:pt x="409" y="468"/>
                  <a:pt x="408" y="468"/>
                </a:cubicBezTo>
                <a:cubicBezTo>
                  <a:pt x="408" y="468"/>
                  <a:pt x="408" y="468"/>
                  <a:pt x="408" y="468"/>
                </a:cubicBezTo>
                <a:close/>
                <a:moveTo>
                  <a:pt x="407" y="468"/>
                </a:moveTo>
                <a:cubicBezTo>
                  <a:pt x="407" y="469"/>
                  <a:pt x="407" y="470"/>
                  <a:pt x="407" y="471"/>
                </a:cubicBezTo>
                <a:cubicBezTo>
                  <a:pt x="406" y="471"/>
                  <a:pt x="405" y="471"/>
                  <a:pt x="404" y="471"/>
                </a:cubicBezTo>
                <a:cubicBezTo>
                  <a:pt x="405" y="470"/>
                  <a:pt x="406" y="469"/>
                  <a:pt x="407" y="468"/>
                </a:cubicBezTo>
                <a:close/>
                <a:moveTo>
                  <a:pt x="414" y="457"/>
                </a:moveTo>
                <a:cubicBezTo>
                  <a:pt x="413" y="456"/>
                  <a:pt x="413" y="454"/>
                  <a:pt x="413" y="454"/>
                </a:cubicBezTo>
                <a:cubicBezTo>
                  <a:pt x="414" y="455"/>
                  <a:pt x="415" y="456"/>
                  <a:pt x="415" y="457"/>
                </a:cubicBezTo>
                <a:cubicBezTo>
                  <a:pt x="416" y="458"/>
                  <a:pt x="417" y="459"/>
                  <a:pt x="417" y="460"/>
                </a:cubicBezTo>
                <a:cubicBezTo>
                  <a:pt x="417" y="460"/>
                  <a:pt x="417" y="460"/>
                  <a:pt x="417" y="461"/>
                </a:cubicBezTo>
                <a:cubicBezTo>
                  <a:pt x="416" y="460"/>
                  <a:pt x="415" y="458"/>
                  <a:pt x="414" y="457"/>
                </a:cubicBezTo>
                <a:close/>
                <a:moveTo>
                  <a:pt x="425" y="459"/>
                </a:moveTo>
                <a:cubicBezTo>
                  <a:pt x="426" y="460"/>
                  <a:pt x="428" y="462"/>
                  <a:pt x="429" y="463"/>
                </a:cubicBezTo>
                <a:cubicBezTo>
                  <a:pt x="429" y="464"/>
                  <a:pt x="429" y="464"/>
                  <a:pt x="429" y="465"/>
                </a:cubicBezTo>
                <a:cubicBezTo>
                  <a:pt x="428" y="464"/>
                  <a:pt x="426" y="463"/>
                  <a:pt x="425" y="461"/>
                </a:cubicBezTo>
                <a:cubicBezTo>
                  <a:pt x="425" y="460"/>
                  <a:pt x="425" y="460"/>
                  <a:pt x="425" y="459"/>
                </a:cubicBezTo>
                <a:close/>
                <a:moveTo>
                  <a:pt x="424" y="460"/>
                </a:moveTo>
                <a:cubicBezTo>
                  <a:pt x="423" y="459"/>
                  <a:pt x="422" y="458"/>
                  <a:pt x="421" y="456"/>
                </a:cubicBezTo>
                <a:cubicBezTo>
                  <a:pt x="421" y="456"/>
                  <a:pt x="422" y="455"/>
                  <a:pt x="422" y="455"/>
                </a:cubicBezTo>
                <a:cubicBezTo>
                  <a:pt x="423" y="456"/>
                  <a:pt x="424" y="457"/>
                  <a:pt x="425" y="458"/>
                </a:cubicBezTo>
                <a:cubicBezTo>
                  <a:pt x="424" y="459"/>
                  <a:pt x="424" y="459"/>
                  <a:pt x="424" y="460"/>
                </a:cubicBezTo>
                <a:close/>
                <a:moveTo>
                  <a:pt x="427" y="460"/>
                </a:moveTo>
                <a:cubicBezTo>
                  <a:pt x="427" y="459"/>
                  <a:pt x="427" y="458"/>
                  <a:pt x="427" y="458"/>
                </a:cubicBezTo>
                <a:cubicBezTo>
                  <a:pt x="428" y="458"/>
                  <a:pt x="428" y="458"/>
                  <a:pt x="428" y="458"/>
                </a:cubicBezTo>
                <a:cubicBezTo>
                  <a:pt x="428" y="459"/>
                  <a:pt x="428" y="460"/>
                  <a:pt x="428" y="462"/>
                </a:cubicBezTo>
                <a:cubicBezTo>
                  <a:pt x="428" y="461"/>
                  <a:pt x="428" y="460"/>
                  <a:pt x="427" y="460"/>
                </a:cubicBezTo>
                <a:cubicBezTo>
                  <a:pt x="427" y="460"/>
                  <a:pt x="427" y="460"/>
                  <a:pt x="427" y="460"/>
                </a:cubicBezTo>
                <a:close/>
                <a:moveTo>
                  <a:pt x="427" y="457"/>
                </a:moveTo>
                <a:cubicBezTo>
                  <a:pt x="427" y="456"/>
                  <a:pt x="427" y="456"/>
                  <a:pt x="427" y="455"/>
                </a:cubicBezTo>
                <a:cubicBezTo>
                  <a:pt x="428" y="456"/>
                  <a:pt x="428" y="457"/>
                  <a:pt x="428" y="458"/>
                </a:cubicBezTo>
                <a:cubicBezTo>
                  <a:pt x="428" y="457"/>
                  <a:pt x="428" y="457"/>
                  <a:pt x="427" y="457"/>
                </a:cubicBezTo>
                <a:close/>
                <a:moveTo>
                  <a:pt x="426" y="455"/>
                </a:moveTo>
                <a:cubicBezTo>
                  <a:pt x="426" y="455"/>
                  <a:pt x="426" y="455"/>
                  <a:pt x="426" y="455"/>
                </a:cubicBezTo>
                <a:cubicBezTo>
                  <a:pt x="426" y="455"/>
                  <a:pt x="426" y="454"/>
                  <a:pt x="426" y="454"/>
                </a:cubicBezTo>
                <a:cubicBezTo>
                  <a:pt x="426" y="454"/>
                  <a:pt x="426" y="455"/>
                  <a:pt x="426" y="455"/>
                </a:cubicBezTo>
                <a:close/>
                <a:moveTo>
                  <a:pt x="426" y="456"/>
                </a:moveTo>
                <a:cubicBezTo>
                  <a:pt x="426" y="456"/>
                  <a:pt x="426" y="456"/>
                  <a:pt x="426" y="456"/>
                </a:cubicBezTo>
                <a:cubicBezTo>
                  <a:pt x="426" y="456"/>
                  <a:pt x="426" y="456"/>
                  <a:pt x="426" y="456"/>
                </a:cubicBezTo>
                <a:cubicBezTo>
                  <a:pt x="426" y="456"/>
                  <a:pt x="426" y="456"/>
                  <a:pt x="426" y="455"/>
                </a:cubicBezTo>
                <a:cubicBezTo>
                  <a:pt x="426" y="456"/>
                  <a:pt x="426" y="456"/>
                  <a:pt x="426" y="456"/>
                </a:cubicBezTo>
                <a:close/>
                <a:moveTo>
                  <a:pt x="426" y="457"/>
                </a:moveTo>
                <a:cubicBezTo>
                  <a:pt x="426" y="458"/>
                  <a:pt x="426" y="458"/>
                  <a:pt x="426" y="459"/>
                </a:cubicBezTo>
                <a:cubicBezTo>
                  <a:pt x="426" y="459"/>
                  <a:pt x="426" y="458"/>
                  <a:pt x="426" y="458"/>
                </a:cubicBezTo>
                <a:cubicBezTo>
                  <a:pt x="426" y="457"/>
                  <a:pt x="426" y="457"/>
                  <a:pt x="426" y="456"/>
                </a:cubicBezTo>
                <a:cubicBezTo>
                  <a:pt x="426" y="456"/>
                  <a:pt x="426" y="457"/>
                  <a:pt x="426" y="457"/>
                </a:cubicBezTo>
                <a:close/>
                <a:moveTo>
                  <a:pt x="425" y="457"/>
                </a:moveTo>
                <a:cubicBezTo>
                  <a:pt x="424" y="456"/>
                  <a:pt x="423" y="455"/>
                  <a:pt x="422" y="454"/>
                </a:cubicBezTo>
                <a:cubicBezTo>
                  <a:pt x="423" y="454"/>
                  <a:pt x="423" y="454"/>
                  <a:pt x="423" y="453"/>
                </a:cubicBezTo>
                <a:cubicBezTo>
                  <a:pt x="424" y="454"/>
                  <a:pt x="424" y="455"/>
                  <a:pt x="425" y="455"/>
                </a:cubicBezTo>
                <a:cubicBezTo>
                  <a:pt x="425" y="456"/>
                  <a:pt x="425" y="456"/>
                  <a:pt x="425" y="457"/>
                </a:cubicBezTo>
                <a:close/>
                <a:moveTo>
                  <a:pt x="422" y="454"/>
                </a:moveTo>
                <a:cubicBezTo>
                  <a:pt x="421" y="452"/>
                  <a:pt x="419" y="450"/>
                  <a:pt x="418" y="448"/>
                </a:cubicBezTo>
                <a:cubicBezTo>
                  <a:pt x="420" y="450"/>
                  <a:pt x="421" y="452"/>
                  <a:pt x="423" y="453"/>
                </a:cubicBezTo>
                <a:cubicBezTo>
                  <a:pt x="423" y="453"/>
                  <a:pt x="422" y="454"/>
                  <a:pt x="422" y="454"/>
                </a:cubicBezTo>
                <a:close/>
                <a:moveTo>
                  <a:pt x="422" y="454"/>
                </a:moveTo>
                <a:cubicBezTo>
                  <a:pt x="421" y="455"/>
                  <a:pt x="421" y="455"/>
                  <a:pt x="420" y="456"/>
                </a:cubicBezTo>
                <a:cubicBezTo>
                  <a:pt x="420" y="456"/>
                  <a:pt x="420" y="456"/>
                  <a:pt x="420" y="456"/>
                </a:cubicBezTo>
                <a:cubicBezTo>
                  <a:pt x="419" y="457"/>
                  <a:pt x="419" y="458"/>
                  <a:pt x="418" y="459"/>
                </a:cubicBezTo>
                <a:cubicBezTo>
                  <a:pt x="416" y="458"/>
                  <a:pt x="415" y="456"/>
                  <a:pt x="414" y="454"/>
                </a:cubicBezTo>
                <a:cubicBezTo>
                  <a:pt x="414" y="454"/>
                  <a:pt x="413" y="454"/>
                  <a:pt x="413" y="454"/>
                </a:cubicBezTo>
                <a:cubicBezTo>
                  <a:pt x="415" y="452"/>
                  <a:pt x="416" y="450"/>
                  <a:pt x="417" y="449"/>
                </a:cubicBezTo>
                <a:cubicBezTo>
                  <a:pt x="419" y="450"/>
                  <a:pt x="420" y="452"/>
                  <a:pt x="422" y="454"/>
                </a:cubicBezTo>
                <a:close/>
                <a:moveTo>
                  <a:pt x="413" y="454"/>
                </a:moveTo>
                <a:cubicBezTo>
                  <a:pt x="413" y="455"/>
                  <a:pt x="413" y="456"/>
                  <a:pt x="413" y="456"/>
                </a:cubicBezTo>
                <a:cubicBezTo>
                  <a:pt x="413" y="456"/>
                  <a:pt x="412" y="456"/>
                  <a:pt x="412" y="455"/>
                </a:cubicBezTo>
                <a:cubicBezTo>
                  <a:pt x="412" y="455"/>
                  <a:pt x="413" y="455"/>
                  <a:pt x="413" y="454"/>
                </a:cubicBezTo>
                <a:close/>
                <a:moveTo>
                  <a:pt x="418" y="460"/>
                </a:moveTo>
                <a:cubicBezTo>
                  <a:pt x="418" y="461"/>
                  <a:pt x="419" y="462"/>
                  <a:pt x="420" y="463"/>
                </a:cubicBezTo>
                <a:cubicBezTo>
                  <a:pt x="420" y="463"/>
                  <a:pt x="421" y="463"/>
                  <a:pt x="420" y="463"/>
                </a:cubicBezTo>
                <a:cubicBezTo>
                  <a:pt x="420" y="462"/>
                  <a:pt x="419" y="461"/>
                  <a:pt x="418" y="460"/>
                </a:cubicBezTo>
                <a:cubicBezTo>
                  <a:pt x="419" y="459"/>
                  <a:pt x="420" y="458"/>
                  <a:pt x="420" y="457"/>
                </a:cubicBezTo>
                <a:cubicBezTo>
                  <a:pt x="421" y="458"/>
                  <a:pt x="423" y="459"/>
                  <a:pt x="424" y="461"/>
                </a:cubicBezTo>
                <a:cubicBezTo>
                  <a:pt x="423" y="463"/>
                  <a:pt x="423" y="465"/>
                  <a:pt x="422" y="468"/>
                </a:cubicBezTo>
                <a:cubicBezTo>
                  <a:pt x="420" y="465"/>
                  <a:pt x="419" y="463"/>
                  <a:pt x="417" y="461"/>
                </a:cubicBezTo>
                <a:cubicBezTo>
                  <a:pt x="417" y="461"/>
                  <a:pt x="417" y="460"/>
                  <a:pt x="418" y="460"/>
                </a:cubicBezTo>
                <a:close/>
                <a:moveTo>
                  <a:pt x="422" y="468"/>
                </a:moveTo>
                <a:cubicBezTo>
                  <a:pt x="422" y="469"/>
                  <a:pt x="422" y="470"/>
                  <a:pt x="421" y="471"/>
                </a:cubicBezTo>
                <a:cubicBezTo>
                  <a:pt x="421" y="472"/>
                  <a:pt x="422" y="472"/>
                  <a:pt x="422" y="471"/>
                </a:cubicBezTo>
                <a:cubicBezTo>
                  <a:pt x="423" y="471"/>
                  <a:pt x="423" y="470"/>
                  <a:pt x="423" y="469"/>
                </a:cubicBezTo>
                <a:cubicBezTo>
                  <a:pt x="423" y="469"/>
                  <a:pt x="423" y="469"/>
                  <a:pt x="423" y="470"/>
                </a:cubicBezTo>
                <a:cubicBezTo>
                  <a:pt x="424" y="470"/>
                  <a:pt x="424" y="470"/>
                  <a:pt x="424" y="469"/>
                </a:cubicBezTo>
                <a:cubicBezTo>
                  <a:pt x="424" y="469"/>
                  <a:pt x="423" y="469"/>
                  <a:pt x="423" y="469"/>
                </a:cubicBezTo>
                <a:cubicBezTo>
                  <a:pt x="424" y="466"/>
                  <a:pt x="424" y="464"/>
                  <a:pt x="425" y="462"/>
                </a:cubicBezTo>
                <a:cubicBezTo>
                  <a:pt x="426" y="463"/>
                  <a:pt x="428" y="464"/>
                  <a:pt x="429" y="466"/>
                </a:cubicBezTo>
                <a:cubicBezTo>
                  <a:pt x="430" y="471"/>
                  <a:pt x="431" y="477"/>
                  <a:pt x="432" y="484"/>
                </a:cubicBezTo>
                <a:cubicBezTo>
                  <a:pt x="432" y="484"/>
                  <a:pt x="432" y="484"/>
                  <a:pt x="432" y="485"/>
                </a:cubicBezTo>
                <a:cubicBezTo>
                  <a:pt x="430" y="479"/>
                  <a:pt x="428" y="472"/>
                  <a:pt x="424" y="471"/>
                </a:cubicBezTo>
                <a:cubicBezTo>
                  <a:pt x="423" y="471"/>
                  <a:pt x="423" y="471"/>
                  <a:pt x="424" y="471"/>
                </a:cubicBezTo>
                <a:cubicBezTo>
                  <a:pt x="424" y="472"/>
                  <a:pt x="425" y="472"/>
                  <a:pt x="426" y="473"/>
                </a:cubicBezTo>
                <a:cubicBezTo>
                  <a:pt x="425" y="473"/>
                  <a:pt x="424" y="473"/>
                  <a:pt x="424" y="474"/>
                </a:cubicBezTo>
                <a:cubicBezTo>
                  <a:pt x="421" y="476"/>
                  <a:pt x="420" y="479"/>
                  <a:pt x="418" y="482"/>
                </a:cubicBezTo>
                <a:cubicBezTo>
                  <a:pt x="419" y="479"/>
                  <a:pt x="420" y="477"/>
                  <a:pt x="420" y="475"/>
                </a:cubicBezTo>
                <a:cubicBezTo>
                  <a:pt x="421" y="474"/>
                  <a:pt x="420" y="474"/>
                  <a:pt x="420" y="474"/>
                </a:cubicBezTo>
                <a:cubicBezTo>
                  <a:pt x="419" y="478"/>
                  <a:pt x="418" y="481"/>
                  <a:pt x="417" y="484"/>
                </a:cubicBezTo>
                <a:cubicBezTo>
                  <a:pt x="417" y="484"/>
                  <a:pt x="417" y="484"/>
                  <a:pt x="417" y="484"/>
                </a:cubicBezTo>
                <a:cubicBezTo>
                  <a:pt x="416" y="485"/>
                  <a:pt x="415" y="485"/>
                  <a:pt x="414" y="487"/>
                </a:cubicBezTo>
                <a:cubicBezTo>
                  <a:pt x="414" y="488"/>
                  <a:pt x="414" y="488"/>
                  <a:pt x="415" y="489"/>
                </a:cubicBezTo>
                <a:cubicBezTo>
                  <a:pt x="415" y="489"/>
                  <a:pt x="415" y="490"/>
                  <a:pt x="414" y="491"/>
                </a:cubicBezTo>
                <a:cubicBezTo>
                  <a:pt x="412" y="485"/>
                  <a:pt x="410" y="479"/>
                  <a:pt x="414" y="475"/>
                </a:cubicBezTo>
                <a:cubicBezTo>
                  <a:pt x="414" y="474"/>
                  <a:pt x="414" y="474"/>
                  <a:pt x="413" y="474"/>
                </a:cubicBezTo>
                <a:cubicBezTo>
                  <a:pt x="410" y="479"/>
                  <a:pt x="412" y="485"/>
                  <a:pt x="414" y="491"/>
                </a:cubicBezTo>
                <a:cubicBezTo>
                  <a:pt x="414" y="493"/>
                  <a:pt x="413" y="495"/>
                  <a:pt x="412" y="497"/>
                </a:cubicBezTo>
                <a:cubicBezTo>
                  <a:pt x="412" y="497"/>
                  <a:pt x="412" y="497"/>
                  <a:pt x="412" y="496"/>
                </a:cubicBezTo>
                <a:cubicBezTo>
                  <a:pt x="410" y="494"/>
                  <a:pt x="409" y="492"/>
                  <a:pt x="408" y="489"/>
                </a:cubicBezTo>
                <a:cubicBezTo>
                  <a:pt x="408" y="488"/>
                  <a:pt x="409" y="487"/>
                  <a:pt x="409" y="485"/>
                </a:cubicBezTo>
                <a:cubicBezTo>
                  <a:pt x="410" y="487"/>
                  <a:pt x="412" y="489"/>
                  <a:pt x="413" y="491"/>
                </a:cubicBezTo>
                <a:cubicBezTo>
                  <a:pt x="414" y="491"/>
                  <a:pt x="414" y="491"/>
                  <a:pt x="414" y="491"/>
                </a:cubicBezTo>
                <a:cubicBezTo>
                  <a:pt x="412" y="489"/>
                  <a:pt x="411" y="487"/>
                  <a:pt x="409" y="485"/>
                </a:cubicBezTo>
                <a:cubicBezTo>
                  <a:pt x="410" y="480"/>
                  <a:pt x="412" y="474"/>
                  <a:pt x="414" y="470"/>
                </a:cubicBezTo>
                <a:cubicBezTo>
                  <a:pt x="414" y="470"/>
                  <a:pt x="415" y="470"/>
                  <a:pt x="415" y="470"/>
                </a:cubicBezTo>
                <a:cubicBezTo>
                  <a:pt x="416" y="468"/>
                  <a:pt x="416" y="467"/>
                  <a:pt x="417" y="466"/>
                </a:cubicBezTo>
                <a:cubicBezTo>
                  <a:pt x="417" y="465"/>
                  <a:pt x="417" y="465"/>
                  <a:pt x="417" y="465"/>
                </a:cubicBezTo>
                <a:cubicBezTo>
                  <a:pt x="418" y="464"/>
                  <a:pt x="417" y="464"/>
                  <a:pt x="417" y="464"/>
                </a:cubicBezTo>
                <a:cubicBezTo>
                  <a:pt x="417" y="464"/>
                  <a:pt x="417" y="463"/>
                  <a:pt x="417" y="463"/>
                </a:cubicBezTo>
                <a:cubicBezTo>
                  <a:pt x="417" y="463"/>
                  <a:pt x="416" y="462"/>
                  <a:pt x="416" y="462"/>
                </a:cubicBezTo>
                <a:cubicBezTo>
                  <a:pt x="416" y="462"/>
                  <a:pt x="417" y="462"/>
                  <a:pt x="417" y="462"/>
                </a:cubicBezTo>
                <a:cubicBezTo>
                  <a:pt x="418" y="464"/>
                  <a:pt x="420" y="466"/>
                  <a:pt x="422" y="468"/>
                </a:cubicBezTo>
                <a:close/>
                <a:moveTo>
                  <a:pt x="426" y="508"/>
                </a:moveTo>
                <a:cubicBezTo>
                  <a:pt x="426" y="508"/>
                  <a:pt x="427" y="507"/>
                  <a:pt x="427" y="507"/>
                </a:cubicBezTo>
                <a:cubicBezTo>
                  <a:pt x="431" y="510"/>
                  <a:pt x="436" y="514"/>
                  <a:pt x="440" y="517"/>
                </a:cubicBezTo>
                <a:cubicBezTo>
                  <a:pt x="441" y="520"/>
                  <a:pt x="441" y="523"/>
                  <a:pt x="442" y="526"/>
                </a:cubicBezTo>
                <a:cubicBezTo>
                  <a:pt x="442" y="526"/>
                  <a:pt x="441" y="526"/>
                  <a:pt x="441" y="525"/>
                </a:cubicBezTo>
                <a:cubicBezTo>
                  <a:pt x="436" y="520"/>
                  <a:pt x="431" y="514"/>
                  <a:pt x="426" y="508"/>
                </a:cubicBezTo>
                <a:close/>
                <a:moveTo>
                  <a:pt x="424" y="510"/>
                </a:moveTo>
                <a:cubicBezTo>
                  <a:pt x="423" y="511"/>
                  <a:pt x="423" y="511"/>
                  <a:pt x="423" y="511"/>
                </a:cubicBezTo>
                <a:cubicBezTo>
                  <a:pt x="423" y="511"/>
                  <a:pt x="423" y="511"/>
                  <a:pt x="423" y="511"/>
                </a:cubicBezTo>
                <a:cubicBezTo>
                  <a:pt x="423" y="511"/>
                  <a:pt x="422" y="510"/>
                  <a:pt x="422" y="510"/>
                </a:cubicBezTo>
                <a:cubicBezTo>
                  <a:pt x="421" y="508"/>
                  <a:pt x="420" y="507"/>
                  <a:pt x="419" y="505"/>
                </a:cubicBezTo>
                <a:cubicBezTo>
                  <a:pt x="419" y="504"/>
                  <a:pt x="420" y="503"/>
                  <a:pt x="421" y="502"/>
                </a:cubicBezTo>
                <a:cubicBezTo>
                  <a:pt x="423" y="504"/>
                  <a:pt x="424" y="506"/>
                  <a:pt x="425" y="508"/>
                </a:cubicBezTo>
                <a:cubicBezTo>
                  <a:pt x="425" y="509"/>
                  <a:pt x="424" y="510"/>
                  <a:pt x="424" y="510"/>
                </a:cubicBezTo>
                <a:cubicBezTo>
                  <a:pt x="422" y="508"/>
                  <a:pt x="420" y="506"/>
                  <a:pt x="420" y="505"/>
                </a:cubicBezTo>
                <a:cubicBezTo>
                  <a:pt x="421" y="504"/>
                  <a:pt x="420" y="504"/>
                  <a:pt x="420" y="505"/>
                </a:cubicBezTo>
                <a:cubicBezTo>
                  <a:pt x="420" y="506"/>
                  <a:pt x="422" y="508"/>
                  <a:pt x="424" y="510"/>
                </a:cubicBezTo>
                <a:close/>
                <a:moveTo>
                  <a:pt x="416" y="489"/>
                </a:moveTo>
                <a:cubicBezTo>
                  <a:pt x="417" y="489"/>
                  <a:pt x="417" y="489"/>
                  <a:pt x="417" y="489"/>
                </a:cubicBezTo>
                <a:cubicBezTo>
                  <a:pt x="418" y="489"/>
                  <a:pt x="418" y="489"/>
                  <a:pt x="419" y="488"/>
                </a:cubicBezTo>
                <a:cubicBezTo>
                  <a:pt x="419" y="488"/>
                  <a:pt x="419" y="487"/>
                  <a:pt x="420" y="486"/>
                </a:cubicBezTo>
                <a:cubicBezTo>
                  <a:pt x="420" y="486"/>
                  <a:pt x="420" y="486"/>
                  <a:pt x="420" y="486"/>
                </a:cubicBezTo>
                <a:cubicBezTo>
                  <a:pt x="421" y="485"/>
                  <a:pt x="421" y="485"/>
                  <a:pt x="421" y="484"/>
                </a:cubicBezTo>
                <a:cubicBezTo>
                  <a:pt x="423" y="481"/>
                  <a:pt x="424" y="479"/>
                  <a:pt x="426" y="476"/>
                </a:cubicBezTo>
                <a:cubicBezTo>
                  <a:pt x="427" y="476"/>
                  <a:pt x="427" y="475"/>
                  <a:pt x="427" y="475"/>
                </a:cubicBezTo>
                <a:cubicBezTo>
                  <a:pt x="428" y="477"/>
                  <a:pt x="429" y="480"/>
                  <a:pt x="430" y="482"/>
                </a:cubicBezTo>
                <a:cubicBezTo>
                  <a:pt x="431" y="483"/>
                  <a:pt x="431" y="484"/>
                  <a:pt x="431" y="486"/>
                </a:cubicBezTo>
                <a:cubicBezTo>
                  <a:pt x="430" y="488"/>
                  <a:pt x="429" y="491"/>
                  <a:pt x="428" y="494"/>
                </a:cubicBezTo>
                <a:cubicBezTo>
                  <a:pt x="426" y="497"/>
                  <a:pt x="423" y="499"/>
                  <a:pt x="421" y="502"/>
                </a:cubicBezTo>
                <a:cubicBezTo>
                  <a:pt x="421" y="502"/>
                  <a:pt x="421" y="502"/>
                  <a:pt x="421" y="502"/>
                </a:cubicBezTo>
                <a:cubicBezTo>
                  <a:pt x="419" y="499"/>
                  <a:pt x="416" y="495"/>
                  <a:pt x="415" y="491"/>
                </a:cubicBezTo>
                <a:cubicBezTo>
                  <a:pt x="415" y="491"/>
                  <a:pt x="415" y="490"/>
                  <a:pt x="415" y="489"/>
                </a:cubicBezTo>
                <a:cubicBezTo>
                  <a:pt x="416" y="489"/>
                  <a:pt x="416" y="489"/>
                  <a:pt x="416" y="489"/>
                </a:cubicBezTo>
                <a:close/>
                <a:moveTo>
                  <a:pt x="432" y="496"/>
                </a:moveTo>
                <a:cubicBezTo>
                  <a:pt x="433" y="495"/>
                  <a:pt x="433" y="494"/>
                  <a:pt x="434" y="493"/>
                </a:cubicBezTo>
                <a:cubicBezTo>
                  <a:pt x="434" y="495"/>
                  <a:pt x="435" y="496"/>
                  <a:pt x="435" y="497"/>
                </a:cubicBezTo>
                <a:cubicBezTo>
                  <a:pt x="432" y="500"/>
                  <a:pt x="430" y="503"/>
                  <a:pt x="427" y="506"/>
                </a:cubicBezTo>
                <a:cubicBezTo>
                  <a:pt x="425" y="505"/>
                  <a:pt x="423" y="503"/>
                  <a:pt x="421" y="502"/>
                </a:cubicBezTo>
                <a:cubicBezTo>
                  <a:pt x="424" y="500"/>
                  <a:pt x="426" y="497"/>
                  <a:pt x="428" y="495"/>
                </a:cubicBezTo>
                <a:cubicBezTo>
                  <a:pt x="427" y="496"/>
                  <a:pt x="427" y="497"/>
                  <a:pt x="427" y="498"/>
                </a:cubicBezTo>
                <a:cubicBezTo>
                  <a:pt x="427" y="498"/>
                  <a:pt x="427" y="498"/>
                  <a:pt x="427" y="498"/>
                </a:cubicBezTo>
                <a:cubicBezTo>
                  <a:pt x="427" y="497"/>
                  <a:pt x="428" y="495"/>
                  <a:pt x="428" y="494"/>
                </a:cubicBezTo>
                <a:cubicBezTo>
                  <a:pt x="430" y="493"/>
                  <a:pt x="431" y="491"/>
                  <a:pt x="433" y="489"/>
                </a:cubicBezTo>
                <a:cubicBezTo>
                  <a:pt x="433" y="490"/>
                  <a:pt x="433" y="492"/>
                  <a:pt x="434" y="493"/>
                </a:cubicBezTo>
                <a:cubicBezTo>
                  <a:pt x="433" y="494"/>
                  <a:pt x="432" y="495"/>
                  <a:pt x="432" y="496"/>
                </a:cubicBezTo>
                <a:cubicBezTo>
                  <a:pt x="432" y="496"/>
                  <a:pt x="432" y="496"/>
                  <a:pt x="432" y="496"/>
                </a:cubicBezTo>
                <a:close/>
                <a:moveTo>
                  <a:pt x="428" y="493"/>
                </a:moveTo>
                <a:cubicBezTo>
                  <a:pt x="429" y="491"/>
                  <a:pt x="430" y="488"/>
                  <a:pt x="432" y="486"/>
                </a:cubicBezTo>
                <a:cubicBezTo>
                  <a:pt x="432" y="487"/>
                  <a:pt x="432" y="488"/>
                  <a:pt x="432" y="489"/>
                </a:cubicBezTo>
                <a:cubicBezTo>
                  <a:pt x="431" y="490"/>
                  <a:pt x="430" y="492"/>
                  <a:pt x="428" y="493"/>
                </a:cubicBezTo>
                <a:close/>
                <a:moveTo>
                  <a:pt x="418" y="497"/>
                </a:moveTo>
                <a:cubicBezTo>
                  <a:pt x="419" y="499"/>
                  <a:pt x="420" y="500"/>
                  <a:pt x="420" y="501"/>
                </a:cubicBezTo>
                <a:cubicBezTo>
                  <a:pt x="420" y="501"/>
                  <a:pt x="420" y="501"/>
                  <a:pt x="420" y="501"/>
                </a:cubicBezTo>
                <a:cubicBezTo>
                  <a:pt x="420" y="502"/>
                  <a:pt x="421" y="502"/>
                  <a:pt x="421" y="502"/>
                </a:cubicBezTo>
                <a:cubicBezTo>
                  <a:pt x="420" y="503"/>
                  <a:pt x="419" y="504"/>
                  <a:pt x="418" y="505"/>
                </a:cubicBezTo>
                <a:cubicBezTo>
                  <a:pt x="418" y="505"/>
                  <a:pt x="418" y="504"/>
                  <a:pt x="418" y="504"/>
                </a:cubicBezTo>
                <a:cubicBezTo>
                  <a:pt x="418" y="504"/>
                  <a:pt x="418" y="503"/>
                  <a:pt x="419" y="503"/>
                </a:cubicBezTo>
                <a:cubicBezTo>
                  <a:pt x="419" y="503"/>
                  <a:pt x="419" y="503"/>
                  <a:pt x="418" y="503"/>
                </a:cubicBezTo>
                <a:cubicBezTo>
                  <a:pt x="418" y="503"/>
                  <a:pt x="418" y="503"/>
                  <a:pt x="417" y="504"/>
                </a:cubicBezTo>
                <a:cubicBezTo>
                  <a:pt x="416" y="502"/>
                  <a:pt x="414" y="500"/>
                  <a:pt x="413" y="497"/>
                </a:cubicBezTo>
                <a:cubicBezTo>
                  <a:pt x="413" y="495"/>
                  <a:pt x="414" y="493"/>
                  <a:pt x="415" y="491"/>
                </a:cubicBezTo>
                <a:cubicBezTo>
                  <a:pt x="416" y="494"/>
                  <a:pt x="417" y="496"/>
                  <a:pt x="418" y="497"/>
                </a:cubicBezTo>
                <a:close/>
                <a:moveTo>
                  <a:pt x="417" y="504"/>
                </a:moveTo>
                <a:cubicBezTo>
                  <a:pt x="417" y="504"/>
                  <a:pt x="417" y="504"/>
                  <a:pt x="418" y="505"/>
                </a:cubicBezTo>
                <a:cubicBezTo>
                  <a:pt x="417" y="504"/>
                  <a:pt x="417" y="504"/>
                  <a:pt x="417" y="504"/>
                </a:cubicBezTo>
                <a:cubicBezTo>
                  <a:pt x="417" y="504"/>
                  <a:pt x="417" y="504"/>
                  <a:pt x="417" y="504"/>
                </a:cubicBezTo>
                <a:close/>
                <a:moveTo>
                  <a:pt x="417" y="504"/>
                </a:moveTo>
                <a:cubicBezTo>
                  <a:pt x="417" y="503"/>
                  <a:pt x="416" y="503"/>
                  <a:pt x="416" y="502"/>
                </a:cubicBezTo>
                <a:cubicBezTo>
                  <a:pt x="416" y="503"/>
                  <a:pt x="417" y="503"/>
                  <a:pt x="417" y="504"/>
                </a:cubicBezTo>
                <a:cubicBezTo>
                  <a:pt x="417" y="504"/>
                  <a:pt x="417" y="504"/>
                  <a:pt x="417" y="504"/>
                </a:cubicBezTo>
                <a:close/>
                <a:moveTo>
                  <a:pt x="417" y="504"/>
                </a:moveTo>
                <a:cubicBezTo>
                  <a:pt x="414" y="507"/>
                  <a:pt x="411" y="509"/>
                  <a:pt x="409" y="512"/>
                </a:cubicBezTo>
                <a:cubicBezTo>
                  <a:pt x="410" y="507"/>
                  <a:pt x="411" y="503"/>
                  <a:pt x="412" y="498"/>
                </a:cubicBezTo>
                <a:cubicBezTo>
                  <a:pt x="414" y="500"/>
                  <a:pt x="415" y="502"/>
                  <a:pt x="417" y="504"/>
                </a:cubicBezTo>
                <a:close/>
                <a:moveTo>
                  <a:pt x="417" y="505"/>
                </a:moveTo>
                <a:cubicBezTo>
                  <a:pt x="417" y="505"/>
                  <a:pt x="417" y="505"/>
                  <a:pt x="418" y="505"/>
                </a:cubicBezTo>
                <a:cubicBezTo>
                  <a:pt x="418" y="505"/>
                  <a:pt x="418" y="506"/>
                  <a:pt x="418" y="506"/>
                </a:cubicBezTo>
                <a:cubicBezTo>
                  <a:pt x="414" y="510"/>
                  <a:pt x="411" y="514"/>
                  <a:pt x="407" y="518"/>
                </a:cubicBezTo>
                <a:cubicBezTo>
                  <a:pt x="408" y="516"/>
                  <a:pt x="408" y="514"/>
                  <a:pt x="409" y="513"/>
                </a:cubicBezTo>
                <a:cubicBezTo>
                  <a:pt x="411" y="510"/>
                  <a:pt x="414" y="507"/>
                  <a:pt x="417" y="505"/>
                </a:cubicBezTo>
                <a:close/>
                <a:moveTo>
                  <a:pt x="425" y="507"/>
                </a:moveTo>
                <a:cubicBezTo>
                  <a:pt x="424" y="506"/>
                  <a:pt x="423" y="504"/>
                  <a:pt x="422" y="503"/>
                </a:cubicBezTo>
                <a:cubicBezTo>
                  <a:pt x="424" y="504"/>
                  <a:pt x="425" y="505"/>
                  <a:pt x="427" y="507"/>
                </a:cubicBezTo>
                <a:cubicBezTo>
                  <a:pt x="427" y="507"/>
                  <a:pt x="426" y="507"/>
                  <a:pt x="426" y="508"/>
                </a:cubicBezTo>
                <a:cubicBezTo>
                  <a:pt x="426" y="507"/>
                  <a:pt x="425" y="507"/>
                  <a:pt x="425" y="507"/>
                </a:cubicBezTo>
                <a:close/>
                <a:moveTo>
                  <a:pt x="440" y="516"/>
                </a:moveTo>
                <a:cubicBezTo>
                  <a:pt x="436" y="513"/>
                  <a:pt x="432" y="510"/>
                  <a:pt x="427" y="507"/>
                </a:cubicBezTo>
                <a:cubicBezTo>
                  <a:pt x="428" y="506"/>
                  <a:pt x="429" y="505"/>
                  <a:pt x="429" y="505"/>
                </a:cubicBezTo>
                <a:cubicBezTo>
                  <a:pt x="431" y="502"/>
                  <a:pt x="433" y="500"/>
                  <a:pt x="435" y="498"/>
                </a:cubicBezTo>
                <a:cubicBezTo>
                  <a:pt x="436" y="499"/>
                  <a:pt x="436" y="501"/>
                  <a:pt x="437" y="502"/>
                </a:cubicBezTo>
                <a:cubicBezTo>
                  <a:pt x="437" y="503"/>
                  <a:pt x="437" y="503"/>
                  <a:pt x="437" y="503"/>
                </a:cubicBezTo>
                <a:cubicBezTo>
                  <a:pt x="438" y="508"/>
                  <a:pt x="439" y="512"/>
                  <a:pt x="440" y="516"/>
                </a:cubicBezTo>
                <a:close/>
                <a:moveTo>
                  <a:pt x="435" y="495"/>
                </a:moveTo>
                <a:cubicBezTo>
                  <a:pt x="435" y="494"/>
                  <a:pt x="434" y="494"/>
                  <a:pt x="434" y="493"/>
                </a:cubicBezTo>
                <a:cubicBezTo>
                  <a:pt x="434" y="493"/>
                  <a:pt x="434" y="493"/>
                  <a:pt x="434" y="493"/>
                </a:cubicBezTo>
                <a:cubicBezTo>
                  <a:pt x="435" y="494"/>
                  <a:pt x="435" y="495"/>
                  <a:pt x="435" y="497"/>
                </a:cubicBezTo>
                <a:cubicBezTo>
                  <a:pt x="435" y="496"/>
                  <a:pt x="435" y="495"/>
                  <a:pt x="435" y="495"/>
                </a:cubicBezTo>
                <a:close/>
                <a:moveTo>
                  <a:pt x="434" y="492"/>
                </a:moveTo>
                <a:cubicBezTo>
                  <a:pt x="434" y="491"/>
                  <a:pt x="433" y="490"/>
                  <a:pt x="433" y="488"/>
                </a:cubicBezTo>
                <a:cubicBezTo>
                  <a:pt x="433" y="488"/>
                  <a:pt x="433" y="488"/>
                  <a:pt x="433" y="488"/>
                </a:cubicBezTo>
                <a:cubicBezTo>
                  <a:pt x="434" y="489"/>
                  <a:pt x="434" y="491"/>
                  <a:pt x="434" y="492"/>
                </a:cubicBezTo>
                <a:cubicBezTo>
                  <a:pt x="434" y="492"/>
                  <a:pt x="434" y="492"/>
                  <a:pt x="434" y="492"/>
                </a:cubicBezTo>
                <a:close/>
                <a:moveTo>
                  <a:pt x="433" y="488"/>
                </a:moveTo>
                <a:cubicBezTo>
                  <a:pt x="433" y="487"/>
                  <a:pt x="432" y="486"/>
                  <a:pt x="432" y="485"/>
                </a:cubicBezTo>
                <a:cubicBezTo>
                  <a:pt x="432" y="485"/>
                  <a:pt x="432" y="484"/>
                  <a:pt x="433" y="484"/>
                </a:cubicBezTo>
                <a:cubicBezTo>
                  <a:pt x="433" y="485"/>
                  <a:pt x="433" y="486"/>
                  <a:pt x="433" y="488"/>
                </a:cubicBezTo>
                <a:cubicBezTo>
                  <a:pt x="433" y="488"/>
                  <a:pt x="433" y="488"/>
                  <a:pt x="433" y="488"/>
                </a:cubicBezTo>
                <a:close/>
                <a:moveTo>
                  <a:pt x="408" y="491"/>
                </a:moveTo>
                <a:cubicBezTo>
                  <a:pt x="408" y="490"/>
                  <a:pt x="408" y="490"/>
                  <a:pt x="408" y="490"/>
                </a:cubicBezTo>
                <a:cubicBezTo>
                  <a:pt x="408" y="491"/>
                  <a:pt x="409" y="492"/>
                  <a:pt x="410" y="493"/>
                </a:cubicBezTo>
                <a:cubicBezTo>
                  <a:pt x="409" y="493"/>
                  <a:pt x="408" y="492"/>
                  <a:pt x="408" y="491"/>
                </a:cubicBezTo>
                <a:cubicBezTo>
                  <a:pt x="408" y="491"/>
                  <a:pt x="408" y="491"/>
                  <a:pt x="408" y="491"/>
                </a:cubicBezTo>
                <a:close/>
                <a:moveTo>
                  <a:pt x="408" y="484"/>
                </a:moveTo>
                <a:cubicBezTo>
                  <a:pt x="408" y="486"/>
                  <a:pt x="408" y="487"/>
                  <a:pt x="407" y="488"/>
                </a:cubicBezTo>
                <a:cubicBezTo>
                  <a:pt x="407" y="488"/>
                  <a:pt x="407" y="488"/>
                  <a:pt x="407" y="488"/>
                </a:cubicBezTo>
                <a:cubicBezTo>
                  <a:pt x="407" y="488"/>
                  <a:pt x="407" y="488"/>
                  <a:pt x="407" y="488"/>
                </a:cubicBezTo>
                <a:cubicBezTo>
                  <a:pt x="406" y="488"/>
                  <a:pt x="406" y="488"/>
                  <a:pt x="406" y="488"/>
                </a:cubicBezTo>
                <a:cubicBezTo>
                  <a:pt x="406" y="488"/>
                  <a:pt x="405" y="488"/>
                  <a:pt x="405" y="488"/>
                </a:cubicBezTo>
                <a:cubicBezTo>
                  <a:pt x="405" y="488"/>
                  <a:pt x="405" y="488"/>
                  <a:pt x="405" y="488"/>
                </a:cubicBezTo>
                <a:cubicBezTo>
                  <a:pt x="405" y="488"/>
                  <a:pt x="405" y="487"/>
                  <a:pt x="404" y="487"/>
                </a:cubicBezTo>
                <a:cubicBezTo>
                  <a:pt x="405" y="485"/>
                  <a:pt x="405" y="483"/>
                  <a:pt x="405" y="481"/>
                </a:cubicBezTo>
                <a:cubicBezTo>
                  <a:pt x="406" y="482"/>
                  <a:pt x="407" y="483"/>
                  <a:pt x="408" y="484"/>
                </a:cubicBezTo>
                <a:close/>
                <a:moveTo>
                  <a:pt x="408" y="513"/>
                </a:moveTo>
                <a:cubicBezTo>
                  <a:pt x="408" y="515"/>
                  <a:pt x="407" y="517"/>
                  <a:pt x="407" y="519"/>
                </a:cubicBezTo>
                <a:cubicBezTo>
                  <a:pt x="404" y="522"/>
                  <a:pt x="402" y="525"/>
                  <a:pt x="400" y="528"/>
                </a:cubicBezTo>
                <a:cubicBezTo>
                  <a:pt x="400" y="528"/>
                  <a:pt x="400" y="528"/>
                  <a:pt x="400" y="528"/>
                </a:cubicBezTo>
                <a:cubicBezTo>
                  <a:pt x="401" y="528"/>
                  <a:pt x="401" y="528"/>
                  <a:pt x="402" y="528"/>
                </a:cubicBezTo>
                <a:cubicBezTo>
                  <a:pt x="402" y="528"/>
                  <a:pt x="402" y="528"/>
                  <a:pt x="402" y="528"/>
                </a:cubicBezTo>
                <a:cubicBezTo>
                  <a:pt x="403" y="526"/>
                  <a:pt x="404" y="524"/>
                  <a:pt x="405" y="521"/>
                </a:cubicBezTo>
                <a:cubicBezTo>
                  <a:pt x="406" y="521"/>
                  <a:pt x="405" y="521"/>
                  <a:pt x="405" y="521"/>
                </a:cubicBezTo>
                <a:cubicBezTo>
                  <a:pt x="406" y="520"/>
                  <a:pt x="406" y="520"/>
                  <a:pt x="407" y="519"/>
                </a:cubicBezTo>
                <a:cubicBezTo>
                  <a:pt x="405" y="524"/>
                  <a:pt x="404" y="529"/>
                  <a:pt x="403" y="534"/>
                </a:cubicBezTo>
                <a:cubicBezTo>
                  <a:pt x="402" y="532"/>
                  <a:pt x="400" y="530"/>
                  <a:pt x="398" y="527"/>
                </a:cubicBezTo>
                <a:cubicBezTo>
                  <a:pt x="399" y="525"/>
                  <a:pt x="399" y="523"/>
                  <a:pt x="400" y="521"/>
                </a:cubicBezTo>
                <a:cubicBezTo>
                  <a:pt x="403" y="518"/>
                  <a:pt x="405" y="516"/>
                  <a:pt x="408" y="513"/>
                </a:cubicBezTo>
                <a:close/>
                <a:moveTo>
                  <a:pt x="403" y="534"/>
                </a:moveTo>
                <a:cubicBezTo>
                  <a:pt x="403" y="535"/>
                  <a:pt x="403" y="536"/>
                  <a:pt x="402" y="537"/>
                </a:cubicBezTo>
                <a:cubicBezTo>
                  <a:pt x="401" y="535"/>
                  <a:pt x="399" y="533"/>
                  <a:pt x="397" y="531"/>
                </a:cubicBezTo>
                <a:cubicBezTo>
                  <a:pt x="398" y="530"/>
                  <a:pt x="398" y="529"/>
                  <a:pt x="398" y="528"/>
                </a:cubicBezTo>
                <a:cubicBezTo>
                  <a:pt x="400" y="530"/>
                  <a:pt x="401" y="532"/>
                  <a:pt x="403" y="534"/>
                </a:cubicBezTo>
                <a:close/>
                <a:moveTo>
                  <a:pt x="444" y="536"/>
                </a:moveTo>
                <a:cubicBezTo>
                  <a:pt x="445" y="537"/>
                  <a:pt x="445" y="538"/>
                  <a:pt x="445" y="539"/>
                </a:cubicBezTo>
                <a:cubicBezTo>
                  <a:pt x="445" y="540"/>
                  <a:pt x="445" y="540"/>
                  <a:pt x="446" y="541"/>
                </a:cubicBezTo>
                <a:cubicBezTo>
                  <a:pt x="445" y="542"/>
                  <a:pt x="445" y="542"/>
                  <a:pt x="445" y="543"/>
                </a:cubicBezTo>
                <a:cubicBezTo>
                  <a:pt x="445" y="543"/>
                  <a:pt x="445" y="543"/>
                  <a:pt x="445" y="543"/>
                </a:cubicBezTo>
                <a:cubicBezTo>
                  <a:pt x="446" y="543"/>
                  <a:pt x="446" y="542"/>
                  <a:pt x="446" y="542"/>
                </a:cubicBezTo>
                <a:cubicBezTo>
                  <a:pt x="446" y="544"/>
                  <a:pt x="447" y="547"/>
                  <a:pt x="447" y="549"/>
                </a:cubicBezTo>
                <a:cubicBezTo>
                  <a:pt x="446" y="551"/>
                  <a:pt x="444" y="552"/>
                  <a:pt x="442" y="554"/>
                </a:cubicBezTo>
                <a:cubicBezTo>
                  <a:pt x="439" y="557"/>
                  <a:pt x="436" y="561"/>
                  <a:pt x="432" y="564"/>
                </a:cubicBezTo>
                <a:cubicBezTo>
                  <a:pt x="429" y="562"/>
                  <a:pt x="426" y="559"/>
                  <a:pt x="423" y="557"/>
                </a:cubicBezTo>
                <a:cubicBezTo>
                  <a:pt x="430" y="550"/>
                  <a:pt x="437" y="543"/>
                  <a:pt x="444" y="536"/>
                </a:cubicBezTo>
                <a:close/>
                <a:moveTo>
                  <a:pt x="447" y="549"/>
                </a:moveTo>
                <a:cubicBezTo>
                  <a:pt x="448" y="553"/>
                  <a:pt x="449" y="557"/>
                  <a:pt x="450" y="560"/>
                </a:cubicBezTo>
                <a:cubicBezTo>
                  <a:pt x="450" y="560"/>
                  <a:pt x="450" y="561"/>
                  <a:pt x="450" y="561"/>
                </a:cubicBezTo>
                <a:cubicBezTo>
                  <a:pt x="452" y="567"/>
                  <a:pt x="453" y="574"/>
                  <a:pt x="454" y="580"/>
                </a:cubicBezTo>
                <a:cubicBezTo>
                  <a:pt x="447" y="575"/>
                  <a:pt x="440" y="570"/>
                  <a:pt x="433" y="564"/>
                </a:cubicBezTo>
                <a:cubicBezTo>
                  <a:pt x="438" y="559"/>
                  <a:pt x="443" y="554"/>
                  <a:pt x="447" y="549"/>
                </a:cubicBezTo>
                <a:close/>
                <a:moveTo>
                  <a:pt x="435" y="491"/>
                </a:moveTo>
                <a:cubicBezTo>
                  <a:pt x="436" y="490"/>
                  <a:pt x="438" y="488"/>
                  <a:pt x="439" y="486"/>
                </a:cubicBezTo>
                <a:cubicBezTo>
                  <a:pt x="439" y="488"/>
                  <a:pt x="440" y="490"/>
                  <a:pt x="440" y="492"/>
                </a:cubicBezTo>
                <a:cubicBezTo>
                  <a:pt x="439" y="493"/>
                  <a:pt x="438" y="495"/>
                  <a:pt x="436" y="496"/>
                </a:cubicBezTo>
                <a:cubicBezTo>
                  <a:pt x="436" y="495"/>
                  <a:pt x="436" y="493"/>
                  <a:pt x="435" y="491"/>
                </a:cubicBezTo>
                <a:close/>
                <a:moveTo>
                  <a:pt x="435" y="491"/>
                </a:moveTo>
                <a:cubicBezTo>
                  <a:pt x="435" y="490"/>
                  <a:pt x="435" y="488"/>
                  <a:pt x="434" y="487"/>
                </a:cubicBezTo>
                <a:cubicBezTo>
                  <a:pt x="436" y="485"/>
                  <a:pt x="437" y="484"/>
                  <a:pt x="438" y="482"/>
                </a:cubicBezTo>
                <a:cubicBezTo>
                  <a:pt x="438" y="483"/>
                  <a:pt x="438" y="485"/>
                  <a:pt x="439" y="486"/>
                </a:cubicBezTo>
                <a:cubicBezTo>
                  <a:pt x="438" y="487"/>
                  <a:pt x="436" y="489"/>
                  <a:pt x="435" y="491"/>
                </a:cubicBezTo>
                <a:close/>
                <a:moveTo>
                  <a:pt x="434" y="486"/>
                </a:moveTo>
                <a:cubicBezTo>
                  <a:pt x="434" y="485"/>
                  <a:pt x="434" y="484"/>
                  <a:pt x="433" y="483"/>
                </a:cubicBezTo>
                <a:cubicBezTo>
                  <a:pt x="434" y="481"/>
                  <a:pt x="436" y="479"/>
                  <a:pt x="437" y="478"/>
                </a:cubicBezTo>
                <a:cubicBezTo>
                  <a:pt x="437" y="479"/>
                  <a:pt x="437" y="480"/>
                  <a:pt x="438" y="482"/>
                </a:cubicBezTo>
                <a:cubicBezTo>
                  <a:pt x="437" y="483"/>
                  <a:pt x="435" y="485"/>
                  <a:pt x="434" y="486"/>
                </a:cubicBezTo>
                <a:close/>
                <a:moveTo>
                  <a:pt x="433" y="482"/>
                </a:moveTo>
                <a:cubicBezTo>
                  <a:pt x="432" y="477"/>
                  <a:pt x="431" y="472"/>
                  <a:pt x="430" y="467"/>
                </a:cubicBezTo>
                <a:cubicBezTo>
                  <a:pt x="432" y="468"/>
                  <a:pt x="433" y="469"/>
                  <a:pt x="435" y="471"/>
                </a:cubicBezTo>
                <a:cubicBezTo>
                  <a:pt x="435" y="473"/>
                  <a:pt x="436" y="475"/>
                  <a:pt x="437" y="477"/>
                </a:cubicBezTo>
                <a:cubicBezTo>
                  <a:pt x="435" y="479"/>
                  <a:pt x="434" y="481"/>
                  <a:pt x="433" y="482"/>
                </a:cubicBezTo>
                <a:close/>
                <a:moveTo>
                  <a:pt x="425" y="454"/>
                </a:moveTo>
                <a:cubicBezTo>
                  <a:pt x="425" y="453"/>
                  <a:pt x="425" y="453"/>
                  <a:pt x="424" y="452"/>
                </a:cubicBezTo>
                <a:cubicBezTo>
                  <a:pt x="425" y="451"/>
                  <a:pt x="426" y="451"/>
                  <a:pt x="426" y="450"/>
                </a:cubicBezTo>
                <a:cubicBezTo>
                  <a:pt x="426" y="451"/>
                  <a:pt x="426" y="453"/>
                  <a:pt x="425" y="454"/>
                </a:cubicBezTo>
                <a:close/>
                <a:moveTo>
                  <a:pt x="425" y="454"/>
                </a:moveTo>
                <a:cubicBezTo>
                  <a:pt x="425" y="455"/>
                  <a:pt x="425" y="455"/>
                  <a:pt x="425" y="455"/>
                </a:cubicBezTo>
                <a:cubicBezTo>
                  <a:pt x="425" y="454"/>
                  <a:pt x="424" y="454"/>
                  <a:pt x="423" y="453"/>
                </a:cubicBezTo>
                <a:cubicBezTo>
                  <a:pt x="423" y="453"/>
                  <a:pt x="424" y="453"/>
                  <a:pt x="424" y="453"/>
                </a:cubicBezTo>
                <a:cubicBezTo>
                  <a:pt x="424" y="453"/>
                  <a:pt x="425" y="454"/>
                  <a:pt x="425" y="454"/>
                </a:cubicBezTo>
                <a:close/>
                <a:moveTo>
                  <a:pt x="423" y="453"/>
                </a:moveTo>
                <a:cubicBezTo>
                  <a:pt x="421" y="451"/>
                  <a:pt x="420" y="449"/>
                  <a:pt x="418" y="448"/>
                </a:cubicBezTo>
                <a:cubicBezTo>
                  <a:pt x="418" y="447"/>
                  <a:pt x="419" y="447"/>
                  <a:pt x="419" y="446"/>
                </a:cubicBezTo>
                <a:cubicBezTo>
                  <a:pt x="420" y="448"/>
                  <a:pt x="422" y="450"/>
                  <a:pt x="424" y="452"/>
                </a:cubicBezTo>
                <a:cubicBezTo>
                  <a:pt x="423" y="452"/>
                  <a:pt x="423" y="453"/>
                  <a:pt x="423" y="453"/>
                </a:cubicBezTo>
                <a:close/>
                <a:moveTo>
                  <a:pt x="414" y="443"/>
                </a:moveTo>
                <a:cubicBezTo>
                  <a:pt x="414" y="443"/>
                  <a:pt x="414" y="443"/>
                  <a:pt x="414" y="443"/>
                </a:cubicBezTo>
                <a:cubicBezTo>
                  <a:pt x="414" y="443"/>
                  <a:pt x="414" y="443"/>
                  <a:pt x="414" y="443"/>
                </a:cubicBezTo>
                <a:cubicBezTo>
                  <a:pt x="414" y="443"/>
                  <a:pt x="414" y="443"/>
                  <a:pt x="414" y="443"/>
                </a:cubicBezTo>
                <a:close/>
                <a:moveTo>
                  <a:pt x="412" y="455"/>
                </a:moveTo>
                <a:cubicBezTo>
                  <a:pt x="411" y="455"/>
                  <a:pt x="411" y="456"/>
                  <a:pt x="411" y="456"/>
                </a:cubicBezTo>
                <a:cubicBezTo>
                  <a:pt x="411" y="455"/>
                  <a:pt x="411" y="455"/>
                  <a:pt x="411" y="455"/>
                </a:cubicBezTo>
                <a:cubicBezTo>
                  <a:pt x="411" y="455"/>
                  <a:pt x="411" y="455"/>
                  <a:pt x="412" y="455"/>
                </a:cubicBezTo>
                <a:close/>
                <a:moveTo>
                  <a:pt x="412" y="455"/>
                </a:moveTo>
                <a:cubicBezTo>
                  <a:pt x="412" y="456"/>
                  <a:pt x="413" y="457"/>
                  <a:pt x="413" y="457"/>
                </a:cubicBezTo>
                <a:cubicBezTo>
                  <a:pt x="413" y="458"/>
                  <a:pt x="413" y="458"/>
                  <a:pt x="413" y="458"/>
                </a:cubicBezTo>
                <a:cubicBezTo>
                  <a:pt x="413" y="458"/>
                  <a:pt x="414" y="458"/>
                  <a:pt x="414" y="458"/>
                </a:cubicBezTo>
                <a:cubicBezTo>
                  <a:pt x="415" y="459"/>
                  <a:pt x="416" y="460"/>
                  <a:pt x="416" y="461"/>
                </a:cubicBezTo>
                <a:cubicBezTo>
                  <a:pt x="416" y="462"/>
                  <a:pt x="416" y="462"/>
                  <a:pt x="416" y="463"/>
                </a:cubicBezTo>
                <a:cubicBezTo>
                  <a:pt x="414" y="463"/>
                  <a:pt x="412" y="464"/>
                  <a:pt x="410" y="465"/>
                </a:cubicBezTo>
                <a:cubicBezTo>
                  <a:pt x="411" y="465"/>
                  <a:pt x="411" y="464"/>
                  <a:pt x="411" y="464"/>
                </a:cubicBezTo>
                <a:cubicBezTo>
                  <a:pt x="412" y="464"/>
                  <a:pt x="411" y="463"/>
                  <a:pt x="411" y="463"/>
                </a:cubicBezTo>
                <a:cubicBezTo>
                  <a:pt x="410" y="464"/>
                  <a:pt x="410" y="464"/>
                  <a:pt x="409" y="465"/>
                </a:cubicBezTo>
                <a:cubicBezTo>
                  <a:pt x="410" y="462"/>
                  <a:pt x="410" y="459"/>
                  <a:pt x="411" y="457"/>
                </a:cubicBezTo>
                <a:cubicBezTo>
                  <a:pt x="411" y="456"/>
                  <a:pt x="412" y="456"/>
                  <a:pt x="412" y="455"/>
                </a:cubicBezTo>
                <a:close/>
                <a:moveTo>
                  <a:pt x="407" y="467"/>
                </a:moveTo>
                <a:cubicBezTo>
                  <a:pt x="406" y="467"/>
                  <a:pt x="405" y="468"/>
                  <a:pt x="404" y="468"/>
                </a:cubicBezTo>
                <a:cubicBezTo>
                  <a:pt x="404" y="469"/>
                  <a:pt x="404" y="469"/>
                  <a:pt x="403" y="469"/>
                </a:cubicBezTo>
                <a:cubicBezTo>
                  <a:pt x="404" y="468"/>
                  <a:pt x="404" y="467"/>
                  <a:pt x="404" y="466"/>
                </a:cubicBezTo>
                <a:cubicBezTo>
                  <a:pt x="405" y="466"/>
                  <a:pt x="406" y="466"/>
                  <a:pt x="407" y="467"/>
                </a:cubicBezTo>
                <a:close/>
                <a:moveTo>
                  <a:pt x="404" y="470"/>
                </a:moveTo>
                <a:cubicBezTo>
                  <a:pt x="404" y="470"/>
                  <a:pt x="403" y="471"/>
                  <a:pt x="403" y="471"/>
                </a:cubicBezTo>
                <a:cubicBezTo>
                  <a:pt x="403" y="471"/>
                  <a:pt x="403" y="471"/>
                  <a:pt x="403" y="471"/>
                </a:cubicBezTo>
                <a:cubicBezTo>
                  <a:pt x="404" y="470"/>
                  <a:pt x="404" y="470"/>
                  <a:pt x="404" y="470"/>
                </a:cubicBezTo>
                <a:close/>
                <a:moveTo>
                  <a:pt x="405" y="480"/>
                </a:moveTo>
                <a:cubicBezTo>
                  <a:pt x="404" y="482"/>
                  <a:pt x="404" y="484"/>
                  <a:pt x="403" y="486"/>
                </a:cubicBezTo>
                <a:cubicBezTo>
                  <a:pt x="402" y="485"/>
                  <a:pt x="402" y="484"/>
                  <a:pt x="401" y="483"/>
                </a:cubicBezTo>
                <a:cubicBezTo>
                  <a:pt x="401" y="481"/>
                  <a:pt x="401" y="479"/>
                  <a:pt x="402" y="477"/>
                </a:cubicBezTo>
                <a:cubicBezTo>
                  <a:pt x="403" y="478"/>
                  <a:pt x="404" y="479"/>
                  <a:pt x="405" y="480"/>
                </a:cubicBezTo>
                <a:close/>
                <a:moveTo>
                  <a:pt x="403" y="486"/>
                </a:moveTo>
                <a:cubicBezTo>
                  <a:pt x="403" y="488"/>
                  <a:pt x="403" y="489"/>
                  <a:pt x="402" y="490"/>
                </a:cubicBezTo>
                <a:cubicBezTo>
                  <a:pt x="401" y="491"/>
                  <a:pt x="400" y="491"/>
                  <a:pt x="399" y="491"/>
                </a:cubicBezTo>
                <a:cubicBezTo>
                  <a:pt x="399" y="489"/>
                  <a:pt x="400" y="486"/>
                  <a:pt x="401" y="483"/>
                </a:cubicBezTo>
                <a:cubicBezTo>
                  <a:pt x="401" y="484"/>
                  <a:pt x="402" y="485"/>
                  <a:pt x="403" y="486"/>
                </a:cubicBezTo>
                <a:close/>
                <a:moveTo>
                  <a:pt x="402" y="491"/>
                </a:moveTo>
                <a:cubicBezTo>
                  <a:pt x="402" y="493"/>
                  <a:pt x="401" y="495"/>
                  <a:pt x="401" y="497"/>
                </a:cubicBezTo>
                <a:cubicBezTo>
                  <a:pt x="400" y="498"/>
                  <a:pt x="398" y="498"/>
                  <a:pt x="397" y="499"/>
                </a:cubicBezTo>
                <a:cubicBezTo>
                  <a:pt x="398" y="497"/>
                  <a:pt x="398" y="495"/>
                  <a:pt x="399" y="493"/>
                </a:cubicBezTo>
                <a:cubicBezTo>
                  <a:pt x="400" y="492"/>
                  <a:pt x="401" y="492"/>
                  <a:pt x="402" y="491"/>
                </a:cubicBezTo>
                <a:close/>
                <a:moveTo>
                  <a:pt x="401" y="498"/>
                </a:moveTo>
                <a:cubicBezTo>
                  <a:pt x="400" y="500"/>
                  <a:pt x="400" y="501"/>
                  <a:pt x="400" y="502"/>
                </a:cubicBezTo>
                <a:cubicBezTo>
                  <a:pt x="398" y="503"/>
                  <a:pt x="397" y="504"/>
                  <a:pt x="396" y="504"/>
                </a:cubicBezTo>
                <a:cubicBezTo>
                  <a:pt x="396" y="503"/>
                  <a:pt x="397" y="502"/>
                  <a:pt x="397" y="501"/>
                </a:cubicBezTo>
                <a:cubicBezTo>
                  <a:pt x="398" y="500"/>
                  <a:pt x="399" y="499"/>
                  <a:pt x="401" y="498"/>
                </a:cubicBezTo>
                <a:close/>
                <a:moveTo>
                  <a:pt x="402" y="497"/>
                </a:moveTo>
                <a:cubicBezTo>
                  <a:pt x="403" y="497"/>
                  <a:pt x="404" y="496"/>
                  <a:pt x="405" y="496"/>
                </a:cubicBezTo>
                <a:cubicBezTo>
                  <a:pt x="405" y="495"/>
                  <a:pt x="405" y="495"/>
                  <a:pt x="404" y="495"/>
                </a:cubicBezTo>
                <a:cubicBezTo>
                  <a:pt x="403" y="495"/>
                  <a:pt x="403" y="496"/>
                  <a:pt x="402" y="496"/>
                </a:cubicBezTo>
                <a:cubicBezTo>
                  <a:pt x="402" y="494"/>
                  <a:pt x="403" y="493"/>
                  <a:pt x="403" y="491"/>
                </a:cubicBezTo>
                <a:cubicBezTo>
                  <a:pt x="403" y="491"/>
                  <a:pt x="404" y="491"/>
                  <a:pt x="404" y="491"/>
                </a:cubicBezTo>
                <a:cubicBezTo>
                  <a:pt x="404" y="491"/>
                  <a:pt x="404" y="490"/>
                  <a:pt x="403" y="490"/>
                </a:cubicBezTo>
                <a:cubicBezTo>
                  <a:pt x="403" y="490"/>
                  <a:pt x="403" y="490"/>
                  <a:pt x="403" y="490"/>
                </a:cubicBezTo>
                <a:cubicBezTo>
                  <a:pt x="404" y="489"/>
                  <a:pt x="404" y="488"/>
                  <a:pt x="404" y="487"/>
                </a:cubicBezTo>
                <a:cubicBezTo>
                  <a:pt x="404" y="488"/>
                  <a:pt x="405" y="489"/>
                  <a:pt x="405" y="489"/>
                </a:cubicBezTo>
                <a:cubicBezTo>
                  <a:pt x="406" y="490"/>
                  <a:pt x="406" y="491"/>
                  <a:pt x="406" y="492"/>
                </a:cubicBezTo>
                <a:cubicBezTo>
                  <a:pt x="406" y="494"/>
                  <a:pt x="405" y="496"/>
                  <a:pt x="405" y="497"/>
                </a:cubicBezTo>
                <a:cubicBezTo>
                  <a:pt x="405" y="499"/>
                  <a:pt x="404" y="500"/>
                  <a:pt x="404" y="501"/>
                </a:cubicBezTo>
                <a:cubicBezTo>
                  <a:pt x="403" y="501"/>
                  <a:pt x="402" y="501"/>
                  <a:pt x="401" y="502"/>
                </a:cubicBezTo>
                <a:cubicBezTo>
                  <a:pt x="401" y="500"/>
                  <a:pt x="401" y="499"/>
                  <a:pt x="402" y="497"/>
                </a:cubicBezTo>
                <a:close/>
                <a:moveTo>
                  <a:pt x="404" y="502"/>
                </a:moveTo>
                <a:cubicBezTo>
                  <a:pt x="402" y="509"/>
                  <a:pt x="400" y="515"/>
                  <a:pt x="399" y="522"/>
                </a:cubicBezTo>
                <a:cubicBezTo>
                  <a:pt x="398" y="523"/>
                  <a:pt x="397" y="523"/>
                  <a:pt x="396" y="524"/>
                </a:cubicBezTo>
                <a:cubicBezTo>
                  <a:pt x="396" y="524"/>
                  <a:pt x="396" y="523"/>
                  <a:pt x="396" y="523"/>
                </a:cubicBezTo>
                <a:cubicBezTo>
                  <a:pt x="396" y="523"/>
                  <a:pt x="397" y="523"/>
                  <a:pt x="397" y="523"/>
                </a:cubicBezTo>
                <a:cubicBezTo>
                  <a:pt x="398" y="516"/>
                  <a:pt x="399" y="510"/>
                  <a:pt x="401" y="503"/>
                </a:cubicBezTo>
                <a:cubicBezTo>
                  <a:pt x="402" y="503"/>
                  <a:pt x="403" y="502"/>
                  <a:pt x="404" y="502"/>
                </a:cubicBezTo>
                <a:close/>
                <a:moveTo>
                  <a:pt x="398" y="522"/>
                </a:moveTo>
                <a:cubicBezTo>
                  <a:pt x="398" y="524"/>
                  <a:pt x="398" y="525"/>
                  <a:pt x="398" y="526"/>
                </a:cubicBezTo>
                <a:cubicBezTo>
                  <a:pt x="397" y="526"/>
                  <a:pt x="397" y="525"/>
                  <a:pt x="396" y="524"/>
                </a:cubicBezTo>
                <a:cubicBezTo>
                  <a:pt x="397" y="524"/>
                  <a:pt x="398" y="523"/>
                  <a:pt x="398" y="522"/>
                </a:cubicBezTo>
                <a:close/>
                <a:moveTo>
                  <a:pt x="397" y="526"/>
                </a:moveTo>
                <a:cubicBezTo>
                  <a:pt x="397" y="528"/>
                  <a:pt x="397" y="529"/>
                  <a:pt x="397" y="530"/>
                </a:cubicBezTo>
                <a:cubicBezTo>
                  <a:pt x="396" y="529"/>
                  <a:pt x="395" y="528"/>
                  <a:pt x="394" y="527"/>
                </a:cubicBezTo>
                <a:cubicBezTo>
                  <a:pt x="395" y="526"/>
                  <a:pt x="396" y="525"/>
                  <a:pt x="396" y="525"/>
                </a:cubicBezTo>
                <a:cubicBezTo>
                  <a:pt x="397" y="525"/>
                  <a:pt x="397" y="526"/>
                  <a:pt x="397" y="526"/>
                </a:cubicBezTo>
                <a:close/>
                <a:moveTo>
                  <a:pt x="397" y="531"/>
                </a:moveTo>
                <a:cubicBezTo>
                  <a:pt x="399" y="534"/>
                  <a:pt x="401" y="536"/>
                  <a:pt x="402" y="538"/>
                </a:cubicBezTo>
                <a:cubicBezTo>
                  <a:pt x="402" y="538"/>
                  <a:pt x="402" y="539"/>
                  <a:pt x="402" y="539"/>
                </a:cubicBezTo>
                <a:cubicBezTo>
                  <a:pt x="402" y="539"/>
                  <a:pt x="401" y="538"/>
                  <a:pt x="400" y="538"/>
                </a:cubicBezTo>
                <a:cubicBezTo>
                  <a:pt x="400" y="538"/>
                  <a:pt x="400" y="538"/>
                  <a:pt x="400" y="538"/>
                </a:cubicBezTo>
                <a:cubicBezTo>
                  <a:pt x="401" y="539"/>
                  <a:pt x="401" y="539"/>
                  <a:pt x="402" y="540"/>
                </a:cubicBezTo>
                <a:cubicBezTo>
                  <a:pt x="402" y="540"/>
                  <a:pt x="402" y="540"/>
                  <a:pt x="402" y="540"/>
                </a:cubicBezTo>
                <a:cubicBezTo>
                  <a:pt x="400" y="538"/>
                  <a:pt x="398" y="536"/>
                  <a:pt x="397" y="534"/>
                </a:cubicBezTo>
                <a:cubicBezTo>
                  <a:pt x="397" y="533"/>
                  <a:pt x="397" y="532"/>
                  <a:pt x="397" y="531"/>
                </a:cubicBezTo>
                <a:close/>
                <a:moveTo>
                  <a:pt x="423" y="557"/>
                </a:moveTo>
                <a:cubicBezTo>
                  <a:pt x="424" y="559"/>
                  <a:pt x="426" y="561"/>
                  <a:pt x="427" y="562"/>
                </a:cubicBezTo>
                <a:cubicBezTo>
                  <a:pt x="427" y="562"/>
                  <a:pt x="426" y="561"/>
                  <a:pt x="426" y="561"/>
                </a:cubicBezTo>
                <a:cubicBezTo>
                  <a:pt x="425" y="560"/>
                  <a:pt x="424" y="558"/>
                  <a:pt x="423" y="557"/>
                </a:cubicBezTo>
                <a:cubicBezTo>
                  <a:pt x="423" y="557"/>
                  <a:pt x="423" y="557"/>
                  <a:pt x="423" y="557"/>
                </a:cubicBezTo>
                <a:cubicBezTo>
                  <a:pt x="426" y="560"/>
                  <a:pt x="429" y="562"/>
                  <a:pt x="432" y="564"/>
                </a:cubicBezTo>
                <a:cubicBezTo>
                  <a:pt x="431" y="565"/>
                  <a:pt x="431" y="565"/>
                  <a:pt x="430" y="566"/>
                </a:cubicBezTo>
                <a:cubicBezTo>
                  <a:pt x="429" y="565"/>
                  <a:pt x="428" y="564"/>
                  <a:pt x="427" y="562"/>
                </a:cubicBezTo>
                <a:cubicBezTo>
                  <a:pt x="428" y="564"/>
                  <a:pt x="429" y="565"/>
                  <a:pt x="430" y="566"/>
                </a:cubicBezTo>
                <a:cubicBezTo>
                  <a:pt x="430" y="567"/>
                  <a:pt x="429" y="568"/>
                  <a:pt x="428" y="568"/>
                </a:cubicBezTo>
                <a:cubicBezTo>
                  <a:pt x="425" y="566"/>
                  <a:pt x="423" y="563"/>
                  <a:pt x="420" y="560"/>
                </a:cubicBezTo>
                <a:cubicBezTo>
                  <a:pt x="421" y="559"/>
                  <a:pt x="422" y="558"/>
                  <a:pt x="423" y="557"/>
                </a:cubicBezTo>
                <a:close/>
                <a:moveTo>
                  <a:pt x="431" y="566"/>
                </a:moveTo>
                <a:cubicBezTo>
                  <a:pt x="433" y="569"/>
                  <a:pt x="436" y="572"/>
                  <a:pt x="439" y="575"/>
                </a:cubicBezTo>
                <a:cubicBezTo>
                  <a:pt x="436" y="572"/>
                  <a:pt x="434" y="569"/>
                  <a:pt x="431" y="566"/>
                </a:cubicBezTo>
                <a:cubicBezTo>
                  <a:pt x="431" y="566"/>
                  <a:pt x="432" y="565"/>
                  <a:pt x="432" y="565"/>
                </a:cubicBezTo>
                <a:cubicBezTo>
                  <a:pt x="440" y="570"/>
                  <a:pt x="447" y="575"/>
                  <a:pt x="454" y="581"/>
                </a:cubicBezTo>
                <a:cubicBezTo>
                  <a:pt x="455" y="584"/>
                  <a:pt x="455" y="586"/>
                  <a:pt x="456" y="589"/>
                </a:cubicBezTo>
                <a:cubicBezTo>
                  <a:pt x="452" y="586"/>
                  <a:pt x="448" y="583"/>
                  <a:pt x="444" y="580"/>
                </a:cubicBezTo>
                <a:cubicBezTo>
                  <a:pt x="442" y="579"/>
                  <a:pt x="441" y="577"/>
                  <a:pt x="439" y="575"/>
                </a:cubicBezTo>
                <a:cubicBezTo>
                  <a:pt x="441" y="577"/>
                  <a:pt x="442" y="579"/>
                  <a:pt x="443" y="580"/>
                </a:cubicBezTo>
                <a:cubicBezTo>
                  <a:pt x="443" y="580"/>
                  <a:pt x="442" y="580"/>
                  <a:pt x="442" y="579"/>
                </a:cubicBezTo>
                <a:cubicBezTo>
                  <a:pt x="442" y="579"/>
                  <a:pt x="442" y="579"/>
                  <a:pt x="442" y="580"/>
                </a:cubicBezTo>
                <a:cubicBezTo>
                  <a:pt x="444" y="582"/>
                  <a:pt x="446" y="584"/>
                  <a:pt x="448" y="586"/>
                </a:cubicBezTo>
                <a:cubicBezTo>
                  <a:pt x="450" y="588"/>
                  <a:pt x="452" y="590"/>
                  <a:pt x="453" y="593"/>
                </a:cubicBezTo>
                <a:cubicBezTo>
                  <a:pt x="453" y="593"/>
                  <a:pt x="453" y="594"/>
                  <a:pt x="452" y="594"/>
                </a:cubicBezTo>
                <a:cubicBezTo>
                  <a:pt x="444" y="586"/>
                  <a:pt x="436" y="577"/>
                  <a:pt x="428" y="569"/>
                </a:cubicBezTo>
                <a:cubicBezTo>
                  <a:pt x="429" y="568"/>
                  <a:pt x="430" y="567"/>
                  <a:pt x="431" y="566"/>
                </a:cubicBezTo>
                <a:close/>
                <a:moveTo>
                  <a:pt x="435" y="576"/>
                </a:moveTo>
                <a:cubicBezTo>
                  <a:pt x="434" y="576"/>
                  <a:pt x="433" y="576"/>
                  <a:pt x="433" y="576"/>
                </a:cubicBezTo>
                <a:cubicBezTo>
                  <a:pt x="423" y="582"/>
                  <a:pt x="414" y="588"/>
                  <a:pt x="407" y="596"/>
                </a:cubicBezTo>
                <a:cubicBezTo>
                  <a:pt x="406" y="598"/>
                  <a:pt x="408" y="601"/>
                  <a:pt x="410" y="599"/>
                </a:cubicBezTo>
                <a:cubicBezTo>
                  <a:pt x="417" y="591"/>
                  <a:pt x="426" y="585"/>
                  <a:pt x="435" y="580"/>
                </a:cubicBezTo>
                <a:cubicBezTo>
                  <a:pt x="436" y="579"/>
                  <a:pt x="436" y="578"/>
                  <a:pt x="435" y="577"/>
                </a:cubicBezTo>
                <a:cubicBezTo>
                  <a:pt x="441" y="583"/>
                  <a:pt x="446" y="589"/>
                  <a:pt x="452" y="595"/>
                </a:cubicBezTo>
                <a:cubicBezTo>
                  <a:pt x="449" y="598"/>
                  <a:pt x="447" y="601"/>
                  <a:pt x="444" y="604"/>
                </a:cubicBezTo>
                <a:cubicBezTo>
                  <a:pt x="443" y="605"/>
                  <a:pt x="441" y="607"/>
                  <a:pt x="440" y="608"/>
                </a:cubicBezTo>
                <a:cubicBezTo>
                  <a:pt x="440" y="608"/>
                  <a:pt x="440" y="608"/>
                  <a:pt x="440" y="608"/>
                </a:cubicBezTo>
                <a:cubicBezTo>
                  <a:pt x="441" y="607"/>
                  <a:pt x="442" y="607"/>
                  <a:pt x="442" y="606"/>
                </a:cubicBezTo>
                <a:cubicBezTo>
                  <a:pt x="439" y="611"/>
                  <a:pt x="435" y="615"/>
                  <a:pt x="432" y="620"/>
                </a:cubicBezTo>
                <a:cubicBezTo>
                  <a:pt x="429" y="623"/>
                  <a:pt x="425" y="627"/>
                  <a:pt x="422" y="632"/>
                </a:cubicBezTo>
                <a:cubicBezTo>
                  <a:pt x="415" y="618"/>
                  <a:pt x="408" y="605"/>
                  <a:pt x="399" y="593"/>
                </a:cubicBezTo>
                <a:cubicBezTo>
                  <a:pt x="400" y="592"/>
                  <a:pt x="401" y="592"/>
                  <a:pt x="401" y="591"/>
                </a:cubicBezTo>
                <a:cubicBezTo>
                  <a:pt x="404" y="590"/>
                  <a:pt x="407" y="588"/>
                  <a:pt x="410" y="586"/>
                </a:cubicBezTo>
                <a:cubicBezTo>
                  <a:pt x="416" y="582"/>
                  <a:pt x="422" y="575"/>
                  <a:pt x="427" y="570"/>
                </a:cubicBezTo>
                <a:cubicBezTo>
                  <a:pt x="428" y="569"/>
                  <a:pt x="428" y="569"/>
                  <a:pt x="428" y="569"/>
                </a:cubicBezTo>
                <a:cubicBezTo>
                  <a:pt x="430" y="571"/>
                  <a:pt x="432" y="574"/>
                  <a:pt x="435" y="576"/>
                </a:cubicBezTo>
                <a:close/>
                <a:moveTo>
                  <a:pt x="435" y="616"/>
                </a:moveTo>
                <a:cubicBezTo>
                  <a:pt x="438" y="612"/>
                  <a:pt x="441" y="608"/>
                  <a:pt x="444" y="605"/>
                </a:cubicBezTo>
                <a:cubicBezTo>
                  <a:pt x="447" y="602"/>
                  <a:pt x="450" y="599"/>
                  <a:pt x="453" y="596"/>
                </a:cubicBezTo>
                <a:cubicBezTo>
                  <a:pt x="454" y="597"/>
                  <a:pt x="455" y="598"/>
                  <a:pt x="456" y="599"/>
                </a:cubicBezTo>
                <a:cubicBezTo>
                  <a:pt x="450" y="608"/>
                  <a:pt x="443" y="618"/>
                  <a:pt x="437" y="627"/>
                </a:cubicBezTo>
                <a:cubicBezTo>
                  <a:pt x="435" y="629"/>
                  <a:pt x="432" y="631"/>
                  <a:pt x="430" y="633"/>
                </a:cubicBezTo>
                <a:cubicBezTo>
                  <a:pt x="430" y="633"/>
                  <a:pt x="430" y="633"/>
                  <a:pt x="430" y="633"/>
                </a:cubicBezTo>
                <a:cubicBezTo>
                  <a:pt x="432" y="632"/>
                  <a:pt x="434" y="630"/>
                  <a:pt x="436" y="629"/>
                </a:cubicBezTo>
                <a:cubicBezTo>
                  <a:pt x="434" y="632"/>
                  <a:pt x="429" y="638"/>
                  <a:pt x="427" y="643"/>
                </a:cubicBezTo>
                <a:cubicBezTo>
                  <a:pt x="425" y="640"/>
                  <a:pt x="423" y="636"/>
                  <a:pt x="422" y="632"/>
                </a:cubicBezTo>
                <a:cubicBezTo>
                  <a:pt x="425" y="626"/>
                  <a:pt x="431" y="620"/>
                  <a:pt x="435" y="616"/>
                </a:cubicBezTo>
                <a:close/>
                <a:moveTo>
                  <a:pt x="459" y="604"/>
                </a:moveTo>
                <a:cubicBezTo>
                  <a:pt x="459" y="602"/>
                  <a:pt x="458" y="599"/>
                  <a:pt x="458" y="596"/>
                </a:cubicBezTo>
                <a:cubicBezTo>
                  <a:pt x="458" y="596"/>
                  <a:pt x="458" y="596"/>
                  <a:pt x="458" y="595"/>
                </a:cubicBezTo>
                <a:cubicBezTo>
                  <a:pt x="459" y="598"/>
                  <a:pt x="460" y="601"/>
                  <a:pt x="460" y="603"/>
                </a:cubicBezTo>
                <a:cubicBezTo>
                  <a:pt x="460" y="604"/>
                  <a:pt x="460" y="604"/>
                  <a:pt x="459" y="604"/>
                </a:cubicBezTo>
                <a:close/>
                <a:moveTo>
                  <a:pt x="458" y="591"/>
                </a:moveTo>
                <a:cubicBezTo>
                  <a:pt x="458" y="591"/>
                  <a:pt x="458" y="591"/>
                  <a:pt x="458" y="591"/>
                </a:cubicBezTo>
                <a:cubicBezTo>
                  <a:pt x="459" y="592"/>
                  <a:pt x="459" y="592"/>
                  <a:pt x="460" y="592"/>
                </a:cubicBezTo>
                <a:cubicBezTo>
                  <a:pt x="462" y="594"/>
                  <a:pt x="464" y="595"/>
                  <a:pt x="466" y="597"/>
                </a:cubicBezTo>
                <a:cubicBezTo>
                  <a:pt x="464" y="599"/>
                  <a:pt x="463" y="601"/>
                  <a:pt x="461" y="602"/>
                </a:cubicBezTo>
                <a:cubicBezTo>
                  <a:pt x="460" y="599"/>
                  <a:pt x="459" y="595"/>
                  <a:pt x="458" y="591"/>
                </a:cubicBezTo>
                <a:close/>
                <a:moveTo>
                  <a:pt x="458" y="591"/>
                </a:moveTo>
                <a:cubicBezTo>
                  <a:pt x="458" y="588"/>
                  <a:pt x="457" y="585"/>
                  <a:pt x="456" y="582"/>
                </a:cubicBezTo>
                <a:cubicBezTo>
                  <a:pt x="458" y="584"/>
                  <a:pt x="461" y="585"/>
                  <a:pt x="463" y="587"/>
                </a:cubicBezTo>
                <a:cubicBezTo>
                  <a:pt x="461" y="588"/>
                  <a:pt x="460" y="590"/>
                  <a:pt x="458" y="591"/>
                </a:cubicBezTo>
                <a:cubicBezTo>
                  <a:pt x="458" y="591"/>
                  <a:pt x="458" y="591"/>
                  <a:pt x="458" y="591"/>
                </a:cubicBezTo>
                <a:close/>
                <a:moveTo>
                  <a:pt x="446" y="540"/>
                </a:moveTo>
                <a:cubicBezTo>
                  <a:pt x="446" y="538"/>
                  <a:pt x="446" y="537"/>
                  <a:pt x="445" y="535"/>
                </a:cubicBezTo>
                <a:cubicBezTo>
                  <a:pt x="446" y="534"/>
                  <a:pt x="447" y="533"/>
                  <a:pt x="448" y="532"/>
                </a:cubicBezTo>
                <a:cubicBezTo>
                  <a:pt x="449" y="533"/>
                  <a:pt x="449" y="533"/>
                  <a:pt x="449" y="533"/>
                </a:cubicBezTo>
                <a:cubicBezTo>
                  <a:pt x="448" y="535"/>
                  <a:pt x="447" y="538"/>
                  <a:pt x="446" y="540"/>
                </a:cubicBezTo>
                <a:close/>
                <a:moveTo>
                  <a:pt x="445" y="535"/>
                </a:moveTo>
                <a:cubicBezTo>
                  <a:pt x="445" y="533"/>
                  <a:pt x="444" y="531"/>
                  <a:pt x="444" y="528"/>
                </a:cubicBezTo>
                <a:cubicBezTo>
                  <a:pt x="444" y="529"/>
                  <a:pt x="445" y="529"/>
                  <a:pt x="445" y="530"/>
                </a:cubicBezTo>
                <a:cubicBezTo>
                  <a:pt x="445" y="530"/>
                  <a:pt x="445" y="530"/>
                  <a:pt x="445" y="530"/>
                </a:cubicBezTo>
                <a:cubicBezTo>
                  <a:pt x="446" y="530"/>
                  <a:pt x="447" y="531"/>
                  <a:pt x="448" y="532"/>
                </a:cubicBezTo>
                <a:cubicBezTo>
                  <a:pt x="447" y="533"/>
                  <a:pt x="446" y="534"/>
                  <a:pt x="445" y="535"/>
                </a:cubicBezTo>
                <a:close/>
                <a:moveTo>
                  <a:pt x="449" y="523"/>
                </a:moveTo>
                <a:cubicBezTo>
                  <a:pt x="450" y="523"/>
                  <a:pt x="450" y="523"/>
                  <a:pt x="450" y="522"/>
                </a:cubicBezTo>
                <a:cubicBezTo>
                  <a:pt x="451" y="523"/>
                  <a:pt x="451" y="524"/>
                  <a:pt x="451" y="525"/>
                </a:cubicBezTo>
                <a:cubicBezTo>
                  <a:pt x="450" y="524"/>
                  <a:pt x="450" y="524"/>
                  <a:pt x="449" y="523"/>
                </a:cubicBezTo>
                <a:close/>
                <a:moveTo>
                  <a:pt x="441" y="491"/>
                </a:moveTo>
                <a:cubicBezTo>
                  <a:pt x="441" y="489"/>
                  <a:pt x="440" y="487"/>
                  <a:pt x="440" y="485"/>
                </a:cubicBezTo>
                <a:cubicBezTo>
                  <a:pt x="440" y="484"/>
                  <a:pt x="441" y="483"/>
                  <a:pt x="442" y="482"/>
                </a:cubicBezTo>
                <a:cubicBezTo>
                  <a:pt x="442" y="484"/>
                  <a:pt x="443" y="486"/>
                  <a:pt x="443" y="489"/>
                </a:cubicBezTo>
                <a:cubicBezTo>
                  <a:pt x="443" y="489"/>
                  <a:pt x="442" y="490"/>
                  <a:pt x="441" y="491"/>
                </a:cubicBezTo>
                <a:close/>
                <a:moveTo>
                  <a:pt x="439" y="481"/>
                </a:moveTo>
                <a:cubicBezTo>
                  <a:pt x="438" y="479"/>
                  <a:pt x="438" y="478"/>
                  <a:pt x="437" y="477"/>
                </a:cubicBezTo>
                <a:cubicBezTo>
                  <a:pt x="438" y="476"/>
                  <a:pt x="438" y="475"/>
                  <a:pt x="439" y="475"/>
                </a:cubicBezTo>
                <a:cubicBezTo>
                  <a:pt x="440" y="476"/>
                  <a:pt x="440" y="477"/>
                  <a:pt x="441" y="477"/>
                </a:cubicBezTo>
                <a:cubicBezTo>
                  <a:pt x="440" y="478"/>
                  <a:pt x="439" y="480"/>
                  <a:pt x="439" y="481"/>
                </a:cubicBezTo>
                <a:close/>
                <a:moveTo>
                  <a:pt x="435" y="470"/>
                </a:moveTo>
                <a:cubicBezTo>
                  <a:pt x="433" y="469"/>
                  <a:pt x="432" y="468"/>
                  <a:pt x="430" y="467"/>
                </a:cubicBezTo>
                <a:cubicBezTo>
                  <a:pt x="431" y="467"/>
                  <a:pt x="431" y="466"/>
                  <a:pt x="431" y="466"/>
                </a:cubicBezTo>
                <a:cubicBezTo>
                  <a:pt x="431" y="466"/>
                  <a:pt x="431" y="465"/>
                  <a:pt x="431" y="465"/>
                </a:cubicBezTo>
                <a:cubicBezTo>
                  <a:pt x="432" y="467"/>
                  <a:pt x="433" y="468"/>
                  <a:pt x="435" y="470"/>
                </a:cubicBezTo>
                <a:cubicBezTo>
                  <a:pt x="435" y="470"/>
                  <a:pt x="435" y="470"/>
                  <a:pt x="435" y="470"/>
                </a:cubicBezTo>
                <a:close/>
                <a:moveTo>
                  <a:pt x="430" y="464"/>
                </a:moveTo>
                <a:cubicBezTo>
                  <a:pt x="430" y="462"/>
                  <a:pt x="430" y="461"/>
                  <a:pt x="429" y="459"/>
                </a:cubicBezTo>
                <a:cubicBezTo>
                  <a:pt x="430" y="461"/>
                  <a:pt x="432" y="462"/>
                  <a:pt x="433" y="463"/>
                </a:cubicBezTo>
                <a:cubicBezTo>
                  <a:pt x="433" y="465"/>
                  <a:pt x="434" y="467"/>
                  <a:pt x="434" y="468"/>
                </a:cubicBezTo>
                <a:cubicBezTo>
                  <a:pt x="433" y="467"/>
                  <a:pt x="432" y="465"/>
                  <a:pt x="430" y="464"/>
                </a:cubicBezTo>
                <a:close/>
                <a:moveTo>
                  <a:pt x="429" y="447"/>
                </a:moveTo>
                <a:cubicBezTo>
                  <a:pt x="429" y="447"/>
                  <a:pt x="429" y="447"/>
                  <a:pt x="429" y="447"/>
                </a:cubicBezTo>
                <a:cubicBezTo>
                  <a:pt x="429" y="447"/>
                  <a:pt x="429" y="447"/>
                  <a:pt x="429" y="447"/>
                </a:cubicBezTo>
                <a:cubicBezTo>
                  <a:pt x="429" y="447"/>
                  <a:pt x="429" y="447"/>
                  <a:pt x="429" y="447"/>
                </a:cubicBezTo>
                <a:cubicBezTo>
                  <a:pt x="429" y="447"/>
                  <a:pt x="429" y="447"/>
                  <a:pt x="429" y="447"/>
                </a:cubicBezTo>
                <a:close/>
                <a:moveTo>
                  <a:pt x="428" y="448"/>
                </a:moveTo>
                <a:cubicBezTo>
                  <a:pt x="428" y="447"/>
                  <a:pt x="427" y="446"/>
                  <a:pt x="427" y="445"/>
                </a:cubicBezTo>
                <a:cubicBezTo>
                  <a:pt x="427" y="444"/>
                  <a:pt x="426" y="444"/>
                  <a:pt x="426" y="445"/>
                </a:cubicBezTo>
                <a:cubicBezTo>
                  <a:pt x="426" y="446"/>
                  <a:pt x="426" y="448"/>
                  <a:pt x="426" y="449"/>
                </a:cubicBezTo>
                <a:cubicBezTo>
                  <a:pt x="426" y="450"/>
                  <a:pt x="425" y="451"/>
                  <a:pt x="424" y="452"/>
                </a:cubicBezTo>
                <a:cubicBezTo>
                  <a:pt x="422" y="450"/>
                  <a:pt x="421" y="448"/>
                  <a:pt x="419" y="446"/>
                </a:cubicBezTo>
                <a:cubicBezTo>
                  <a:pt x="422" y="442"/>
                  <a:pt x="424" y="439"/>
                  <a:pt x="426" y="435"/>
                </a:cubicBezTo>
                <a:cubicBezTo>
                  <a:pt x="427" y="439"/>
                  <a:pt x="428" y="443"/>
                  <a:pt x="429" y="447"/>
                </a:cubicBezTo>
                <a:cubicBezTo>
                  <a:pt x="428" y="447"/>
                  <a:pt x="428" y="448"/>
                  <a:pt x="428" y="448"/>
                </a:cubicBezTo>
                <a:close/>
                <a:moveTo>
                  <a:pt x="419" y="446"/>
                </a:moveTo>
                <a:cubicBezTo>
                  <a:pt x="417" y="444"/>
                  <a:pt x="416" y="442"/>
                  <a:pt x="414" y="440"/>
                </a:cubicBezTo>
                <a:cubicBezTo>
                  <a:pt x="414" y="439"/>
                  <a:pt x="415" y="438"/>
                  <a:pt x="415" y="437"/>
                </a:cubicBezTo>
                <a:cubicBezTo>
                  <a:pt x="418" y="434"/>
                  <a:pt x="422" y="431"/>
                  <a:pt x="425" y="429"/>
                </a:cubicBezTo>
                <a:cubicBezTo>
                  <a:pt x="425" y="430"/>
                  <a:pt x="426" y="432"/>
                  <a:pt x="426" y="434"/>
                </a:cubicBezTo>
                <a:cubicBezTo>
                  <a:pt x="424" y="438"/>
                  <a:pt x="421" y="442"/>
                  <a:pt x="419" y="446"/>
                </a:cubicBezTo>
                <a:close/>
                <a:moveTo>
                  <a:pt x="418" y="425"/>
                </a:moveTo>
                <a:cubicBezTo>
                  <a:pt x="418" y="424"/>
                  <a:pt x="418" y="423"/>
                  <a:pt x="418" y="421"/>
                </a:cubicBezTo>
                <a:cubicBezTo>
                  <a:pt x="419" y="420"/>
                  <a:pt x="419" y="418"/>
                  <a:pt x="420" y="417"/>
                </a:cubicBezTo>
                <a:cubicBezTo>
                  <a:pt x="421" y="417"/>
                  <a:pt x="422" y="416"/>
                  <a:pt x="423" y="415"/>
                </a:cubicBezTo>
                <a:cubicBezTo>
                  <a:pt x="423" y="417"/>
                  <a:pt x="423" y="419"/>
                  <a:pt x="424" y="420"/>
                </a:cubicBezTo>
                <a:cubicBezTo>
                  <a:pt x="422" y="422"/>
                  <a:pt x="420" y="424"/>
                  <a:pt x="418" y="425"/>
                </a:cubicBezTo>
                <a:close/>
                <a:moveTo>
                  <a:pt x="421" y="415"/>
                </a:moveTo>
                <a:cubicBezTo>
                  <a:pt x="422" y="415"/>
                  <a:pt x="422" y="414"/>
                  <a:pt x="422" y="413"/>
                </a:cubicBezTo>
                <a:cubicBezTo>
                  <a:pt x="423" y="414"/>
                  <a:pt x="423" y="414"/>
                  <a:pt x="423" y="414"/>
                </a:cubicBezTo>
                <a:cubicBezTo>
                  <a:pt x="422" y="415"/>
                  <a:pt x="422" y="415"/>
                  <a:pt x="421" y="415"/>
                </a:cubicBezTo>
                <a:close/>
                <a:moveTo>
                  <a:pt x="423" y="412"/>
                </a:moveTo>
                <a:cubicBezTo>
                  <a:pt x="423" y="412"/>
                  <a:pt x="423" y="412"/>
                  <a:pt x="423" y="412"/>
                </a:cubicBezTo>
                <a:cubicBezTo>
                  <a:pt x="423" y="412"/>
                  <a:pt x="423" y="412"/>
                  <a:pt x="424" y="412"/>
                </a:cubicBezTo>
                <a:cubicBezTo>
                  <a:pt x="424" y="412"/>
                  <a:pt x="424" y="413"/>
                  <a:pt x="424" y="413"/>
                </a:cubicBezTo>
                <a:cubicBezTo>
                  <a:pt x="424" y="413"/>
                  <a:pt x="424" y="414"/>
                  <a:pt x="423" y="414"/>
                </a:cubicBezTo>
                <a:cubicBezTo>
                  <a:pt x="423" y="413"/>
                  <a:pt x="423" y="413"/>
                  <a:pt x="423" y="412"/>
                </a:cubicBezTo>
                <a:close/>
                <a:moveTo>
                  <a:pt x="423" y="412"/>
                </a:moveTo>
                <a:cubicBezTo>
                  <a:pt x="423" y="411"/>
                  <a:pt x="423" y="411"/>
                  <a:pt x="423" y="410"/>
                </a:cubicBezTo>
                <a:cubicBezTo>
                  <a:pt x="423" y="411"/>
                  <a:pt x="423" y="411"/>
                  <a:pt x="423" y="411"/>
                </a:cubicBezTo>
                <a:cubicBezTo>
                  <a:pt x="423" y="411"/>
                  <a:pt x="423" y="412"/>
                  <a:pt x="423" y="412"/>
                </a:cubicBezTo>
                <a:close/>
                <a:moveTo>
                  <a:pt x="423" y="409"/>
                </a:moveTo>
                <a:cubicBezTo>
                  <a:pt x="423" y="409"/>
                  <a:pt x="424" y="410"/>
                  <a:pt x="424" y="410"/>
                </a:cubicBezTo>
                <a:cubicBezTo>
                  <a:pt x="424" y="410"/>
                  <a:pt x="424" y="411"/>
                  <a:pt x="424" y="411"/>
                </a:cubicBezTo>
                <a:cubicBezTo>
                  <a:pt x="423" y="410"/>
                  <a:pt x="423" y="410"/>
                  <a:pt x="423" y="409"/>
                </a:cubicBezTo>
                <a:close/>
                <a:moveTo>
                  <a:pt x="422" y="408"/>
                </a:moveTo>
                <a:cubicBezTo>
                  <a:pt x="421" y="407"/>
                  <a:pt x="420" y="406"/>
                  <a:pt x="419" y="406"/>
                </a:cubicBezTo>
                <a:cubicBezTo>
                  <a:pt x="419" y="406"/>
                  <a:pt x="420" y="406"/>
                  <a:pt x="420" y="406"/>
                </a:cubicBezTo>
                <a:cubicBezTo>
                  <a:pt x="420" y="405"/>
                  <a:pt x="420" y="405"/>
                  <a:pt x="419" y="405"/>
                </a:cubicBezTo>
                <a:cubicBezTo>
                  <a:pt x="419" y="405"/>
                  <a:pt x="419" y="405"/>
                  <a:pt x="419" y="405"/>
                </a:cubicBezTo>
                <a:cubicBezTo>
                  <a:pt x="419" y="404"/>
                  <a:pt x="419" y="404"/>
                  <a:pt x="419" y="403"/>
                </a:cubicBezTo>
                <a:cubicBezTo>
                  <a:pt x="419" y="402"/>
                  <a:pt x="418" y="402"/>
                  <a:pt x="418" y="403"/>
                </a:cubicBezTo>
                <a:cubicBezTo>
                  <a:pt x="418" y="404"/>
                  <a:pt x="418" y="405"/>
                  <a:pt x="418" y="406"/>
                </a:cubicBezTo>
                <a:cubicBezTo>
                  <a:pt x="417" y="406"/>
                  <a:pt x="416" y="407"/>
                  <a:pt x="415" y="408"/>
                </a:cubicBezTo>
                <a:cubicBezTo>
                  <a:pt x="416" y="405"/>
                  <a:pt x="416" y="402"/>
                  <a:pt x="417" y="398"/>
                </a:cubicBezTo>
                <a:cubicBezTo>
                  <a:pt x="417" y="398"/>
                  <a:pt x="417" y="398"/>
                  <a:pt x="417" y="398"/>
                </a:cubicBezTo>
                <a:cubicBezTo>
                  <a:pt x="418" y="398"/>
                  <a:pt x="417" y="397"/>
                  <a:pt x="417" y="397"/>
                </a:cubicBezTo>
                <a:cubicBezTo>
                  <a:pt x="417" y="396"/>
                  <a:pt x="418" y="394"/>
                  <a:pt x="418" y="392"/>
                </a:cubicBezTo>
                <a:cubicBezTo>
                  <a:pt x="419" y="397"/>
                  <a:pt x="420" y="402"/>
                  <a:pt x="422" y="407"/>
                </a:cubicBezTo>
                <a:cubicBezTo>
                  <a:pt x="422" y="407"/>
                  <a:pt x="422" y="407"/>
                  <a:pt x="422" y="408"/>
                </a:cubicBezTo>
                <a:close/>
                <a:moveTo>
                  <a:pt x="410" y="436"/>
                </a:moveTo>
                <a:cubicBezTo>
                  <a:pt x="411" y="436"/>
                  <a:pt x="411" y="437"/>
                  <a:pt x="411" y="437"/>
                </a:cubicBezTo>
                <a:cubicBezTo>
                  <a:pt x="412" y="439"/>
                  <a:pt x="412" y="440"/>
                  <a:pt x="413" y="441"/>
                </a:cubicBezTo>
                <a:cubicBezTo>
                  <a:pt x="413" y="441"/>
                  <a:pt x="413" y="442"/>
                  <a:pt x="413" y="442"/>
                </a:cubicBezTo>
                <a:cubicBezTo>
                  <a:pt x="413" y="442"/>
                  <a:pt x="412" y="441"/>
                  <a:pt x="412" y="441"/>
                </a:cubicBezTo>
                <a:cubicBezTo>
                  <a:pt x="412" y="441"/>
                  <a:pt x="412" y="441"/>
                  <a:pt x="412" y="441"/>
                </a:cubicBezTo>
                <a:cubicBezTo>
                  <a:pt x="412" y="442"/>
                  <a:pt x="412" y="442"/>
                  <a:pt x="413" y="442"/>
                </a:cubicBezTo>
                <a:cubicBezTo>
                  <a:pt x="412" y="445"/>
                  <a:pt x="412" y="447"/>
                  <a:pt x="411" y="450"/>
                </a:cubicBezTo>
                <a:cubicBezTo>
                  <a:pt x="411" y="450"/>
                  <a:pt x="410" y="451"/>
                  <a:pt x="409" y="451"/>
                </a:cubicBezTo>
                <a:cubicBezTo>
                  <a:pt x="409" y="451"/>
                  <a:pt x="408" y="450"/>
                  <a:pt x="407" y="449"/>
                </a:cubicBezTo>
                <a:cubicBezTo>
                  <a:pt x="408" y="445"/>
                  <a:pt x="409" y="440"/>
                  <a:pt x="410" y="436"/>
                </a:cubicBezTo>
                <a:close/>
                <a:moveTo>
                  <a:pt x="409" y="452"/>
                </a:moveTo>
                <a:cubicBezTo>
                  <a:pt x="408" y="452"/>
                  <a:pt x="407" y="453"/>
                  <a:pt x="407" y="454"/>
                </a:cubicBezTo>
                <a:cubicBezTo>
                  <a:pt x="407" y="452"/>
                  <a:pt x="407" y="451"/>
                  <a:pt x="407" y="450"/>
                </a:cubicBezTo>
                <a:cubicBezTo>
                  <a:pt x="408" y="450"/>
                  <a:pt x="408" y="451"/>
                  <a:pt x="409" y="452"/>
                </a:cubicBezTo>
                <a:close/>
                <a:moveTo>
                  <a:pt x="409" y="452"/>
                </a:moveTo>
                <a:cubicBezTo>
                  <a:pt x="409" y="453"/>
                  <a:pt x="410" y="453"/>
                  <a:pt x="410" y="454"/>
                </a:cubicBezTo>
                <a:cubicBezTo>
                  <a:pt x="410" y="455"/>
                  <a:pt x="410" y="456"/>
                  <a:pt x="410" y="457"/>
                </a:cubicBezTo>
                <a:cubicBezTo>
                  <a:pt x="408" y="459"/>
                  <a:pt x="407" y="460"/>
                  <a:pt x="405" y="462"/>
                </a:cubicBezTo>
                <a:cubicBezTo>
                  <a:pt x="405" y="459"/>
                  <a:pt x="406" y="457"/>
                  <a:pt x="406" y="454"/>
                </a:cubicBezTo>
                <a:cubicBezTo>
                  <a:pt x="407" y="453"/>
                  <a:pt x="408" y="453"/>
                  <a:pt x="409" y="452"/>
                </a:cubicBezTo>
                <a:close/>
                <a:moveTo>
                  <a:pt x="404" y="462"/>
                </a:moveTo>
                <a:cubicBezTo>
                  <a:pt x="404" y="463"/>
                  <a:pt x="403" y="464"/>
                  <a:pt x="402" y="464"/>
                </a:cubicBezTo>
                <a:cubicBezTo>
                  <a:pt x="402" y="464"/>
                  <a:pt x="402" y="465"/>
                  <a:pt x="402" y="465"/>
                </a:cubicBezTo>
                <a:cubicBezTo>
                  <a:pt x="402" y="465"/>
                  <a:pt x="403" y="465"/>
                  <a:pt x="404" y="465"/>
                </a:cubicBezTo>
                <a:cubicBezTo>
                  <a:pt x="403" y="467"/>
                  <a:pt x="403" y="468"/>
                  <a:pt x="403" y="470"/>
                </a:cubicBezTo>
                <a:cubicBezTo>
                  <a:pt x="402" y="470"/>
                  <a:pt x="400" y="471"/>
                  <a:pt x="399" y="472"/>
                </a:cubicBezTo>
                <a:cubicBezTo>
                  <a:pt x="399" y="472"/>
                  <a:pt x="399" y="473"/>
                  <a:pt x="400" y="472"/>
                </a:cubicBezTo>
                <a:cubicBezTo>
                  <a:pt x="401" y="472"/>
                  <a:pt x="402" y="472"/>
                  <a:pt x="403" y="471"/>
                </a:cubicBezTo>
                <a:cubicBezTo>
                  <a:pt x="403" y="471"/>
                  <a:pt x="402" y="471"/>
                  <a:pt x="402" y="472"/>
                </a:cubicBezTo>
                <a:cubicBezTo>
                  <a:pt x="402" y="472"/>
                  <a:pt x="402" y="472"/>
                  <a:pt x="402" y="472"/>
                </a:cubicBezTo>
                <a:cubicBezTo>
                  <a:pt x="402" y="472"/>
                  <a:pt x="402" y="472"/>
                  <a:pt x="402" y="472"/>
                </a:cubicBezTo>
                <a:cubicBezTo>
                  <a:pt x="402" y="473"/>
                  <a:pt x="402" y="474"/>
                  <a:pt x="402" y="474"/>
                </a:cubicBezTo>
                <a:cubicBezTo>
                  <a:pt x="402" y="474"/>
                  <a:pt x="402" y="474"/>
                  <a:pt x="402" y="474"/>
                </a:cubicBezTo>
                <a:cubicBezTo>
                  <a:pt x="402" y="475"/>
                  <a:pt x="401" y="475"/>
                  <a:pt x="401" y="475"/>
                </a:cubicBezTo>
                <a:cubicBezTo>
                  <a:pt x="398" y="471"/>
                  <a:pt x="396" y="468"/>
                  <a:pt x="393" y="464"/>
                </a:cubicBezTo>
                <a:cubicBezTo>
                  <a:pt x="397" y="461"/>
                  <a:pt x="402" y="458"/>
                  <a:pt x="406" y="454"/>
                </a:cubicBezTo>
                <a:cubicBezTo>
                  <a:pt x="405" y="457"/>
                  <a:pt x="405" y="460"/>
                  <a:pt x="404" y="462"/>
                </a:cubicBezTo>
                <a:close/>
                <a:moveTo>
                  <a:pt x="402" y="475"/>
                </a:moveTo>
                <a:cubicBezTo>
                  <a:pt x="402" y="475"/>
                  <a:pt x="402" y="475"/>
                  <a:pt x="402" y="476"/>
                </a:cubicBezTo>
                <a:cubicBezTo>
                  <a:pt x="402" y="475"/>
                  <a:pt x="401" y="475"/>
                  <a:pt x="401" y="475"/>
                </a:cubicBezTo>
                <a:cubicBezTo>
                  <a:pt x="401" y="475"/>
                  <a:pt x="402" y="475"/>
                  <a:pt x="402" y="475"/>
                </a:cubicBezTo>
                <a:close/>
                <a:moveTo>
                  <a:pt x="402" y="476"/>
                </a:moveTo>
                <a:cubicBezTo>
                  <a:pt x="401" y="478"/>
                  <a:pt x="401" y="480"/>
                  <a:pt x="400" y="482"/>
                </a:cubicBezTo>
                <a:cubicBezTo>
                  <a:pt x="399" y="481"/>
                  <a:pt x="398" y="480"/>
                  <a:pt x="397" y="479"/>
                </a:cubicBezTo>
                <a:cubicBezTo>
                  <a:pt x="398" y="477"/>
                  <a:pt x="400" y="476"/>
                  <a:pt x="401" y="475"/>
                </a:cubicBezTo>
                <a:cubicBezTo>
                  <a:pt x="401" y="476"/>
                  <a:pt x="401" y="476"/>
                  <a:pt x="402" y="476"/>
                </a:cubicBezTo>
                <a:close/>
                <a:moveTo>
                  <a:pt x="396" y="506"/>
                </a:moveTo>
                <a:cubicBezTo>
                  <a:pt x="397" y="505"/>
                  <a:pt x="398" y="504"/>
                  <a:pt x="399" y="504"/>
                </a:cubicBezTo>
                <a:cubicBezTo>
                  <a:pt x="398" y="510"/>
                  <a:pt x="397" y="516"/>
                  <a:pt x="396" y="523"/>
                </a:cubicBezTo>
                <a:cubicBezTo>
                  <a:pt x="396" y="523"/>
                  <a:pt x="396" y="523"/>
                  <a:pt x="396" y="523"/>
                </a:cubicBezTo>
                <a:cubicBezTo>
                  <a:pt x="395" y="521"/>
                  <a:pt x="394" y="520"/>
                  <a:pt x="395" y="520"/>
                </a:cubicBezTo>
                <a:cubicBezTo>
                  <a:pt x="396" y="520"/>
                  <a:pt x="396" y="519"/>
                  <a:pt x="395" y="519"/>
                </a:cubicBezTo>
                <a:cubicBezTo>
                  <a:pt x="394" y="519"/>
                  <a:pt x="395" y="521"/>
                  <a:pt x="396" y="524"/>
                </a:cubicBezTo>
                <a:cubicBezTo>
                  <a:pt x="395" y="525"/>
                  <a:pt x="395" y="526"/>
                  <a:pt x="394" y="526"/>
                </a:cubicBezTo>
                <a:cubicBezTo>
                  <a:pt x="393" y="526"/>
                  <a:pt x="393" y="525"/>
                  <a:pt x="392" y="524"/>
                </a:cubicBezTo>
                <a:cubicBezTo>
                  <a:pt x="393" y="518"/>
                  <a:pt x="395" y="512"/>
                  <a:pt x="396" y="506"/>
                </a:cubicBezTo>
                <a:close/>
                <a:moveTo>
                  <a:pt x="393" y="527"/>
                </a:moveTo>
                <a:cubicBezTo>
                  <a:pt x="393" y="527"/>
                  <a:pt x="392" y="528"/>
                  <a:pt x="392" y="529"/>
                </a:cubicBezTo>
                <a:cubicBezTo>
                  <a:pt x="391" y="528"/>
                  <a:pt x="391" y="528"/>
                  <a:pt x="391" y="528"/>
                </a:cubicBezTo>
                <a:cubicBezTo>
                  <a:pt x="391" y="527"/>
                  <a:pt x="392" y="526"/>
                  <a:pt x="392" y="525"/>
                </a:cubicBezTo>
                <a:cubicBezTo>
                  <a:pt x="392" y="525"/>
                  <a:pt x="393" y="526"/>
                  <a:pt x="393" y="527"/>
                </a:cubicBezTo>
                <a:close/>
                <a:moveTo>
                  <a:pt x="391" y="529"/>
                </a:moveTo>
                <a:cubicBezTo>
                  <a:pt x="391" y="529"/>
                  <a:pt x="391" y="529"/>
                  <a:pt x="391" y="529"/>
                </a:cubicBezTo>
                <a:cubicBezTo>
                  <a:pt x="391" y="529"/>
                  <a:pt x="391" y="529"/>
                  <a:pt x="391" y="528"/>
                </a:cubicBezTo>
                <a:cubicBezTo>
                  <a:pt x="391" y="529"/>
                  <a:pt x="391" y="529"/>
                  <a:pt x="391" y="529"/>
                </a:cubicBezTo>
                <a:close/>
                <a:moveTo>
                  <a:pt x="397" y="535"/>
                </a:moveTo>
                <a:cubicBezTo>
                  <a:pt x="398" y="537"/>
                  <a:pt x="400" y="539"/>
                  <a:pt x="402" y="541"/>
                </a:cubicBezTo>
                <a:cubicBezTo>
                  <a:pt x="402" y="541"/>
                  <a:pt x="402" y="541"/>
                  <a:pt x="402" y="541"/>
                </a:cubicBezTo>
                <a:cubicBezTo>
                  <a:pt x="400" y="540"/>
                  <a:pt x="398" y="538"/>
                  <a:pt x="396" y="536"/>
                </a:cubicBezTo>
                <a:cubicBezTo>
                  <a:pt x="396" y="536"/>
                  <a:pt x="396" y="535"/>
                  <a:pt x="397" y="535"/>
                </a:cubicBezTo>
                <a:close/>
                <a:moveTo>
                  <a:pt x="402" y="541"/>
                </a:moveTo>
                <a:cubicBezTo>
                  <a:pt x="404" y="543"/>
                  <a:pt x="405" y="545"/>
                  <a:pt x="407" y="547"/>
                </a:cubicBezTo>
                <a:cubicBezTo>
                  <a:pt x="405" y="545"/>
                  <a:pt x="404" y="543"/>
                  <a:pt x="402" y="542"/>
                </a:cubicBezTo>
                <a:cubicBezTo>
                  <a:pt x="402" y="541"/>
                  <a:pt x="402" y="541"/>
                  <a:pt x="402" y="541"/>
                </a:cubicBezTo>
                <a:close/>
                <a:moveTo>
                  <a:pt x="390" y="594"/>
                </a:moveTo>
                <a:cubicBezTo>
                  <a:pt x="390" y="595"/>
                  <a:pt x="390" y="597"/>
                  <a:pt x="389" y="598"/>
                </a:cubicBezTo>
                <a:cubicBezTo>
                  <a:pt x="389" y="597"/>
                  <a:pt x="389" y="597"/>
                  <a:pt x="388" y="596"/>
                </a:cubicBezTo>
                <a:cubicBezTo>
                  <a:pt x="389" y="595"/>
                  <a:pt x="390" y="595"/>
                  <a:pt x="390" y="594"/>
                </a:cubicBezTo>
                <a:close/>
                <a:moveTo>
                  <a:pt x="397" y="592"/>
                </a:moveTo>
                <a:cubicBezTo>
                  <a:pt x="398" y="592"/>
                  <a:pt x="398" y="593"/>
                  <a:pt x="398" y="593"/>
                </a:cubicBezTo>
                <a:cubicBezTo>
                  <a:pt x="398" y="593"/>
                  <a:pt x="398" y="593"/>
                  <a:pt x="398" y="594"/>
                </a:cubicBezTo>
                <a:cubicBezTo>
                  <a:pt x="397" y="593"/>
                  <a:pt x="397" y="592"/>
                  <a:pt x="397" y="592"/>
                </a:cubicBezTo>
                <a:close/>
                <a:moveTo>
                  <a:pt x="425" y="649"/>
                </a:moveTo>
                <a:cubicBezTo>
                  <a:pt x="426" y="649"/>
                  <a:pt x="428" y="649"/>
                  <a:pt x="429" y="649"/>
                </a:cubicBezTo>
                <a:cubicBezTo>
                  <a:pt x="429" y="650"/>
                  <a:pt x="429" y="651"/>
                  <a:pt x="430" y="652"/>
                </a:cubicBezTo>
                <a:cubicBezTo>
                  <a:pt x="428" y="652"/>
                  <a:pt x="427" y="652"/>
                  <a:pt x="425" y="652"/>
                </a:cubicBezTo>
                <a:cubicBezTo>
                  <a:pt x="425" y="651"/>
                  <a:pt x="425" y="650"/>
                  <a:pt x="425" y="649"/>
                </a:cubicBezTo>
                <a:close/>
                <a:moveTo>
                  <a:pt x="429" y="649"/>
                </a:moveTo>
                <a:cubicBezTo>
                  <a:pt x="442" y="649"/>
                  <a:pt x="456" y="649"/>
                  <a:pt x="469" y="650"/>
                </a:cubicBezTo>
                <a:cubicBezTo>
                  <a:pt x="469" y="650"/>
                  <a:pt x="469" y="650"/>
                  <a:pt x="469" y="650"/>
                </a:cubicBezTo>
                <a:cubicBezTo>
                  <a:pt x="456" y="650"/>
                  <a:pt x="443" y="651"/>
                  <a:pt x="430" y="652"/>
                </a:cubicBezTo>
                <a:cubicBezTo>
                  <a:pt x="430" y="651"/>
                  <a:pt x="430" y="650"/>
                  <a:pt x="429" y="649"/>
                </a:cubicBezTo>
                <a:close/>
                <a:moveTo>
                  <a:pt x="467" y="650"/>
                </a:moveTo>
                <a:cubicBezTo>
                  <a:pt x="455" y="651"/>
                  <a:pt x="443" y="652"/>
                  <a:pt x="431" y="653"/>
                </a:cubicBezTo>
                <a:cubicBezTo>
                  <a:pt x="431" y="653"/>
                  <a:pt x="431" y="652"/>
                  <a:pt x="430" y="652"/>
                </a:cubicBezTo>
                <a:cubicBezTo>
                  <a:pt x="443" y="651"/>
                  <a:pt x="455" y="651"/>
                  <a:pt x="467" y="650"/>
                </a:cubicBezTo>
                <a:close/>
                <a:moveTo>
                  <a:pt x="481" y="651"/>
                </a:moveTo>
                <a:cubicBezTo>
                  <a:pt x="481" y="651"/>
                  <a:pt x="481" y="651"/>
                  <a:pt x="481" y="651"/>
                </a:cubicBezTo>
                <a:cubicBezTo>
                  <a:pt x="480" y="652"/>
                  <a:pt x="480" y="653"/>
                  <a:pt x="480" y="651"/>
                </a:cubicBezTo>
                <a:cubicBezTo>
                  <a:pt x="481" y="651"/>
                  <a:pt x="480" y="651"/>
                  <a:pt x="480" y="651"/>
                </a:cubicBezTo>
                <a:cubicBezTo>
                  <a:pt x="480" y="652"/>
                  <a:pt x="479" y="653"/>
                  <a:pt x="480" y="653"/>
                </a:cubicBezTo>
                <a:cubicBezTo>
                  <a:pt x="480" y="653"/>
                  <a:pt x="480" y="653"/>
                  <a:pt x="480" y="653"/>
                </a:cubicBezTo>
                <a:cubicBezTo>
                  <a:pt x="480" y="653"/>
                  <a:pt x="481" y="653"/>
                  <a:pt x="482" y="652"/>
                </a:cubicBezTo>
                <a:cubicBezTo>
                  <a:pt x="482" y="653"/>
                  <a:pt x="482" y="654"/>
                  <a:pt x="482" y="655"/>
                </a:cubicBezTo>
                <a:cubicBezTo>
                  <a:pt x="482" y="656"/>
                  <a:pt x="481" y="658"/>
                  <a:pt x="482" y="659"/>
                </a:cubicBezTo>
                <a:cubicBezTo>
                  <a:pt x="480" y="659"/>
                  <a:pt x="478" y="659"/>
                  <a:pt x="477" y="659"/>
                </a:cubicBezTo>
                <a:cubicBezTo>
                  <a:pt x="476" y="656"/>
                  <a:pt x="475" y="654"/>
                  <a:pt x="474" y="651"/>
                </a:cubicBezTo>
                <a:cubicBezTo>
                  <a:pt x="476" y="651"/>
                  <a:pt x="479" y="651"/>
                  <a:pt x="481" y="651"/>
                </a:cubicBezTo>
                <a:close/>
                <a:moveTo>
                  <a:pt x="482" y="659"/>
                </a:moveTo>
                <a:cubicBezTo>
                  <a:pt x="482" y="658"/>
                  <a:pt x="482" y="657"/>
                  <a:pt x="482" y="655"/>
                </a:cubicBezTo>
                <a:cubicBezTo>
                  <a:pt x="483" y="656"/>
                  <a:pt x="483" y="658"/>
                  <a:pt x="483" y="659"/>
                </a:cubicBezTo>
                <a:cubicBezTo>
                  <a:pt x="483" y="659"/>
                  <a:pt x="482" y="659"/>
                  <a:pt x="482" y="659"/>
                </a:cubicBezTo>
                <a:close/>
                <a:moveTo>
                  <a:pt x="564" y="670"/>
                </a:moveTo>
                <a:cubicBezTo>
                  <a:pt x="564" y="671"/>
                  <a:pt x="564" y="671"/>
                  <a:pt x="564" y="671"/>
                </a:cubicBezTo>
                <a:cubicBezTo>
                  <a:pt x="564" y="672"/>
                  <a:pt x="564" y="672"/>
                  <a:pt x="564" y="672"/>
                </a:cubicBezTo>
                <a:cubicBezTo>
                  <a:pt x="563" y="672"/>
                  <a:pt x="562" y="672"/>
                  <a:pt x="561" y="672"/>
                </a:cubicBezTo>
                <a:cubicBezTo>
                  <a:pt x="561" y="672"/>
                  <a:pt x="561" y="671"/>
                  <a:pt x="561" y="671"/>
                </a:cubicBezTo>
                <a:cubicBezTo>
                  <a:pt x="560" y="670"/>
                  <a:pt x="560" y="671"/>
                  <a:pt x="560" y="671"/>
                </a:cubicBezTo>
                <a:cubicBezTo>
                  <a:pt x="560" y="672"/>
                  <a:pt x="560" y="672"/>
                  <a:pt x="560" y="672"/>
                </a:cubicBezTo>
                <a:cubicBezTo>
                  <a:pt x="559" y="672"/>
                  <a:pt x="558" y="672"/>
                  <a:pt x="557" y="672"/>
                </a:cubicBezTo>
                <a:cubicBezTo>
                  <a:pt x="556" y="670"/>
                  <a:pt x="556" y="668"/>
                  <a:pt x="555" y="666"/>
                </a:cubicBezTo>
                <a:cubicBezTo>
                  <a:pt x="555" y="666"/>
                  <a:pt x="555" y="666"/>
                  <a:pt x="555" y="666"/>
                </a:cubicBezTo>
                <a:cubicBezTo>
                  <a:pt x="556" y="667"/>
                  <a:pt x="556" y="667"/>
                  <a:pt x="557" y="668"/>
                </a:cubicBezTo>
                <a:cubicBezTo>
                  <a:pt x="557" y="668"/>
                  <a:pt x="557" y="668"/>
                  <a:pt x="557" y="668"/>
                </a:cubicBezTo>
                <a:cubicBezTo>
                  <a:pt x="557" y="667"/>
                  <a:pt x="556" y="666"/>
                  <a:pt x="555" y="666"/>
                </a:cubicBezTo>
                <a:cubicBezTo>
                  <a:pt x="557" y="665"/>
                  <a:pt x="558" y="665"/>
                  <a:pt x="559" y="664"/>
                </a:cubicBezTo>
                <a:cubicBezTo>
                  <a:pt x="561" y="664"/>
                  <a:pt x="563" y="665"/>
                  <a:pt x="565" y="665"/>
                </a:cubicBezTo>
                <a:cubicBezTo>
                  <a:pt x="564" y="667"/>
                  <a:pt x="564" y="669"/>
                  <a:pt x="564" y="670"/>
                </a:cubicBezTo>
                <a:close/>
                <a:moveTo>
                  <a:pt x="558" y="683"/>
                </a:moveTo>
                <a:cubicBezTo>
                  <a:pt x="555" y="684"/>
                  <a:pt x="553" y="684"/>
                  <a:pt x="551" y="684"/>
                </a:cubicBezTo>
                <a:cubicBezTo>
                  <a:pt x="551" y="684"/>
                  <a:pt x="550" y="684"/>
                  <a:pt x="550" y="684"/>
                </a:cubicBezTo>
                <a:cubicBezTo>
                  <a:pt x="552" y="682"/>
                  <a:pt x="555" y="680"/>
                  <a:pt x="557" y="678"/>
                </a:cubicBezTo>
                <a:cubicBezTo>
                  <a:pt x="558" y="678"/>
                  <a:pt x="557" y="677"/>
                  <a:pt x="557" y="677"/>
                </a:cubicBezTo>
                <a:cubicBezTo>
                  <a:pt x="555" y="678"/>
                  <a:pt x="554" y="678"/>
                  <a:pt x="552" y="679"/>
                </a:cubicBezTo>
                <a:cubicBezTo>
                  <a:pt x="553" y="678"/>
                  <a:pt x="555" y="677"/>
                  <a:pt x="556" y="676"/>
                </a:cubicBezTo>
                <a:cubicBezTo>
                  <a:pt x="556" y="675"/>
                  <a:pt x="556" y="675"/>
                  <a:pt x="555" y="675"/>
                </a:cubicBezTo>
                <a:cubicBezTo>
                  <a:pt x="554" y="675"/>
                  <a:pt x="552" y="675"/>
                  <a:pt x="550" y="676"/>
                </a:cubicBezTo>
                <a:cubicBezTo>
                  <a:pt x="551" y="675"/>
                  <a:pt x="552" y="675"/>
                  <a:pt x="553" y="674"/>
                </a:cubicBezTo>
                <a:cubicBezTo>
                  <a:pt x="554" y="674"/>
                  <a:pt x="553" y="673"/>
                  <a:pt x="553" y="673"/>
                </a:cubicBezTo>
                <a:cubicBezTo>
                  <a:pt x="547" y="674"/>
                  <a:pt x="542" y="676"/>
                  <a:pt x="537" y="680"/>
                </a:cubicBezTo>
                <a:cubicBezTo>
                  <a:pt x="537" y="680"/>
                  <a:pt x="537" y="680"/>
                  <a:pt x="537" y="681"/>
                </a:cubicBezTo>
                <a:cubicBezTo>
                  <a:pt x="536" y="680"/>
                  <a:pt x="535" y="680"/>
                  <a:pt x="534" y="679"/>
                </a:cubicBezTo>
                <a:cubicBezTo>
                  <a:pt x="537" y="677"/>
                  <a:pt x="541" y="674"/>
                  <a:pt x="545" y="673"/>
                </a:cubicBezTo>
                <a:cubicBezTo>
                  <a:pt x="549" y="673"/>
                  <a:pt x="553" y="673"/>
                  <a:pt x="557" y="673"/>
                </a:cubicBezTo>
                <a:cubicBezTo>
                  <a:pt x="558" y="677"/>
                  <a:pt x="560" y="682"/>
                  <a:pt x="562" y="687"/>
                </a:cubicBezTo>
                <a:cubicBezTo>
                  <a:pt x="559" y="686"/>
                  <a:pt x="556" y="686"/>
                  <a:pt x="553" y="685"/>
                </a:cubicBezTo>
                <a:cubicBezTo>
                  <a:pt x="555" y="685"/>
                  <a:pt x="556" y="685"/>
                  <a:pt x="558" y="684"/>
                </a:cubicBezTo>
                <a:cubicBezTo>
                  <a:pt x="559" y="684"/>
                  <a:pt x="558" y="683"/>
                  <a:pt x="558" y="683"/>
                </a:cubicBezTo>
                <a:close/>
                <a:moveTo>
                  <a:pt x="550" y="684"/>
                </a:moveTo>
                <a:cubicBezTo>
                  <a:pt x="550" y="684"/>
                  <a:pt x="550" y="684"/>
                  <a:pt x="550" y="684"/>
                </a:cubicBezTo>
                <a:cubicBezTo>
                  <a:pt x="550" y="684"/>
                  <a:pt x="550" y="684"/>
                  <a:pt x="550" y="684"/>
                </a:cubicBezTo>
                <a:cubicBezTo>
                  <a:pt x="550" y="684"/>
                  <a:pt x="550" y="684"/>
                  <a:pt x="550" y="684"/>
                </a:cubicBezTo>
                <a:close/>
                <a:moveTo>
                  <a:pt x="548" y="676"/>
                </a:moveTo>
                <a:cubicBezTo>
                  <a:pt x="547" y="677"/>
                  <a:pt x="547" y="677"/>
                  <a:pt x="546" y="677"/>
                </a:cubicBezTo>
                <a:cubicBezTo>
                  <a:pt x="545" y="678"/>
                  <a:pt x="546" y="679"/>
                  <a:pt x="546" y="678"/>
                </a:cubicBezTo>
                <a:cubicBezTo>
                  <a:pt x="549" y="677"/>
                  <a:pt x="551" y="676"/>
                  <a:pt x="554" y="676"/>
                </a:cubicBezTo>
                <a:cubicBezTo>
                  <a:pt x="551" y="678"/>
                  <a:pt x="549" y="680"/>
                  <a:pt x="546" y="682"/>
                </a:cubicBezTo>
                <a:cubicBezTo>
                  <a:pt x="545" y="682"/>
                  <a:pt x="546" y="683"/>
                  <a:pt x="546" y="682"/>
                </a:cubicBezTo>
                <a:cubicBezTo>
                  <a:pt x="549" y="681"/>
                  <a:pt x="552" y="680"/>
                  <a:pt x="555" y="679"/>
                </a:cubicBezTo>
                <a:cubicBezTo>
                  <a:pt x="553" y="681"/>
                  <a:pt x="551" y="682"/>
                  <a:pt x="549" y="684"/>
                </a:cubicBezTo>
                <a:cubicBezTo>
                  <a:pt x="545" y="683"/>
                  <a:pt x="542" y="682"/>
                  <a:pt x="538" y="681"/>
                </a:cubicBezTo>
                <a:cubicBezTo>
                  <a:pt x="538" y="681"/>
                  <a:pt x="538" y="681"/>
                  <a:pt x="538" y="681"/>
                </a:cubicBezTo>
                <a:cubicBezTo>
                  <a:pt x="542" y="678"/>
                  <a:pt x="545" y="676"/>
                  <a:pt x="550" y="675"/>
                </a:cubicBezTo>
                <a:cubicBezTo>
                  <a:pt x="549" y="675"/>
                  <a:pt x="549" y="675"/>
                  <a:pt x="548" y="676"/>
                </a:cubicBezTo>
                <a:cubicBezTo>
                  <a:pt x="548" y="676"/>
                  <a:pt x="548" y="676"/>
                  <a:pt x="548" y="676"/>
                </a:cubicBezTo>
                <a:close/>
                <a:moveTo>
                  <a:pt x="526" y="677"/>
                </a:moveTo>
                <a:cubicBezTo>
                  <a:pt x="530" y="676"/>
                  <a:pt x="533" y="675"/>
                  <a:pt x="537" y="673"/>
                </a:cubicBezTo>
                <a:cubicBezTo>
                  <a:pt x="538" y="673"/>
                  <a:pt x="540" y="673"/>
                  <a:pt x="542" y="673"/>
                </a:cubicBezTo>
                <a:cubicBezTo>
                  <a:pt x="538" y="675"/>
                  <a:pt x="535" y="677"/>
                  <a:pt x="532" y="679"/>
                </a:cubicBezTo>
                <a:cubicBezTo>
                  <a:pt x="530" y="679"/>
                  <a:pt x="528" y="678"/>
                  <a:pt x="526" y="677"/>
                </a:cubicBezTo>
                <a:close/>
                <a:moveTo>
                  <a:pt x="514" y="684"/>
                </a:moveTo>
                <a:cubicBezTo>
                  <a:pt x="514" y="684"/>
                  <a:pt x="514" y="684"/>
                  <a:pt x="514" y="684"/>
                </a:cubicBezTo>
                <a:cubicBezTo>
                  <a:pt x="517" y="684"/>
                  <a:pt x="519" y="684"/>
                  <a:pt x="522" y="685"/>
                </a:cubicBezTo>
                <a:cubicBezTo>
                  <a:pt x="524" y="686"/>
                  <a:pt x="527" y="687"/>
                  <a:pt x="529" y="687"/>
                </a:cubicBezTo>
                <a:cubicBezTo>
                  <a:pt x="524" y="688"/>
                  <a:pt x="518" y="688"/>
                  <a:pt x="513" y="688"/>
                </a:cubicBezTo>
                <a:cubicBezTo>
                  <a:pt x="511" y="688"/>
                  <a:pt x="509" y="688"/>
                  <a:pt x="507" y="688"/>
                </a:cubicBezTo>
                <a:cubicBezTo>
                  <a:pt x="507" y="686"/>
                  <a:pt x="511" y="684"/>
                  <a:pt x="514" y="684"/>
                </a:cubicBezTo>
                <a:close/>
                <a:moveTo>
                  <a:pt x="506" y="688"/>
                </a:moveTo>
                <a:cubicBezTo>
                  <a:pt x="505" y="689"/>
                  <a:pt x="504" y="689"/>
                  <a:pt x="503" y="689"/>
                </a:cubicBezTo>
                <a:cubicBezTo>
                  <a:pt x="505" y="687"/>
                  <a:pt x="506" y="686"/>
                  <a:pt x="508" y="685"/>
                </a:cubicBezTo>
                <a:cubicBezTo>
                  <a:pt x="507" y="686"/>
                  <a:pt x="506" y="687"/>
                  <a:pt x="506" y="688"/>
                </a:cubicBezTo>
                <a:close/>
                <a:moveTo>
                  <a:pt x="513" y="683"/>
                </a:moveTo>
                <a:cubicBezTo>
                  <a:pt x="514" y="682"/>
                  <a:pt x="514" y="682"/>
                  <a:pt x="515" y="682"/>
                </a:cubicBezTo>
                <a:cubicBezTo>
                  <a:pt x="515" y="682"/>
                  <a:pt x="515" y="682"/>
                  <a:pt x="515" y="682"/>
                </a:cubicBezTo>
                <a:cubicBezTo>
                  <a:pt x="515" y="682"/>
                  <a:pt x="514" y="682"/>
                  <a:pt x="513" y="683"/>
                </a:cubicBezTo>
                <a:close/>
                <a:moveTo>
                  <a:pt x="503" y="689"/>
                </a:moveTo>
                <a:cubicBezTo>
                  <a:pt x="500" y="689"/>
                  <a:pt x="497" y="689"/>
                  <a:pt x="495" y="689"/>
                </a:cubicBezTo>
                <a:cubicBezTo>
                  <a:pt x="494" y="689"/>
                  <a:pt x="494" y="688"/>
                  <a:pt x="494" y="688"/>
                </a:cubicBezTo>
                <a:cubicBezTo>
                  <a:pt x="494" y="688"/>
                  <a:pt x="494" y="688"/>
                  <a:pt x="494" y="688"/>
                </a:cubicBezTo>
                <a:cubicBezTo>
                  <a:pt x="495" y="687"/>
                  <a:pt x="497" y="686"/>
                  <a:pt x="498" y="685"/>
                </a:cubicBezTo>
                <a:cubicBezTo>
                  <a:pt x="502" y="683"/>
                  <a:pt x="506" y="682"/>
                  <a:pt x="510" y="680"/>
                </a:cubicBezTo>
                <a:cubicBezTo>
                  <a:pt x="510" y="680"/>
                  <a:pt x="510" y="680"/>
                  <a:pt x="510" y="680"/>
                </a:cubicBezTo>
                <a:cubicBezTo>
                  <a:pt x="512" y="681"/>
                  <a:pt x="513" y="681"/>
                  <a:pt x="515" y="682"/>
                </a:cubicBezTo>
                <a:cubicBezTo>
                  <a:pt x="510" y="683"/>
                  <a:pt x="506" y="686"/>
                  <a:pt x="503" y="689"/>
                </a:cubicBezTo>
                <a:close/>
                <a:moveTo>
                  <a:pt x="495" y="695"/>
                </a:moveTo>
                <a:cubicBezTo>
                  <a:pt x="494" y="695"/>
                  <a:pt x="494" y="695"/>
                  <a:pt x="493" y="695"/>
                </a:cubicBezTo>
                <a:cubicBezTo>
                  <a:pt x="493" y="695"/>
                  <a:pt x="492" y="694"/>
                  <a:pt x="492" y="693"/>
                </a:cubicBezTo>
                <a:cubicBezTo>
                  <a:pt x="493" y="694"/>
                  <a:pt x="494" y="694"/>
                  <a:pt x="495" y="694"/>
                </a:cubicBezTo>
                <a:cubicBezTo>
                  <a:pt x="495" y="695"/>
                  <a:pt x="495" y="695"/>
                  <a:pt x="495" y="695"/>
                </a:cubicBezTo>
                <a:close/>
                <a:moveTo>
                  <a:pt x="496" y="695"/>
                </a:moveTo>
                <a:cubicBezTo>
                  <a:pt x="496" y="695"/>
                  <a:pt x="496" y="695"/>
                  <a:pt x="496" y="695"/>
                </a:cubicBezTo>
                <a:cubicBezTo>
                  <a:pt x="496" y="695"/>
                  <a:pt x="496" y="695"/>
                  <a:pt x="496" y="695"/>
                </a:cubicBezTo>
                <a:cubicBezTo>
                  <a:pt x="496" y="695"/>
                  <a:pt x="496" y="695"/>
                  <a:pt x="496" y="695"/>
                </a:cubicBezTo>
                <a:close/>
                <a:moveTo>
                  <a:pt x="520" y="773"/>
                </a:moveTo>
                <a:cubicBezTo>
                  <a:pt x="521" y="772"/>
                  <a:pt x="521" y="772"/>
                  <a:pt x="521" y="772"/>
                </a:cubicBezTo>
                <a:cubicBezTo>
                  <a:pt x="526" y="768"/>
                  <a:pt x="530" y="761"/>
                  <a:pt x="533" y="756"/>
                </a:cubicBezTo>
                <a:cubicBezTo>
                  <a:pt x="534" y="755"/>
                  <a:pt x="535" y="754"/>
                  <a:pt x="535" y="753"/>
                </a:cubicBezTo>
                <a:cubicBezTo>
                  <a:pt x="536" y="753"/>
                  <a:pt x="536" y="753"/>
                  <a:pt x="535" y="753"/>
                </a:cubicBezTo>
                <a:cubicBezTo>
                  <a:pt x="536" y="752"/>
                  <a:pt x="536" y="752"/>
                  <a:pt x="536" y="751"/>
                </a:cubicBezTo>
                <a:cubicBezTo>
                  <a:pt x="537" y="750"/>
                  <a:pt x="538" y="750"/>
                  <a:pt x="538" y="749"/>
                </a:cubicBezTo>
                <a:cubicBezTo>
                  <a:pt x="540" y="750"/>
                  <a:pt x="541" y="750"/>
                  <a:pt x="542" y="751"/>
                </a:cubicBezTo>
                <a:cubicBezTo>
                  <a:pt x="536" y="759"/>
                  <a:pt x="530" y="768"/>
                  <a:pt x="524" y="776"/>
                </a:cubicBezTo>
                <a:cubicBezTo>
                  <a:pt x="520" y="777"/>
                  <a:pt x="517" y="778"/>
                  <a:pt x="518" y="780"/>
                </a:cubicBezTo>
                <a:cubicBezTo>
                  <a:pt x="519" y="781"/>
                  <a:pt x="519" y="780"/>
                  <a:pt x="519" y="780"/>
                </a:cubicBezTo>
                <a:cubicBezTo>
                  <a:pt x="518" y="779"/>
                  <a:pt x="520" y="778"/>
                  <a:pt x="522" y="778"/>
                </a:cubicBezTo>
                <a:cubicBezTo>
                  <a:pt x="521" y="779"/>
                  <a:pt x="520" y="781"/>
                  <a:pt x="518" y="782"/>
                </a:cubicBezTo>
                <a:cubicBezTo>
                  <a:pt x="517" y="780"/>
                  <a:pt x="517" y="777"/>
                  <a:pt x="516" y="775"/>
                </a:cubicBezTo>
                <a:cubicBezTo>
                  <a:pt x="517" y="774"/>
                  <a:pt x="519" y="773"/>
                  <a:pt x="520" y="773"/>
                </a:cubicBezTo>
                <a:cubicBezTo>
                  <a:pt x="520" y="773"/>
                  <a:pt x="520" y="773"/>
                  <a:pt x="520" y="773"/>
                </a:cubicBezTo>
                <a:close/>
                <a:moveTo>
                  <a:pt x="540" y="774"/>
                </a:moveTo>
                <a:cubicBezTo>
                  <a:pt x="543" y="767"/>
                  <a:pt x="549" y="762"/>
                  <a:pt x="555" y="758"/>
                </a:cubicBezTo>
                <a:cubicBezTo>
                  <a:pt x="556" y="759"/>
                  <a:pt x="557" y="759"/>
                  <a:pt x="558" y="760"/>
                </a:cubicBezTo>
                <a:cubicBezTo>
                  <a:pt x="553" y="765"/>
                  <a:pt x="549" y="770"/>
                  <a:pt x="545" y="776"/>
                </a:cubicBezTo>
                <a:cubicBezTo>
                  <a:pt x="545" y="776"/>
                  <a:pt x="545" y="776"/>
                  <a:pt x="545" y="776"/>
                </a:cubicBezTo>
                <a:cubicBezTo>
                  <a:pt x="541" y="776"/>
                  <a:pt x="538" y="776"/>
                  <a:pt x="534" y="776"/>
                </a:cubicBezTo>
                <a:cubicBezTo>
                  <a:pt x="533" y="776"/>
                  <a:pt x="528" y="776"/>
                  <a:pt x="524" y="776"/>
                </a:cubicBezTo>
                <a:cubicBezTo>
                  <a:pt x="531" y="768"/>
                  <a:pt x="536" y="760"/>
                  <a:pt x="543" y="752"/>
                </a:cubicBezTo>
                <a:cubicBezTo>
                  <a:pt x="543" y="752"/>
                  <a:pt x="543" y="752"/>
                  <a:pt x="544" y="752"/>
                </a:cubicBezTo>
                <a:cubicBezTo>
                  <a:pt x="547" y="754"/>
                  <a:pt x="550" y="756"/>
                  <a:pt x="554" y="757"/>
                </a:cubicBezTo>
                <a:cubicBezTo>
                  <a:pt x="547" y="762"/>
                  <a:pt x="542" y="767"/>
                  <a:pt x="539" y="774"/>
                </a:cubicBezTo>
                <a:cubicBezTo>
                  <a:pt x="539" y="775"/>
                  <a:pt x="540" y="775"/>
                  <a:pt x="540" y="774"/>
                </a:cubicBezTo>
                <a:close/>
                <a:moveTo>
                  <a:pt x="553" y="773"/>
                </a:moveTo>
                <a:cubicBezTo>
                  <a:pt x="556" y="769"/>
                  <a:pt x="559" y="766"/>
                  <a:pt x="563" y="762"/>
                </a:cubicBezTo>
                <a:cubicBezTo>
                  <a:pt x="564" y="763"/>
                  <a:pt x="566" y="764"/>
                  <a:pt x="567" y="765"/>
                </a:cubicBezTo>
                <a:cubicBezTo>
                  <a:pt x="567" y="765"/>
                  <a:pt x="567" y="765"/>
                  <a:pt x="567" y="765"/>
                </a:cubicBezTo>
                <a:cubicBezTo>
                  <a:pt x="564" y="768"/>
                  <a:pt x="561" y="771"/>
                  <a:pt x="557" y="773"/>
                </a:cubicBezTo>
                <a:cubicBezTo>
                  <a:pt x="557" y="773"/>
                  <a:pt x="557" y="774"/>
                  <a:pt x="558" y="773"/>
                </a:cubicBezTo>
                <a:cubicBezTo>
                  <a:pt x="561" y="772"/>
                  <a:pt x="564" y="768"/>
                  <a:pt x="567" y="766"/>
                </a:cubicBezTo>
                <a:cubicBezTo>
                  <a:pt x="567" y="766"/>
                  <a:pt x="567" y="766"/>
                  <a:pt x="567" y="765"/>
                </a:cubicBezTo>
                <a:cubicBezTo>
                  <a:pt x="569" y="767"/>
                  <a:pt x="571" y="768"/>
                  <a:pt x="573" y="770"/>
                </a:cubicBezTo>
                <a:cubicBezTo>
                  <a:pt x="575" y="772"/>
                  <a:pt x="577" y="774"/>
                  <a:pt x="579" y="776"/>
                </a:cubicBezTo>
                <a:cubicBezTo>
                  <a:pt x="568" y="775"/>
                  <a:pt x="557" y="776"/>
                  <a:pt x="546" y="776"/>
                </a:cubicBezTo>
                <a:cubicBezTo>
                  <a:pt x="550" y="770"/>
                  <a:pt x="554" y="765"/>
                  <a:pt x="559" y="760"/>
                </a:cubicBezTo>
                <a:cubicBezTo>
                  <a:pt x="560" y="761"/>
                  <a:pt x="561" y="761"/>
                  <a:pt x="562" y="762"/>
                </a:cubicBezTo>
                <a:cubicBezTo>
                  <a:pt x="558" y="765"/>
                  <a:pt x="555" y="768"/>
                  <a:pt x="552" y="772"/>
                </a:cubicBezTo>
                <a:cubicBezTo>
                  <a:pt x="552" y="773"/>
                  <a:pt x="553" y="773"/>
                  <a:pt x="553" y="773"/>
                </a:cubicBezTo>
                <a:close/>
                <a:moveTo>
                  <a:pt x="548" y="783"/>
                </a:moveTo>
                <a:cubicBezTo>
                  <a:pt x="548" y="783"/>
                  <a:pt x="548" y="782"/>
                  <a:pt x="547" y="783"/>
                </a:cubicBezTo>
                <a:cubicBezTo>
                  <a:pt x="547" y="783"/>
                  <a:pt x="547" y="783"/>
                  <a:pt x="547" y="783"/>
                </a:cubicBezTo>
                <a:cubicBezTo>
                  <a:pt x="540" y="783"/>
                  <a:pt x="533" y="784"/>
                  <a:pt x="527" y="784"/>
                </a:cubicBezTo>
                <a:cubicBezTo>
                  <a:pt x="526" y="783"/>
                  <a:pt x="525" y="783"/>
                  <a:pt x="524" y="782"/>
                </a:cubicBezTo>
                <a:cubicBezTo>
                  <a:pt x="524" y="782"/>
                  <a:pt x="523" y="782"/>
                  <a:pt x="523" y="782"/>
                </a:cubicBezTo>
                <a:cubicBezTo>
                  <a:pt x="524" y="783"/>
                  <a:pt x="525" y="783"/>
                  <a:pt x="526" y="784"/>
                </a:cubicBezTo>
                <a:cubicBezTo>
                  <a:pt x="524" y="784"/>
                  <a:pt x="523" y="784"/>
                  <a:pt x="521" y="784"/>
                </a:cubicBezTo>
                <a:cubicBezTo>
                  <a:pt x="521" y="784"/>
                  <a:pt x="521" y="784"/>
                  <a:pt x="521" y="784"/>
                </a:cubicBezTo>
                <a:cubicBezTo>
                  <a:pt x="521" y="784"/>
                  <a:pt x="521" y="784"/>
                  <a:pt x="521" y="784"/>
                </a:cubicBezTo>
                <a:cubicBezTo>
                  <a:pt x="520" y="785"/>
                  <a:pt x="519" y="785"/>
                  <a:pt x="519" y="785"/>
                </a:cubicBezTo>
                <a:cubicBezTo>
                  <a:pt x="519" y="784"/>
                  <a:pt x="518" y="783"/>
                  <a:pt x="518" y="783"/>
                </a:cubicBezTo>
                <a:cubicBezTo>
                  <a:pt x="520" y="781"/>
                  <a:pt x="521" y="779"/>
                  <a:pt x="523" y="778"/>
                </a:cubicBezTo>
                <a:cubicBezTo>
                  <a:pt x="529" y="776"/>
                  <a:pt x="541" y="776"/>
                  <a:pt x="545" y="776"/>
                </a:cubicBezTo>
                <a:cubicBezTo>
                  <a:pt x="545" y="777"/>
                  <a:pt x="545" y="777"/>
                  <a:pt x="545" y="777"/>
                </a:cubicBezTo>
                <a:cubicBezTo>
                  <a:pt x="545" y="776"/>
                  <a:pt x="546" y="776"/>
                  <a:pt x="546" y="776"/>
                </a:cubicBezTo>
                <a:cubicBezTo>
                  <a:pt x="557" y="776"/>
                  <a:pt x="568" y="776"/>
                  <a:pt x="579" y="777"/>
                </a:cubicBezTo>
                <a:cubicBezTo>
                  <a:pt x="581" y="778"/>
                  <a:pt x="583" y="780"/>
                  <a:pt x="584" y="782"/>
                </a:cubicBezTo>
                <a:cubicBezTo>
                  <a:pt x="572" y="782"/>
                  <a:pt x="560" y="782"/>
                  <a:pt x="548" y="783"/>
                </a:cubicBezTo>
                <a:close/>
                <a:moveTo>
                  <a:pt x="542" y="862"/>
                </a:moveTo>
                <a:cubicBezTo>
                  <a:pt x="541" y="862"/>
                  <a:pt x="541" y="862"/>
                  <a:pt x="541" y="862"/>
                </a:cubicBezTo>
                <a:cubicBezTo>
                  <a:pt x="541" y="862"/>
                  <a:pt x="541" y="862"/>
                  <a:pt x="541" y="862"/>
                </a:cubicBezTo>
                <a:cubicBezTo>
                  <a:pt x="541" y="862"/>
                  <a:pt x="541" y="862"/>
                  <a:pt x="542" y="862"/>
                </a:cubicBezTo>
                <a:cubicBezTo>
                  <a:pt x="542" y="862"/>
                  <a:pt x="542" y="862"/>
                  <a:pt x="542" y="862"/>
                </a:cubicBezTo>
                <a:close/>
                <a:moveTo>
                  <a:pt x="543" y="862"/>
                </a:moveTo>
                <a:cubicBezTo>
                  <a:pt x="544" y="862"/>
                  <a:pt x="546" y="862"/>
                  <a:pt x="547" y="862"/>
                </a:cubicBezTo>
                <a:cubicBezTo>
                  <a:pt x="547" y="862"/>
                  <a:pt x="547" y="862"/>
                  <a:pt x="547" y="862"/>
                </a:cubicBezTo>
                <a:cubicBezTo>
                  <a:pt x="546" y="862"/>
                  <a:pt x="544" y="862"/>
                  <a:pt x="543" y="862"/>
                </a:cubicBezTo>
                <a:cubicBezTo>
                  <a:pt x="543" y="862"/>
                  <a:pt x="543" y="862"/>
                  <a:pt x="543" y="862"/>
                </a:cubicBezTo>
                <a:close/>
                <a:moveTo>
                  <a:pt x="540" y="862"/>
                </a:moveTo>
                <a:cubicBezTo>
                  <a:pt x="533" y="862"/>
                  <a:pt x="525" y="863"/>
                  <a:pt x="518" y="863"/>
                </a:cubicBezTo>
                <a:cubicBezTo>
                  <a:pt x="518" y="863"/>
                  <a:pt x="518" y="862"/>
                  <a:pt x="518" y="862"/>
                </a:cubicBezTo>
                <a:cubicBezTo>
                  <a:pt x="520" y="862"/>
                  <a:pt x="523" y="862"/>
                  <a:pt x="525" y="862"/>
                </a:cubicBezTo>
                <a:cubicBezTo>
                  <a:pt x="525" y="863"/>
                  <a:pt x="525" y="863"/>
                  <a:pt x="526" y="862"/>
                </a:cubicBezTo>
                <a:cubicBezTo>
                  <a:pt x="530" y="862"/>
                  <a:pt x="535" y="862"/>
                  <a:pt x="540" y="862"/>
                </a:cubicBezTo>
                <a:cubicBezTo>
                  <a:pt x="540" y="862"/>
                  <a:pt x="540" y="862"/>
                  <a:pt x="540" y="862"/>
                </a:cubicBezTo>
                <a:close/>
                <a:moveTo>
                  <a:pt x="624" y="909"/>
                </a:moveTo>
                <a:cubicBezTo>
                  <a:pt x="627" y="905"/>
                  <a:pt x="630" y="901"/>
                  <a:pt x="633" y="897"/>
                </a:cubicBezTo>
                <a:cubicBezTo>
                  <a:pt x="632" y="900"/>
                  <a:pt x="631" y="902"/>
                  <a:pt x="630" y="905"/>
                </a:cubicBezTo>
                <a:cubicBezTo>
                  <a:pt x="629" y="905"/>
                  <a:pt x="629" y="907"/>
                  <a:pt x="628" y="909"/>
                </a:cubicBezTo>
                <a:cubicBezTo>
                  <a:pt x="627" y="909"/>
                  <a:pt x="626" y="910"/>
                  <a:pt x="626" y="911"/>
                </a:cubicBezTo>
                <a:cubicBezTo>
                  <a:pt x="624" y="911"/>
                  <a:pt x="622" y="910"/>
                  <a:pt x="620" y="910"/>
                </a:cubicBezTo>
                <a:cubicBezTo>
                  <a:pt x="621" y="905"/>
                  <a:pt x="625" y="901"/>
                  <a:pt x="628" y="897"/>
                </a:cubicBezTo>
                <a:cubicBezTo>
                  <a:pt x="629" y="896"/>
                  <a:pt x="629" y="896"/>
                  <a:pt x="630" y="895"/>
                </a:cubicBezTo>
                <a:cubicBezTo>
                  <a:pt x="631" y="895"/>
                  <a:pt x="632" y="895"/>
                  <a:pt x="634" y="895"/>
                </a:cubicBezTo>
                <a:cubicBezTo>
                  <a:pt x="630" y="899"/>
                  <a:pt x="627" y="904"/>
                  <a:pt x="623" y="908"/>
                </a:cubicBezTo>
                <a:cubicBezTo>
                  <a:pt x="623" y="909"/>
                  <a:pt x="624" y="910"/>
                  <a:pt x="624" y="909"/>
                </a:cubicBezTo>
                <a:close/>
                <a:moveTo>
                  <a:pt x="628" y="909"/>
                </a:moveTo>
                <a:cubicBezTo>
                  <a:pt x="630" y="907"/>
                  <a:pt x="632" y="904"/>
                  <a:pt x="634" y="902"/>
                </a:cubicBezTo>
                <a:cubicBezTo>
                  <a:pt x="633" y="905"/>
                  <a:pt x="632" y="908"/>
                  <a:pt x="631" y="911"/>
                </a:cubicBezTo>
                <a:cubicBezTo>
                  <a:pt x="630" y="911"/>
                  <a:pt x="629" y="911"/>
                  <a:pt x="628" y="911"/>
                </a:cubicBezTo>
                <a:cubicBezTo>
                  <a:pt x="628" y="910"/>
                  <a:pt x="628" y="910"/>
                  <a:pt x="628" y="909"/>
                </a:cubicBezTo>
                <a:close/>
                <a:moveTo>
                  <a:pt x="619" y="910"/>
                </a:moveTo>
                <a:cubicBezTo>
                  <a:pt x="616" y="910"/>
                  <a:pt x="613" y="910"/>
                  <a:pt x="611" y="910"/>
                </a:cubicBezTo>
                <a:cubicBezTo>
                  <a:pt x="614" y="905"/>
                  <a:pt x="616" y="899"/>
                  <a:pt x="619" y="894"/>
                </a:cubicBezTo>
                <a:cubicBezTo>
                  <a:pt x="622" y="894"/>
                  <a:pt x="625" y="895"/>
                  <a:pt x="628" y="895"/>
                </a:cubicBezTo>
                <a:cubicBezTo>
                  <a:pt x="624" y="900"/>
                  <a:pt x="620" y="905"/>
                  <a:pt x="619" y="910"/>
                </a:cubicBezTo>
                <a:close/>
                <a:moveTo>
                  <a:pt x="620" y="917"/>
                </a:moveTo>
                <a:cubicBezTo>
                  <a:pt x="620" y="917"/>
                  <a:pt x="620" y="917"/>
                  <a:pt x="620" y="917"/>
                </a:cubicBezTo>
                <a:cubicBezTo>
                  <a:pt x="621" y="919"/>
                  <a:pt x="623" y="921"/>
                  <a:pt x="624" y="923"/>
                </a:cubicBezTo>
                <a:cubicBezTo>
                  <a:pt x="624" y="923"/>
                  <a:pt x="624" y="923"/>
                  <a:pt x="624" y="923"/>
                </a:cubicBezTo>
                <a:cubicBezTo>
                  <a:pt x="622" y="925"/>
                  <a:pt x="620" y="926"/>
                  <a:pt x="618" y="928"/>
                </a:cubicBezTo>
                <a:cubicBezTo>
                  <a:pt x="618" y="928"/>
                  <a:pt x="618" y="928"/>
                  <a:pt x="618" y="928"/>
                </a:cubicBezTo>
                <a:cubicBezTo>
                  <a:pt x="617" y="927"/>
                  <a:pt x="616" y="926"/>
                  <a:pt x="616" y="925"/>
                </a:cubicBezTo>
                <a:cubicBezTo>
                  <a:pt x="615" y="925"/>
                  <a:pt x="614" y="925"/>
                  <a:pt x="615" y="926"/>
                </a:cubicBezTo>
                <a:cubicBezTo>
                  <a:pt x="615" y="926"/>
                  <a:pt x="616" y="927"/>
                  <a:pt x="616" y="928"/>
                </a:cubicBezTo>
                <a:cubicBezTo>
                  <a:pt x="614" y="928"/>
                  <a:pt x="612" y="928"/>
                  <a:pt x="610" y="928"/>
                </a:cubicBezTo>
                <a:cubicBezTo>
                  <a:pt x="611" y="925"/>
                  <a:pt x="612" y="921"/>
                  <a:pt x="613" y="918"/>
                </a:cubicBezTo>
                <a:cubicBezTo>
                  <a:pt x="613" y="918"/>
                  <a:pt x="613" y="918"/>
                  <a:pt x="613" y="917"/>
                </a:cubicBezTo>
                <a:cubicBezTo>
                  <a:pt x="615" y="917"/>
                  <a:pt x="617" y="916"/>
                  <a:pt x="619" y="915"/>
                </a:cubicBezTo>
                <a:cubicBezTo>
                  <a:pt x="619" y="915"/>
                  <a:pt x="619" y="916"/>
                  <a:pt x="619" y="916"/>
                </a:cubicBezTo>
                <a:cubicBezTo>
                  <a:pt x="619" y="917"/>
                  <a:pt x="619" y="917"/>
                  <a:pt x="620" y="917"/>
                </a:cubicBezTo>
                <a:close/>
                <a:moveTo>
                  <a:pt x="658" y="935"/>
                </a:moveTo>
                <a:cubicBezTo>
                  <a:pt x="657" y="936"/>
                  <a:pt x="655" y="938"/>
                  <a:pt x="654" y="940"/>
                </a:cubicBezTo>
                <a:cubicBezTo>
                  <a:pt x="654" y="937"/>
                  <a:pt x="654" y="935"/>
                  <a:pt x="654" y="933"/>
                </a:cubicBezTo>
                <a:cubicBezTo>
                  <a:pt x="654" y="933"/>
                  <a:pt x="655" y="933"/>
                  <a:pt x="655" y="933"/>
                </a:cubicBezTo>
                <a:cubicBezTo>
                  <a:pt x="656" y="933"/>
                  <a:pt x="656" y="933"/>
                  <a:pt x="657" y="933"/>
                </a:cubicBezTo>
                <a:cubicBezTo>
                  <a:pt x="657" y="934"/>
                  <a:pt x="658" y="934"/>
                  <a:pt x="658" y="935"/>
                </a:cubicBezTo>
                <a:close/>
                <a:moveTo>
                  <a:pt x="652" y="942"/>
                </a:moveTo>
                <a:cubicBezTo>
                  <a:pt x="651" y="941"/>
                  <a:pt x="651" y="939"/>
                  <a:pt x="650" y="938"/>
                </a:cubicBezTo>
                <a:cubicBezTo>
                  <a:pt x="651" y="937"/>
                  <a:pt x="652" y="936"/>
                  <a:pt x="653" y="934"/>
                </a:cubicBezTo>
                <a:cubicBezTo>
                  <a:pt x="653" y="937"/>
                  <a:pt x="653" y="939"/>
                  <a:pt x="653" y="941"/>
                </a:cubicBezTo>
                <a:cubicBezTo>
                  <a:pt x="653" y="941"/>
                  <a:pt x="652" y="942"/>
                  <a:pt x="652" y="942"/>
                </a:cubicBezTo>
                <a:close/>
                <a:moveTo>
                  <a:pt x="653" y="942"/>
                </a:moveTo>
                <a:cubicBezTo>
                  <a:pt x="653" y="943"/>
                  <a:pt x="653" y="943"/>
                  <a:pt x="653" y="944"/>
                </a:cubicBezTo>
                <a:cubicBezTo>
                  <a:pt x="653" y="944"/>
                  <a:pt x="653" y="943"/>
                  <a:pt x="653" y="943"/>
                </a:cubicBezTo>
                <a:cubicBezTo>
                  <a:pt x="653" y="943"/>
                  <a:pt x="653" y="942"/>
                  <a:pt x="653" y="942"/>
                </a:cubicBezTo>
                <a:close/>
                <a:moveTo>
                  <a:pt x="659" y="961"/>
                </a:moveTo>
                <a:cubicBezTo>
                  <a:pt x="658" y="961"/>
                  <a:pt x="656" y="961"/>
                  <a:pt x="655" y="961"/>
                </a:cubicBezTo>
                <a:cubicBezTo>
                  <a:pt x="655" y="961"/>
                  <a:pt x="655" y="961"/>
                  <a:pt x="654" y="960"/>
                </a:cubicBezTo>
                <a:cubicBezTo>
                  <a:pt x="656" y="961"/>
                  <a:pt x="657" y="961"/>
                  <a:pt x="659" y="961"/>
                </a:cubicBezTo>
                <a:cubicBezTo>
                  <a:pt x="659" y="961"/>
                  <a:pt x="659" y="961"/>
                  <a:pt x="659" y="961"/>
                </a:cubicBezTo>
                <a:close/>
                <a:moveTo>
                  <a:pt x="654" y="961"/>
                </a:moveTo>
                <a:cubicBezTo>
                  <a:pt x="651" y="961"/>
                  <a:pt x="648" y="961"/>
                  <a:pt x="645" y="961"/>
                </a:cubicBezTo>
                <a:cubicBezTo>
                  <a:pt x="644" y="960"/>
                  <a:pt x="643" y="960"/>
                  <a:pt x="642" y="959"/>
                </a:cubicBezTo>
                <a:cubicBezTo>
                  <a:pt x="643" y="959"/>
                  <a:pt x="645" y="959"/>
                  <a:pt x="646" y="959"/>
                </a:cubicBezTo>
                <a:cubicBezTo>
                  <a:pt x="647" y="960"/>
                  <a:pt x="647" y="960"/>
                  <a:pt x="647" y="961"/>
                </a:cubicBezTo>
                <a:cubicBezTo>
                  <a:pt x="648" y="961"/>
                  <a:pt x="649" y="960"/>
                  <a:pt x="648" y="960"/>
                </a:cubicBezTo>
                <a:cubicBezTo>
                  <a:pt x="648" y="960"/>
                  <a:pt x="648" y="960"/>
                  <a:pt x="648" y="959"/>
                </a:cubicBezTo>
                <a:cubicBezTo>
                  <a:pt x="649" y="960"/>
                  <a:pt x="651" y="960"/>
                  <a:pt x="653" y="960"/>
                </a:cubicBezTo>
                <a:cubicBezTo>
                  <a:pt x="653" y="960"/>
                  <a:pt x="653" y="961"/>
                  <a:pt x="654" y="961"/>
                </a:cubicBezTo>
                <a:close/>
                <a:moveTo>
                  <a:pt x="623" y="966"/>
                </a:moveTo>
                <a:cubicBezTo>
                  <a:pt x="623" y="967"/>
                  <a:pt x="623" y="967"/>
                  <a:pt x="623" y="967"/>
                </a:cubicBezTo>
                <a:cubicBezTo>
                  <a:pt x="619" y="971"/>
                  <a:pt x="615" y="975"/>
                  <a:pt x="610" y="979"/>
                </a:cubicBezTo>
                <a:cubicBezTo>
                  <a:pt x="606" y="974"/>
                  <a:pt x="601" y="969"/>
                  <a:pt x="600" y="964"/>
                </a:cubicBezTo>
                <a:cubicBezTo>
                  <a:pt x="603" y="964"/>
                  <a:pt x="606" y="964"/>
                  <a:pt x="610" y="964"/>
                </a:cubicBezTo>
                <a:cubicBezTo>
                  <a:pt x="607" y="965"/>
                  <a:pt x="605" y="966"/>
                  <a:pt x="604" y="968"/>
                </a:cubicBezTo>
                <a:cubicBezTo>
                  <a:pt x="604" y="968"/>
                  <a:pt x="605" y="969"/>
                  <a:pt x="605" y="968"/>
                </a:cubicBezTo>
                <a:cubicBezTo>
                  <a:pt x="606" y="966"/>
                  <a:pt x="609" y="965"/>
                  <a:pt x="611" y="965"/>
                </a:cubicBezTo>
                <a:cubicBezTo>
                  <a:pt x="612" y="965"/>
                  <a:pt x="612" y="964"/>
                  <a:pt x="612" y="964"/>
                </a:cubicBezTo>
                <a:cubicBezTo>
                  <a:pt x="613" y="964"/>
                  <a:pt x="614" y="964"/>
                  <a:pt x="616" y="964"/>
                </a:cubicBezTo>
                <a:cubicBezTo>
                  <a:pt x="616" y="964"/>
                  <a:pt x="616" y="965"/>
                  <a:pt x="617" y="965"/>
                </a:cubicBezTo>
                <a:cubicBezTo>
                  <a:pt x="617" y="965"/>
                  <a:pt x="618" y="965"/>
                  <a:pt x="617" y="964"/>
                </a:cubicBezTo>
                <a:cubicBezTo>
                  <a:pt x="620" y="964"/>
                  <a:pt x="622" y="964"/>
                  <a:pt x="625" y="965"/>
                </a:cubicBezTo>
                <a:cubicBezTo>
                  <a:pt x="625" y="965"/>
                  <a:pt x="626" y="965"/>
                  <a:pt x="626" y="965"/>
                </a:cubicBezTo>
                <a:cubicBezTo>
                  <a:pt x="625" y="965"/>
                  <a:pt x="625" y="966"/>
                  <a:pt x="624" y="967"/>
                </a:cubicBezTo>
                <a:cubicBezTo>
                  <a:pt x="623" y="967"/>
                  <a:pt x="623" y="966"/>
                  <a:pt x="623" y="966"/>
                </a:cubicBezTo>
                <a:cubicBezTo>
                  <a:pt x="623" y="966"/>
                  <a:pt x="622" y="966"/>
                  <a:pt x="623" y="966"/>
                </a:cubicBezTo>
                <a:close/>
                <a:moveTo>
                  <a:pt x="626" y="969"/>
                </a:moveTo>
                <a:cubicBezTo>
                  <a:pt x="626" y="970"/>
                  <a:pt x="626" y="970"/>
                  <a:pt x="626" y="970"/>
                </a:cubicBezTo>
                <a:cubicBezTo>
                  <a:pt x="626" y="970"/>
                  <a:pt x="626" y="970"/>
                  <a:pt x="626" y="970"/>
                </a:cubicBezTo>
                <a:cubicBezTo>
                  <a:pt x="626" y="970"/>
                  <a:pt x="626" y="970"/>
                  <a:pt x="626" y="970"/>
                </a:cubicBezTo>
                <a:cubicBezTo>
                  <a:pt x="621" y="973"/>
                  <a:pt x="616" y="977"/>
                  <a:pt x="612" y="981"/>
                </a:cubicBezTo>
                <a:cubicBezTo>
                  <a:pt x="611" y="980"/>
                  <a:pt x="611" y="980"/>
                  <a:pt x="610" y="979"/>
                </a:cubicBezTo>
                <a:cubicBezTo>
                  <a:pt x="615" y="975"/>
                  <a:pt x="619" y="971"/>
                  <a:pt x="624" y="967"/>
                </a:cubicBezTo>
                <a:cubicBezTo>
                  <a:pt x="624" y="968"/>
                  <a:pt x="625" y="969"/>
                  <a:pt x="626" y="969"/>
                </a:cubicBezTo>
                <a:close/>
                <a:moveTo>
                  <a:pt x="637" y="981"/>
                </a:moveTo>
                <a:cubicBezTo>
                  <a:pt x="634" y="985"/>
                  <a:pt x="629" y="989"/>
                  <a:pt x="627" y="993"/>
                </a:cubicBezTo>
                <a:cubicBezTo>
                  <a:pt x="626" y="992"/>
                  <a:pt x="624" y="991"/>
                  <a:pt x="623" y="990"/>
                </a:cubicBezTo>
                <a:cubicBezTo>
                  <a:pt x="627" y="986"/>
                  <a:pt x="631" y="983"/>
                  <a:pt x="636" y="979"/>
                </a:cubicBezTo>
                <a:cubicBezTo>
                  <a:pt x="636" y="980"/>
                  <a:pt x="637" y="980"/>
                  <a:pt x="637" y="981"/>
                </a:cubicBezTo>
                <a:close/>
                <a:moveTo>
                  <a:pt x="636" y="979"/>
                </a:moveTo>
                <a:cubicBezTo>
                  <a:pt x="637" y="978"/>
                  <a:pt x="638" y="978"/>
                  <a:pt x="639" y="977"/>
                </a:cubicBezTo>
                <a:cubicBezTo>
                  <a:pt x="639" y="977"/>
                  <a:pt x="640" y="978"/>
                  <a:pt x="640" y="978"/>
                </a:cubicBezTo>
                <a:cubicBezTo>
                  <a:pt x="639" y="979"/>
                  <a:pt x="639" y="980"/>
                  <a:pt x="638" y="980"/>
                </a:cubicBezTo>
                <a:cubicBezTo>
                  <a:pt x="638" y="980"/>
                  <a:pt x="638" y="980"/>
                  <a:pt x="638" y="981"/>
                </a:cubicBezTo>
                <a:cubicBezTo>
                  <a:pt x="637" y="980"/>
                  <a:pt x="637" y="979"/>
                  <a:pt x="636" y="979"/>
                </a:cubicBezTo>
                <a:close/>
                <a:moveTo>
                  <a:pt x="626" y="995"/>
                </a:moveTo>
                <a:cubicBezTo>
                  <a:pt x="626" y="995"/>
                  <a:pt x="627" y="994"/>
                  <a:pt x="627" y="994"/>
                </a:cubicBezTo>
                <a:cubicBezTo>
                  <a:pt x="628" y="995"/>
                  <a:pt x="629" y="995"/>
                  <a:pt x="630" y="996"/>
                </a:cubicBezTo>
                <a:cubicBezTo>
                  <a:pt x="626" y="996"/>
                  <a:pt x="622" y="996"/>
                  <a:pt x="618" y="995"/>
                </a:cubicBezTo>
                <a:cubicBezTo>
                  <a:pt x="619" y="994"/>
                  <a:pt x="621" y="993"/>
                  <a:pt x="622" y="992"/>
                </a:cubicBezTo>
                <a:cubicBezTo>
                  <a:pt x="622" y="992"/>
                  <a:pt x="623" y="993"/>
                  <a:pt x="623" y="994"/>
                </a:cubicBezTo>
                <a:cubicBezTo>
                  <a:pt x="624" y="994"/>
                  <a:pt x="624" y="994"/>
                  <a:pt x="624" y="994"/>
                </a:cubicBezTo>
                <a:cubicBezTo>
                  <a:pt x="623" y="993"/>
                  <a:pt x="623" y="992"/>
                  <a:pt x="622" y="991"/>
                </a:cubicBezTo>
                <a:cubicBezTo>
                  <a:pt x="622" y="991"/>
                  <a:pt x="623" y="991"/>
                  <a:pt x="623" y="991"/>
                </a:cubicBezTo>
                <a:cubicBezTo>
                  <a:pt x="624" y="992"/>
                  <a:pt x="625" y="993"/>
                  <a:pt x="627" y="994"/>
                </a:cubicBezTo>
                <a:cubicBezTo>
                  <a:pt x="626" y="994"/>
                  <a:pt x="626" y="995"/>
                  <a:pt x="626" y="995"/>
                </a:cubicBezTo>
                <a:cubicBezTo>
                  <a:pt x="626" y="995"/>
                  <a:pt x="626" y="996"/>
                  <a:pt x="626" y="995"/>
                </a:cubicBezTo>
                <a:close/>
                <a:moveTo>
                  <a:pt x="648" y="1001"/>
                </a:moveTo>
                <a:cubicBezTo>
                  <a:pt x="648" y="1001"/>
                  <a:pt x="647" y="1002"/>
                  <a:pt x="647" y="1002"/>
                </a:cubicBezTo>
                <a:cubicBezTo>
                  <a:pt x="647" y="1002"/>
                  <a:pt x="646" y="1002"/>
                  <a:pt x="645" y="1002"/>
                </a:cubicBezTo>
                <a:cubicBezTo>
                  <a:pt x="644" y="1002"/>
                  <a:pt x="643" y="1002"/>
                  <a:pt x="642" y="1002"/>
                </a:cubicBezTo>
                <a:cubicBezTo>
                  <a:pt x="641" y="1000"/>
                  <a:pt x="641" y="1000"/>
                  <a:pt x="643" y="1001"/>
                </a:cubicBezTo>
                <a:cubicBezTo>
                  <a:pt x="643" y="1002"/>
                  <a:pt x="643" y="1001"/>
                  <a:pt x="643" y="1001"/>
                </a:cubicBezTo>
                <a:cubicBezTo>
                  <a:pt x="642" y="1000"/>
                  <a:pt x="642" y="1000"/>
                  <a:pt x="641" y="999"/>
                </a:cubicBezTo>
                <a:cubicBezTo>
                  <a:pt x="644" y="999"/>
                  <a:pt x="647" y="999"/>
                  <a:pt x="649" y="999"/>
                </a:cubicBezTo>
                <a:cubicBezTo>
                  <a:pt x="649" y="1000"/>
                  <a:pt x="648" y="1000"/>
                  <a:pt x="648" y="1001"/>
                </a:cubicBezTo>
                <a:close/>
                <a:moveTo>
                  <a:pt x="650" y="999"/>
                </a:moveTo>
                <a:cubicBezTo>
                  <a:pt x="650" y="999"/>
                  <a:pt x="650" y="999"/>
                  <a:pt x="650" y="999"/>
                </a:cubicBezTo>
                <a:cubicBezTo>
                  <a:pt x="650" y="999"/>
                  <a:pt x="649" y="1000"/>
                  <a:pt x="649" y="1000"/>
                </a:cubicBezTo>
                <a:cubicBezTo>
                  <a:pt x="649" y="1000"/>
                  <a:pt x="649" y="999"/>
                  <a:pt x="650" y="999"/>
                </a:cubicBezTo>
                <a:close/>
                <a:moveTo>
                  <a:pt x="660" y="1020"/>
                </a:moveTo>
                <a:cubicBezTo>
                  <a:pt x="658" y="1020"/>
                  <a:pt x="657" y="1021"/>
                  <a:pt x="656" y="1021"/>
                </a:cubicBezTo>
                <a:cubicBezTo>
                  <a:pt x="654" y="1018"/>
                  <a:pt x="651" y="1015"/>
                  <a:pt x="649" y="1013"/>
                </a:cubicBezTo>
                <a:cubicBezTo>
                  <a:pt x="648" y="1011"/>
                  <a:pt x="648" y="1010"/>
                  <a:pt x="647" y="1009"/>
                </a:cubicBezTo>
                <a:cubicBezTo>
                  <a:pt x="648" y="1008"/>
                  <a:pt x="648" y="1007"/>
                  <a:pt x="649" y="1007"/>
                </a:cubicBezTo>
                <a:cubicBezTo>
                  <a:pt x="649" y="1007"/>
                  <a:pt x="649" y="1007"/>
                  <a:pt x="649" y="1007"/>
                </a:cubicBezTo>
                <a:cubicBezTo>
                  <a:pt x="649" y="1007"/>
                  <a:pt x="650" y="1008"/>
                  <a:pt x="650" y="1008"/>
                </a:cubicBezTo>
                <a:cubicBezTo>
                  <a:pt x="650" y="1008"/>
                  <a:pt x="650" y="1008"/>
                  <a:pt x="650" y="1008"/>
                </a:cubicBezTo>
                <a:cubicBezTo>
                  <a:pt x="650" y="1008"/>
                  <a:pt x="650" y="1009"/>
                  <a:pt x="651" y="1009"/>
                </a:cubicBezTo>
                <a:cubicBezTo>
                  <a:pt x="651" y="1009"/>
                  <a:pt x="651" y="1009"/>
                  <a:pt x="651" y="1009"/>
                </a:cubicBezTo>
                <a:cubicBezTo>
                  <a:pt x="651" y="1009"/>
                  <a:pt x="651" y="1009"/>
                  <a:pt x="652" y="1009"/>
                </a:cubicBezTo>
                <a:cubicBezTo>
                  <a:pt x="652" y="1009"/>
                  <a:pt x="652" y="1010"/>
                  <a:pt x="652" y="1010"/>
                </a:cubicBezTo>
                <a:cubicBezTo>
                  <a:pt x="651" y="1010"/>
                  <a:pt x="652" y="1011"/>
                  <a:pt x="652" y="1010"/>
                </a:cubicBezTo>
                <a:cubicBezTo>
                  <a:pt x="652" y="1010"/>
                  <a:pt x="652" y="1010"/>
                  <a:pt x="652" y="1010"/>
                </a:cubicBezTo>
                <a:cubicBezTo>
                  <a:pt x="653" y="1011"/>
                  <a:pt x="653" y="1011"/>
                  <a:pt x="654" y="1011"/>
                </a:cubicBezTo>
                <a:cubicBezTo>
                  <a:pt x="654" y="1011"/>
                  <a:pt x="654" y="1012"/>
                  <a:pt x="654" y="1012"/>
                </a:cubicBezTo>
                <a:cubicBezTo>
                  <a:pt x="656" y="1014"/>
                  <a:pt x="659" y="1016"/>
                  <a:pt x="661" y="1018"/>
                </a:cubicBezTo>
                <a:cubicBezTo>
                  <a:pt x="661" y="1019"/>
                  <a:pt x="660" y="1020"/>
                  <a:pt x="660" y="1020"/>
                </a:cubicBezTo>
                <a:close/>
                <a:moveTo>
                  <a:pt x="662" y="1019"/>
                </a:moveTo>
                <a:cubicBezTo>
                  <a:pt x="662" y="1019"/>
                  <a:pt x="663" y="1019"/>
                  <a:pt x="663" y="1020"/>
                </a:cubicBezTo>
                <a:cubicBezTo>
                  <a:pt x="662" y="1020"/>
                  <a:pt x="661" y="1020"/>
                  <a:pt x="660" y="1020"/>
                </a:cubicBezTo>
                <a:cubicBezTo>
                  <a:pt x="661" y="1020"/>
                  <a:pt x="661" y="1019"/>
                  <a:pt x="662" y="1019"/>
                </a:cubicBezTo>
                <a:close/>
                <a:moveTo>
                  <a:pt x="663" y="1028"/>
                </a:moveTo>
                <a:cubicBezTo>
                  <a:pt x="662" y="1027"/>
                  <a:pt x="662" y="1027"/>
                  <a:pt x="662" y="1026"/>
                </a:cubicBezTo>
                <a:cubicBezTo>
                  <a:pt x="666" y="1026"/>
                  <a:pt x="671" y="1025"/>
                  <a:pt x="676" y="1025"/>
                </a:cubicBezTo>
                <a:cubicBezTo>
                  <a:pt x="676" y="1027"/>
                  <a:pt x="677" y="1028"/>
                  <a:pt x="677" y="1030"/>
                </a:cubicBezTo>
                <a:cubicBezTo>
                  <a:pt x="674" y="1030"/>
                  <a:pt x="672" y="1030"/>
                  <a:pt x="669" y="1030"/>
                </a:cubicBezTo>
                <a:cubicBezTo>
                  <a:pt x="668" y="1029"/>
                  <a:pt x="668" y="1029"/>
                  <a:pt x="667" y="1028"/>
                </a:cubicBezTo>
                <a:cubicBezTo>
                  <a:pt x="667" y="1028"/>
                  <a:pt x="667" y="1028"/>
                  <a:pt x="667" y="1028"/>
                </a:cubicBezTo>
                <a:cubicBezTo>
                  <a:pt x="667" y="1029"/>
                  <a:pt x="668" y="1030"/>
                  <a:pt x="668" y="1030"/>
                </a:cubicBezTo>
                <a:cubicBezTo>
                  <a:pt x="667" y="1030"/>
                  <a:pt x="666" y="1030"/>
                  <a:pt x="665" y="1030"/>
                </a:cubicBezTo>
                <a:cubicBezTo>
                  <a:pt x="665" y="1030"/>
                  <a:pt x="665" y="1030"/>
                  <a:pt x="665" y="1030"/>
                </a:cubicBezTo>
                <a:cubicBezTo>
                  <a:pt x="661" y="1030"/>
                  <a:pt x="658" y="1030"/>
                  <a:pt x="654" y="1030"/>
                </a:cubicBezTo>
                <a:cubicBezTo>
                  <a:pt x="654" y="1030"/>
                  <a:pt x="654" y="1030"/>
                  <a:pt x="653" y="1030"/>
                </a:cubicBezTo>
                <a:cubicBezTo>
                  <a:pt x="653" y="1030"/>
                  <a:pt x="653" y="1030"/>
                  <a:pt x="653" y="1030"/>
                </a:cubicBezTo>
                <a:cubicBezTo>
                  <a:pt x="653" y="1030"/>
                  <a:pt x="653" y="1030"/>
                  <a:pt x="653" y="1030"/>
                </a:cubicBezTo>
                <a:cubicBezTo>
                  <a:pt x="647" y="1030"/>
                  <a:pt x="642" y="1029"/>
                  <a:pt x="636" y="1029"/>
                </a:cubicBezTo>
                <a:cubicBezTo>
                  <a:pt x="638" y="1029"/>
                  <a:pt x="640" y="1029"/>
                  <a:pt x="642" y="1029"/>
                </a:cubicBezTo>
                <a:cubicBezTo>
                  <a:pt x="648" y="1028"/>
                  <a:pt x="655" y="1027"/>
                  <a:pt x="661" y="1027"/>
                </a:cubicBezTo>
                <a:cubicBezTo>
                  <a:pt x="662" y="1027"/>
                  <a:pt x="662" y="1028"/>
                  <a:pt x="663" y="1028"/>
                </a:cubicBezTo>
                <a:cubicBezTo>
                  <a:pt x="663" y="1028"/>
                  <a:pt x="663" y="1028"/>
                  <a:pt x="663" y="1028"/>
                </a:cubicBezTo>
                <a:close/>
                <a:moveTo>
                  <a:pt x="677" y="1028"/>
                </a:moveTo>
                <a:cubicBezTo>
                  <a:pt x="677" y="1029"/>
                  <a:pt x="678" y="1029"/>
                  <a:pt x="678" y="1030"/>
                </a:cubicBezTo>
                <a:cubicBezTo>
                  <a:pt x="678" y="1030"/>
                  <a:pt x="677" y="1030"/>
                  <a:pt x="677" y="1030"/>
                </a:cubicBezTo>
                <a:cubicBezTo>
                  <a:pt x="677" y="1028"/>
                  <a:pt x="677" y="1026"/>
                  <a:pt x="677" y="1028"/>
                </a:cubicBezTo>
                <a:close/>
                <a:moveTo>
                  <a:pt x="684" y="1034"/>
                </a:moveTo>
                <a:cubicBezTo>
                  <a:pt x="684" y="1034"/>
                  <a:pt x="684" y="1034"/>
                  <a:pt x="684" y="1034"/>
                </a:cubicBezTo>
                <a:cubicBezTo>
                  <a:pt x="685" y="1036"/>
                  <a:pt x="685" y="1038"/>
                  <a:pt x="686" y="1040"/>
                </a:cubicBezTo>
                <a:cubicBezTo>
                  <a:pt x="688" y="1045"/>
                  <a:pt x="689" y="1050"/>
                  <a:pt x="691" y="1054"/>
                </a:cubicBezTo>
                <a:cubicBezTo>
                  <a:pt x="691" y="1055"/>
                  <a:pt x="692" y="1054"/>
                  <a:pt x="692" y="1054"/>
                </a:cubicBezTo>
                <a:cubicBezTo>
                  <a:pt x="689" y="1046"/>
                  <a:pt x="687" y="1038"/>
                  <a:pt x="684" y="1031"/>
                </a:cubicBezTo>
                <a:cubicBezTo>
                  <a:pt x="684" y="1030"/>
                  <a:pt x="684" y="1030"/>
                  <a:pt x="683" y="1030"/>
                </a:cubicBezTo>
                <a:cubicBezTo>
                  <a:pt x="684" y="1030"/>
                  <a:pt x="685" y="1030"/>
                  <a:pt x="687" y="1030"/>
                </a:cubicBezTo>
                <a:cubicBezTo>
                  <a:pt x="687" y="1032"/>
                  <a:pt x="687" y="1033"/>
                  <a:pt x="687" y="1034"/>
                </a:cubicBezTo>
                <a:cubicBezTo>
                  <a:pt x="687" y="1034"/>
                  <a:pt x="687" y="1035"/>
                  <a:pt x="687" y="1035"/>
                </a:cubicBezTo>
                <a:cubicBezTo>
                  <a:pt x="688" y="1040"/>
                  <a:pt x="690" y="1045"/>
                  <a:pt x="693" y="1050"/>
                </a:cubicBezTo>
                <a:cubicBezTo>
                  <a:pt x="693" y="1050"/>
                  <a:pt x="694" y="1050"/>
                  <a:pt x="694" y="1050"/>
                </a:cubicBezTo>
                <a:cubicBezTo>
                  <a:pt x="694" y="1048"/>
                  <a:pt x="694" y="1047"/>
                  <a:pt x="694" y="1046"/>
                </a:cubicBezTo>
                <a:cubicBezTo>
                  <a:pt x="695" y="1047"/>
                  <a:pt x="696" y="1047"/>
                  <a:pt x="696" y="1048"/>
                </a:cubicBezTo>
                <a:cubicBezTo>
                  <a:pt x="697" y="1049"/>
                  <a:pt x="697" y="1048"/>
                  <a:pt x="697" y="1047"/>
                </a:cubicBezTo>
                <a:cubicBezTo>
                  <a:pt x="696" y="1046"/>
                  <a:pt x="695" y="1045"/>
                  <a:pt x="694" y="1043"/>
                </a:cubicBezTo>
                <a:cubicBezTo>
                  <a:pt x="694" y="1039"/>
                  <a:pt x="692" y="1035"/>
                  <a:pt x="692" y="1030"/>
                </a:cubicBezTo>
                <a:cubicBezTo>
                  <a:pt x="694" y="1030"/>
                  <a:pt x="695" y="1030"/>
                  <a:pt x="697" y="1030"/>
                </a:cubicBezTo>
                <a:cubicBezTo>
                  <a:pt x="697" y="1030"/>
                  <a:pt x="697" y="1030"/>
                  <a:pt x="697" y="1030"/>
                </a:cubicBezTo>
                <a:cubicBezTo>
                  <a:pt x="697" y="1033"/>
                  <a:pt x="698" y="1036"/>
                  <a:pt x="698" y="1039"/>
                </a:cubicBezTo>
                <a:cubicBezTo>
                  <a:pt x="698" y="1040"/>
                  <a:pt x="698" y="1041"/>
                  <a:pt x="698" y="1042"/>
                </a:cubicBezTo>
                <a:cubicBezTo>
                  <a:pt x="698" y="1041"/>
                  <a:pt x="697" y="1041"/>
                  <a:pt x="697" y="1041"/>
                </a:cubicBezTo>
                <a:cubicBezTo>
                  <a:pt x="697" y="1040"/>
                  <a:pt x="696" y="1040"/>
                  <a:pt x="696" y="1041"/>
                </a:cubicBezTo>
                <a:cubicBezTo>
                  <a:pt x="697" y="1042"/>
                  <a:pt x="697" y="1043"/>
                  <a:pt x="698" y="1043"/>
                </a:cubicBezTo>
                <a:cubicBezTo>
                  <a:pt x="698" y="1043"/>
                  <a:pt x="699" y="1043"/>
                  <a:pt x="699" y="1043"/>
                </a:cubicBezTo>
                <a:cubicBezTo>
                  <a:pt x="699" y="1042"/>
                  <a:pt x="699" y="1041"/>
                  <a:pt x="699" y="1041"/>
                </a:cubicBezTo>
                <a:cubicBezTo>
                  <a:pt x="699" y="1041"/>
                  <a:pt x="699" y="1041"/>
                  <a:pt x="699" y="1041"/>
                </a:cubicBezTo>
                <a:cubicBezTo>
                  <a:pt x="701" y="1039"/>
                  <a:pt x="701" y="1038"/>
                  <a:pt x="701" y="1036"/>
                </a:cubicBezTo>
                <a:cubicBezTo>
                  <a:pt x="702" y="1036"/>
                  <a:pt x="702" y="1037"/>
                  <a:pt x="702" y="1037"/>
                </a:cubicBezTo>
                <a:cubicBezTo>
                  <a:pt x="703" y="1038"/>
                  <a:pt x="703" y="1037"/>
                  <a:pt x="703" y="1037"/>
                </a:cubicBezTo>
                <a:cubicBezTo>
                  <a:pt x="703" y="1037"/>
                  <a:pt x="704" y="1037"/>
                  <a:pt x="704" y="1036"/>
                </a:cubicBezTo>
                <a:cubicBezTo>
                  <a:pt x="702" y="1041"/>
                  <a:pt x="700" y="1045"/>
                  <a:pt x="698" y="1050"/>
                </a:cubicBezTo>
                <a:cubicBezTo>
                  <a:pt x="695" y="1054"/>
                  <a:pt x="693" y="1058"/>
                  <a:pt x="691" y="1062"/>
                </a:cubicBezTo>
                <a:cubicBezTo>
                  <a:pt x="687" y="1051"/>
                  <a:pt x="683" y="1041"/>
                  <a:pt x="679" y="1030"/>
                </a:cubicBezTo>
                <a:cubicBezTo>
                  <a:pt x="680" y="1030"/>
                  <a:pt x="681" y="1030"/>
                  <a:pt x="683" y="1030"/>
                </a:cubicBezTo>
                <a:cubicBezTo>
                  <a:pt x="682" y="1030"/>
                  <a:pt x="682" y="1031"/>
                  <a:pt x="682" y="1031"/>
                </a:cubicBezTo>
                <a:cubicBezTo>
                  <a:pt x="683" y="1032"/>
                  <a:pt x="683" y="1033"/>
                  <a:pt x="684" y="1034"/>
                </a:cubicBezTo>
                <a:close/>
                <a:moveTo>
                  <a:pt x="693" y="1043"/>
                </a:moveTo>
                <a:cubicBezTo>
                  <a:pt x="693" y="1045"/>
                  <a:pt x="694" y="1046"/>
                  <a:pt x="693" y="1048"/>
                </a:cubicBezTo>
                <a:cubicBezTo>
                  <a:pt x="693" y="1048"/>
                  <a:pt x="691" y="1043"/>
                  <a:pt x="691" y="1043"/>
                </a:cubicBezTo>
                <a:cubicBezTo>
                  <a:pt x="690" y="1042"/>
                  <a:pt x="690" y="1040"/>
                  <a:pt x="689" y="1039"/>
                </a:cubicBezTo>
                <a:cubicBezTo>
                  <a:pt x="689" y="1036"/>
                  <a:pt x="688" y="1033"/>
                  <a:pt x="688" y="1030"/>
                </a:cubicBezTo>
                <a:cubicBezTo>
                  <a:pt x="689" y="1030"/>
                  <a:pt x="690" y="1030"/>
                  <a:pt x="691" y="1030"/>
                </a:cubicBezTo>
                <a:cubicBezTo>
                  <a:pt x="691" y="1035"/>
                  <a:pt x="691" y="1039"/>
                  <a:pt x="693" y="1043"/>
                </a:cubicBezTo>
                <a:close/>
                <a:moveTo>
                  <a:pt x="705" y="1031"/>
                </a:moveTo>
                <a:cubicBezTo>
                  <a:pt x="705" y="1032"/>
                  <a:pt x="705" y="1032"/>
                  <a:pt x="705" y="1032"/>
                </a:cubicBezTo>
                <a:cubicBezTo>
                  <a:pt x="705" y="1032"/>
                  <a:pt x="705" y="1033"/>
                  <a:pt x="705" y="1033"/>
                </a:cubicBezTo>
                <a:cubicBezTo>
                  <a:pt x="705" y="1032"/>
                  <a:pt x="705" y="1032"/>
                  <a:pt x="705" y="1031"/>
                </a:cubicBezTo>
                <a:close/>
                <a:moveTo>
                  <a:pt x="705" y="1031"/>
                </a:moveTo>
                <a:cubicBezTo>
                  <a:pt x="705" y="1031"/>
                  <a:pt x="705" y="1031"/>
                  <a:pt x="705" y="1030"/>
                </a:cubicBezTo>
                <a:cubicBezTo>
                  <a:pt x="705" y="1030"/>
                  <a:pt x="705" y="1030"/>
                  <a:pt x="706" y="1030"/>
                </a:cubicBezTo>
                <a:cubicBezTo>
                  <a:pt x="705" y="1031"/>
                  <a:pt x="705" y="1031"/>
                  <a:pt x="705" y="1031"/>
                </a:cubicBezTo>
                <a:cubicBezTo>
                  <a:pt x="705" y="1031"/>
                  <a:pt x="705" y="1031"/>
                  <a:pt x="705" y="1031"/>
                </a:cubicBezTo>
                <a:close/>
                <a:moveTo>
                  <a:pt x="704" y="1030"/>
                </a:moveTo>
                <a:cubicBezTo>
                  <a:pt x="704" y="1033"/>
                  <a:pt x="704" y="1034"/>
                  <a:pt x="703" y="1036"/>
                </a:cubicBezTo>
                <a:cubicBezTo>
                  <a:pt x="702" y="1034"/>
                  <a:pt x="701" y="1032"/>
                  <a:pt x="701" y="1030"/>
                </a:cubicBezTo>
                <a:cubicBezTo>
                  <a:pt x="702" y="1030"/>
                  <a:pt x="703" y="1030"/>
                  <a:pt x="704" y="1030"/>
                </a:cubicBezTo>
                <a:close/>
                <a:moveTo>
                  <a:pt x="699" y="1039"/>
                </a:moveTo>
                <a:cubicBezTo>
                  <a:pt x="699" y="1039"/>
                  <a:pt x="699" y="1039"/>
                  <a:pt x="699" y="1039"/>
                </a:cubicBezTo>
                <a:cubicBezTo>
                  <a:pt x="699" y="1036"/>
                  <a:pt x="698" y="1033"/>
                  <a:pt x="698" y="1030"/>
                </a:cubicBezTo>
                <a:cubicBezTo>
                  <a:pt x="698" y="1030"/>
                  <a:pt x="698" y="1030"/>
                  <a:pt x="698" y="1030"/>
                </a:cubicBezTo>
                <a:cubicBezTo>
                  <a:pt x="699" y="1030"/>
                  <a:pt x="699" y="1030"/>
                  <a:pt x="700" y="1030"/>
                </a:cubicBezTo>
                <a:cubicBezTo>
                  <a:pt x="700" y="1033"/>
                  <a:pt x="701" y="1037"/>
                  <a:pt x="699" y="1039"/>
                </a:cubicBezTo>
                <a:close/>
                <a:moveTo>
                  <a:pt x="684" y="1045"/>
                </a:moveTo>
                <a:cubicBezTo>
                  <a:pt x="686" y="1051"/>
                  <a:pt x="688" y="1056"/>
                  <a:pt x="691" y="1062"/>
                </a:cubicBezTo>
                <a:cubicBezTo>
                  <a:pt x="689" y="1064"/>
                  <a:pt x="688" y="1067"/>
                  <a:pt x="687" y="1069"/>
                </a:cubicBezTo>
                <a:cubicBezTo>
                  <a:pt x="687" y="1068"/>
                  <a:pt x="686" y="1068"/>
                  <a:pt x="686" y="1068"/>
                </a:cubicBezTo>
                <a:cubicBezTo>
                  <a:pt x="685" y="1065"/>
                  <a:pt x="684" y="1061"/>
                  <a:pt x="683" y="1058"/>
                </a:cubicBezTo>
                <a:cubicBezTo>
                  <a:pt x="683" y="1058"/>
                  <a:pt x="683" y="1057"/>
                  <a:pt x="683" y="1057"/>
                </a:cubicBezTo>
                <a:cubicBezTo>
                  <a:pt x="683" y="1056"/>
                  <a:pt x="683" y="1056"/>
                  <a:pt x="682" y="1056"/>
                </a:cubicBezTo>
                <a:cubicBezTo>
                  <a:pt x="682" y="1056"/>
                  <a:pt x="682" y="1056"/>
                  <a:pt x="682" y="1056"/>
                </a:cubicBezTo>
                <a:cubicBezTo>
                  <a:pt x="679" y="1047"/>
                  <a:pt x="675" y="1038"/>
                  <a:pt x="669" y="1030"/>
                </a:cubicBezTo>
                <a:cubicBezTo>
                  <a:pt x="672" y="1030"/>
                  <a:pt x="674" y="1030"/>
                  <a:pt x="677" y="1030"/>
                </a:cubicBezTo>
                <a:cubicBezTo>
                  <a:pt x="677" y="1031"/>
                  <a:pt x="677" y="1032"/>
                  <a:pt x="677" y="1033"/>
                </a:cubicBezTo>
                <a:cubicBezTo>
                  <a:pt x="677" y="1033"/>
                  <a:pt x="677" y="1033"/>
                  <a:pt x="677" y="1033"/>
                </a:cubicBezTo>
                <a:cubicBezTo>
                  <a:pt x="677" y="1033"/>
                  <a:pt x="677" y="1032"/>
                  <a:pt x="677" y="1030"/>
                </a:cubicBezTo>
                <a:cubicBezTo>
                  <a:pt x="677" y="1030"/>
                  <a:pt x="678" y="1030"/>
                  <a:pt x="678" y="1030"/>
                </a:cubicBezTo>
                <a:cubicBezTo>
                  <a:pt x="680" y="1035"/>
                  <a:pt x="682" y="1040"/>
                  <a:pt x="684" y="1045"/>
                </a:cubicBezTo>
                <a:close/>
                <a:moveTo>
                  <a:pt x="689" y="1082"/>
                </a:moveTo>
                <a:cubicBezTo>
                  <a:pt x="687" y="1088"/>
                  <a:pt x="684" y="1095"/>
                  <a:pt x="681" y="1102"/>
                </a:cubicBezTo>
                <a:cubicBezTo>
                  <a:pt x="680" y="1105"/>
                  <a:pt x="679" y="1108"/>
                  <a:pt x="678" y="1111"/>
                </a:cubicBezTo>
                <a:cubicBezTo>
                  <a:pt x="677" y="1111"/>
                  <a:pt x="677" y="1112"/>
                  <a:pt x="677" y="1113"/>
                </a:cubicBezTo>
                <a:cubicBezTo>
                  <a:pt x="675" y="1117"/>
                  <a:pt x="673" y="1120"/>
                  <a:pt x="672" y="1124"/>
                </a:cubicBezTo>
                <a:cubicBezTo>
                  <a:pt x="671" y="1126"/>
                  <a:pt x="670" y="1127"/>
                  <a:pt x="669" y="1129"/>
                </a:cubicBezTo>
                <a:cubicBezTo>
                  <a:pt x="668" y="1130"/>
                  <a:pt x="668" y="1130"/>
                  <a:pt x="668" y="1130"/>
                </a:cubicBezTo>
                <a:cubicBezTo>
                  <a:pt x="668" y="1130"/>
                  <a:pt x="668" y="1130"/>
                  <a:pt x="668" y="1130"/>
                </a:cubicBezTo>
                <a:cubicBezTo>
                  <a:pt x="668" y="1130"/>
                  <a:pt x="668" y="1131"/>
                  <a:pt x="668" y="1131"/>
                </a:cubicBezTo>
                <a:cubicBezTo>
                  <a:pt x="668" y="1131"/>
                  <a:pt x="667" y="1131"/>
                  <a:pt x="667" y="1132"/>
                </a:cubicBezTo>
                <a:cubicBezTo>
                  <a:pt x="665" y="1132"/>
                  <a:pt x="664" y="1132"/>
                  <a:pt x="664" y="1131"/>
                </a:cubicBezTo>
                <a:cubicBezTo>
                  <a:pt x="664" y="1131"/>
                  <a:pt x="664" y="1131"/>
                  <a:pt x="663" y="1131"/>
                </a:cubicBezTo>
                <a:cubicBezTo>
                  <a:pt x="663" y="1132"/>
                  <a:pt x="665" y="1132"/>
                  <a:pt x="667" y="1132"/>
                </a:cubicBezTo>
                <a:cubicBezTo>
                  <a:pt x="665" y="1134"/>
                  <a:pt x="663" y="1138"/>
                  <a:pt x="665" y="1135"/>
                </a:cubicBezTo>
                <a:cubicBezTo>
                  <a:pt x="665" y="1134"/>
                  <a:pt x="664" y="1134"/>
                  <a:pt x="664" y="1134"/>
                </a:cubicBezTo>
                <a:cubicBezTo>
                  <a:pt x="664" y="1135"/>
                  <a:pt x="664" y="1136"/>
                  <a:pt x="663" y="1136"/>
                </a:cubicBezTo>
                <a:cubicBezTo>
                  <a:pt x="662" y="1134"/>
                  <a:pt x="662" y="1133"/>
                  <a:pt x="661" y="1131"/>
                </a:cubicBezTo>
                <a:cubicBezTo>
                  <a:pt x="661" y="1129"/>
                  <a:pt x="662" y="1128"/>
                  <a:pt x="662" y="1127"/>
                </a:cubicBezTo>
                <a:cubicBezTo>
                  <a:pt x="663" y="1128"/>
                  <a:pt x="664" y="1129"/>
                  <a:pt x="665" y="1130"/>
                </a:cubicBezTo>
                <a:cubicBezTo>
                  <a:pt x="666" y="1130"/>
                  <a:pt x="667" y="1130"/>
                  <a:pt x="666" y="1129"/>
                </a:cubicBezTo>
                <a:cubicBezTo>
                  <a:pt x="665" y="1128"/>
                  <a:pt x="664" y="1127"/>
                  <a:pt x="663" y="1126"/>
                </a:cubicBezTo>
                <a:cubicBezTo>
                  <a:pt x="663" y="1125"/>
                  <a:pt x="663" y="1123"/>
                  <a:pt x="664" y="1122"/>
                </a:cubicBezTo>
                <a:cubicBezTo>
                  <a:pt x="664" y="1123"/>
                  <a:pt x="665" y="1122"/>
                  <a:pt x="665" y="1122"/>
                </a:cubicBezTo>
                <a:cubicBezTo>
                  <a:pt x="664" y="1122"/>
                  <a:pt x="664" y="1121"/>
                  <a:pt x="664" y="1121"/>
                </a:cubicBezTo>
                <a:cubicBezTo>
                  <a:pt x="669" y="1109"/>
                  <a:pt x="674" y="1097"/>
                  <a:pt x="679" y="1085"/>
                </a:cubicBezTo>
                <a:cubicBezTo>
                  <a:pt x="679" y="1085"/>
                  <a:pt x="679" y="1085"/>
                  <a:pt x="679" y="1085"/>
                </a:cubicBezTo>
                <a:cubicBezTo>
                  <a:pt x="680" y="1083"/>
                  <a:pt x="681" y="1081"/>
                  <a:pt x="682" y="1079"/>
                </a:cubicBezTo>
                <a:cubicBezTo>
                  <a:pt x="684" y="1079"/>
                  <a:pt x="686" y="1079"/>
                  <a:pt x="687" y="1079"/>
                </a:cubicBezTo>
                <a:cubicBezTo>
                  <a:pt x="688" y="1079"/>
                  <a:pt x="688" y="1079"/>
                  <a:pt x="689" y="1079"/>
                </a:cubicBezTo>
                <a:cubicBezTo>
                  <a:pt x="689" y="1080"/>
                  <a:pt x="689" y="1080"/>
                  <a:pt x="689" y="1080"/>
                </a:cubicBezTo>
                <a:cubicBezTo>
                  <a:pt x="689" y="1080"/>
                  <a:pt x="689" y="1080"/>
                  <a:pt x="689" y="1079"/>
                </a:cubicBezTo>
                <a:cubicBezTo>
                  <a:pt x="689" y="1080"/>
                  <a:pt x="690" y="1080"/>
                  <a:pt x="690" y="1080"/>
                </a:cubicBezTo>
                <a:cubicBezTo>
                  <a:pt x="690" y="1081"/>
                  <a:pt x="690" y="1081"/>
                  <a:pt x="689" y="1082"/>
                </a:cubicBezTo>
                <a:cubicBezTo>
                  <a:pt x="689" y="1081"/>
                  <a:pt x="689" y="1081"/>
                  <a:pt x="689" y="1080"/>
                </a:cubicBezTo>
                <a:cubicBezTo>
                  <a:pt x="689" y="1081"/>
                  <a:pt x="689" y="1081"/>
                  <a:pt x="689" y="1082"/>
                </a:cubicBezTo>
                <a:close/>
                <a:moveTo>
                  <a:pt x="688" y="1104"/>
                </a:moveTo>
                <a:cubicBezTo>
                  <a:pt x="682" y="1110"/>
                  <a:pt x="679" y="1119"/>
                  <a:pt x="676" y="1127"/>
                </a:cubicBezTo>
                <a:cubicBezTo>
                  <a:pt x="676" y="1127"/>
                  <a:pt x="677" y="1128"/>
                  <a:pt x="677" y="1127"/>
                </a:cubicBezTo>
                <a:cubicBezTo>
                  <a:pt x="681" y="1120"/>
                  <a:pt x="685" y="1112"/>
                  <a:pt x="688" y="1104"/>
                </a:cubicBezTo>
                <a:cubicBezTo>
                  <a:pt x="689" y="1103"/>
                  <a:pt x="690" y="1102"/>
                  <a:pt x="692" y="1101"/>
                </a:cubicBezTo>
                <a:cubicBezTo>
                  <a:pt x="690" y="1102"/>
                  <a:pt x="689" y="1106"/>
                  <a:pt x="689" y="1109"/>
                </a:cubicBezTo>
                <a:cubicBezTo>
                  <a:pt x="687" y="1112"/>
                  <a:pt x="685" y="1115"/>
                  <a:pt x="684" y="1118"/>
                </a:cubicBezTo>
                <a:cubicBezTo>
                  <a:pt x="681" y="1123"/>
                  <a:pt x="679" y="1127"/>
                  <a:pt x="678" y="1132"/>
                </a:cubicBezTo>
                <a:cubicBezTo>
                  <a:pt x="678" y="1133"/>
                  <a:pt x="678" y="1133"/>
                  <a:pt x="678" y="1133"/>
                </a:cubicBezTo>
                <a:cubicBezTo>
                  <a:pt x="674" y="1133"/>
                  <a:pt x="670" y="1132"/>
                  <a:pt x="667" y="1132"/>
                </a:cubicBezTo>
                <a:cubicBezTo>
                  <a:pt x="668" y="1132"/>
                  <a:pt x="668" y="1131"/>
                  <a:pt x="668" y="1131"/>
                </a:cubicBezTo>
                <a:cubicBezTo>
                  <a:pt x="668" y="1131"/>
                  <a:pt x="669" y="1131"/>
                  <a:pt x="669" y="1131"/>
                </a:cubicBezTo>
                <a:cubicBezTo>
                  <a:pt x="671" y="1128"/>
                  <a:pt x="670" y="1129"/>
                  <a:pt x="672" y="1127"/>
                </a:cubicBezTo>
                <a:cubicBezTo>
                  <a:pt x="672" y="1127"/>
                  <a:pt x="672" y="1126"/>
                  <a:pt x="672" y="1126"/>
                </a:cubicBezTo>
                <a:cubicBezTo>
                  <a:pt x="672" y="1126"/>
                  <a:pt x="672" y="1126"/>
                  <a:pt x="672" y="1126"/>
                </a:cubicBezTo>
                <a:cubicBezTo>
                  <a:pt x="673" y="1124"/>
                  <a:pt x="674" y="1123"/>
                  <a:pt x="674" y="1121"/>
                </a:cubicBezTo>
                <a:cubicBezTo>
                  <a:pt x="675" y="1120"/>
                  <a:pt x="675" y="1118"/>
                  <a:pt x="676" y="1117"/>
                </a:cubicBezTo>
                <a:cubicBezTo>
                  <a:pt x="675" y="1121"/>
                  <a:pt x="674" y="1126"/>
                  <a:pt x="673" y="1130"/>
                </a:cubicBezTo>
                <a:cubicBezTo>
                  <a:pt x="673" y="1130"/>
                  <a:pt x="673" y="1131"/>
                  <a:pt x="674" y="1130"/>
                </a:cubicBezTo>
                <a:cubicBezTo>
                  <a:pt x="678" y="1120"/>
                  <a:pt x="680" y="1110"/>
                  <a:pt x="685" y="1101"/>
                </a:cubicBezTo>
                <a:cubicBezTo>
                  <a:pt x="687" y="1099"/>
                  <a:pt x="688" y="1097"/>
                  <a:pt x="690" y="1095"/>
                </a:cubicBezTo>
                <a:cubicBezTo>
                  <a:pt x="694" y="1091"/>
                  <a:pt x="690" y="1099"/>
                  <a:pt x="689" y="1100"/>
                </a:cubicBezTo>
                <a:cubicBezTo>
                  <a:pt x="689" y="1101"/>
                  <a:pt x="688" y="1102"/>
                  <a:pt x="688" y="1104"/>
                </a:cubicBezTo>
                <a:close/>
                <a:moveTo>
                  <a:pt x="684" y="1111"/>
                </a:moveTo>
                <a:cubicBezTo>
                  <a:pt x="683" y="1112"/>
                  <a:pt x="683" y="1114"/>
                  <a:pt x="682" y="1115"/>
                </a:cubicBezTo>
                <a:cubicBezTo>
                  <a:pt x="682" y="1115"/>
                  <a:pt x="682" y="1115"/>
                  <a:pt x="682" y="1115"/>
                </a:cubicBezTo>
                <a:cubicBezTo>
                  <a:pt x="683" y="1114"/>
                  <a:pt x="683" y="1112"/>
                  <a:pt x="684" y="1111"/>
                </a:cubicBezTo>
                <a:close/>
                <a:moveTo>
                  <a:pt x="684" y="1129"/>
                </a:moveTo>
                <a:cubicBezTo>
                  <a:pt x="687" y="1125"/>
                  <a:pt x="689" y="1121"/>
                  <a:pt x="691" y="1116"/>
                </a:cubicBezTo>
                <a:cubicBezTo>
                  <a:pt x="693" y="1113"/>
                  <a:pt x="695" y="1110"/>
                  <a:pt x="697" y="1107"/>
                </a:cubicBezTo>
                <a:cubicBezTo>
                  <a:pt x="698" y="1106"/>
                  <a:pt x="698" y="1106"/>
                  <a:pt x="698" y="1106"/>
                </a:cubicBezTo>
                <a:cubicBezTo>
                  <a:pt x="698" y="1106"/>
                  <a:pt x="699" y="1106"/>
                  <a:pt x="699" y="1107"/>
                </a:cubicBezTo>
                <a:cubicBezTo>
                  <a:pt x="699" y="1107"/>
                  <a:pt x="699" y="1107"/>
                  <a:pt x="699" y="1108"/>
                </a:cubicBezTo>
                <a:cubicBezTo>
                  <a:pt x="698" y="1110"/>
                  <a:pt x="697" y="1113"/>
                  <a:pt x="696" y="1115"/>
                </a:cubicBezTo>
                <a:cubicBezTo>
                  <a:pt x="692" y="1120"/>
                  <a:pt x="690" y="1124"/>
                  <a:pt x="688" y="1129"/>
                </a:cubicBezTo>
                <a:cubicBezTo>
                  <a:pt x="687" y="1129"/>
                  <a:pt x="688" y="1130"/>
                  <a:pt x="689" y="1129"/>
                </a:cubicBezTo>
                <a:cubicBezTo>
                  <a:pt x="692" y="1124"/>
                  <a:pt x="695" y="1120"/>
                  <a:pt x="697" y="1114"/>
                </a:cubicBezTo>
                <a:cubicBezTo>
                  <a:pt x="698" y="1114"/>
                  <a:pt x="697" y="1115"/>
                  <a:pt x="696" y="1117"/>
                </a:cubicBezTo>
                <a:cubicBezTo>
                  <a:pt x="695" y="1121"/>
                  <a:pt x="693" y="1125"/>
                  <a:pt x="691" y="1129"/>
                </a:cubicBezTo>
                <a:cubicBezTo>
                  <a:pt x="690" y="1130"/>
                  <a:pt x="691" y="1130"/>
                  <a:pt x="692" y="1130"/>
                </a:cubicBezTo>
                <a:cubicBezTo>
                  <a:pt x="693" y="1128"/>
                  <a:pt x="693" y="1127"/>
                  <a:pt x="694" y="1125"/>
                </a:cubicBezTo>
                <a:cubicBezTo>
                  <a:pt x="695" y="1124"/>
                  <a:pt x="699" y="1119"/>
                  <a:pt x="699" y="1118"/>
                </a:cubicBezTo>
                <a:cubicBezTo>
                  <a:pt x="699" y="1123"/>
                  <a:pt x="695" y="1128"/>
                  <a:pt x="693" y="1132"/>
                </a:cubicBezTo>
                <a:cubicBezTo>
                  <a:pt x="693" y="1133"/>
                  <a:pt x="693" y="1133"/>
                  <a:pt x="694" y="1133"/>
                </a:cubicBezTo>
                <a:cubicBezTo>
                  <a:pt x="692" y="1133"/>
                  <a:pt x="690" y="1133"/>
                  <a:pt x="688" y="1133"/>
                </a:cubicBezTo>
                <a:cubicBezTo>
                  <a:pt x="685" y="1132"/>
                  <a:pt x="682" y="1131"/>
                  <a:pt x="679" y="1131"/>
                </a:cubicBezTo>
                <a:cubicBezTo>
                  <a:pt x="683" y="1124"/>
                  <a:pt x="687" y="1117"/>
                  <a:pt x="691" y="1110"/>
                </a:cubicBezTo>
                <a:cubicBezTo>
                  <a:pt x="698" y="1100"/>
                  <a:pt x="691" y="1112"/>
                  <a:pt x="689" y="1115"/>
                </a:cubicBezTo>
                <a:cubicBezTo>
                  <a:pt x="687" y="1119"/>
                  <a:pt x="685" y="1124"/>
                  <a:pt x="683" y="1128"/>
                </a:cubicBezTo>
                <a:cubicBezTo>
                  <a:pt x="683" y="1129"/>
                  <a:pt x="683" y="1129"/>
                  <a:pt x="684" y="1129"/>
                </a:cubicBezTo>
                <a:close/>
                <a:moveTo>
                  <a:pt x="699" y="1107"/>
                </a:moveTo>
                <a:cubicBezTo>
                  <a:pt x="699" y="1106"/>
                  <a:pt x="698" y="1106"/>
                  <a:pt x="698" y="1106"/>
                </a:cubicBezTo>
                <a:cubicBezTo>
                  <a:pt x="699" y="1105"/>
                  <a:pt x="699" y="1106"/>
                  <a:pt x="699" y="1107"/>
                </a:cubicBezTo>
                <a:close/>
                <a:moveTo>
                  <a:pt x="679" y="1133"/>
                </a:moveTo>
                <a:cubicBezTo>
                  <a:pt x="679" y="1132"/>
                  <a:pt x="679" y="1132"/>
                  <a:pt x="679" y="1131"/>
                </a:cubicBezTo>
                <a:cubicBezTo>
                  <a:pt x="682" y="1132"/>
                  <a:pt x="685" y="1132"/>
                  <a:pt x="687" y="1133"/>
                </a:cubicBezTo>
                <a:cubicBezTo>
                  <a:pt x="686" y="1133"/>
                  <a:pt x="685" y="1133"/>
                  <a:pt x="684" y="1133"/>
                </a:cubicBezTo>
                <a:cubicBezTo>
                  <a:pt x="684" y="1133"/>
                  <a:pt x="681" y="1133"/>
                  <a:pt x="678" y="1133"/>
                </a:cubicBezTo>
                <a:cubicBezTo>
                  <a:pt x="678" y="1133"/>
                  <a:pt x="679" y="1133"/>
                  <a:pt x="679" y="1133"/>
                </a:cubicBezTo>
                <a:close/>
                <a:moveTo>
                  <a:pt x="681" y="1109"/>
                </a:moveTo>
                <a:cubicBezTo>
                  <a:pt x="679" y="1113"/>
                  <a:pt x="678" y="1117"/>
                  <a:pt x="676" y="1121"/>
                </a:cubicBezTo>
                <a:cubicBezTo>
                  <a:pt x="676" y="1122"/>
                  <a:pt x="675" y="1123"/>
                  <a:pt x="675" y="1123"/>
                </a:cubicBezTo>
                <a:cubicBezTo>
                  <a:pt x="675" y="1123"/>
                  <a:pt x="675" y="1123"/>
                  <a:pt x="675" y="1123"/>
                </a:cubicBezTo>
                <a:cubicBezTo>
                  <a:pt x="676" y="1118"/>
                  <a:pt x="678" y="1113"/>
                  <a:pt x="680" y="1109"/>
                </a:cubicBezTo>
                <a:cubicBezTo>
                  <a:pt x="683" y="1103"/>
                  <a:pt x="686" y="1097"/>
                  <a:pt x="689" y="1091"/>
                </a:cubicBezTo>
                <a:cubicBezTo>
                  <a:pt x="689" y="1091"/>
                  <a:pt x="689" y="1090"/>
                  <a:pt x="688" y="1091"/>
                </a:cubicBezTo>
                <a:cubicBezTo>
                  <a:pt x="686" y="1094"/>
                  <a:pt x="684" y="1097"/>
                  <a:pt x="683" y="1100"/>
                </a:cubicBezTo>
                <a:cubicBezTo>
                  <a:pt x="685" y="1095"/>
                  <a:pt x="686" y="1090"/>
                  <a:pt x="688" y="1085"/>
                </a:cubicBezTo>
                <a:cubicBezTo>
                  <a:pt x="689" y="1084"/>
                  <a:pt x="689" y="1083"/>
                  <a:pt x="690" y="1082"/>
                </a:cubicBezTo>
                <a:cubicBezTo>
                  <a:pt x="690" y="1085"/>
                  <a:pt x="691" y="1089"/>
                  <a:pt x="693" y="1092"/>
                </a:cubicBezTo>
                <a:cubicBezTo>
                  <a:pt x="687" y="1096"/>
                  <a:pt x="684" y="1102"/>
                  <a:pt x="681" y="1109"/>
                </a:cubicBezTo>
                <a:close/>
                <a:moveTo>
                  <a:pt x="683" y="1101"/>
                </a:moveTo>
                <a:cubicBezTo>
                  <a:pt x="684" y="1100"/>
                  <a:pt x="684" y="1099"/>
                  <a:pt x="685" y="1097"/>
                </a:cubicBezTo>
                <a:cubicBezTo>
                  <a:pt x="686" y="1095"/>
                  <a:pt x="689" y="1090"/>
                  <a:pt x="686" y="1096"/>
                </a:cubicBezTo>
                <a:cubicBezTo>
                  <a:pt x="685" y="1098"/>
                  <a:pt x="684" y="1100"/>
                  <a:pt x="683" y="1101"/>
                </a:cubicBezTo>
                <a:close/>
                <a:moveTo>
                  <a:pt x="663" y="1139"/>
                </a:moveTo>
                <a:cubicBezTo>
                  <a:pt x="663" y="1138"/>
                  <a:pt x="663" y="1138"/>
                  <a:pt x="664" y="1138"/>
                </a:cubicBezTo>
                <a:cubicBezTo>
                  <a:pt x="664" y="1139"/>
                  <a:pt x="665" y="1140"/>
                  <a:pt x="665" y="1141"/>
                </a:cubicBezTo>
                <a:cubicBezTo>
                  <a:pt x="664" y="1141"/>
                  <a:pt x="664" y="1141"/>
                  <a:pt x="663" y="1141"/>
                </a:cubicBezTo>
                <a:cubicBezTo>
                  <a:pt x="663" y="1140"/>
                  <a:pt x="663" y="1140"/>
                  <a:pt x="663" y="1140"/>
                </a:cubicBezTo>
                <a:cubicBezTo>
                  <a:pt x="662" y="1140"/>
                  <a:pt x="661" y="1140"/>
                  <a:pt x="660" y="1140"/>
                </a:cubicBezTo>
                <a:cubicBezTo>
                  <a:pt x="659" y="1139"/>
                  <a:pt x="659" y="1138"/>
                  <a:pt x="658" y="1137"/>
                </a:cubicBezTo>
                <a:cubicBezTo>
                  <a:pt x="659" y="1135"/>
                  <a:pt x="660" y="1133"/>
                  <a:pt x="661" y="1131"/>
                </a:cubicBezTo>
                <a:cubicBezTo>
                  <a:pt x="661" y="1133"/>
                  <a:pt x="662" y="1135"/>
                  <a:pt x="663" y="1137"/>
                </a:cubicBezTo>
                <a:cubicBezTo>
                  <a:pt x="663" y="1137"/>
                  <a:pt x="663" y="1137"/>
                  <a:pt x="663" y="1139"/>
                </a:cubicBezTo>
                <a:cubicBezTo>
                  <a:pt x="663" y="1139"/>
                  <a:pt x="663" y="1139"/>
                  <a:pt x="663" y="1139"/>
                </a:cubicBezTo>
                <a:close/>
                <a:moveTo>
                  <a:pt x="666" y="1142"/>
                </a:moveTo>
                <a:cubicBezTo>
                  <a:pt x="666" y="1143"/>
                  <a:pt x="667" y="1144"/>
                  <a:pt x="668" y="1146"/>
                </a:cubicBezTo>
                <a:cubicBezTo>
                  <a:pt x="667" y="1146"/>
                  <a:pt x="666" y="1145"/>
                  <a:pt x="665" y="1145"/>
                </a:cubicBezTo>
                <a:cubicBezTo>
                  <a:pt x="665" y="1145"/>
                  <a:pt x="665" y="1145"/>
                  <a:pt x="665" y="1145"/>
                </a:cubicBezTo>
                <a:cubicBezTo>
                  <a:pt x="665" y="1146"/>
                  <a:pt x="665" y="1146"/>
                  <a:pt x="665" y="1146"/>
                </a:cubicBezTo>
                <a:cubicBezTo>
                  <a:pt x="665" y="1146"/>
                  <a:pt x="665" y="1146"/>
                  <a:pt x="665" y="1146"/>
                </a:cubicBezTo>
                <a:cubicBezTo>
                  <a:pt x="667" y="1147"/>
                  <a:pt x="667" y="1147"/>
                  <a:pt x="668" y="1147"/>
                </a:cubicBezTo>
                <a:cubicBezTo>
                  <a:pt x="671" y="1154"/>
                  <a:pt x="675" y="1161"/>
                  <a:pt x="678" y="1168"/>
                </a:cubicBezTo>
                <a:cubicBezTo>
                  <a:pt x="676" y="1165"/>
                  <a:pt x="673" y="1161"/>
                  <a:pt x="670" y="1158"/>
                </a:cubicBezTo>
                <a:cubicBezTo>
                  <a:pt x="667" y="1152"/>
                  <a:pt x="663" y="1146"/>
                  <a:pt x="660" y="1141"/>
                </a:cubicBezTo>
                <a:cubicBezTo>
                  <a:pt x="662" y="1141"/>
                  <a:pt x="664" y="1141"/>
                  <a:pt x="665" y="1141"/>
                </a:cubicBezTo>
                <a:cubicBezTo>
                  <a:pt x="665" y="1141"/>
                  <a:pt x="666" y="1141"/>
                  <a:pt x="666" y="1142"/>
                </a:cubicBezTo>
                <a:close/>
                <a:moveTo>
                  <a:pt x="680" y="1150"/>
                </a:moveTo>
                <a:cubicBezTo>
                  <a:pt x="679" y="1151"/>
                  <a:pt x="678" y="1152"/>
                  <a:pt x="678" y="1153"/>
                </a:cubicBezTo>
                <a:cubicBezTo>
                  <a:pt x="678" y="1154"/>
                  <a:pt x="679" y="1154"/>
                  <a:pt x="679" y="1153"/>
                </a:cubicBezTo>
                <a:cubicBezTo>
                  <a:pt x="680" y="1152"/>
                  <a:pt x="681" y="1152"/>
                  <a:pt x="682" y="1151"/>
                </a:cubicBezTo>
                <a:cubicBezTo>
                  <a:pt x="681" y="1153"/>
                  <a:pt x="679" y="1155"/>
                  <a:pt x="678" y="1157"/>
                </a:cubicBezTo>
                <a:cubicBezTo>
                  <a:pt x="676" y="1153"/>
                  <a:pt x="675" y="1150"/>
                  <a:pt x="676" y="1149"/>
                </a:cubicBezTo>
                <a:cubicBezTo>
                  <a:pt x="676" y="1149"/>
                  <a:pt x="676" y="1149"/>
                  <a:pt x="676" y="1149"/>
                </a:cubicBezTo>
                <a:cubicBezTo>
                  <a:pt x="678" y="1149"/>
                  <a:pt x="679" y="1150"/>
                  <a:pt x="680" y="1150"/>
                </a:cubicBezTo>
                <a:close/>
                <a:moveTo>
                  <a:pt x="756" y="1180"/>
                </a:moveTo>
                <a:cubicBezTo>
                  <a:pt x="757" y="1182"/>
                  <a:pt x="758" y="1184"/>
                  <a:pt x="758" y="1186"/>
                </a:cubicBezTo>
                <a:cubicBezTo>
                  <a:pt x="758" y="1186"/>
                  <a:pt x="757" y="1186"/>
                  <a:pt x="756" y="1186"/>
                </a:cubicBezTo>
                <a:cubicBezTo>
                  <a:pt x="754" y="1185"/>
                  <a:pt x="753" y="1185"/>
                  <a:pt x="752" y="1184"/>
                </a:cubicBezTo>
                <a:cubicBezTo>
                  <a:pt x="753" y="1183"/>
                  <a:pt x="753" y="1182"/>
                  <a:pt x="754" y="1181"/>
                </a:cubicBezTo>
                <a:cubicBezTo>
                  <a:pt x="754" y="1181"/>
                  <a:pt x="754" y="1180"/>
                  <a:pt x="754" y="1180"/>
                </a:cubicBezTo>
                <a:cubicBezTo>
                  <a:pt x="755" y="1180"/>
                  <a:pt x="755" y="1180"/>
                  <a:pt x="756" y="1180"/>
                </a:cubicBezTo>
                <a:close/>
                <a:moveTo>
                  <a:pt x="754" y="1180"/>
                </a:moveTo>
                <a:cubicBezTo>
                  <a:pt x="755" y="1179"/>
                  <a:pt x="755" y="1179"/>
                  <a:pt x="755" y="1178"/>
                </a:cubicBezTo>
                <a:cubicBezTo>
                  <a:pt x="756" y="1179"/>
                  <a:pt x="756" y="1179"/>
                  <a:pt x="756" y="1180"/>
                </a:cubicBezTo>
                <a:cubicBezTo>
                  <a:pt x="755" y="1180"/>
                  <a:pt x="755" y="1180"/>
                  <a:pt x="754" y="1180"/>
                </a:cubicBezTo>
                <a:close/>
                <a:moveTo>
                  <a:pt x="751" y="1185"/>
                </a:moveTo>
                <a:cubicBezTo>
                  <a:pt x="751" y="1185"/>
                  <a:pt x="752" y="1185"/>
                  <a:pt x="752" y="1184"/>
                </a:cubicBezTo>
                <a:cubicBezTo>
                  <a:pt x="753" y="1185"/>
                  <a:pt x="754" y="1185"/>
                  <a:pt x="755" y="1186"/>
                </a:cubicBezTo>
                <a:cubicBezTo>
                  <a:pt x="754" y="1186"/>
                  <a:pt x="753" y="1186"/>
                  <a:pt x="752" y="1186"/>
                </a:cubicBezTo>
                <a:cubicBezTo>
                  <a:pt x="752" y="1186"/>
                  <a:pt x="751" y="1186"/>
                  <a:pt x="751" y="1185"/>
                </a:cubicBezTo>
                <a:close/>
                <a:moveTo>
                  <a:pt x="751" y="1185"/>
                </a:moveTo>
                <a:cubicBezTo>
                  <a:pt x="751" y="1185"/>
                  <a:pt x="751" y="1184"/>
                  <a:pt x="750" y="1184"/>
                </a:cubicBezTo>
                <a:cubicBezTo>
                  <a:pt x="751" y="1184"/>
                  <a:pt x="751" y="1184"/>
                  <a:pt x="752" y="1184"/>
                </a:cubicBezTo>
                <a:cubicBezTo>
                  <a:pt x="751" y="1185"/>
                  <a:pt x="751" y="1185"/>
                  <a:pt x="751" y="1185"/>
                </a:cubicBezTo>
                <a:close/>
                <a:moveTo>
                  <a:pt x="756" y="1186"/>
                </a:moveTo>
                <a:cubicBezTo>
                  <a:pt x="757" y="1187"/>
                  <a:pt x="758" y="1188"/>
                  <a:pt x="760" y="1189"/>
                </a:cubicBezTo>
                <a:cubicBezTo>
                  <a:pt x="760" y="1189"/>
                  <a:pt x="760" y="1189"/>
                  <a:pt x="760" y="1189"/>
                </a:cubicBezTo>
                <a:cubicBezTo>
                  <a:pt x="759" y="1191"/>
                  <a:pt x="757" y="1193"/>
                  <a:pt x="756" y="1195"/>
                </a:cubicBezTo>
                <a:cubicBezTo>
                  <a:pt x="755" y="1192"/>
                  <a:pt x="753" y="1190"/>
                  <a:pt x="752" y="1187"/>
                </a:cubicBezTo>
                <a:cubicBezTo>
                  <a:pt x="753" y="1187"/>
                  <a:pt x="754" y="1187"/>
                  <a:pt x="756" y="1186"/>
                </a:cubicBezTo>
                <a:close/>
                <a:moveTo>
                  <a:pt x="756" y="1186"/>
                </a:moveTo>
                <a:cubicBezTo>
                  <a:pt x="757" y="1186"/>
                  <a:pt x="758" y="1186"/>
                  <a:pt x="759" y="1186"/>
                </a:cubicBezTo>
                <a:cubicBezTo>
                  <a:pt x="759" y="1187"/>
                  <a:pt x="759" y="1187"/>
                  <a:pt x="760" y="1188"/>
                </a:cubicBezTo>
                <a:cubicBezTo>
                  <a:pt x="758" y="1188"/>
                  <a:pt x="757" y="1187"/>
                  <a:pt x="756" y="1186"/>
                </a:cubicBezTo>
                <a:close/>
                <a:moveTo>
                  <a:pt x="752" y="1184"/>
                </a:moveTo>
                <a:cubicBezTo>
                  <a:pt x="751" y="1184"/>
                  <a:pt x="751" y="1183"/>
                  <a:pt x="750" y="1183"/>
                </a:cubicBezTo>
                <a:cubicBezTo>
                  <a:pt x="750" y="1182"/>
                  <a:pt x="749" y="1181"/>
                  <a:pt x="749" y="1181"/>
                </a:cubicBezTo>
                <a:cubicBezTo>
                  <a:pt x="750" y="1180"/>
                  <a:pt x="752" y="1180"/>
                  <a:pt x="753" y="1180"/>
                </a:cubicBezTo>
                <a:cubicBezTo>
                  <a:pt x="753" y="1180"/>
                  <a:pt x="754" y="1180"/>
                  <a:pt x="754" y="1180"/>
                </a:cubicBezTo>
                <a:cubicBezTo>
                  <a:pt x="753" y="1181"/>
                  <a:pt x="752" y="1183"/>
                  <a:pt x="752" y="1184"/>
                </a:cubicBezTo>
                <a:close/>
                <a:moveTo>
                  <a:pt x="748" y="1182"/>
                </a:moveTo>
                <a:cubicBezTo>
                  <a:pt x="747" y="1182"/>
                  <a:pt x="747" y="1181"/>
                  <a:pt x="746" y="1181"/>
                </a:cubicBezTo>
                <a:cubicBezTo>
                  <a:pt x="746" y="1181"/>
                  <a:pt x="747" y="1181"/>
                  <a:pt x="748" y="1181"/>
                </a:cubicBezTo>
                <a:cubicBezTo>
                  <a:pt x="748" y="1181"/>
                  <a:pt x="748" y="1182"/>
                  <a:pt x="748" y="1182"/>
                </a:cubicBezTo>
                <a:close/>
                <a:moveTo>
                  <a:pt x="749" y="1183"/>
                </a:moveTo>
                <a:cubicBezTo>
                  <a:pt x="749" y="1184"/>
                  <a:pt x="750" y="1185"/>
                  <a:pt x="751" y="1186"/>
                </a:cubicBezTo>
                <a:cubicBezTo>
                  <a:pt x="751" y="1186"/>
                  <a:pt x="751" y="1187"/>
                  <a:pt x="751" y="1187"/>
                </a:cubicBezTo>
                <a:cubicBezTo>
                  <a:pt x="740" y="1187"/>
                  <a:pt x="729" y="1188"/>
                  <a:pt x="719" y="1189"/>
                </a:cubicBezTo>
                <a:cubicBezTo>
                  <a:pt x="712" y="1189"/>
                  <a:pt x="705" y="1190"/>
                  <a:pt x="698" y="1191"/>
                </a:cubicBezTo>
                <a:cubicBezTo>
                  <a:pt x="697" y="1192"/>
                  <a:pt x="695" y="1192"/>
                  <a:pt x="695" y="1192"/>
                </a:cubicBezTo>
                <a:cubicBezTo>
                  <a:pt x="694" y="1192"/>
                  <a:pt x="694" y="1192"/>
                  <a:pt x="694" y="1192"/>
                </a:cubicBezTo>
                <a:cubicBezTo>
                  <a:pt x="693" y="1190"/>
                  <a:pt x="692" y="1188"/>
                  <a:pt x="691" y="1186"/>
                </a:cubicBezTo>
                <a:cubicBezTo>
                  <a:pt x="692" y="1186"/>
                  <a:pt x="692" y="1186"/>
                  <a:pt x="693" y="1186"/>
                </a:cubicBezTo>
                <a:cubicBezTo>
                  <a:pt x="693" y="1187"/>
                  <a:pt x="694" y="1188"/>
                  <a:pt x="694" y="1189"/>
                </a:cubicBezTo>
                <a:cubicBezTo>
                  <a:pt x="694" y="1190"/>
                  <a:pt x="695" y="1190"/>
                  <a:pt x="695" y="1189"/>
                </a:cubicBezTo>
                <a:cubicBezTo>
                  <a:pt x="695" y="1189"/>
                  <a:pt x="695" y="1189"/>
                  <a:pt x="695" y="1189"/>
                </a:cubicBezTo>
                <a:cubicBezTo>
                  <a:pt x="695" y="1190"/>
                  <a:pt x="696" y="1190"/>
                  <a:pt x="697" y="1191"/>
                </a:cubicBezTo>
                <a:cubicBezTo>
                  <a:pt x="697" y="1192"/>
                  <a:pt x="697" y="1191"/>
                  <a:pt x="697" y="1191"/>
                </a:cubicBezTo>
                <a:cubicBezTo>
                  <a:pt x="696" y="1190"/>
                  <a:pt x="695" y="1189"/>
                  <a:pt x="694" y="1187"/>
                </a:cubicBezTo>
                <a:cubicBezTo>
                  <a:pt x="694" y="1187"/>
                  <a:pt x="694" y="1187"/>
                  <a:pt x="694" y="1186"/>
                </a:cubicBezTo>
                <a:cubicBezTo>
                  <a:pt x="695" y="1186"/>
                  <a:pt x="697" y="1186"/>
                  <a:pt x="699" y="1186"/>
                </a:cubicBezTo>
                <a:cubicBezTo>
                  <a:pt x="699" y="1186"/>
                  <a:pt x="699" y="1186"/>
                  <a:pt x="699" y="1186"/>
                </a:cubicBezTo>
                <a:cubicBezTo>
                  <a:pt x="697" y="1186"/>
                  <a:pt x="695" y="1186"/>
                  <a:pt x="694" y="1186"/>
                </a:cubicBezTo>
                <a:cubicBezTo>
                  <a:pt x="693" y="1186"/>
                  <a:pt x="693" y="1185"/>
                  <a:pt x="693" y="1185"/>
                </a:cubicBezTo>
                <a:cubicBezTo>
                  <a:pt x="695" y="1185"/>
                  <a:pt x="697" y="1185"/>
                  <a:pt x="699" y="1184"/>
                </a:cubicBezTo>
                <a:cubicBezTo>
                  <a:pt x="699" y="1184"/>
                  <a:pt x="699" y="1184"/>
                  <a:pt x="699" y="1184"/>
                </a:cubicBezTo>
                <a:cubicBezTo>
                  <a:pt x="699" y="1184"/>
                  <a:pt x="699" y="1184"/>
                  <a:pt x="699" y="1184"/>
                </a:cubicBezTo>
                <a:cubicBezTo>
                  <a:pt x="702" y="1184"/>
                  <a:pt x="705" y="1183"/>
                  <a:pt x="708" y="1183"/>
                </a:cubicBezTo>
                <a:cubicBezTo>
                  <a:pt x="708" y="1183"/>
                  <a:pt x="708" y="1183"/>
                  <a:pt x="708" y="1183"/>
                </a:cubicBezTo>
                <a:cubicBezTo>
                  <a:pt x="708" y="1184"/>
                  <a:pt x="708" y="1184"/>
                  <a:pt x="709" y="1184"/>
                </a:cubicBezTo>
                <a:cubicBezTo>
                  <a:pt x="709" y="1183"/>
                  <a:pt x="710" y="1183"/>
                  <a:pt x="710" y="1182"/>
                </a:cubicBezTo>
                <a:cubicBezTo>
                  <a:pt x="711" y="1182"/>
                  <a:pt x="711" y="1182"/>
                  <a:pt x="712" y="1182"/>
                </a:cubicBezTo>
                <a:cubicBezTo>
                  <a:pt x="714" y="1182"/>
                  <a:pt x="716" y="1182"/>
                  <a:pt x="718" y="1182"/>
                </a:cubicBezTo>
                <a:cubicBezTo>
                  <a:pt x="718" y="1182"/>
                  <a:pt x="719" y="1182"/>
                  <a:pt x="719" y="1182"/>
                </a:cubicBezTo>
                <a:cubicBezTo>
                  <a:pt x="727" y="1181"/>
                  <a:pt x="736" y="1181"/>
                  <a:pt x="745" y="1181"/>
                </a:cubicBezTo>
                <a:cubicBezTo>
                  <a:pt x="746" y="1181"/>
                  <a:pt x="747" y="1182"/>
                  <a:pt x="749" y="1183"/>
                </a:cubicBezTo>
                <a:close/>
                <a:moveTo>
                  <a:pt x="709" y="1226"/>
                </a:moveTo>
                <a:cubicBezTo>
                  <a:pt x="709" y="1226"/>
                  <a:pt x="709" y="1226"/>
                  <a:pt x="709" y="1226"/>
                </a:cubicBezTo>
                <a:cubicBezTo>
                  <a:pt x="707" y="1224"/>
                  <a:pt x="706" y="1221"/>
                  <a:pt x="705" y="1218"/>
                </a:cubicBezTo>
                <a:cubicBezTo>
                  <a:pt x="706" y="1220"/>
                  <a:pt x="707" y="1222"/>
                  <a:pt x="709" y="1224"/>
                </a:cubicBezTo>
                <a:cubicBezTo>
                  <a:pt x="709" y="1225"/>
                  <a:pt x="709" y="1225"/>
                  <a:pt x="709" y="1226"/>
                </a:cubicBezTo>
                <a:close/>
                <a:moveTo>
                  <a:pt x="709" y="1226"/>
                </a:moveTo>
                <a:cubicBezTo>
                  <a:pt x="710" y="1226"/>
                  <a:pt x="710" y="1227"/>
                  <a:pt x="710" y="1227"/>
                </a:cubicBezTo>
                <a:cubicBezTo>
                  <a:pt x="710" y="1227"/>
                  <a:pt x="709" y="1226"/>
                  <a:pt x="709" y="1226"/>
                </a:cubicBezTo>
                <a:cubicBezTo>
                  <a:pt x="709" y="1226"/>
                  <a:pt x="709" y="1226"/>
                  <a:pt x="709" y="1226"/>
                </a:cubicBezTo>
                <a:close/>
                <a:moveTo>
                  <a:pt x="704" y="1224"/>
                </a:moveTo>
                <a:cubicBezTo>
                  <a:pt x="704" y="1224"/>
                  <a:pt x="704" y="1224"/>
                  <a:pt x="704" y="1224"/>
                </a:cubicBezTo>
                <a:cubicBezTo>
                  <a:pt x="703" y="1222"/>
                  <a:pt x="701" y="1220"/>
                  <a:pt x="700" y="1218"/>
                </a:cubicBezTo>
                <a:cubicBezTo>
                  <a:pt x="700" y="1218"/>
                  <a:pt x="701" y="1217"/>
                  <a:pt x="701" y="1217"/>
                </a:cubicBezTo>
                <a:cubicBezTo>
                  <a:pt x="701" y="1217"/>
                  <a:pt x="701" y="1217"/>
                  <a:pt x="701" y="1217"/>
                </a:cubicBezTo>
                <a:cubicBezTo>
                  <a:pt x="703" y="1220"/>
                  <a:pt x="704" y="1223"/>
                  <a:pt x="705" y="1225"/>
                </a:cubicBezTo>
                <a:cubicBezTo>
                  <a:pt x="705" y="1225"/>
                  <a:pt x="705" y="1225"/>
                  <a:pt x="705" y="1225"/>
                </a:cubicBezTo>
                <a:cubicBezTo>
                  <a:pt x="705" y="1225"/>
                  <a:pt x="704" y="1224"/>
                  <a:pt x="704" y="1224"/>
                </a:cubicBezTo>
                <a:close/>
                <a:moveTo>
                  <a:pt x="666" y="1160"/>
                </a:moveTo>
                <a:cubicBezTo>
                  <a:pt x="672" y="1168"/>
                  <a:pt x="678" y="1177"/>
                  <a:pt x="683" y="1186"/>
                </a:cubicBezTo>
                <a:cubicBezTo>
                  <a:pt x="682" y="1186"/>
                  <a:pt x="682" y="1186"/>
                  <a:pt x="681" y="1186"/>
                </a:cubicBezTo>
                <a:cubicBezTo>
                  <a:pt x="681" y="1186"/>
                  <a:pt x="681" y="1186"/>
                  <a:pt x="681" y="1186"/>
                </a:cubicBezTo>
                <a:cubicBezTo>
                  <a:pt x="682" y="1186"/>
                  <a:pt x="682" y="1186"/>
                  <a:pt x="683" y="1186"/>
                </a:cubicBezTo>
                <a:cubicBezTo>
                  <a:pt x="686" y="1192"/>
                  <a:pt x="689" y="1198"/>
                  <a:pt x="691" y="1204"/>
                </a:cubicBezTo>
                <a:cubicBezTo>
                  <a:pt x="686" y="1195"/>
                  <a:pt x="680" y="1186"/>
                  <a:pt x="675" y="1178"/>
                </a:cubicBezTo>
                <a:cubicBezTo>
                  <a:pt x="672" y="1172"/>
                  <a:pt x="669" y="1166"/>
                  <a:pt x="666" y="1160"/>
                </a:cubicBezTo>
                <a:close/>
                <a:moveTo>
                  <a:pt x="627" y="1115"/>
                </a:moveTo>
                <a:cubicBezTo>
                  <a:pt x="627" y="1115"/>
                  <a:pt x="626" y="1115"/>
                  <a:pt x="626" y="1115"/>
                </a:cubicBezTo>
                <a:cubicBezTo>
                  <a:pt x="610" y="1099"/>
                  <a:pt x="593" y="1084"/>
                  <a:pt x="574" y="1071"/>
                </a:cubicBezTo>
                <a:cubicBezTo>
                  <a:pt x="566" y="1066"/>
                  <a:pt x="559" y="1062"/>
                  <a:pt x="552" y="1058"/>
                </a:cubicBezTo>
                <a:cubicBezTo>
                  <a:pt x="553" y="1058"/>
                  <a:pt x="554" y="1058"/>
                  <a:pt x="555" y="1059"/>
                </a:cubicBezTo>
                <a:cubicBezTo>
                  <a:pt x="555" y="1060"/>
                  <a:pt x="556" y="1059"/>
                  <a:pt x="555" y="1058"/>
                </a:cubicBezTo>
                <a:cubicBezTo>
                  <a:pt x="554" y="1057"/>
                  <a:pt x="552" y="1057"/>
                  <a:pt x="550" y="1057"/>
                </a:cubicBezTo>
                <a:cubicBezTo>
                  <a:pt x="547" y="1055"/>
                  <a:pt x="544" y="1054"/>
                  <a:pt x="541" y="1052"/>
                </a:cubicBezTo>
                <a:cubicBezTo>
                  <a:pt x="546" y="1052"/>
                  <a:pt x="551" y="1052"/>
                  <a:pt x="555" y="1052"/>
                </a:cubicBezTo>
                <a:cubicBezTo>
                  <a:pt x="555" y="1053"/>
                  <a:pt x="554" y="1054"/>
                  <a:pt x="553" y="1055"/>
                </a:cubicBezTo>
                <a:cubicBezTo>
                  <a:pt x="553" y="1055"/>
                  <a:pt x="554" y="1056"/>
                  <a:pt x="554" y="1055"/>
                </a:cubicBezTo>
                <a:cubicBezTo>
                  <a:pt x="554" y="1054"/>
                  <a:pt x="555" y="1053"/>
                  <a:pt x="556" y="1052"/>
                </a:cubicBezTo>
                <a:cubicBezTo>
                  <a:pt x="556" y="1053"/>
                  <a:pt x="557" y="1053"/>
                  <a:pt x="558" y="1054"/>
                </a:cubicBezTo>
                <a:cubicBezTo>
                  <a:pt x="557" y="1053"/>
                  <a:pt x="556" y="1053"/>
                  <a:pt x="556" y="1052"/>
                </a:cubicBezTo>
                <a:cubicBezTo>
                  <a:pt x="556" y="1052"/>
                  <a:pt x="556" y="1052"/>
                  <a:pt x="556" y="1052"/>
                </a:cubicBezTo>
                <a:cubicBezTo>
                  <a:pt x="556" y="1052"/>
                  <a:pt x="557" y="1052"/>
                  <a:pt x="558" y="1052"/>
                </a:cubicBezTo>
                <a:cubicBezTo>
                  <a:pt x="558" y="1052"/>
                  <a:pt x="558" y="1051"/>
                  <a:pt x="558" y="1051"/>
                </a:cubicBezTo>
                <a:cubicBezTo>
                  <a:pt x="557" y="1051"/>
                  <a:pt x="557" y="1051"/>
                  <a:pt x="556" y="1051"/>
                </a:cubicBezTo>
                <a:cubicBezTo>
                  <a:pt x="560" y="1046"/>
                  <a:pt x="564" y="1041"/>
                  <a:pt x="569" y="1037"/>
                </a:cubicBezTo>
                <a:cubicBezTo>
                  <a:pt x="569" y="1037"/>
                  <a:pt x="569" y="1037"/>
                  <a:pt x="568" y="1037"/>
                </a:cubicBezTo>
                <a:cubicBezTo>
                  <a:pt x="563" y="1041"/>
                  <a:pt x="560" y="1046"/>
                  <a:pt x="556" y="1051"/>
                </a:cubicBezTo>
                <a:cubicBezTo>
                  <a:pt x="555" y="1051"/>
                  <a:pt x="555" y="1051"/>
                  <a:pt x="554" y="1051"/>
                </a:cubicBezTo>
                <a:cubicBezTo>
                  <a:pt x="554" y="1051"/>
                  <a:pt x="553" y="1051"/>
                  <a:pt x="553" y="1051"/>
                </a:cubicBezTo>
                <a:cubicBezTo>
                  <a:pt x="553" y="1051"/>
                  <a:pt x="554" y="1051"/>
                  <a:pt x="554" y="1051"/>
                </a:cubicBezTo>
                <a:cubicBezTo>
                  <a:pt x="549" y="1051"/>
                  <a:pt x="544" y="1051"/>
                  <a:pt x="539" y="1051"/>
                </a:cubicBezTo>
                <a:cubicBezTo>
                  <a:pt x="541" y="1049"/>
                  <a:pt x="542" y="1047"/>
                  <a:pt x="543" y="1045"/>
                </a:cubicBezTo>
                <a:cubicBezTo>
                  <a:pt x="544" y="1045"/>
                  <a:pt x="544" y="1045"/>
                  <a:pt x="544" y="1045"/>
                </a:cubicBezTo>
                <a:cubicBezTo>
                  <a:pt x="544" y="1045"/>
                  <a:pt x="544" y="1045"/>
                  <a:pt x="543" y="1045"/>
                </a:cubicBezTo>
                <a:cubicBezTo>
                  <a:pt x="547" y="1039"/>
                  <a:pt x="550" y="1033"/>
                  <a:pt x="555" y="1029"/>
                </a:cubicBezTo>
                <a:cubicBezTo>
                  <a:pt x="555" y="1029"/>
                  <a:pt x="555" y="1029"/>
                  <a:pt x="555" y="1029"/>
                </a:cubicBezTo>
                <a:cubicBezTo>
                  <a:pt x="558" y="1030"/>
                  <a:pt x="561" y="1032"/>
                  <a:pt x="563" y="1033"/>
                </a:cubicBezTo>
                <a:cubicBezTo>
                  <a:pt x="569" y="1036"/>
                  <a:pt x="574" y="1040"/>
                  <a:pt x="580" y="1043"/>
                </a:cubicBezTo>
                <a:cubicBezTo>
                  <a:pt x="574" y="1048"/>
                  <a:pt x="571" y="1054"/>
                  <a:pt x="567" y="1060"/>
                </a:cubicBezTo>
                <a:cubicBezTo>
                  <a:pt x="566" y="1059"/>
                  <a:pt x="565" y="1058"/>
                  <a:pt x="564" y="1057"/>
                </a:cubicBezTo>
                <a:cubicBezTo>
                  <a:pt x="565" y="1058"/>
                  <a:pt x="566" y="1059"/>
                  <a:pt x="567" y="1060"/>
                </a:cubicBezTo>
                <a:cubicBezTo>
                  <a:pt x="567" y="1060"/>
                  <a:pt x="567" y="1061"/>
                  <a:pt x="567" y="1061"/>
                </a:cubicBezTo>
                <a:cubicBezTo>
                  <a:pt x="567" y="1061"/>
                  <a:pt x="567" y="1062"/>
                  <a:pt x="567" y="1061"/>
                </a:cubicBezTo>
                <a:cubicBezTo>
                  <a:pt x="567" y="1061"/>
                  <a:pt x="567" y="1061"/>
                  <a:pt x="568" y="1060"/>
                </a:cubicBezTo>
                <a:cubicBezTo>
                  <a:pt x="574" y="1065"/>
                  <a:pt x="581" y="1070"/>
                  <a:pt x="588" y="1075"/>
                </a:cubicBezTo>
                <a:cubicBezTo>
                  <a:pt x="587" y="1076"/>
                  <a:pt x="586" y="1077"/>
                  <a:pt x="586" y="1078"/>
                </a:cubicBezTo>
                <a:cubicBezTo>
                  <a:pt x="586" y="1078"/>
                  <a:pt x="586" y="1078"/>
                  <a:pt x="586" y="1078"/>
                </a:cubicBezTo>
                <a:cubicBezTo>
                  <a:pt x="587" y="1077"/>
                  <a:pt x="587" y="1076"/>
                  <a:pt x="588" y="1075"/>
                </a:cubicBezTo>
                <a:cubicBezTo>
                  <a:pt x="594" y="1080"/>
                  <a:pt x="600" y="1085"/>
                  <a:pt x="606" y="1090"/>
                </a:cubicBezTo>
                <a:cubicBezTo>
                  <a:pt x="605" y="1091"/>
                  <a:pt x="605" y="1091"/>
                  <a:pt x="605" y="1092"/>
                </a:cubicBezTo>
                <a:cubicBezTo>
                  <a:pt x="605" y="1092"/>
                  <a:pt x="605" y="1092"/>
                  <a:pt x="605" y="1092"/>
                </a:cubicBezTo>
                <a:cubicBezTo>
                  <a:pt x="606" y="1092"/>
                  <a:pt x="606" y="1091"/>
                  <a:pt x="606" y="1091"/>
                </a:cubicBezTo>
                <a:cubicBezTo>
                  <a:pt x="624" y="1107"/>
                  <a:pt x="641" y="1125"/>
                  <a:pt x="657" y="1143"/>
                </a:cubicBezTo>
                <a:cubicBezTo>
                  <a:pt x="659" y="1147"/>
                  <a:pt x="661" y="1151"/>
                  <a:pt x="663" y="1155"/>
                </a:cubicBezTo>
                <a:cubicBezTo>
                  <a:pt x="657" y="1149"/>
                  <a:pt x="651" y="1142"/>
                  <a:pt x="646" y="1136"/>
                </a:cubicBezTo>
                <a:cubicBezTo>
                  <a:pt x="640" y="1129"/>
                  <a:pt x="633" y="1122"/>
                  <a:pt x="627" y="1116"/>
                </a:cubicBezTo>
                <a:cubicBezTo>
                  <a:pt x="627" y="1115"/>
                  <a:pt x="627" y="1115"/>
                  <a:pt x="627" y="1115"/>
                </a:cubicBezTo>
                <a:close/>
                <a:moveTo>
                  <a:pt x="627" y="1120"/>
                </a:moveTo>
                <a:cubicBezTo>
                  <a:pt x="620" y="1113"/>
                  <a:pt x="612" y="1107"/>
                  <a:pt x="605" y="1101"/>
                </a:cubicBezTo>
                <a:cubicBezTo>
                  <a:pt x="602" y="1098"/>
                  <a:pt x="600" y="1096"/>
                  <a:pt x="597" y="1093"/>
                </a:cubicBezTo>
                <a:cubicBezTo>
                  <a:pt x="597" y="1093"/>
                  <a:pt x="597" y="1093"/>
                  <a:pt x="596" y="1094"/>
                </a:cubicBezTo>
                <a:cubicBezTo>
                  <a:pt x="596" y="1094"/>
                  <a:pt x="596" y="1094"/>
                  <a:pt x="596" y="1094"/>
                </a:cubicBezTo>
                <a:cubicBezTo>
                  <a:pt x="593" y="1092"/>
                  <a:pt x="589" y="1089"/>
                  <a:pt x="585" y="1086"/>
                </a:cubicBezTo>
                <a:cubicBezTo>
                  <a:pt x="575" y="1078"/>
                  <a:pt x="564" y="1070"/>
                  <a:pt x="553" y="1062"/>
                </a:cubicBezTo>
                <a:cubicBezTo>
                  <a:pt x="554" y="1063"/>
                  <a:pt x="555" y="1063"/>
                  <a:pt x="556" y="1063"/>
                </a:cubicBezTo>
                <a:cubicBezTo>
                  <a:pt x="555" y="1063"/>
                  <a:pt x="555" y="1064"/>
                  <a:pt x="556" y="1064"/>
                </a:cubicBezTo>
                <a:cubicBezTo>
                  <a:pt x="556" y="1063"/>
                  <a:pt x="557" y="1063"/>
                  <a:pt x="557" y="1063"/>
                </a:cubicBezTo>
                <a:cubicBezTo>
                  <a:pt x="558" y="1063"/>
                  <a:pt x="558" y="1063"/>
                  <a:pt x="558" y="1063"/>
                </a:cubicBezTo>
                <a:cubicBezTo>
                  <a:pt x="558" y="1063"/>
                  <a:pt x="558" y="1062"/>
                  <a:pt x="558" y="1062"/>
                </a:cubicBezTo>
                <a:cubicBezTo>
                  <a:pt x="558" y="1062"/>
                  <a:pt x="558" y="1062"/>
                  <a:pt x="558" y="1062"/>
                </a:cubicBezTo>
                <a:cubicBezTo>
                  <a:pt x="562" y="1064"/>
                  <a:pt x="567" y="1067"/>
                  <a:pt x="571" y="1070"/>
                </a:cubicBezTo>
                <a:cubicBezTo>
                  <a:pt x="591" y="1083"/>
                  <a:pt x="609" y="1098"/>
                  <a:pt x="626" y="1115"/>
                </a:cubicBezTo>
                <a:cubicBezTo>
                  <a:pt x="626" y="1115"/>
                  <a:pt x="626" y="1115"/>
                  <a:pt x="626" y="1115"/>
                </a:cubicBezTo>
                <a:cubicBezTo>
                  <a:pt x="626" y="1117"/>
                  <a:pt x="627" y="1119"/>
                  <a:pt x="627" y="1120"/>
                </a:cubicBezTo>
                <a:close/>
                <a:moveTo>
                  <a:pt x="634" y="1141"/>
                </a:moveTo>
                <a:cubicBezTo>
                  <a:pt x="633" y="1141"/>
                  <a:pt x="633" y="1140"/>
                  <a:pt x="632" y="1139"/>
                </a:cubicBezTo>
                <a:cubicBezTo>
                  <a:pt x="632" y="1139"/>
                  <a:pt x="631" y="1139"/>
                  <a:pt x="632" y="1140"/>
                </a:cubicBezTo>
                <a:cubicBezTo>
                  <a:pt x="633" y="1141"/>
                  <a:pt x="634" y="1143"/>
                  <a:pt x="635" y="1145"/>
                </a:cubicBezTo>
                <a:cubicBezTo>
                  <a:pt x="636" y="1147"/>
                  <a:pt x="636" y="1149"/>
                  <a:pt x="637" y="1151"/>
                </a:cubicBezTo>
                <a:cubicBezTo>
                  <a:pt x="636" y="1151"/>
                  <a:pt x="635" y="1151"/>
                  <a:pt x="634" y="1151"/>
                </a:cubicBezTo>
                <a:cubicBezTo>
                  <a:pt x="633" y="1146"/>
                  <a:pt x="631" y="1141"/>
                  <a:pt x="630" y="1137"/>
                </a:cubicBezTo>
                <a:cubicBezTo>
                  <a:pt x="630" y="1137"/>
                  <a:pt x="630" y="1137"/>
                  <a:pt x="630" y="1137"/>
                </a:cubicBezTo>
                <a:cubicBezTo>
                  <a:pt x="631" y="1137"/>
                  <a:pt x="631" y="1136"/>
                  <a:pt x="630" y="1136"/>
                </a:cubicBezTo>
                <a:cubicBezTo>
                  <a:pt x="630" y="1136"/>
                  <a:pt x="630" y="1136"/>
                  <a:pt x="630" y="1135"/>
                </a:cubicBezTo>
                <a:cubicBezTo>
                  <a:pt x="628" y="1132"/>
                  <a:pt x="627" y="1128"/>
                  <a:pt x="626" y="1125"/>
                </a:cubicBezTo>
                <a:cubicBezTo>
                  <a:pt x="628" y="1126"/>
                  <a:pt x="629" y="1127"/>
                  <a:pt x="630" y="1128"/>
                </a:cubicBezTo>
                <a:cubicBezTo>
                  <a:pt x="631" y="1132"/>
                  <a:pt x="633" y="1137"/>
                  <a:pt x="634" y="1141"/>
                </a:cubicBezTo>
                <a:close/>
                <a:moveTo>
                  <a:pt x="685" y="1218"/>
                </a:moveTo>
                <a:cubicBezTo>
                  <a:pt x="685" y="1219"/>
                  <a:pt x="686" y="1220"/>
                  <a:pt x="686" y="1221"/>
                </a:cubicBezTo>
                <a:cubicBezTo>
                  <a:pt x="686" y="1221"/>
                  <a:pt x="686" y="1221"/>
                  <a:pt x="686" y="1221"/>
                </a:cubicBezTo>
                <a:cubicBezTo>
                  <a:pt x="686" y="1221"/>
                  <a:pt x="686" y="1221"/>
                  <a:pt x="685" y="1221"/>
                </a:cubicBezTo>
                <a:cubicBezTo>
                  <a:pt x="685" y="1221"/>
                  <a:pt x="684" y="1221"/>
                  <a:pt x="683" y="1221"/>
                </a:cubicBezTo>
                <a:cubicBezTo>
                  <a:pt x="682" y="1219"/>
                  <a:pt x="681" y="1216"/>
                  <a:pt x="680" y="1214"/>
                </a:cubicBezTo>
                <a:cubicBezTo>
                  <a:pt x="681" y="1214"/>
                  <a:pt x="682" y="1214"/>
                  <a:pt x="682" y="1215"/>
                </a:cubicBezTo>
                <a:cubicBezTo>
                  <a:pt x="683" y="1215"/>
                  <a:pt x="683" y="1216"/>
                  <a:pt x="684" y="1216"/>
                </a:cubicBezTo>
                <a:cubicBezTo>
                  <a:pt x="684" y="1217"/>
                  <a:pt x="684" y="1218"/>
                  <a:pt x="685" y="1218"/>
                </a:cubicBezTo>
                <a:close/>
                <a:moveTo>
                  <a:pt x="670" y="1230"/>
                </a:moveTo>
                <a:cubicBezTo>
                  <a:pt x="670" y="1230"/>
                  <a:pt x="670" y="1229"/>
                  <a:pt x="670" y="1229"/>
                </a:cubicBezTo>
                <a:cubicBezTo>
                  <a:pt x="670" y="1229"/>
                  <a:pt x="670" y="1229"/>
                  <a:pt x="670" y="1230"/>
                </a:cubicBezTo>
                <a:cubicBezTo>
                  <a:pt x="670" y="1230"/>
                  <a:pt x="670" y="1230"/>
                  <a:pt x="670" y="1230"/>
                </a:cubicBezTo>
                <a:close/>
                <a:moveTo>
                  <a:pt x="662" y="1230"/>
                </a:moveTo>
                <a:cubicBezTo>
                  <a:pt x="662" y="1229"/>
                  <a:pt x="662" y="1228"/>
                  <a:pt x="661" y="1228"/>
                </a:cubicBezTo>
                <a:cubicBezTo>
                  <a:pt x="661" y="1228"/>
                  <a:pt x="661" y="1228"/>
                  <a:pt x="661" y="1228"/>
                </a:cubicBezTo>
                <a:cubicBezTo>
                  <a:pt x="663" y="1228"/>
                  <a:pt x="664" y="1228"/>
                  <a:pt x="665" y="1228"/>
                </a:cubicBezTo>
                <a:cubicBezTo>
                  <a:pt x="666" y="1229"/>
                  <a:pt x="666" y="1229"/>
                  <a:pt x="666" y="1230"/>
                </a:cubicBezTo>
                <a:cubicBezTo>
                  <a:pt x="665" y="1230"/>
                  <a:pt x="664" y="1230"/>
                  <a:pt x="662" y="1230"/>
                </a:cubicBezTo>
                <a:close/>
                <a:moveTo>
                  <a:pt x="648" y="1224"/>
                </a:moveTo>
                <a:cubicBezTo>
                  <a:pt x="645" y="1220"/>
                  <a:pt x="643" y="1216"/>
                  <a:pt x="641" y="1212"/>
                </a:cubicBezTo>
                <a:cubicBezTo>
                  <a:pt x="642" y="1212"/>
                  <a:pt x="643" y="1213"/>
                  <a:pt x="644" y="1213"/>
                </a:cubicBezTo>
                <a:cubicBezTo>
                  <a:pt x="646" y="1215"/>
                  <a:pt x="648" y="1217"/>
                  <a:pt x="651" y="1219"/>
                </a:cubicBezTo>
                <a:cubicBezTo>
                  <a:pt x="651" y="1219"/>
                  <a:pt x="652" y="1219"/>
                  <a:pt x="651" y="1218"/>
                </a:cubicBezTo>
                <a:cubicBezTo>
                  <a:pt x="649" y="1217"/>
                  <a:pt x="647" y="1215"/>
                  <a:pt x="646" y="1213"/>
                </a:cubicBezTo>
                <a:cubicBezTo>
                  <a:pt x="647" y="1213"/>
                  <a:pt x="648" y="1214"/>
                  <a:pt x="649" y="1214"/>
                </a:cubicBezTo>
                <a:cubicBezTo>
                  <a:pt x="650" y="1216"/>
                  <a:pt x="652" y="1219"/>
                  <a:pt x="653" y="1221"/>
                </a:cubicBezTo>
                <a:cubicBezTo>
                  <a:pt x="654" y="1222"/>
                  <a:pt x="654" y="1223"/>
                  <a:pt x="655" y="1225"/>
                </a:cubicBezTo>
                <a:cubicBezTo>
                  <a:pt x="654" y="1225"/>
                  <a:pt x="653" y="1225"/>
                  <a:pt x="652" y="1225"/>
                </a:cubicBezTo>
                <a:cubicBezTo>
                  <a:pt x="650" y="1224"/>
                  <a:pt x="649" y="1224"/>
                  <a:pt x="648" y="1224"/>
                </a:cubicBezTo>
                <a:close/>
                <a:moveTo>
                  <a:pt x="619" y="1222"/>
                </a:moveTo>
                <a:cubicBezTo>
                  <a:pt x="619" y="1221"/>
                  <a:pt x="618" y="1221"/>
                  <a:pt x="618" y="1220"/>
                </a:cubicBezTo>
                <a:cubicBezTo>
                  <a:pt x="619" y="1220"/>
                  <a:pt x="619" y="1220"/>
                  <a:pt x="620" y="1220"/>
                </a:cubicBezTo>
                <a:cubicBezTo>
                  <a:pt x="620" y="1221"/>
                  <a:pt x="620" y="1222"/>
                  <a:pt x="620" y="1222"/>
                </a:cubicBezTo>
                <a:cubicBezTo>
                  <a:pt x="620" y="1222"/>
                  <a:pt x="619" y="1222"/>
                  <a:pt x="619" y="1222"/>
                </a:cubicBezTo>
                <a:close/>
                <a:moveTo>
                  <a:pt x="569" y="1147"/>
                </a:moveTo>
                <a:cubicBezTo>
                  <a:pt x="568" y="1145"/>
                  <a:pt x="568" y="1144"/>
                  <a:pt x="567" y="1143"/>
                </a:cubicBezTo>
                <a:cubicBezTo>
                  <a:pt x="565" y="1140"/>
                  <a:pt x="564" y="1138"/>
                  <a:pt x="563" y="1136"/>
                </a:cubicBezTo>
                <a:cubicBezTo>
                  <a:pt x="563" y="1135"/>
                  <a:pt x="562" y="1134"/>
                  <a:pt x="562" y="1134"/>
                </a:cubicBezTo>
                <a:cubicBezTo>
                  <a:pt x="562" y="1133"/>
                  <a:pt x="562" y="1133"/>
                  <a:pt x="561" y="1132"/>
                </a:cubicBezTo>
                <a:cubicBezTo>
                  <a:pt x="562" y="1133"/>
                  <a:pt x="563" y="1134"/>
                  <a:pt x="564" y="1134"/>
                </a:cubicBezTo>
                <a:cubicBezTo>
                  <a:pt x="565" y="1136"/>
                  <a:pt x="567" y="1137"/>
                  <a:pt x="568" y="1138"/>
                </a:cubicBezTo>
                <a:cubicBezTo>
                  <a:pt x="570" y="1143"/>
                  <a:pt x="573" y="1147"/>
                  <a:pt x="575" y="1152"/>
                </a:cubicBezTo>
                <a:cubicBezTo>
                  <a:pt x="573" y="1151"/>
                  <a:pt x="571" y="1149"/>
                  <a:pt x="570" y="1147"/>
                </a:cubicBezTo>
                <a:cubicBezTo>
                  <a:pt x="569" y="1147"/>
                  <a:pt x="569" y="1147"/>
                  <a:pt x="569" y="1147"/>
                </a:cubicBezTo>
                <a:close/>
                <a:moveTo>
                  <a:pt x="506" y="1090"/>
                </a:moveTo>
                <a:cubicBezTo>
                  <a:pt x="505" y="1087"/>
                  <a:pt x="504" y="1084"/>
                  <a:pt x="503" y="1082"/>
                </a:cubicBezTo>
                <a:cubicBezTo>
                  <a:pt x="506" y="1081"/>
                  <a:pt x="508" y="1081"/>
                  <a:pt x="511" y="1082"/>
                </a:cubicBezTo>
                <a:cubicBezTo>
                  <a:pt x="512" y="1084"/>
                  <a:pt x="513" y="1087"/>
                  <a:pt x="514" y="1089"/>
                </a:cubicBezTo>
                <a:cubicBezTo>
                  <a:pt x="513" y="1089"/>
                  <a:pt x="512" y="1090"/>
                  <a:pt x="511" y="1090"/>
                </a:cubicBezTo>
                <a:cubicBezTo>
                  <a:pt x="509" y="1090"/>
                  <a:pt x="508" y="1090"/>
                  <a:pt x="506" y="1090"/>
                </a:cubicBezTo>
                <a:close/>
                <a:moveTo>
                  <a:pt x="500" y="1090"/>
                </a:moveTo>
                <a:cubicBezTo>
                  <a:pt x="502" y="1090"/>
                  <a:pt x="504" y="1090"/>
                  <a:pt x="505" y="1091"/>
                </a:cubicBezTo>
                <a:cubicBezTo>
                  <a:pt x="505" y="1091"/>
                  <a:pt x="506" y="1092"/>
                  <a:pt x="506" y="1092"/>
                </a:cubicBezTo>
                <a:cubicBezTo>
                  <a:pt x="504" y="1091"/>
                  <a:pt x="502" y="1091"/>
                  <a:pt x="500" y="1090"/>
                </a:cubicBezTo>
                <a:close/>
                <a:moveTo>
                  <a:pt x="478" y="1094"/>
                </a:moveTo>
                <a:cubicBezTo>
                  <a:pt x="477" y="1092"/>
                  <a:pt x="476" y="1090"/>
                  <a:pt x="475" y="1088"/>
                </a:cubicBezTo>
                <a:cubicBezTo>
                  <a:pt x="479" y="1088"/>
                  <a:pt x="484" y="1088"/>
                  <a:pt x="489" y="1089"/>
                </a:cubicBezTo>
                <a:cubicBezTo>
                  <a:pt x="485" y="1090"/>
                  <a:pt x="482" y="1092"/>
                  <a:pt x="478" y="1094"/>
                </a:cubicBezTo>
                <a:close/>
                <a:moveTo>
                  <a:pt x="474" y="1087"/>
                </a:moveTo>
                <a:cubicBezTo>
                  <a:pt x="474" y="1087"/>
                  <a:pt x="474" y="1086"/>
                  <a:pt x="474" y="1085"/>
                </a:cubicBezTo>
                <a:cubicBezTo>
                  <a:pt x="476" y="1085"/>
                  <a:pt x="479" y="1084"/>
                  <a:pt x="481" y="1084"/>
                </a:cubicBezTo>
                <a:cubicBezTo>
                  <a:pt x="485" y="1085"/>
                  <a:pt x="489" y="1086"/>
                  <a:pt x="492" y="1088"/>
                </a:cubicBezTo>
                <a:cubicBezTo>
                  <a:pt x="492" y="1088"/>
                  <a:pt x="491" y="1088"/>
                  <a:pt x="491" y="1088"/>
                </a:cubicBezTo>
                <a:cubicBezTo>
                  <a:pt x="485" y="1088"/>
                  <a:pt x="480" y="1087"/>
                  <a:pt x="474" y="1087"/>
                </a:cubicBezTo>
                <a:close/>
                <a:moveTo>
                  <a:pt x="459" y="1083"/>
                </a:moveTo>
                <a:cubicBezTo>
                  <a:pt x="459" y="1083"/>
                  <a:pt x="459" y="1083"/>
                  <a:pt x="459" y="1083"/>
                </a:cubicBezTo>
                <a:cubicBezTo>
                  <a:pt x="460" y="1083"/>
                  <a:pt x="460" y="1082"/>
                  <a:pt x="459" y="1082"/>
                </a:cubicBezTo>
                <a:cubicBezTo>
                  <a:pt x="459" y="1082"/>
                  <a:pt x="459" y="1082"/>
                  <a:pt x="459" y="1082"/>
                </a:cubicBezTo>
                <a:cubicBezTo>
                  <a:pt x="458" y="1081"/>
                  <a:pt x="458" y="1079"/>
                  <a:pt x="458" y="1078"/>
                </a:cubicBezTo>
                <a:cubicBezTo>
                  <a:pt x="463" y="1079"/>
                  <a:pt x="468" y="1080"/>
                  <a:pt x="472" y="1081"/>
                </a:cubicBezTo>
                <a:cubicBezTo>
                  <a:pt x="472" y="1081"/>
                  <a:pt x="472" y="1082"/>
                  <a:pt x="472" y="1082"/>
                </a:cubicBezTo>
                <a:cubicBezTo>
                  <a:pt x="469" y="1083"/>
                  <a:pt x="465" y="1084"/>
                  <a:pt x="462" y="1087"/>
                </a:cubicBezTo>
                <a:cubicBezTo>
                  <a:pt x="462" y="1087"/>
                  <a:pt x="461" y="1087"/>
                  <a:pt x="461" y="1087"/>
                </a:cubicBezTo>
                <a:cubicBezTo>
                  <a:pt x="460" y="1087"/>
                  <a:pt x="460" y="1087"/>
                  <a:pt x="460" y="1087"/>
                </a:cubicBezTo>
                <a:cubicBezTo>
                  <a:pt x="460" y="1086"/>
                  <a:pt x="459" y="1085"/>
                  <a:pt x="459" y="1083"/>
                </a:cubicBezTo>
                <a:close/>
                <a:moveTo>
                  <a:pt x="393" y="1083"/>
                </a:moveTo>
                <a:cubicBezTo>
                  <a:pt x="391" y="1082"/>
                  <a:pt x="389" y="1081"/>
                  <a:pt x="387" y="1079"/>
                </a:cubicBezTo>
                <a:cubicBezTo>
                  <a:pt x="387" y="1079"/>
                  <a:pt x="386" y="1079"/>
                  <a:pt x="387" y="1080"/>
                </a:cubicBezTo>
                <a:cubicBezTo>
                  <a:pt x="388" y="1081"/>
                  <a:pt x="389" y="1082"/>
                  <a:pt x="391" y="1083"/>
                </a:cubicBezTo>
                <a:cubicBezTo>
                  <a:pt x="389" y="1083"/>
                  <a:pt x="387" y="1083"/>
                  <a:pt x="385" y="1083"/>
                </a:cubicBezTo>
                <a:cubicBezTo>
                  <a:pt x="384" y="1081"/>
                  <a:pt x="384" y="1079"/>
                  <a:pt x="384" y="1077"/>
                </a:cubicBezTo>
                <a:cubicBezTo>
                  <a:pt x="389" y="1077"/>
                  <a:pt x="393" y="1076"/>
                  <a:pt x="398" y="1075"/>
                </a:cubicBezTo>
                <a:cubicBezTo>
                  <a:pt x="398" y="1076"/>
                  <a:pt x="398" y="1076"/>
                  <a:pt x="398" y="1076"/>
                </a:cubicBezTo>
                <a:cubicBezTo>
                  <a:pt x="399" y="1076"/>
                  <a:pt x="399" y="1076"/>
                  <a:pt x="399" y="1076"/>
                </a:cubicBezTo>
                <a:cubicBezTo>
                  <a:pt x="399" y="1078"/>
                  <a:pt x="399" y="1080"/>
                  <a:pt x="399" y="1082"/>
                </a:cubicBezTo>
                <a:cubicBezTo>
                  <a:pt x="399" y="1083"/>
                  <a:pt x="399" y="1083"/>
                  <a:pt x="398" y="1083"/>
                </a:cubicBezTo>
                <a:cubicBezTo>
                  <a:pt x="396" y="1083"/>
                  <a:pt x="395" y="1083"/>
                  <a:pt x="393" y="1083"/>
                </a:cubicBezTo>
                <a:close/>
                <a:moveTo>
                  <a:pt x="397" y="1084"/>
                </a:moveTo>
                <a:cubicBezTo>
                  <a:pt x="397" y="1084"/>
                  <a:pt x="397" y="1084"/>
                  <a:pt x="396" y="1084"/>
                </a:cubicBezTo>
                <a:cubicBezTo>
                  <a:pt x="396" y="1084"/>
                  <a:pt x="396" y="1084"/>
                  <a:pt x="396" y="1084"/>
                </a:cubicBezTo>
                <a:cubicBezTo>
                  <a:pt x="396" y="1084"/>
                  <a:pt x="396" y="1084"/>
                  <a:pt x="397" y="1084"/>
                </a:cubicBezTo>
                <a:close/>
                <a:moveTo>
                  <a:pt x="378" y="1083"/>
                </a:moveTo>
                <a:cubicBezTo>
                  <a:pt x="377" y="1083"/>
                  <a:pt x="377" y="1082"/>
                  <a:pt x="376" y="1082"/>
                </a:cubicBezTo>
                <a:cubicBezTo>
                  <a:pt x="376" y="1081"/>
                  <a:pt x="375" y="1082"/>
                  <a:pt x="376" y="1082"/>
                </a:cubicBezTo>
                <a:cubicBezTo>
                  <a:pt x="376" y="1083"/>
                  <a:pt x="376" y="1083"/>
                  <a:pt x="377" y="1083"/>
                </a:cubicBezTo>
                <a:cubicBezTo>
                  <a:pt x="374" y="1083"/>
                  <a:pt x="372" y="1083"/>
                  <a:pt x="370" y="1083"/>
                </a:cubicBezTo>
                <a:cubicBezTo>
                  <a:pt x="370" y="1082"/>
                  <a:pt x="370" y="1081"/>
                  <a:pt x="370" y="1080"/>
                </a:cubicBezTo>
                <a:cubicBezTo>
                  <a:pt x="374" y="1079"/>
                  <a:pt x="379" y="1078"/>
                  <a:pt x="383" y="1077"/>
                </a:cubicBezTo>
                <a:cubicBezTo>
                  <a:pt x="383" y="1079"/>
                  <a:pt x="383" y="1081"/>
                  <a:pt x="384" y="1083"/>
                </a:cubicBezTo>
                <a:cubicBezTo>
                  <a:pt x="382" y="1083"/>
                  <a:pt x="380" y="1083"/>
                  <a:pt x="378" y="1083"/>
                </a:cubicBezTo>
                <a:close/>
                <a:moveTo>
                  <a:pt x="333" y="1092"/>
                </a:moveTo>
                <a:cubicBezTo>
                  <a:pt x="332" y="1092"/>
                  <a:pt x="332" y="1092"/>
                  <a:pt x="331" y="1092"/>
                </a:cubicBezTo>
                <a:cubicBezTo>
                  <a:pt x="331" y="1092"/>
                  <a:pt x="332" y="1091"/>
                  <a:pt x="332" y="1091"/>
                </a:cubicBezTo>
                <a:cubicBezTo>
                  <a:pt x="333" y="1091"/>
                  <a:pt x="334" y="1091"/>
                  <a:pt x="335" y="1091"/>
                </a:cubicBezTo>
                <a:cubicBezTo>
                  <a:pt x="335" y="1091"/>
                  <a:pt x="334" y="1092"/>
                  <a:pt x="333" y="1092"/>
                </a:cubicBezTo>
                <a:close/>
                <a:moveTo>
                  <a:pt x="316" y="1102"/>
                </a:moveTo>
                <a:cubicBezTo>
                  <a:pt x="317" y="1100"/>
                  <a:pt x="318" y="1099"/>
                  <a:pt x="319" y="1097"/>
                </a:cubicBezTo>
                <a:cubicBezTo>
                  <a:pt x="319" y="1097"/>
                  <a:pt x="319" y="1096"/>
                  <a:pt x="318" y="1097"/>
                </a:cubicBezTo>
                <a:cubicBezTo>
                  <a:pt x="317" y="1099"/>
                  <a:pt x="315" y="1101"/>
                  <a:pt x="314" y="1103"/>
                </a:cubicBezTo>
                <a:cubicBezTo>
                  <a:pt x="313" y="1103"/>
                  <a:pt x="313" y="1104"/>
                  <a:pt x="312" y="1104"/>
                </a:cubicBezTo>
                <a:cubicBezTo>
                  <a:pt x="311" y="1104"/>
                  <a:pt x="310" y="1104"/>
                  <a:pt x="309" y="1103"/>
                </a:cubicBezTo>
                <a:cubicBezTo>
                  <a:pt x="311" y="1100"/>
                  <a:pt x="312" y="1096"/>
                  <a:pt x="313" y="1092"/>
                </a:cubicBezTo>
                <a:cubicBezTo>
                  <a:pt x="316" y="1092"/>
                  <a:pt x="319" y="1092"/>
                  <a:pt x="321" y="1092"/>
                </a:cubicBezTo>
                <a:cubicBezTo>
                  <a:pt x="320" y="1095"/>
                  <a:pt x="320" y="1097"/>
                  <a:pt x="319" y="1100"/>
                </a:cubicBezTo>
                <a:cubicBezTo>
                  <a:pt x="318" y="1100"/>
                  <a:pt x="317" y="1101"/>
                  <a:pt x="316" y="1102"/>
                </a:cubicBezTo>
                <a:close/>
                <a:moveTo>
                  <a:pt x="318" y="1101"/>
                </a:moveTo>
                <a:cubicBezTo>
                  <a:pt x="318" y="1102"/>
                  <a:pt x="318" y="1102"/>
                  <a:pt x="318" y="1103"/>
                </a:cubicBezTo>
                <a:cubicBezTo>
                  <a:pt x="317" y="1103"/>
                  <a:pt x="317" y="1103"/>
                  <a:pt x="316" y="1102"/>
                </a:cubicBezTo>
                <a:cubicBezTo>
                  <a:pt x="317" y="1102"/>
                  <a:pt x="318" y="1102"/>
                  <a:pt x="318" y="1101"/>
                </a:cubicBezTo>
                <a:close/>
                <a:moveTo>
                  <a:pt x="258" y="1217"/>
                </a:moveTo>
                <a:cubicBezTo>
                  <a:pt x="258" y="1217"/>
                  <a:pt x="258" y="1217"/>
                  <a:pt x="258" y="1217"/>
                </a:cubicBezTo>
                <a:cubicBezTo>
                  <a:pt x="258" y="1215"/>
                  <a:pt x="259" y="1214"/>
                  <a:pt x="259" y="1213"/>
                </a:cubicBezTo>
                <a:cubicBezTo>
                  <a:pt x="259" y="1214"/>
                  <a:pt x="258" y="1216"/>
                  <a:pt x="258" y="1217"/>
                </a:cubicBezTo>
                <a:close/>
                <a:moveTo>
                  <a:pt x="269" y="1179"/>
                </a:moveTo>
                <a:cubicBezTo>
                  <a:pt x="270" y="1175"/>
                  <a:pt x="272" y="1170"/>
                  <a:pt x="273" y="1166"/>
                </a:cubicBezTo>
                <a:cubicBezTo>
                  <a:pt x="273" y="1166"/>
                  <a:pt x="273" y="1166"/>
                  <a:pt x="273" y="1166"/>
                </a:cubicBezTo>
                <a:cubicBezTo>
                  <a:pt x="274" y="1165"/>
                  <a:pt x="274" y="1164"/>
                  <a:pt x="275" y="1163"/>
                </a:cubicBezTo>
                <a:cubicBezTo>
                  <a:pt x="275" y="1163"/>
                  <a:pt x="275" y="1163"/>
                  <a:pt x="276" y="1163"/>
                </a:cubicBezTo>
                <a:cubicBezTo>
                  <a:pt x="273" y="1168"/>
                  <a:pt x="271" y="1174"/>
                  <a:pt x="269" y="1179"/>
                </a:cubicBezTo>
                <a:cubicBezTo>
                  <a:pt x="269" y="1179"/>
                  <a:pt x="269" y="1179"/>
                  <a:pt x="269" y="1179"/>
                </a:cubicBezTo>
                <a:close/>
                <a:moveTo>
                  <a:pt x="268" y="1181"/>
                </a:moveTo>
                <a:cubicBezTo>
                  <a:pt x="268" y="1182"/>
                  <a:pt x="268" y="1183"/>
                  <a:pt x="267" y="1183"/>
                </a:cubicBezTo>
                <a:cubicBezTo>
                  <a:pt x="268" y="1183"/>
                  <a:pt x="268" y="1182"/>
                  <a:pt x="268" y="1181"/>
                </a:cubicBezTo>
                <a:cubicBezTo>
                  <a:pt x="268" y="1181"/>
                  <a:pt x="268" y="1181"/>
                  <a:pt x="268" y="1181"/>
                </a:cubicBezTo>
                <a:close/>
                <a:moveTo>
                  <a:pt x="258" y="1179"/>
                </a:moveTo>
                <a:cubicBezTo>
                  <a:pt x="259" y="1179"/>
                  <a:pt x="261" y="1178"/>
                  <a:pt x="262" y="1177"/>
                </a:cubicBezTo>
                <a:cubicBezTo>
                  <a:pt x="263" y="1177"/>
                  <a:pt x="262" y="1176"/>
                  <a:pt x="262" y="1177"/>
                </a:cubicBezTo>
                <a:cubicBezTo>
                  <a:pt x="260" y="1177"/>
                  <a:pt x="258" y="1178"/>
                  <a:pt x="256" y="1179"/>
                </a:cubicBezTo>
                <a:cubicBezTo>
                  <a:pt x="258" y="1176"/>
                  <a:pt x="259" y="1173"/>
                  <a:pt x="260" y="1169"/>
                </a:cubicBezTo>
                <a:cubicBezTo>
                  <a:pt x="261" y="1169"/>
                  <a:pt x="262" y="1169"/>
                  <a:pt x="263" y="1168"/>
                </a:cubicBezTo>
                <a:cubicBezTo>
                  <a:pt x="264" y="1168"/>
                  <a:pt x="263" y="1167"/>
                  <a:pt x="263" y="1167"/>
                </a:cubicBezTo>
                <a:cubicBezTo>
                  <a:pt x="262" y="1168"/>
                  <a:pt x="261" y="1168"/>
                  <a:pt x="261" y="1168"/>
                </a:cubicBezTo>
                <a:cubicBezTo>
                  <a:pt x="262" y="1166"/>
                  <a:pt x="262" y="1165"/>
                  <a:pt x="263" y="1163"/>
                </a:cubicBezTo>
                <a:cubicBezTo>
                  <a:pt x="263" y="1163"/>
                  <a:pt x="264" y="1163"/>
                  <a:pt x="264" y="1162"/>
                </a:cubicBezTo>
                <a:cubicBezTo>
                  <a:pt x="264" y="1162"/>
                  <a:pt x="264" y="1162"/>
                  <a:pt x="264" y="1162"/>
                </a:cubicBezTo>
                <a:cubicBezTo>
                  <a:pt x="266" y="1162"/>
                  <a:pt x="268" y="1162"/>
                  <a:pt x="270" y="1163"/>
                </a:cubicBezTo>
                <a:cubicBezTo>
                  <a:pt x="268" y="1168"/>
                  <a:pt x="265" y="1174"/>
                  <a:pt x="263" y="1179"/>
                </a:cubicBezTo>
                <a:cubicBezTo>
                  <a:pt x="261" y="1179"/>
                  <a:pt x="260" y="1179"/>
                  <a:pt x="258" y="1179"/>
                </a:cubicBezTo>
                <a:close/>
                <a:moveTo>
                  <a:pt x="209" y="1224"/>
                </a:moveTo>
                <a:cubicBezTo>
                  <a:pt x="210" y="1223"/>
                  <a:pt x="211" y="1222"/>
                  <a:pt x="211" y="1221"/>
                </a:cubicBezTo>
                <a:cubicBezTo>
                  <a:pt x="212" y="1220"/>
                  <a:pt x="213" y="1220"/>
                  <a:pt x="213" y="1220"/>
                </a:cubicBezTo>
                <a:cubicBezTo>
                  <a:pt x="213" y="1221"/>
                  <a:pt x="212" y="1223"/>
                  <a:pt x="212" y="1224"/>
                </a:cubicBezTo>
                <a:cubicBezTo>
                  <a:pt x="211" y="1224"/>
                  <a:pt x="210" y="1224"/>
                  <a:pt x="209" y="1224"/>
                </a:cubicBezTo>
                <a:close/>
                <a:moveTo>
                  <a:pt x="197" y="1200"/>
                </a:moveTo>
                <a:cubicBezTo>
                  <a:pt x="199" y="1195"/>
                  <a:pt x="202" y="1189"/>
                  <a:pt x="204" y="1183"/>
                </a:cubicBezTo>
                <a:cubicBezTo>
                  <a:pt x="206" y="1183"/>
                  <a:pt x="208" y="1183"/>
                  <a:pt x="209" y="1183"/>
                </a:cubicBezTo>
                <a:cubicBezTo>
                  <a:pt x="209" y="1185"/>
                  <a:pt x="208" y="1187"/>
                  <a:pt x="207" y="1189"/>
                </a:cubicBezTo>
                <a:cubicBezTo>
                  <a:pt x="207" y="1189"/>
                  <a:pt x="206" y="1189"/>
                  <a:pt x="206" y="1189"/>
                </a:cubicBezTo>
                <a:cubicBezTo>
                  <a:pt x="205" y="1189"/>
                  <a:pt x="206" y="1190"/>
                  <a:pt x="206" y="1190"/>
                </a:cubicBezTo>
                <a:cubicBezTo>
                  <a:pt x="206" y="1190"/>
                  <a:pt x="206" y="1190"/>
                  <a:pt x="207" y="1190"/>
                </a:cubicBezTo>
                <a:cubicBezTo>
                  <a:pt x="206" y="1191"/>
                  <a:pt x="206" y="1193"/>
                  <a:pt x="205" y="1194"/>
                </a:cubicBezTo>
                <a:cubicBezTo>
                  <a:pt x="204" y="1194"/>
                  <a:pt x="202" y="1194"/>
                  <a:pt x="201" y="1194"/>
                </a:cubicBezTo>
                <a:cubicBezTo>
                  <a:pt x="200" y="1194"/>
                  <a:pt x="200" y="1195"/>
                  <a:pt x="201" y="1195"/>
                </a:cubicBezTo>
                <a:cubicBezTo>
                  <a:pt x="202" y="1195"/>
                  <a:pt x="203" y="1195"/>
                  <a:pt x="205" y="1195"/>
                </a:cubicBezTo>
                <a:cubicBezTo>
                  <a:pt x="203" y="1199"/>
                  <a:pt x="202" y="1203"/>
                  <a:pt x="202" y="1206"/>
                </a:cubicBezTo>
                <a:cubicBezTo>
                  <a:pt x="201" y="1206"/>
                  <a:pt x="201" y="1206"/>
                  <a:pt x="201" y="1207"/>
                </a:cubicBezTo>
                <a:cubicBezTo>
                  <a:pt x="200" y="1207"/>
                  <a:pt x="201" y="1208"/>
                  <a:pt x="201" y="1207"/>
                </a:cubicBezTo>
                <a:cubicBezTo>
                  <a:pt x="201" y="1207"/>
                  <a:pt x="201" y="1207"/>
                  <a:pt x="201" y="1207"/>
                </a:cubicBezTo>
                <a:cubicBezTo>
                  <a:pt x="201" y="1210"/>
                  <a:pt x="200" y="1213"/>
                  <a:pt x="200" y="1215"/>
                </a:cubicBezTo>
                <a:cubicBezTo>
                  <a:pt x="200" y="1216"/>
                  <a:pt x="199" y="1216"/>
                  <a:pt x="199" y="1216"/>
                </a:cubicBezTo>
                <a:cubicBezTo>
                  <a:pt x="199" y="1216"/>
                  <a:pt x="199" y="1216"/>
                  <a:pt x="199" y="1216"/>
                </a:cubicBezTo>
                <a:cubicBezTo>
                  <a:pt x="199" y="1216"/>
                  <a:pt x="198" y="1216"/>
                  <a:pt x="198" y="1216"/>
                </a:cubicBezTo>
                <a:cubicBezTo>
                  <a:pt x="198" y="1216"/>
                  <a:pt x="198" y="1217"/>
                  <a:pt x="198" y="1217"/>
                </a:cubicBezTo>
                <a:cubicBezTo>
                  <a:pt x="199" y="1217"/>
                  <a:pt x="199" y="1217"/>
                  <a:pt x="200" y="1217"/>
                </a:cubicBezTo>
                <a:cubicBezTo>
                  <a:pt x="199" y="1219"/>
                  <a:pt x="199" y="1222"/>
                  <a:pt x="199" y="1224"/>
                </a:cubicBezTo>
                <a:cubicBezTo>
                  <a:pt x="199" y="1224"/>
                  <a:pt x="199" y="1224"/>
                  <a:pt x="199" y="1224"/>
                </a:cubicBezTo>
                <a:cubicBezTo>
                  <a:pt x="198" y="1224"/>
                  <a:pt x="196" y="1225"/>
                  <a:pt x="195" y="1226"/>
                </a:cubicBezTo>
                <a:cubicBezTo>
                  <a:pt x="194" y="1226"/>
                  <a:pt x="195" y="1227"/>
                  <a:pt x="196" y="1227"/>
                </a:cubicBezTo>
                <a:cubicBezTo>
                  <a:pt x="198" y="1225"/>
                  <a:pt x="200" y="1225"/>
                  <a:pt x="202" y="1224"/>
                </a:cubicBezTo>
                <a:cubicBezTo>
                  <a:pt x="202" y="1224"/>
                  <a:pt x="202" y="1224"/>
                  <a:pt x="202" y="1224"/>
                </a:cubicBezTo>
                <a:cubicBezTo>
                  <a:pt x="202" y="1224"/>
                  <a:pt x="201" y="1224"/>
                  <a:pt x="201" y="1224"/>
                </a:cubicBezTo>
                <a:cubicBezTo>
                  <a:pt x="200" y="1224"/>
                  <a:pt x="200" y="1225"/>
                  <a:pt x="201" y="1225"/>
                </a:cubicBezTo>
                <a:cubicBezTo>
                  <a:pt x="201" y="1225"/>
                  <a:pt x="201" y="1225"/>
                  <a:pt x="202" y="1225"/>
                </a:cubicBezTo>
                <a:cubicBezTo>
                  <a:pt x="201" y="1226"/>
                  <a:pt x="201" y="1227"/>
                  <a:pt x="201" y="1228"/>
                </a:cubicBezTo>
                <a:cubicBezTo>
                  <a:pt x="198" y="1229"/>
                  <a:pt x="194" y="1230"/>
                  <a:pt x="191" y="1232"/>
                </a:cubicBezTo>
                <a:cubicBezTo>
                  <a:pt x="191" y="1224"/>
                  <a:pt x="193" y="1217"/>
                  <a:pt x="194" y="1211"/>
                </a:cubicBezTo>
                <a:cubicBezTo>
                  <a:pt x="195" y="1207"/>
                  <a:pt x="196" y="1204"/>
                  <a:pt x="197" y="1200"/>
                </a:cubicBezTo>
                <a:close/>
                <a:moveTo>
                  <a:pt x="192" y="1134"/>
                </a:moveTo>
                <a:cubicBezTo>
                  <a:pt x="192" y="1133"/>
                  <a:pt x="192" y="1133"/>
                  <a:pt x="192" y="1133"/>
                </a:cubicBezTo>
                <a:cubicBezTo>
                  <a:pt x="192" y="1133"/>
                  <a:pt x="192" y="1133"/>
                  <a:pt x="192" y="1133"/>
                </a:cubicBezTo>
                <a:cubicBezTo>
                  <a:pt x="194" y="1133"/>
                  <a:pt x="194" y="1133"/>
                  <a:pt x="195" y="1132"/>
                </a:cubicBezTo>
                <a:cubicBezTo>
                  <a:pt x="194" y="1133"/>
                  <a:pt x="194" y="1134"/>
                  <a:pt x="194" y="1135"/>
                </a:cubicBezTo>
                <a:cubicBezTo>
                  <a:pt x="193" y="1135"/>
                  <a:pt x="193" y="1134"/>
                  <a:pt x="192" y="1134"/>
                </a:cubicBezTo>
                <a:close/>
                <a:moveTo>
                  <a:pt x="192" y="1133"/>
                </a:moveTo>
                <a:cubicBezTo>
                  <a:pt x="191" y="1132"/>
                  <a:pt x="191" y="1132"/>
                  <a:pt x="191" y="1131"/>
                </a:cubicBezTo>
                <a:cubicBezTo>
                  <a:pt x="193" y="1131"/>
                  <a:pt x="194" y="1132"/>
                  <a:pt x="192" y="1133"/>
                </a:cubicBezTo>
                <a:cubicBezTo>
                  <a:pt x="192" y="1133"/>
                  <a:pt x="192" y="1133"/>
                  <a:pt x="192" y="1133"/>
                </a:cubicBezTo>
                <a:close/>
                <a:moveTo>
                  <a:pt x="196" y="1132"/>
                </a:moveTo>
                <a:cubicBezTo>
                  <a:pt x="196" y="1132"/>
                  <a:pt x="196" y="1131"/>
                  <a:pt x="197" y="1131"/>
                </a:cubicBezTo>
                <a:cubicBezTo>
                  <a:pt x="197" y="1131"/>
                  <a:pt x="197" y="1131"/>
                  <a:pt x="197" y="1130"/>
                </a:cubicBezTo>
                <a:cubicBezTo>
                  <a:pt x="197" y="1130"/>
                  <a:pt x="198" y="1130"/>
                  <a:pt x="199" y="1130"/>
                </a:cubicBezTo>
                <a:cubicBezTo>
                  <a:pt x="198" y="1132"/>
                  <a:pt x="197" y="1134"/>
                  <a:pt x="197" y="1135"/>
                </a:cubicBezTo>
                <a:cubicBezTo>
                  <a:pt x="196" y="1136"/>
                  <a:pt x="195" y="1136"/>
                  <a:pt x="194" y="1137"/>
                </a:cubicBezTo>
                <a:cubicBezTo>
                  <a:pt x="194" y="1136"/>
                  <a:pt x="194" y="1136"/>
                  <a:pt x="194" y="1136"/>
                </a:cubicBezTo>
                <a:cubicBezTo>
                  <a:pt x="194" y="1134"/>
                  <a:pt x="195" y="1133"/>
                  <a:pt x="196" y="1132"/>
                </a:cubicBezTo>
                <a:close/>
                <a:moveTo>
                  <a:pt x="167" y="1078"/>
                </a:moveTo>
                <a:cubicBezTo>
                  <a:pt x="167" y="1077"/>
                  <a:pt x="166" y="1076"/>
                  <a:pt x="166" y="1076"/>
                </a:cubicBezTo>
                <a:cubicBezTo>
                  <a:pt x="185" y="1064"/>
                  <a:pt x="204" y="1052"/>
                  <a:pt x="223" y="1040"/>
                </a:cubicBezTo>
                <a:cubicBezTo>
                  <a:pt x="224" y="1040"/>
                  <a:pt x="224" y="1040"/>
                  <a:pt x="225" y="1040"/>
                </a:cubicBezTo>
                <a:cubicBezTo>
                  <a:pt x="226" y="1040"/>
                  <a:pt x="226" y="1040"/>
                  <a:pt x="225" y="1039"/>
                </a:cubicBezTo>
                <a:cubicBezTo>
                  <a:pt x="225" y="1039"/>
                  <a:pt x="225" y="1039"/>
                  <a:pt x="225" y="1039"/>
                </a:cubicBezTo>
                <a:cubicBezTo>
                  <a:pt x="226" y="1038"/>
                  <a:pt x="228" y="1037"/>
                  <a:pt x="230" y="1036"/>
                </a:cubicBezTo>
                <a:cubicBezTo>
                  <a:pt x="232" y="1036"/>
                  <a:pt x="235" y="1036"/>
                  <a:pt x="237" y="1036"/>
                </a:cubicBezTo>
                <a:cubicBezTo>
                  <a:pt x="234" y="1042"/>
                  <a:pt x="231" y="1048"/>
                  <a:pt x="229" y="1054"/>
                </a:cubicBezTo>
                <a:cubicBezTo>
                  <a:pt x="225" y="1056"/>
                  <a:pt x="222" y="1057"/>
                  <a:pt x="219" y="1059"/>
                </a:cubicBezTo>
                <a:cubicBezTo>
                  <a:pt x="218" y="1059"/>
                  <a:pt x="217" y="1060"/>
                  <a:pt x="215" y="1060"/>
                </a:cubicBezTo>
                <a:cubicBezTo>
                  <a:pt x="219" y="1058"/>
                  <a:pt x="222" y="1056"/>
                  <a:pt x="226" y="1053"/>
                </a:cubicBezTo>
                <a:cubicBezTo>
                  <a:pt x="227" y="1053"/>
                  <a:pt x="226" y="1052"/>
                  <a:pt x="225" y="1053"/>
                </a:cubicBezTo>
                <a:cubicBezTo>
                  <a:pt x="210" y="1061"/>
                  <a:pt x="194" y="1068"/>
                  <a:pt x="179" y="1077"/>
                </a:cubicBezTo>
                <a:cubicBezTo>
                  <a:pt x="179" y="1077"/>
                  <a:pt x="179" y="1077"/>
                  <a:pt x="179" y="1078"/>
                </a:cubicBezTo>
                <a:cubicBezTo>
                  <a:pt x="178" y="1078"/>
                  <a:pt x="178" y="1078"/>
                  <a:pt x="177" y="1078"/>
                </a:cubicBezTo>
                <a:cubicBezTo>
                  <a:pt x="174" y="1078"/>
                  <a:pt x="171" y="1078"/>
                  <a:pt x="167" y="1078"/>
                </a:cubicBezTo>
                <a:close/>
                <a:moveTo>
                  <a:pt x="177" y="1079"/>
                </a:moveTo>
                <a:cubicBezTo>
                  <a:pt x="175" y="1079"/>
                  <a:pt x="174" y="1080"/>
                  <a:pt x="173" y="1081"/>
                </a:cubicBezTo>
                <a:cubicBezTo>
                  <a:pt x="172" y="1081"/>
                  <a:pt x="171" y="1081"/>
                  <a:pt x="170" y="1082"/>
                </a:cubicBezTo>
                <a:cubicBezTo>
                  <a:pt x="169" y="1081"/>
                  <a:pt x="169" y="1079"/>
                  <a:pt x="168" y="1078"/>
                </a:cubicBezTo>
                <a:cubicBezTo>
                  <a:pt x="171" y="1078"/>
                  <a:pt x="174" y="1079"/>
                  <a:pt x="177" y="1079"/>
                </a:cubicBezTo>
                <a:close/>
                <a:moveTo>
                  <a:pt x="161" y="1084"/>
                </a:moveTo>
                <a:cubicBezTo>
                  <a:pt x="160" y="1083"/>
                  <a:pt x="159" y="1082"/>
                  <a:pt x="158" y="1081"/>
                </a:cubicBezTo>
                <a:cubicBezTo>
                  <a:pt x="158" y="1081"/>
                  <a:pt x="158" y="1081"/>
                  <a:pt x="158" y="1081"/>
                </a:cubicBezTo>
                <a:cubicBezTo>
                  <a:pt x="160" y="1080"/>
                  <a:pt x="161" y="1079"/>
                  <a:pt x="163" y="1078"/>
                </a:cubicBezTo>
                <a:cubicBezTo>
                  <a:pt x="163" y="1078"/>
                  <a:pt x="164" y="1078"/>
                  <a:pt x="164" y="1078"/>
                </a:cubicBezTo>
                <a:cubicBezTo>
                  <a:pt x="164" y="1080"/>
                  <a:pt x="163" y="1082"/>
                  <a:pt x="162" y="1084"/>
                </a:cubicBezTo>
                <a:cubicBezTo>
                  <a:pt x="162" y="1084"/>
                  <a:pt x="161" y="1084"/>
                  <a:pt x="161" y="1084"/>
                </a:cubicBezTo>
                <a:close/>
                <a:moveTo>
                  <a:pt x="162" y="1084"/>
                </a:moveTo>
                <a:cubicBezTo>
                  <a:pt x="162" y="1085"/>
                  <a:pt x="162" y="1085"/>
                  <a:pt x="162" y="1085"/>
                </a:cubicBezTo>
                <a:cubicBezTo>
                  <a:pt x="161" y="1085"/>
                  <a:pt x="161" y="1085"/>
                  <a:pt x="161" y="1084"/>
                </a:cubicBezTo>
                <a:cubicBezTo>
                  <a:pt x="161" y="1084"/>
                  <a:pt x="162" y="1084"/>
                  <a:pt x="162" y="1084"/>
                </a:cubicBezTo>
                <a:close/>
                <a:moveTo>
                  <a:pt x="153" y="1057"/>
                </a:moveTo>
                <a:cubicBezTo>
                  <a:pt x="152" y="1056"/>
                  <a:pt x="152" y="1055"/>
                  <a:pt x="151" y="1054"/>
                </a:cubicBezTo>
                <a:cubicBezTo>
                  <a:pt x="154" y="1053"/>
                  <a:pt x="157" y="1051"/>
                  <a:pt x="159" y="1049"/>
                </a:cubicBezTo>
                <a:cubicBezTo>
                  <a:pt x="157" y="1052"/>
                  <a:pt x="155" y="1054"/>
                  <a:pt x="153" y="1056"/>
                </a:cubicBezTo>
                <a:cubicBezTo>
                  <a:pt x="153" y="1057"/>
                  <a:pt x="153" y="1057"/>
                  <a:pt x="153" y="1057"/>
                </a:cubicBezTo>
                <a:close/>
                <a:moveTo>
                  <a:pt x="153" y="1057"/>
                </a:moveTo>
                <a:cubicBezTo>
                  <a:pt x="155" y="1057"/>
                  <a:pt x="157" y="1056"/>
                  <a:pt x="159" y="1055"/>
                </a:cubicBezTo>
                <a:cubicBezTo>
                  <a:pt x="157" y="1057"/>
                  <a:pt x="156" y="1058"/>
                  <a:pt x="155" y="1060"/>
                </a:cubicBezTo>
                <a:cubicBezTo>
                  <a:pt x="154" y="1059"/>
                  <a:pt x="154" y="1058"/>
                  <a:pt x="153" y="1057"/>
                </a:cubicBezTo>
                <a:cubicBezTo>
                  <a:pt x="153" y="1057"/>
                  <a:pt x="153" y="1057"/>
                  <a:pt x="153" y="1057"/>
                </a:cubicBezTo>
                <a:close/>
                <a:moveTo>
                  <a:pt x="165" y="1050"/>
                </a:moveTo>
                <a:cubicBezTo>
                  <a:pt x="164" y="1052"/>
                  <a:pt x="163" y="1054"/>
                  <a:pt x="162" y="1056"/>
                </a:cubicBezTo>
                <a:cubicBezTo>
                  <a:pt x="161" y="1057"/>
                  <a:pt x="159" y="1058"/>
                  <a:pt x="157" y="1059"/>
                </a:cubicBezTo>
                <a:cubicBezTo>
                  <a:pt x="154" y="1061"/>
                  <a:pt x="158" y="1058"/>
                  <a:pt x="158" y="1057"/>
                </a:cubicBezTo>
                <a:cubicBezTo>
                  <a:pt x="160" y="1055"/>
                  <a:pt x="161" y="1054"/>
                  <a:pt x="163" y="1052"/>
                </a:cubicBezTo>
                <a:cubicBezTo>
                  <a:pt x="163" y="1052"/>
                  <a:pt x="164" y="1051"/>
                  <a:pt x="165" y="1050"/>
                </a:cubicBezTo>
                <a:close/>
                <a:moveTo>
                  <a:pt x="163" y="1056"/>
                </a:moveTo>
                <a:cubicBezTo>
                  <a:pt x="164" y="1056"/>
                  <a:pt x="164" y="1056"/>
                  <a:pt x="165" y="1055"/>
                </a:cubicBezTo>
                <a:cubicBezTo>
                  <a:pt x="164" y="1056"/>
                  <a:pt x="163" y="1058"/>
                  <a:pt x="162" y="1059"/>
                </a:cubicBezTo>
                <a:cubicBezTo>
                  <a:pt x="163" y="1058"/>
                  <a:pt x="163" y="1057"/>
                  <a:pt x="163" y="1056"/>
                </a:cubicBezTo>
                <a:close/>
                <a:moveTo>
                  <a:pt x="164" y="1054"/>
                </a:moveTo>
                <a:cubicBezTo>
                  <a:pt x="166" y="1050"/>
                  <a:pt x="167" y="1047"/>
                  <a:pt x="170" y="1043"/>
                </a:cubicBezTo>
                <a:cubicBezTo>
                  <a:pt x="169" y="1046"/>
                  <a:pt x="168" y="1049"/>
                  <a:pt x="167" y="1052"/>
                </a:cubicBezTo>
                <a:cubicBezTo>
                  <a:pt x="167" y="1052"/>
                  <a:pt x="167" y="1052"/>
                  <a:pt x="167" y="1052"/>
                </a:cubicBezTo>
                <a:cubicBezTo>
                  <a:pt x="166" y="1053"/>
                  <a:pt x="165" y="1054"/>
                  <a:pt x="164" y="1054"/>
                </a:cubicBezTo>
                <a:close/>
                <a:moveTo>
                  <a:pt x="162" y="1057"/>
                </a:moveTo>
                <a:cubicBezTo>
                  <a:pt x="161" y="1059"/>
                  <a:pt x="161" y="1061"/>
                  <a:pt x="160" y="1063"/>
                </a:cubicBezTo>
                <a:cubicBezTo>
                  <a:pt x="160" y="1063"/>
                  <a:pt x="161" y="1064"/>
                  <a:pt x="161" y="1063"/>
                </a:cubicBezTo>
                <a:cubicBezTo>
                  <a:pt x="161" y="1064"/>
                  <a:pt x="161" y="1064"/>
                  <a:pt x="161" y="1065"/>
                </a:cubicBezTo>
                <a:cubicBezTo>
                  <a:pt x="161" y="1065"/>
                  <a:pt x="161" y="1066"/>
                  <a:pt x="162" y="1065"/>
                </a:cubicBezTo>
                <a:cubicBezTo>
                  <a:pt x="163" y="1064"/>
                  <a:pt x="163" y="1064"/>
                  <a:pt x="164" y="1062"/>
                </a:cubicBezTo>
                <a:cubicBezTo>
                  <a:pt x="165" y="1062"/>
                  <a:pt x="164" y="1061"/>
                  <a:pt x="163" y="1061"/>
                </a:cubicBezTo>
                <a:cubicBezTo>
                  <a:pt x="161" y="1064"/>
                  <a:pt x="163" y="1059"/>
                  <a:pt x="164" y="1059"/>
                </a:cubicBezTo>
                <a:cubicBezTo>
                  <a:pt x="165" y="1057"/>
                  <a:pt x="166" y="1055"/>
                  <a:pt x="168" y="1053"/>
                </a:cubicBezTo>
                <a:cubicBezTo>
                  <a:pt x="168" y="1053"/>
                  <a:pt x="168" y="1053"/>
                  <a:pt x="168" y="1052"/>
                </a:cubicBezTo>
                <a:cubicBezTo>
                  <a:pt x="169" y="1052"/>
                  <a:pt x="169" y="1051"/>
                  <a:pt x="170" y="1051"/>
                </a:cubicBezTo>
                <a:cubicBezTo>
                  <a:pt x="170" y="1050"/>
                  <a:pt x="170" y="1050"/>
                  <a:pt x="169" y="1050"/>
                </a:cubicBezTo>
                <a:cubicBezTo>
                  <a:pt x="169" y="1050"/>
                  <a:pt x="169" y="1051"/>
                  <a:pt x="168" y="1051"/>
                </a:cubicBezTo>
                <a:cubicBezTo>
                  <a:pt x="170" y="1047"/>
                  <a:pt x="170" y="1043"/>
                  <a:pt x="172" y="1039"/>
                </a:cubicBezTo>
                <a:cubicBezTo>
                  <a:pt x="172" y="1039"/>
                  <a:pt x="171" y="1039"/>
                  <a:pt x="171" y="1039"/>
                </a:cubicBezTo>
                <a:cubicBezTo>
                  <a:pt x="169" y="1042"/>
                  <a:pt x="167" y="1045"/>
                  <a:pt x="166" y="1048"/>
                </a:cubicBezTo>
                <a:cubicBezTo>
                  <a:pt x="166" y="1048"/>
                  <a:pt x="166" y="1048"/>
                  <a:pt x="165" y="1048"/>
                </a:cubicBezTo>
                <a:cubicBezTo>
                  <a:pt x="164" y="1049"/>
                  <a:pt x="163" y="1051"/>
                  <a:pt x="161" y="1052"/>
                </a:cubicBezTo>
                <a:cubicBezTo>
                  <a:pt x="159" y="1054"/>
                  <a:pt x="157" y="1055"/>
                  <a:pt x="155" y="1056"/>
                </a:cubicBezTo>
                <a:cubicBezTo>
                  <a:pt x="155" y="1056"/>
                  <a:pt x="157" y="1054"/>
                  <a:pt x="157" y="1053"/>
                </a:cubicBezTo>
                <a:cubicBezTo>
                  <a:pt x="159" y="1052"/>
                  <a:pt x="160" y="1050"/>
                  <a:pt x="162" y="1048"/>
                </a:cubicBezTo>
                <a:cubicBezTo>
                  <a:pt x="163" y="1047"/>
                  <a:pt x="165" y="1045"/>
                  <a:pt x="167" y="1044"/>
                </a:cubicBezTo>
                <a:cubicBezTo>
                  <a:pt x="167" y="1044"/>
                  <a:pt x="168" y="1043"/>
                  <a:pt x="168" y="1043"/>
                </a:cubicBezTo>
                <a:cubicBezTo>
                  <a:pt x="169" y="1042"/>
                  <a:pt x="168" y="1042"/>
                  <a:pt x="168" y="1042"/>
                </a:cubicBezTo>
                <a:cubicBezTo>
                  <a:pt x="167" y="1042"/>
                  <a:pt x="167" y="1043"/>
                  <a:pt x="167" y="1043"/>
                </a:cubicBezTo>
                <a:cubicBezTo>
                  <a:pt x="166" y="1043"/>
                  <a:pt x="166" y="1043"/>
                  <a:pt x="165" y="1044"/>
                </a:cubicBezTo>
                <a:cubicBezTo>
                  <a:pt x="164" y="1045"/>
                  <a:pt x="163" y="1045"/>
                  <a:pt x="162" y="1046"/>
                </a:cubicBezTo>
                <a:cubicBezTo>
                  <a:pt x="159" y="1049"/>
                  <a:pt x="155" y="1051"/>
                  <a:pt x="152" y="1053"/>
                </a:cubicBezTo>
                <a:cubicBezTo>
                  <a:pt x="151" y="1053"/>
                  <a:pt x="151" y="1053"/>
                  <a:pt x="151" y="1054"/>
                </a:cubicBezTo>
                <a:cubicBezTo>
                  <a:pt x="150" y="1054"/>
                  <a:pt x="150" y="1053"/>
                  <a:pt x="150" y="1053"/>
                </a:cubicBezTo>
                <a:cubicBezTo>
                  <a:pt x="152" y="1052"/>
                  <a:pt x="154" y="1050"/>
                  <a:pt x="156" y="1049"/>
                </a:cubicBezTo>
                <a:cubicBezTo>
                  <a:pt x="160" y="1046"/>
                  <a:pt x="163" y="1043"/>
                  <a:pt x="166" y="1040"/>
                </a:cubicBezTo>
                <a:cubicBezTo>
                  <a:pt x="166" y="1040"/>
                  <a:pt x="166" y="1039"/>
                  <a:pt x="165" y="1039"/>
                </a:cubicBezTo>
                <a:cubicBezTo>
                  <a:pt x="161" y="1042"/>
                  <a:pt x="157" y="1045"/>
                  <a:pt x="152" y="1047"/>
                </a:cubicBezTo>
                <a:cubicBezTo>
                  <a:pt x="148" y="1050"/>
                  <a:pt x="154" y="1046"/>
                  <a:pt x="155" y="1045"/>
                </a:cubicBezTo>
                <a:cubicBezTo>
                  <a:pt x="157" y="1043"/>
                  <a:pt x="159" y="1041"/>
                  <a:pt x="162" y="1039"/>
                </a:cubicBezTo>
                <a:cubicBezTo>
                  <a:pt x="162" y="1039"/>
                  <a:pt x="162" y="1038"/>
                  <a:pt x="161" y="1038"/>
                </a:cubicBezTo>
                <a:cubicBezTo>
                  <a:pt x="158" y="1040"/>
                  <a:pt x="154" y="1041"/>
                  <a:pt x="151" y="1043"/>
                </a:cubicBezTo>
                <a:cubicBezTo>
                  <a:pt x="150" y="1043"/>
                  <a:pt x="146" y="1047"/>
                  <a:pt x="149" y="1043"/>
                </a:cubicBezTo>
                <a:cubicBezTo>
                  <a:pt x="151" y="1042"/>
                  <a:pt x="152" y="1040"/>
                  <a:pt x="154" y="1038"/>
                </a:cubicBezTo>
                <a:cubicBezTo>
                  <a:pt x="155" y="1038"/>
                  <a:pt x="154" y="1037"/>
                  <a:pt x="153" y="1038"/>
                </a:cubicBezTo>
                <a:cubicBezTo>
                  <a:pt x="152" y="1039"/>
                  <a:pt x="144" y="1041"/>
                  <a:pt x="146" y="1044"/>
                </a:cubicBezTo>
                <a:cubicBezTo>
                  <a:pt x="146" y="1044"/>
                  <a:pt x="147" y="1044"/>
                  <a:pt x="147" y="1043"/>
                </a:cubicBezTo>
                <a:cubicBezTo>
                  <a:pt x="146" y="1043"/>
                  <a:pt x="149" y="1042"/>
                  <a:pt x="150" y="1041"/>
                </a:cubicBezTo>
                <a:cubicBezTo>
                  <a:pt x="149" y="1042"/>
                  <a:pt x="147" y="1044"/>
                  <a:pt x="146" y="1045"/>
                </a:cubicBezTo>
                <a:cubicBezTo>
                  <a:pt x="146" y="1046"/>
                  <a:pt x="146" y="1046"/>
                  <a:pt x="146" y="1046"/>
                </a:cubicBezTo>
                <a:cubicBezTo>
                  <a:pt x="150" y="1044"/>
                  <a:pt x="154" y="1042"/>
                  <a:pt x="158" y="1041"/>
                </a:cubicBezTo>
                <a:cubicBezTo>
                  <a:pt x="162" y="1039"/>
                  <a:pt x="156" y="1042"/>
                  <a:pt x="155" y="1043"/>
                </a:cubicBezTo>
                <a:cubicBezTo>
                  <a:pt x="153" y="1045"/>
                  <a:pt x="151" y="1047"/>
                  <a:pt x="148" y="1049"/>
                </a:cubicBezTo>
                <a:cubicBezTo>
                  <a:pt x="148" y="1049"/>
                  <a:pt x="148" y="1050"/>
                  <a:pt x="149" y="1050"/>
                </a:cubicBezTo>
                <a:cubicBezTo>
                  <a:pt x="154" y="1048"/>
                  <a:pt x="160" y="1044"/>
                  <a:pt x="164" y="1041"/>
                </a:cubicBezTo>
                <a:cubicBezTo>
                  <a:pt x="160" y="1045"/>
                  <a:pt x="155" y="1049"/>
                  <a:pt x="150" y="1053"/>
                </a:cubicBezTo>
                <a:cubicBezTo>
                  <a:pt x="146" y="1047"/>
                  <a:pt x="142" y="1041"/>
                  <a:pt x="138" y="1036"/>
                </a:cubicBezTo>
                <a:cubicBezTo>
                  <a:pt x="138" y="1036"/>
                  <a:pt x="139" y="1036"/>
                  <a:pt x="139" y="1036"/>
                </a:cubicBezTo>
                <a:cubicBezTo>
                  <a:pt x="146" y="1037"/>
                  <a:pt x="153" y="1037"/>
                  <a:pt x="160" y="1037"/>
                </a:cubicBezTo>
                <a:cubicBezTo>
                  <a:pt x="165" y="1037"/>
                  <a:pt x="171" y="1036"/>
                  <a:pt x="177" y="1036"/>
                </a:cubicBezTo>
                <a:cubicBezTo>
                  <a:pt x="174" y="1048"/>
                  <a:pt x="168" y="1060"/>
                  <a:pt x="163" y="1071"/>
                </a:cubicBezTo>
                <a:cubicBezTo>
                  <a:pt x="160" y="1068"/>
                  <a:pt x="158" y="1064"/>
                  <a:pt x="156" y="1061"/>
                </a:cubicBezTo>
                <a:cubicBezTo>
                  <a:pt x="158" y="1060"/>
                  <a:pt x="160" y="1059"/>
                  <a:pt x="162" y="1057"/>
                </a:cubicBezTo>
                <a:close/>
                <a:moveTo>
                  <a:pt x="150" y="1054"/>
                </a:moveTo>
                <a:cubicBezTo>
                  <a:pt x="149" y="1055"/>
                  <a:pt x="148" y="1055"/>
                  <a:pt x="150" y="1054"/>
                </a:cubicBezTo>
                <a:cubicBezTo>
                  <a:pt x="150" y="1054"/>
                  <a:pt x="150" y="1054"/>
                  <a:pt x="150" y="1054"/>
                </a:cubicBezTo>
                <a:close/>
                <a:moveTo>
                  <a:pt x="134" y="1032"/>
                </a:moveTo>
                <a:cubicBezTo>
                  <a:pt x="134" y="1032"/>
                  <a:pt x="134" y="1032"/>
                  <a:pt x="134" y="1032"/>
                </a:cubicBezTo>
                <a:cubicBezTo>
                  <a:pt x="135" y="1032"/>
                  <a:pt x="135" y="1033"/>
                  <a:pt x="135" y="1033"/>
                </a:cubicBezTo>
                <a:cubicBezTo>
                  <a:pt x="135" y="1033"/>
                  <a:pt x="135" y="1033"/>
                  <a:pt x="135" y="1033"/>
                </a:cubicBezTo>
                <a:cubicBezTo>
                  <a:pt x="135" y="1033"/>
                  <a:pt x="135" y="1032"/>
                  <a:pt x="134" y="1032"/>
                </a:cubicBezTo>
                <a:close/>
                <a:moveTo>
                  <a:pt x="135" y="1033"/>
                </a:moveTo>
                <a:cubicBezTo>
                  <a:pt x="135" y="1034"/>
                  <a:pt x="136" y="1034"/>
                  <a:pt x="136" y="1035"/>
                </a:cubicBezTo>
                <a:cubicBezTo>
                  <a:pt x="136" y="1035"/>
                  <a:pt x="136" y="1035"/>
                  <a:pt x="136" y="1035"/>
                </a:cubicBezTo>
                <a:cubicBezTo>
                  <a:pt x="135" y="1034"/>
                  <a:pt x="135" y="1034"/>
                  <a:pt x="135" y="1033"/>
                </a:cubicBezTo>
                <a:cubicBezTo>
                  <a:pt x="135" y="1033"/>
                  <a:pt x="135" y="1033"/>
                  <a:pt x="135" y="1033"/>
                </a:cubicBezTo>
                <a:close/>
                <a:moveTo>
                  <a:pt x="167" y="1033"/>
                </a:moveTo>
                <a:cubicBezTo>
                  <a:pt x="168" y="1032"/>
                  <a:pt x="169" y="1030"/>
                  <a:pt x="171" y="1029"/>
                </a:cubicBezTo>
                <a:cubicBezTo>
                  <a:pt x="171" y="1029"/>
                  <a:pt x="172" y="1029"/>
                  <a:pt x="173" y="1029"/>
                </a:cubicBezTo>
                <a:cubicBezTo>
                  <a:pt x="173" y="1030"/>
                  <a:pt x="173" y="1030"/>
                  <a:pt x="172" y="1030"/>
                </a:cubicBezTo>
                <a:cubicBezTo>
                  <a:pt x="172" y="1031"/>
                  <a:pt x="172" y="1031"/>
                  <a:pt x="173" y="1031"/>
                </a:cubicBezTo>
                <a:cubicBezTo>
                  <a:pt x="174" y="1031"/>
                  <a:pt x="175" y="1030"/>
                  <a:pt x="176" y="1030"/>
                </a:cubicBezTo>
                <a:cubicBezTo>
                  <a:pt x="176" y="1030"/>
                  <a:pt x="176" y="1030"/>
                  <a:pt x="176" y="1030"/>
                </a:cubicBezTo>
                <a:cubicBezTo>
                  <a:pt x="178" y="1030"/>
                  <a:pt x="181" y="1030"/>
                  <a:pt x="183" y="1030"/>
                </a:cubicBezTo>
                <a:cubicBezTo>
                  <a:pt x="183" y="1030"/>
                  <a:pt x="183" y="1030"/>
                  <a:pt x="183" y="1030"/>
                </a:cubicBezTo>
                <a:cubicBezTo>
                  <a:pt x="183" y="1030"/>
                  <a:pt x="183" y="1030"/>
                  <a:pt x="184" y="1030"/>
                </a:cubicBezTo>
                <a:cubicBezTo>
                  <a:pt x="184" y="1030"/>
                  <a:pt x="184" y="1030"/>
                  <a:pt x="185" y="1030"/>
                </a:cubicBezTo>
                <a:cubicBezTo>
                  <a:pt x="184" y="1031"/>
                  <a:pt x="183" y="1032"/>
                  <a:pt x="183" y="1033"/>
                </a:cubicBezTo>
                <a:cubicBezTo>
                  <a:pt x="181" y="1033"/>
                  <a:pt x="180" y="1033"/>
                  <a:pt x="179" y="1033"/>
                </a:cubicBezTo>
                <a:cubicBezTo>
                  <a:pt x="179" y="1033"/>
                  <a:pt x="179" y="1032"/>
                  <a:pt x="179" y="1032"/>
                </a:cubicBezTo>
                <a:cubicBezTo>
                  <a:pt x="179" y="1032"/>
                  <a:pt x="178" y="1032"/>
                  <a:pt x="178" y="1032"/>
                </a:cubicBezTo>
                <a:cubicBezTo>
                  <a:pt x="178" y="1032"/>
                  <a:pt x="178" y="1033"/>
                  <a:pt x="178" y="1033"/>
                </a:cubicBezTo>
                <a:cubicBezTo>
                  <a:pt x="175" y="1033"/>
                  <a:pt x="172" y="1034"/>
                  <a:pt x="169" y="1034"/>
                </a:cubicBezTo>
                <a:cubicBezTo>
                  <a:pt x="168" y="1034"/>
                  <a:pt x="167" y="1034"/>
                  <a:pt x="165" y="1034"/>
                </a:cubicBezTo>
                <a:cubicBezTo>
                  <a:pt x="166" y="1034"/>
                  <a:pt x="166" y="1033"/>
                  <a:pt x="166" y="1033"/>
                </a:cubicBezTo>
                <a:cubicBezTo>
                  <a:pt x="166" y="1033"/>
                  <a:pt x="167" y="1034"/>
                  <a:pt x="167" y="1034"/>
                </a:cubicBezTo>
                <a:cubicBezTo>
                  <a:pt x="167" y="1034"/>
                  <a:pt x="167" y="1034"/>
                  <a:pt x="167" y="1034"/>
                </a:cubicBezTo>
                <a:cubicBezTo>
                  <a:pt x="167" y="1033"/>
                  <a:pt x="167" y="1033"/>
                  <a:pt x="167" y="1033"/>
                </a:cubicBezTo>
                <a:close/>
                <a:moveTo>
                  <a:pt x="159" y="1028"/>
                </a:moveTo>
                <a:cubicBezTo>
                  <a:pt x="157" y="1025"/>
                  <a:pt x="155" y="1022"/>
                  <a:pt x="153" y="1019"/>
                </a:cubicBezTo>
                <a:cubicBezTo>
                  <a:pt x="154" y="1019"/>
                  <a:pt x="155" y="1019"/>
                  <a:pt x="155" y="1018"/>
                </a:cubicBezTo>
                <a:cubicBezTo>
                  <a:pt x="157" y="1020"/>
                  <a:pt x="158" y="1022"/>
                  <a:pt x="159" y="1023"/>
                </a:cubicBezTo>
                <a:cubicBezTo>
                  <a:pt x="159" y="1023"/>
                  <a:pt x="160" y="1024"/>
                  <a:pt x="160" y="1024"/>
                </a:cubicBezTo>
                <a:cubicBezTo>
                  <a:pt x="161" y="1025"/>
                  <a:pt x="162" y="1027"/>
                  <a:pt x="163" y="1028"/>
                </a:cubicBezTo>
                <a:cubicBezTo>
                  <a:pt x="163" y="1028"/>
                  <a:pt x="163" y="1028"/>
                  <a:pt x="163" y="1028"/>
                </a:cubicBezTo>
                <a:cubicBezTo>
                  <a:pt x="162" y="1028"/>
                  <a:pt x="160" y="1028"/>
                  <a:pt x="159" y="1028"/>
                </a:cubicBezTo>
                <a:close/>
                <a:moveTo>
                  <a:pt x="163" y="1028"/>
                </a:moveTo>
                <a:cubicBezTo>
                  <a:pt x="162" y="1029"/>
                  <a:pt x="161" y="1029"/>
                  <a:pt x="161" y="1030"/>
                </a:cubicBezTo>
                <a:cubicBezTo>
                  <a:pt x="160" y="1029"/>
                  <a:pt x="160" y="1029"/>
                  <a:pt x="160" y="1028"/>
                </a:cubicBezTo>
                <a:cubicBezTo>
                  <a:pt x="161" y="1028"/>
                  <a:pt x="162" y="1028"/>
                  <a:pt x="163" y="1028"/>
                </a:cubicBezTo>
                <a:close/>
                <a:moveTo>
                  <a:pt x="145" y="1027"/>
                </a:moveTo>
                <a:cubicBezTo>
                  <a:pt x="145" y="1027"/>
                  <a:pt x="145" y="1027"/>
                  <a:pt x="145" y="1027"/>
                </a:cubicBezTo>
                <a:cubicBezTo>
                  <a:pt x="147" y="1025"/>
                  <a:pt x="149" y="1024"/>
                  <a:pt x="151" y="1024"/>
                </a:cubicBezTo>
                <a:cubicBezTo>
                  <a:pt x="150" y="1025"/>
                  <a:pt x="149" y="1026"/>
                  <a:pt x="147" y="1027"/>
                </a:cubicBezTo>
                <a:cubicBezTo>
                  <a:pt x="147" y="1027"/>
                  <a:pt x="147" y="1027"/>
                  <a:pt x="147" y="1027"/>
                </a:cubicBezTo>
                <a:cubicBezTo>
                  <a:pt x="146" y="1027"/>
                  <a:pt x="146" y="1027"/>
                  <a:pt x="146" y="1027"/>
                </a:cubicBezTo>
                <a:cubicBezTo>
                  <a:pt x="146" y="1027"/>
                  <a:pt x="146" y="1026"/>
                  <a:pt x="145" y="1027"/>
                </a:cubicBezTo>
                <a:close/>
                <a:moveTo>
                  <a:pt x="152" y="1028"/>
                </a:moveTo>
                <a:cubicBezTo>
                  <a:pt x="152" y="1028"/>
                  <a:pt x="153" y="1028"/>
                  <a:pt x="153" y="1028"/>
                </a:cubicBezTo>
                <a:cubicBezTo>
                  <a:pt x="152" y="1028"/>
                  <a:pt x="151" y="1028"/>
                  <a:pt x="150" y="1029"/>
                </a:cubicBezTo>
                <a:cubicBezTo>
                  <a:pt x="151" y="1028"/>
                  <a:pt x="151" y="1028"/>
                  <a:pt x="152" y="1028"/>
                </a:cubicBezTo>
                <a:close/>
                <a:moveTo>
                  <a:pt x="152" y="1027"/>
                </a:moveTo>
                <a:cubicBezTo>
                  <a:pt x="153" y="1026"/>
                  <a:pt x="154" y="1025"/>
                  <a:pt x="155" y="1024"/>
                </a:cubicBezTo>
                <a:cubicBezTo>
                  <a:pt x="155" y="1024"/>
                  <a:pt x="155" y="1023"/>
                  <a:pt x="154" y="1024"/>
                </a:cubicBezTo>
                <a:cubicBezTo>
                  <a:pt x="153" y="1024"/>
                  <a:pt x="152" y="1024"/>
                  <a:pt x="152" y="1025"/>
                </a:cubicBezTo>
                <a:cubicBezTo>
                  <a:pt x="152" y="1024"/>
                  <a:pt x="153" y="1023"/>
                  <a:pt x="154" y="1023"/>
                </a:cubicBezTo>
                <a:cubicBezTo>
                  <a:pt x="154" y="1022"/>
                  <a:pt x="154" y="1022"/>
                  <a:pt x="153" y="1022"/>
                </a:cubicBezTo>
                <a:cubicBezTo>
                  <a:pt x="150" y="1023"/>
                  <a:pt x="146" y="1025"/>
                  <a:pt x="143" y="1027"/>
                </a:cubicBezTo>
                <a:cubicBezTo>
                  <a:pt x="143" y="1027"/>
                  <a:pt x="142" y="1027"/>
                  <a:pt x="142" y="1027"/>
                </a:cubicBezTo>
                <a:cubicBezTo>
                  <a:pt x="145" y="1024"/>
                  <a:pt x="149" y="1022"/>
                  <a:pt x="153" y="1019"/>
                </a:cubicBezTo>
                <a:cubicBezTo>
                  <a:pt x="155" y="1022"/>
                  <a:pt x="157" y="1025"/>
                  <a:pt x="159" y="1028"/>
                </a:cubicBezTo>
                <a:cubicBezTo>
                  <a:pt x="156" y="1028"/>
                  <a:pt x="154" y="1027"/>
                  <a:pt x="152" y="1027"/>
                </a:cubicBezTo>
                <a:close/>
                <a:moveTo>
                  <a:pt x="150" y="1027"/>
                </a:moveTo>
                <a:cubicBezTo>
                  <a:pt x="150" y="1027"/>
                  <a:pt x="149" y="1027"/>
                  <a:pt x="148" y="1027"/>
                </a:cubicBezTo>
                <a:cubicBezTo>
                  <a:pt x="150" y="1026"/>
                  <a:pt x="151" y="1026"/>
                  <a:pt x="153" y="1025"/>
                </a:cubicBezTo>
                <a:cubicBezTo>
                  <a:pt x="152" y="1026"/>
                  <a:pt x="151" y="1027"/>
                  <a:pt x="150" y="1027"/>
                </a:cubicBezTo>
                <a:close/>
                <a:moveTo>
                  <a:pt x="146" y="1007"/>
                </a:moveTo>
                <a:cubicBezTo>
                  <a:pt x="146" y="1007"/>
                  <a:pt x="146" y="1007"/>
                  <a:pt x="146" y="1007"/>
                </a:cubicBezTo>
                <a:cubicBezTo>
                  <a:pt x="146" y="1007"/>
                  <a:pt x="146" y="1007"/>
                  <a:pt x="146" y="1007"/>
                </a:cubicBezTo>
                <a:cubicBezTo>
                  <a:pt x="146" y="1007"/>
                  <a:pt x="146" y="1007"/>
                  <a:pt x="146" y="1007"/>
                </a:cubicBezTo>
                <a:close/>
                <a:moveTo>
                  <a:pt x="145" y="1009"/>
                </a:moveTo>
                <a:cubicBezTo>
                  <a:pt x="146" y="1008"/>
                  <a:pt x="146" y="1008"/>
                  <a:pt x="147" y="1007"/>
                </a:cubicBezTo>
                <a:cubicBezTo>
                  <a:pt x="147" y="1007"/>
                  <a:pt x="148" y="1007"/>
                  <a:pt x="149" y="1007"/>
                </a:cubicBezTo>
                <a:cubicBezTo>
                  <a:pt x="150" y="1011"/>
                  <a:pt x="152" y="1014"/>
                  <a:pt x="155" y="1017"/>
                </a:cubicBezTo>
                <a:cubicBezTo>
                  <a:pt x="154" y="1017"/>
                  <a:pt x="154" y="1017"/>
                  <a:pt x="154" y="1017"/>
                </a:cubicBezTo>
                <a:cubicBezTo>
                  <a:pt x="154" y="1017"/>
                  <a:pt x="153" y="1018"/>
                  <a:pt x="152" y="1018"/>
                </a:cubicBezTo>
                <a:cubicBezTo>
                  <a:pt x="150" y="1015"/>
                  <a:pt x="148" y="1012"/>
                  <a:pt x="145" y="1009"/>
                </a:cubicBezTo>
                <a:close/>
                <a:moveTo>
                  <a:pt x="181" y="1005"/>
                </a:moveTo>
                <a:cubicBezTo>
                  <a:pt x="180" y="1006"/>
                  <a:pt x="178" y="1007"/>
                  <a:pt x="176" y="1007"/>
                </a:cubicBezTo>
                <a:cubicBezTo>
                  <a:pt x="176" y="1006"/>
                  <a:pt x="176" y="1006"/>
                  <a:pt x="176" y="1006"/>
                </a:cubicBezTo>
                <a:cubicBezTo>
                  <a:pt x="178" y="1006"/>
                  <a:pt x="179" y="1006"/>
                  <a:pt x="181" y="1005"/>
                </a:cubicBezTo>
                <a:close/>
                <a:moveTo>
                  <a:pt x="186" y="1005"/>
                </a:moveTo>
                <a:cubicBezTo>
                  <a:pt x="186" y="1005"/>
                  <a:pt x="186" y="1005"/>
                  <a:pt x="186" y="1004"/>
                </a:cubicBezTo>
                <a:cubicBezTo>
                  <a:pt x="186" y="1004"/>
                  <a:pt x="186" y="1004"/>
                  <a:pt x="186" y="1004"/>
                </a:cubicBezTo>
                <a:cubicBezTo>
                  <a:pt x="186" y="1004"/>
                  <a:pt x="187" y="1004"/>
                  <a:pt x="187" y="1004"/>
                </a:cubicBezTo>
                <a:cubicBezTo>
                  <a:pt x="187" y="1004"/>
                  <a:pt x="187" y="1004"/>
                  <a:pt x="187" y="1004"/>
                </a:cubicBezTo>
                <a:cubicBezTo>
                  <a:pt x="191" y="1004"/>
                  <a:pt x="195" y="1003"/>
                  <a:pt x="199" y="1003"/>
                </a:cubicBezTo>
                <a:cubicBezTo>
                  <a:pt x="205" y="1003"/>
                  <a:pt x="211" y="1003"/>
                  <a:pt x="217" y="1003"/>
                </a:cubicBezTo>
                <a:cubicBezTo>
                  <a:pt x="216" y="1003"/>
                  <a:pt x="215" y="1004"/>
                  <a:pt x="213" y="1004"/>
                </a:cubicBezTo>
                <a:cubicBezTo>
                  <a:pt x="211" y="1004"/>
                  <a:pt x="208" y="1004"/>
                  <a:pt x="205" y="1004"/>
                </a:cubicBezTo>
                <a:cubicBezTo>
                  <a:pt x="198" y="1004"/>
                  <a:pt x="191" y="1004"/>
                  <a:pt x="184" y="1005"/>
                </a:cubicBezTo>
                <a:cubicBezTo>
                  <a:pt x="184" y="1005"/>
                  <a:pt x="185" y="1005"/>
                  <a:pt x="186" y="1004"/>
                </a:cubicBezTo>
                <a:cubicBezTo>
                  <a:pt x="186" y="1004"/>
                  <a:pt x="186" y="1005"/>
                  <a:pt x="186" y="1005"/>
                </a:cubicBezTo>
                <a:close/>
                <a:moveTo>
                  <a:pt x="175" y="999"/>
                </a:moveTo>
                <a:cubicBezTo>
                  <a:pt x="172" y="995"/>
                  <a:pt x="170" y="992"/>
                  <a:pt x="167" y="989"/>
                </a:cubicBezTo>
                <a:cubicBezTo>
                  <a:pt x="168" y="988"/>
                  <a:pt x="170" y="987"/>
                  <a:pt x="171" y="985"/>
                </a:cubicBezTo>
                <a:cubicBezTo>
                  <a:pt x="174" y="989"/>
                  <a:pt x="176" y="993"/>
                  <a:pt x="179" y="996"/>
                </a:cubicBezTo>
                <a:cubicBezTo>
                  <a:pt x="178" y="997"/>
                  <a:pt x="177" y="998"/>
                  <a:pt x="177" y="998"/>
                </a:cubicBezTo>
                <a:cubicBezTo>
                  <a:pt x="176" y="998"/>
                  <a:pt x="175" y="998"/>
                  <a:pt x="175" y="999"/>
                </a:cubicBezTo>
                <a:close/>
                <a:moveTo>
                  <a:pt x="176" y="999"/>
                </a:moveTo>
                <a:cubicBezTo>
                  <a:pt x="176" y="999"/>
                  <a:pt x="176" y="999"/>
                  <a:pt x="175" y="999"/>
                </a:cubicBezTo>
                <a:cubicBezTo>
                  <a:pt x="175" y="999"/>
                  <a:pt x="175" y="999"/>
                  <a:pt x="175" y="999"/>
                </a:cubicBezTo>
                <a:cubicBezTo>
                  <a:pt x="175" y="999"/>
                  <a:pt x="176" y="999"/>
                  <a:pt x="176" y="999"/>
                </a:cubicBezTo>
                <a:close/>
                <a:moveTo>
                  <a:pt x="179" y="997"/>
                </a:moveTo>
                <a:cubicBezTo>
                  <a:pt x="180" y="997"/>
                  <a:pt x="180" y="997"/>
                  <a:pt x="180" y="998"/>
                </a:cubicBezTo>
                <a:cubicBezTo>
                  <a:pt x="179" y="998"/>
                  <a:pt x="178" y="998"/>
                  <a:pt x="177" y="998"/>
                </a:cubicBezTo>
                <a:cubicBezTo>
                  <a:pt x="178" y="998"/>
                  <a:pt x="179" y="997"/>
                  <a:pt x="179" y="997"/>
                </a:cubicBezTo>
                <a:close/>
                <a:moveTo>
                  <a:pt x="180" y="996"/>
                </a:moveTo>
                <a:cubicBezTo>
                  <a:pt x="185" y="992"/>
                  <a:pt x="190" y="988"/>
                  <a:pt x="195" y="983"/>
                </a:cubicBezTo>
                <a:cubicBezTo>
                  <a:pt x="195" y="983"/>
                  <a:pt x="195" y="984"/>
                  <a:pt x="196" y="984"/>
                </a:cubicBezTo>
                <a:cubicBezTo>
                  <a:pt x="196" y="984"/>
                  <a:pt x="197" y="985"/>
                  <a:pt x="198" y="986"/>
                </a:cubicBezTo>
                <a:cubicBezTo>
                  <a:pt x="197" y="987"/>
                  <a:pt x="195" y="988"/>
                  <a:pt x="194" y="990"/>
                </a:cubicBezTo>
                <a:cubicBezTo>
                  <a:pt x="192" y="991"/>
                  <a:pt x="189" y="993"/>
                  <a:pt x="188" y="996"/>
                </a:cubicBezTo>
                <a:cubicBezTo>
                  <a:pt x="188" y="996"/>
                  <a:pt x="188" y="996"/>
                  <a:pt x="188" y="996"/>
                </a:cubicBezTo>
                <a:cubicBezTo>
                  <a:pt x="188" y="997"/>
                  <a:pt x="188" y="997"/>
                  <a:pt x="187" y="997"/>
                </a:cubicBezTo>
                <a:cubicBezTo>
                  <a:pt x="185" y="998"/>
                  <a:pt x="183" y="998"/>
                  <a:pt x="181" y="998"/>
                </a:cubicBezTo>
                <a:cubicBezTo>
                  <a:pt x="180" y="997"/>
                  <a:pt x="180" y="997"/>
                  <a:pt x="180" y="996"/>
                </a:cubicBezTo>
                <a:close/>
                <a:moveTo>
                  <a:pt x="197" y="972"/>
                </a:moveTo>
                <a:cubicBezTo>
                  <a:pt x="197" y="972"/>
                  <a:pt x="197" y="972"/>
                  <a:pt x="197" y="972"/>
                </a:cubicBezTo>
                <a:cubicBezTo>
                  <a:pt x="198" y="971"/>
                  <a:pt x="199" y="971"/>
                  <a:pt x="199" y="970"/>
                </a:cubicBezTo>
                <a:cubicBezTo>
                  <a:pt x="200" y="970"/>
                  <a:pt x="200" y="969"/>
                  <a:pt x="201" y="969"/>
                </a:cubicBezTo>
                <a:cubicBezTo>
                  <a:pt x="201" y="969"/>
                  <a:pt x="201" y="969"/>
                  <a:pt x="201" y="969"/>
                </a:cubicBezTo>
                <a:cubicBezTo>
                  <a:pt x="202" y="968"/>
                  <a:pt x="202" y="968"/>
                  <a:pt x="201" y="969"/>
                </a:cubicBezTo>
                <a:cubicBezTo>
                  <a:pt x="201" y="969"/>
                  <a:pt x="202" y="969"/>
                  <a:pt x="202" y="969"/>
                </a:cubicBezTo>
                <a:cubicBezTo>
                  <a:pt x="203" y="966"/>
                  <a:pt x="201" y="968"/>
                  <a:pt x="199" y="969"/>
                </a:cubicBezTo>
                <a:cubicBezTo>
                  <a:pt x="199" y="969"/>
                  <a:pt x="199" y="969"/>
                  <a:pt x="198" y="969"/>
                </a:cubicBezTo>
                <a:cubicBezTo>
                  <a:pt x="196" y="970"/>
                  <a:pt x="194" y="972"/>
                  <a:pt x="192" y="974"/>
                </a:cubicBezTo>
                <a:cubicBezTo>
                  <a:pt x="192" y="974"/>
                  <a:pt x="192" y="974"/>
                  <a:pt x="192" y="974"/>
                </a:cubicBezTo>
                <a:cubicBezTo>
                  <a:pt x="192" y="973"/>
                  <a:pt x="191" y="972"/>
                  <a:pt x="191" y="971"/>
                </a:cubicBezTo>
                <a:cubicBezTo>
                  <a:pt x="193" y="970"/>
                  <a:pt x="196" y="968"/>
                  <a:pt x="199" y="967"/>
                </a:cubicBezTo>
                <a:cubicBezTo>
                  <a:pt x="199" y="967"/>
                  <a:pt x="199" y="967"/>
                  <a:pt x="199" y="966"/>
                </a:cubicBezTo>
                <a:cubicBezTo>
                  <a:pt x="201" y="966"/>
                  <a:pt x="203" y="966"/>
                  <a:pt x="205" y="966"/>
                </a:cubicBezTo>
                <a:cubicBezTo>
                  <a:pt x="209" y="966"/>
                  <a:pt x="212" y="965"/>
                  <a:pt x="216" y="965"/>
                </a:cubicBezTo>
                <a:cubicBezTo>
                  <a:pt x="215" y="966"/>
                  <a:pt x="215" y="966"/>
                  <a:pt x="214" y="967"/>
                </a:cubicBezTo>
                <a:cubicBezTo>
                  <a:pt x="214" y="966"/>
                  <a:pt x="213" y="966"/>
                  <a:pt x="213" y="966"/>
                </a:cubicBezTo>
                <a:cubicBezTo>
                  <a:pt x="213" y="966"/>
                  <a:pt x="212" y="966"/>
                  <a:pt x="213" y="966"/>
                </a:cubicBezTo>
                <a:cubicBezTo>
                  <a:pt x="213" y="966"/>
                  <a:pt x="213" y="966"/>
                  <a:pt x="213" y="967"/>
                </a:cubicBezTo>
                <a:cubicBezTo>
                  <a:pt x="213" y="967"/>
                  <a:pt x="213" y="967"/>
                  <a:pt x="213" y="967"/>
                </a:cubicBezTo>
                <a:cubicBezTo>
                  <a:pt x="208" y="971"/>
                  <a:pt x="203" y="976"/>
                  <a:pt x="197" y="981"/>
                </a:cubicBezTo>
                <a:cubicBezTo>
                  <a:pt x="196" y="979"/>
                  <a:pt x="194" y="977"/>
                  <a:pt x="193" y="975"/>
                </a:cubicBezTo>
                <a:cubicBezTo>
                  <a:pt x="193" y="975"/>
                  <a:pt x="193" y="975"/>
                  <a:pt x="193" y="974"/>
                </a:cubicBezTo>
                <a:cubicBezTo>
                  <a:pt x="194" y="974"/>
                  <a:pt x="195" y="973"/>
                  <a:pt x="197" y="972"/>
                </a:cubicBezTo>
                <a:close/>
                <a:moveTo>
                  <a:pt x="181" y="961"/>
                </a:moveTo>
                <a:cubicBezTo>
                  <a:pt x="181" y="960"/>
                  <a:pt x="180" y="960"/>
                  <a:pt x="179" y="959"/>
                </a:cubicBezTo>
                <a:cubicBezTo>
                  <a:pt x="179" y="957"/>
                  <a:pt x="179" y="955"/>
                  <a:pt x="179" y="953"/>
                </a:cubicBezTo>
                <a:cubicBezTo>
                  <a:pt x="180" y="954"/>
                  <a:pt x="180" y="955"/>
                  <a:pt x="181" y="956"/>
                </a:cubicBezTo>
                <a:cubicBezTo>
                  <a:pt x="181" y="956"/>
                  <a:pt x="181" y="956"/>
                  <a:pt x="181" y="956"/>
                </a:cubicBezTo>
                <a:cubicBezTo>
                  <a:pt x="180" y="956"/>
                  <a:pt x="181" y="957"/>
                  <a:pt x="181" y="957"/>
                </a:cubicBezTo>
                <a:cubicBezTo>
                  <a:pt x="182" y="956"/>
                  <a:pt x="182" y="956"/>
                  <a:pt x="182" y="956"/>
                </a:cubicBezTo>
                <a:cubicBezTo>
                  <a:pt x="182" y="957"/>
                  <a:pt x="183" y="957"/>
                  <a:pt x="183" y="957"/>
                </a:cubicBezTo>
                <a:cubicBezTo>
                  <a:pt x="184" y="959"/>
                  <a:pt x="184" y="961"/>
                  <a:pt x="185" y="963"/>
                </a:cubicBezTo>
                <a:cubicBezTo>
                  <a:pt x="183" y="963"/>
                  <a:pt x="181" y="963"/>
                  <a:pt x="180" y="963"/>
                </a:cubicBezTo>
                <a:cubicBezTo>
                  <a:pt x="180" y="962"/>
                  <a:pt x="180" y="961"/>
                  <a:pt x="179" y="961"/>
                </a:cubicBezTo>
                <a:cubicBezTo>
                  <a:pt x="180" y="961"/>
                  <a:pt x="180" y="961"/>
                  <a:pt x="181" y="962"/>
                </a:cubicBezTo>
                <a:cubicBezTo>
                  <a:pt x="181" y="962"/>
                  <a:pt x="182" y="961"/>
                  <a:pt x="181" y="961"/>
                </a:cubicBezTo>
                <a:close/>
                <a:moveTo>
                  <a:pt x="175" y="948"/>
                </a:moveTo>
                <a:cubicBezTo>
                  <a:pt x="175" y="948"/>
                  <a:pt x="176" y="947"/>
                  <a:pt x="177" y="947"/>
                </a:cubicBezTo>
                <a:cubicBezTo>
                  <a:pt x="177" y="948"/>
                  <a:pt x="177" y="950"/>
                  <a:pt x="177" y="951"/>
                </a:cubicBezTo>
                <a:cubicBezTo>
                  <a:pt x="177" y="951"/>
                  <a:pt x="177" y="950"/>
                  <a:pt x="177" y="950"/>
                </a:cubicBezTo>
                <a:cubicBezTo>
                  <a:pt x="176" y="949"/>
                  <a:pt x="175" y="949"/>
                  <a:pt x="175" y="948"/>
                </a:cubicBezTo>
                <a:cubicBezTo>
                  <a:pt x="175" y="948"/>
                  <a:pt x="175" y="948"/>
                  <a:pt x="175" y="948"/>
                </a:cubicBezTo>
                <a:cubicBezTo>
                  <a:pt x="175" y="948"/>
                  <a:pt x="175" y="948"/>
                  <a:pt x="175" y="948"/>
                </a:cubicBezTo>
                <a:close/>
                <a:moveTo>
                  <a:pt x="178" y="947"/>
                </a:moveTo>
                <a:cubicBezTo>
                  <a:pt x="180" y="946"/>
                  <a:pt x="181" y="946"/>
                  <a:pt x="182" y="946"/>
                </a:cubicBezTo>
                <a:cubicBezTo>
                  <a:pt x="182" y="947"/>
                  <a:pt x="182" y="948"/>
                  <a:pt x="182" y="949"/>
                </a:cubicBezTo>
                <a:cubicBezTo>
                  <a:pt x="181" y="950"/>
                  <a:pt x="180" y="951"/>
                  <a:pt x="179" y="952"/>
                </a:cubicBezTo>
                <a:cubicBezTo>
                  <a:pt x="179" y="952"/>
                  <a:pt x="179" y="952"/>
                  <a:pt x="179" y="952"/>
                </a:cubicBezTo>
                <a:cubicBezTo>
                  <a:pt x="178" y="950"/>
                  <a:pt x="178" y="948"/>
                  <a:pt x="178" y="947"/>
                </a:cubicBezTo>
                <a:close/>
                <a:moveTo>
                  <a:pt x="178" y="938"/>
                </a:moveTo>
                <a:cubicBezTo>
                  <a:pt x="179" y="937"/>
                  <a:pt x="180" y="936"/>
                  <a:pt x="181" y="936"/>
                </a:cubicBezTo>
                <a:cubicBezTo>
                  <a:pt x="181" y="938"/>
                  <a:pt x="182" y="941"/>
                  <a:pt x="182" y="944"/>
                </a:cubicBezTo>
                <a:cubicBezTo>
                  <a:pt x="180" y="943"/>
                  <a:pt x="179" y="941"/>
                  <a:pt x="178" y="940"/>
                </a:cubicBezTo>
                <a:cubicBezTo>
                  <a:pt x="178" y="939"/>
                  <a:pt x="178" y="939"/>
                  <a:pt x="178" y="938"/>
                </a:cubicBezTo>
                <a:close/>
                <a:moveTo>
                  <a:pt x="194" y="913"/>
                </a:moveTo>
                <a:cubicBezTo>
                  <a:pt x="194" y="913"/>
                  <a:pt x="194" y="913"/>
                  <a:pt x="194" y="913"/>
                </a:cubicBezTo>
                <a:cubicBezTo>
                  <a:pt x="192" y="910"/>
                  <a:pt x="193" y="911"/>
                  <a:pt x="191" y="909"/>
                </a:cubicBezTo>
                <a:cubicBezTo>
                  <a:pt x="194" y="902"/>
                  <a:pt x="197" y="896"/>
                  <a:pt x="200" y="890"/>
                </a:cubicBezTo>
                <a:cubicBezTo>
                  <a:pt x="201" y="890"/>
                  <a:pt x="202" y="890"/>
                  <a:pt x="203" y="890"/>
                </a:cubicBezTo>
                <a:cubicBezTo>
                  <a:pt x="205" y="890"/>
                  <a:pt x="206" y="890"/>
                  <a:pt x="207" y="890"/>
                </a:cubicBezTo>
                <a:cubicBezTo>
                  <a:pt x="205" y="896"/>
                  <a:pt x="202" y="902"/>
                  <a:pt x="198" y="908"/>
                </a:cubicBezTo>
                <a:cubicBezTo>
                  <a:pt x="198" y="908"/>
                  <a:pt x="198" y="909"/>
                  <a:pt x="199" y="908"/>
                </a:cubicBezTo>
                <a:cubicBezTo>
                  <a:pt x="201" y="907"/>
                  <a:pt x="201" y="905"/>
                  <a:pt x="202" y="903"/>
                </a:cubicBezTo>
                <a:cubicBezTo>
                  <a:pt x="202" y="903"/>
                  <a:pt x="202" y="903"/>
                  <a:pt x="202" y="903"/>
                </a:cubicBezTo>
                <a:cubicBezTo>
                  <a:pt x="205" y="898"/>
                  <a:pt x="207" y="894"/>
                  <a:pt x="209" y="890"/>
                </a:cubicBezTo>
                <a:cubicBezTo>
                  <a:pt x="210" y="890"/>
                  <a:pt x="211" y="890"/>
                  <a:pt x="213" y="890"/>
                </a:cubicBezTo>
                <a:cubicBezTo>
                  <a:pt x="208" y="898"/>
                  <a:pt x="205" y="906"/>
                  <a:pt x="200" y="914"/>
                </a:cubicBezTo>
                <a:cubicBezTo>
                  <a:pt x="199" y="914"/>
                  <a:pt x="197" y="914"/>
                  <a:pt x="196" y="914"/>
                </a:cubicBezTo>
                <a:cubicBezTo>
                  <a:pt x="195" y="914"/>
                  <a:pt x="195" y="914"/>
                  <a:pt x="195" y="914"/>
                </a:cubicBezTo>
                <a:cubicBezTo>
                  <a:pt x="194" y="913"/>
                  <a:pt x="194" y="913"/>
                  <a:pt x="194" y="913"/>
                </a:cubicBezTo>
                <a:close/>
                <a:moveTo>
                  <a:pt x="295" y="872"/>
                </a:moveTo>
                <a:cubicBezTo>
                  <a:pt x="295" y="871"/>
                  <a:pt x="295" y="870"/>
                  <a:pt x="296" y="869"/>
                </a:cubicBezTo>
                <a:cubicBezTo>
                  <a:pt x="297" y="869"/>
                  <a:pt x="299" y="869"/>
                  <a:pt x="301" y="869"/>
                </a:cubicBezTo>
                <a:cubicBezTo>
                  <a:pt x="301" y="869"/>
                  <a:pt x="301" y="869"/>
                  <a:pt x="301" y="869"/>
                </a:cubicBezTo>
                <a:cubicBezTo>
                  <a:pt x="301" y="870"/>
                  <a:pt x="300" y="870"/>
                  <a:pt x="300" y="871"/>
                </a:cubicBezTo>
                <a:cubicBezTo>
                  <a:pt x="299" y="871"/>
                  <a:pt x="297" y="871"/>
                  <a:pt x="296" y="872"/>
                </a:cubicBezTo>
                <a:cubicBezTo>
                  <a:pt x="296" y="872"/>
                  <a:pt x="295" y="872"/>
                  <a:pt x="295" y="872"/>
                </a:cubicBezTo>
                <a:close/>
                <a:moveTo>
                  <a:pt x="295" y="872"/>
                </a:moveTo>
                <a:cubicBezTo>
                  <a:pt x="295" y="872"/>
                  <a:pt x="295" y="873"/>
                  <a:pt x="295" y="873"/>
                </a:cubicBezTo>
                <a:cubicBezTo>
                  <a:pt x="295" y="873"/>
                  <a:pt x="295" y="872"/>
                  <a:pt x="295" y="872"/>
                </a:cubicBezTo>
                <a:cubicBezTo>
                  <a:pt x="295" y="872"/>
                  <a:pt x="295" y="872"/>
                  <a:pt x="295" y="872"/>
                </a:cubicBezTo>
                <a:close/>
                <a:moveTo>
                  <a:pt x="320" y="798"/>
                </a:moveTo>
                <a:cubicBezTo>
                  <a:pt x="321" y="797"/>
                  <a:pt x="321" y="795"/>
                  <a:pt x="322" y="794"/>
                </a:cubicBezTo>
                <a:cubicBezTo>
                  <a:pt x="323" y="796"/>
                  <a:pt x="324" y="798"/>
                  <a:pt x="325" y="799"/>
                </a:cubicBezTo>
                <a:cubicBezTo>
                  <a:pt x="325" y="800"/>
                  <a:pt x="325" y="801"/>
                  <a:pt x="324" y="802"/>
                </a:cubicBezTo>
                <a:cubicBezTo>
                  <a:pt x="323" y="802"/>
                  <a:pt x="321" y="802"/>
                  <a:pt x="319" y="802"/>
                </a:cubicBezTo>
                <a:cubicBezTo>
                  <a:pt x="319" y="802"/>
                  <a:pt x="319" y="802"/>
                  <a:pt x="319" y="801"/>
                </a:cubicBezTo>
                <a:cubicBezTo>
                  <a:pt x="319" y="801"/>
                  <a:pt x="320" y="800"/>
                  <a:pt x="320" y="799"/>
                </a:cubicBezTo>
                <a:cubicBezTo>
                  <a:pt x="320" y="799"/>
                  <a:pt x="321" y="800"/>
                  <a:pt x="321" y="800"/>
                </a:cubicBezTo>
                <a:cubicBezTo>
                  <a:pt x="321" y="801"/>
                  <a:pt x="321" y="801"/>
                  <a:pt x="321" y="800"/>
                </a:cubicBezTo>
                <a:cubicBezTo>
                  <a:pt x="321" y="800"/>
                  <a:pt x="321" y="799"/>
                  <a:pt x="320" y="798"/>
                </a:cubicBezTo>
                <a:close/>
                <a:moveTo>
                  <a:pt x="428" y="674"/>
                </a:moveTo>
                <a:cubicBezTo>
                  <a:pt x="428" y="674"/>
                  <a:pt x="429" y="674"/>
                  <a:pt x="429" y="674"/>
                </a:cubicBezTo>
                <a:cubicBezTo>
                  <a:pt x="430" y="674"/>
                  <a:pt x="431" y="674"/>
                  <a:pt x="431" y="674"/>
                </a:cubicBezTo>
                <a:cubicBezTo>
                  <a:pt x="439" y="674"/>
                  <a:pt x="447" y="674"/>
                  <a:pt x="455" y="674"/>
                </a:cubicBezTo>
                <a:cubicBezTo>
                  <a:pt x="447" y="676"/>
                  <a:pt x="438" y="677"/>
                  <a:pt x="429" y="679"/>
                </a:cubicBezTo>
                <a:cubicBezTo>
                  <a:pt x="428" y="679"/>
                  <a:pt x="426" y="679"/>
                  <a:pt x="424" y="680"/>
                </a:cubicBezTo>
                <a:cubicBezTo>
                  <a:pt x="420" y="679"/>
                  <a:pt x="417" y="678"/>
                  <a:pt x="413" y="678"/>
                </a:cubicBezTo>
                <a:cubicBezTo>
                  <a:pt x="417" y="677"/>
                  <a:pt x="422" y="676"/>
                  <a:pt x="426" y="675"/>
                </a:cubicBezTo>
                <a:cubicBezTo>
                  <a:pt x="427" y="674"/>
                  <a:pt x="428" y="674"/>
                  <a:pt x="428" y="674"/>
                </a:cubicBezTo>
                <a:close/>
                <a:moveTo>
                  <a:pt x="485" y="664"/>
                </a:moveTo>
                <a:cubicBezTo>
                  <a:pt x="506" y="662"/>
                  <a:pt x="527" y="661"/>
                  <a:pt x="548" y="663"/>
                </a:cubicBezTo>
                <a:cubicBezTo>
                  <a:pt x="544" y="664"/>
                  <a:pt x="540" y="664"/>
                  <a:pt x="536" y="664"/>
                </a:cubicBezTo>
                <a:cubicBezTo>
                  <a:pt x="519" y="665"/>
                  <a:pt x="502" y="664"/>
                  <a:pt x="485" y="664"/>
                </a:cubicBezTo>
                <a:cubicBezTo>
                  <a:pt x="485" y="664"/>
                  <a:pt x="485" y="664"/>
                  <a:pt x="485" y="664"/>
                </a:cubicBezTo>
                <a:close/>
                <a:moveTo>
                  <a:pt x="485" y="664"/>
                </a:moveTo>
                <a:cubicBezTo>
                  <a:pt x="484" y="664"/>
                  <a:pt x="484" y="664"/>
                  <a:pt x="484" y="664"/>
                </a:cubicBezTo>
                <a:cubicBezTo>
                  <a:pt x="484" y="664"/>
                  <a:pt x="484" y="664"/>
                  <a:pt x="485" y="664"/>
                </a:cubicBezTo>
                <a:cubicBezTo>
                  <a:pt x="485" y="664"/>
                  <a:pt x="485" y="664"/>
                  <a:pt x="485" y="664"/>
                </a:cubicBezTo>
                <a:close/>
                <a:moveTo>
                  <a:pt x="555" y="665"/>
                </a:moveTo>
                <a:cubicBezTo>
                  <a:pt x="555" y="665"/>
                  <a:pt x="554" y="664"/>
                  <a:pt x="554" y="664"/>
                </a:cubicBezTo>
                <a:cubicBezTo>
                  <a:pt x="555" y="664"/>
                  <a:pt x="556" y="665"/>
                  <a:pt x="557" y="665"/>
                </a:cubicBezTo>
                <a:cubicBezTo>
                  <a:pt x="556" y="665"/>
                  <a:pt x="556" y="665"/>
                  <a:pt x="555" y="665"/>
                </a:cubicBezTo>
                <a:cubicBezTo>
                  <a:pt x="555" y="665"/>
                  <a:pt x="555" y="665"/>
                  <a:pt x="555" y="665"/>
                </a:cubicBezTo>
                <a:close/>
                <a:moveTo>
                  <a:pt x="498" y="665"/>
                </a:moveTo>
                <a:cubicBezTo>
                  <a:pt x="513" y="666"/>
                  <a:pt x="528" y="666"/>
                  <a:pt x="543" y="665"/>
                </a:cubicBezTo>
                <a:cubicBezTo>
                  <a:pt x="547" y="665"/>
                  <a:pt x="550" y="665"/>
                  <a:pt x="554" y="664"/>
                </a:cubicBezTo>
                <a:cubicBezTo>
                  <a:pt x="554" y="665"/>
                  <a:pt x="554" y="665"/>
                  <a:pt x="554" y="665"/>
                </a:cubicBezTo>
                <a:cubicBezTo>
                  <a:pt x="554" y="665"/>
                  <a:pt x="554" y="665"/>
                  <a:pt x="554" y="666"/>
                </a:cubicBezTo>
                <a:cubicBezTo>
                  <a:pt x="546" y="668"/>
                  <a:pt x="538" y="670"/>
                  <a:pt x="530" y="673"/>
                </a:cubicBezTo>
                <a:cubicBezTo>
                  <a:pt x="525" y="673"/>
                  <a:pt x="519" y="673"/>
                  <a:pt x="513" y="673"/>
                </a:cubicBezTo>
                <a:cubicBezTo>
                  <a:pt x="506" y="671"/>
                  <a:pt x="498" y="669"/>
                  <a:pt x="490" y="667"/>
                </a:cubicBezTo>
                <a:cubicBezTo>
                  <a:pt x="490" y="667"/>
                  <a:pt x="490" y="667"/>
                  <a:pt x="490" y="667"/>
                </a:cubicBezTo>
                <a:cubicBezTo>
                  <a:pt x="492" y="668"/>
                  <a:pt x="493" y="669"/>
                  <a:pt x="494" y="670"/>
                </a:cubicBezTo>
                <a:cubicBezTo>
                  <a:pt x="495" y="670"/>
                  <a:pt x="495" y="669"/>
                  <a:pt x="495" y="669"/>
                </a:cubicBezTo>
                <a:cubicBezTo>
                  <a:pt x="492" y="668"/>
                  <a:pt x="492" y="668"/>
                  <a:pt x="494" y="668"/>
                </a:cubicBezTo>
                <a:cubicBezTo>
                  <a:pt x="498" y="669"/>
                  <a:pt x="501" y="670"/>
                  <a:pt x="505" y="671"/>
                </a:cubicBezTo>
                <a:cubicBezTo>
                  <a:pt x="507" y="672"/>
                  <a:pt x="509" y="673"/>
                  <a:pt x="512" y="673"/>
                </a:cubicBezTo>
                <a:cubicBezTo>
                  <a:pt x="509" y="673"/>
                  <a:pt x="506" y="674"/>
                  <a:pt x="502" y="674"/>
                </a:cubicBezTo>
                <a:cubicBezTo>
                  <a:pt x="501" y="674"/>
                  <a:pt x="499" y="674"/>
                  <a:pt x="497" y="674"/>
                </a:cubicBezTo>
                <a:cubicBezTo>
                  <a:pt x="493" y="672"/>
                  <a:pt x="489" y="669"/>
                  <a:pt x="486" y="667"/>
                </a:cubicBezTo>
                <a:cubicBezTo>
                  <a:pt x="485" y="666"/>
                  <a:pt x="485" y="666"/>
                  <a:pt x="485" y="665"/>
                </a:cubicBezTo>
                <a:cubicBezTo>
                  <a:pt x="489" y="665"/>
                  <a:pt x="493" y="665"/>
                  <a:pt x="498" y="665"/>
                </a:cubicBezTo>
                <a:close/>
                <a:moveTo>
                  <a:pt x="491" y="690"/>
                </a:moveTo>
                <a:cubicBezTo>
                  <a:pt x="491" y="690"/>
                  <a:pt x="491" y="691"/>
                  <a:pt x="490" y="691"/>
                </a:cubicBezTo>
                <a:cubicBezTo>
                  <a:pt x="490" y="691"/>
                  <a:pt x="490" y="691"/>
                  <a:pt x="490" y="691"/>
                </a:cubicBezTo>
                <a:cubicBezTo>
                  <a:pt x="491" y="691"/>
                  <a:pt x="491" y="691"/>
                  <a:pt x="492" y="691"/>
                </a:cubicBezTo>
                <a:cubicBezTo>
                  <a:pt x="492" y="692"/>
                  <a:pt x="492" y="692"/>
                  <a:pt x="492" y="693"/>
                </a:cubicBezTo>
                <a:cubicBezTo>
                  <a:pt x="489" y="692"/>
                  <a:pt x="486" y="691"/>
                  <a:pt x="483" y="690"/>
                </a:cubicBezTo>
                <a:cubicBezTo>
                  <a:pt x="486" y="690"/>
                  <a:pt x="488" y="690"/>
                  <a:pt x="491" y="690"/>
                </a:cubicBezTo>
                <a:cubicBezTo>
                  <a:pt x="491" y="690"/>
                  <a:pt x="491" y="690"/>
                  <a:pt x="491" y="690"/>
                </a:cubicBezTo>
                <a:cubicBezTo>
                  <a:pt x="491" y="690"/>
                  <a:pt x="491" y="690"/>
                  <a:pt x="491" y="690"/>
                </a:cubicBezTo>
                <a:cubicBezTo>
                  <a:pt x="491" y="690"/>
                  <a:pt x="492" y="690"/>
                  <a:pt x="492" y="690"/>
                </a:cubicBezTo>
                <a:cubicBezTo>
                  <a:pt x="492" y="690"/>
                  <a:pt x="492" y="690"/>
                  <a:pt x="491" y="690"/>
                </a:cubicBezTo>
                <a:cubicBezTo>
                  <a:pt x="491" y="690"/>
                  <a:pt x="491" y="690"/>
                  <a:pt x="491" y="690"/>
                </a:cubicBezTo>
                <a:cubicBezTo>
                  <a:pt x="491" y="690"/>
                  <a:pt x="491" y="690"/>
                  <a:pt x="491" y="690"/>
                </a:cubicBezTo>
                <a:close/>
                <a:moveTo>
                  <a:pt x="485" y="697"/>
                </a:moveTo>
                <a:cubicBezTo>
                  <a:pt x="483" y="698"/>
                  <a:pt x="481" y="699"/>
                  <a:pt x="479" y="700"/>
                </a:cubicBezTo>
                <a:cubicBezTo>
                  <a:pt x="476" y="698"/>
                  <a:pt x="472" y="697"/>
                  <a:pt x="469" y="698"/>
                </a:cubicBezTo>
                <a:cubicBezTo>
                  <a:pt x="468" y="698"/>
                  <a:pt x="468" y="698"/>
                  <a:pt x="469" y="698"/>
                </a:cubicBezTo>
                <a:cubicBezTo>
                  <a:pt x="472" y="697"/>
                  <a:pt x="476" y="699"/>
                  <a:pt x="478" y="700"/>
                </a:cubicBezTo>
                <a:cubicBezTo>
                  <a:pt x="474" y="702"/>
                  <a:pt x="470" y="704"/>
                  <a:pt x="466" y="706"/>
                </a:cubicBezTo>
                <a:cubicBezTo>
                  <a:pt x="464" y="706"/>
                  <a:pt x="462" y="706"/>
                  <a:pt x="460" y="706"/>
                </a:cubicBezTo>
                <a:cubicBezTo>
                  <a:pt x="459" y="706"/>
                  <a:pt x="458" y="705"/>
                  <a:pt x="458" y="705"/>
                </a:cubicBezTo>
                <a:cubicBezTo>
                  <a:pt x="459" y="704"/>
                  <a:pt x="460" y="703"/>
                  <a:pt x="461" y="703"/>
                </a:cubicBezTo>
                <a:cubicBezTo>
                  <a:pt x="462" y="702"/>
                  <a:pt x="464" y="702"/>
                  <a:pt x="465" y="702"/>
                </a:cubicBezTo>
                <a:cubicBezTo>
                  <a:pt x="464" y="702"/>
                  <a:pt x="464" y="702"/>
                  <a:pt x="464" y="702"/>
                </a:cubicBezTo>
                <a:cubicBezTo>
                  <a:pt x="463" y="702"/>
                  <a:pt x="463" y="703"/>
                  <a:pt x="464" y="703"/>
                </a:cubicBezTo>
                <a:cubicBezTo>
                  <a:pt x="467" y="702"/>
                  <a:pt x="469" y="701"/>
                  <a:pt x="471" y="700"/>
                </a:cubicBezTo>
                <a:cubicBezTo>
                  <a:pt x="472" y="700"/>
                  <a:pt x="472" y="699"/>
                  <a:pt x="471" y="699"/>
                </a:cubicBezTo>
                <a:cubicBezTo>
                  <a:pt x="469" y="700"/>
                  <a:pt x="468" y="701"/>
                  <a:pt x="466" y="701"/>
                </a:cubicBezTo>
                <a:cubicBezTo>
                  <a:pt x="466" y="701"/>
                  <a:pt x="466" y="701"/>
                  <a:pt x="466" y="701"/>
                </a:cubicBezTo>
                <a:cubicBezTo>
                  <a:pt x="465" y="700"/>
                  <a:pt x="463" y="701"/>
                  <a:pt x="462" y="701"/>
                </a:cubicBezTo>
                <a:cubicBezTo>
                  <a:pt x="460" y="702"/>
                  <a:pt x="458" y="703"/>
                  <a:pt x="457" y="704"/>
                </a:cubicBezTo>
                <a:cubicBezTo>
                  <a:pt x="455" y="703"/>
                  <a:pt x="452" y="702"/>
                  <a:pt x="450" y="701"/>
                </a:cubicBezTo>
                <a:cubicBezTo>
                  <a:pt x="453" y="699"/>
                  <a:pt x="457" y="698"/>
                  <a:pt x="460" y="696"/>
                </a:cubicBezTo>
                <a:cubicBezTo>
                  <a:pt x="466" y="696"/>
                  <a:pt x="473" y="696"/>
                  <a:pt x="480" y="696"/>
                </a:cubicBezTo>
                <a:cubicBezTo>
                  <a:pt x="481" y="696"/>
                  <a:pt x="483" y="697"/>
                  <a:pt x="485" y="697"/>
                </a:cubicBezTo>
                <a:close/>
                <a:moveTo>
                  <a:pt x="481" y="696"/>
                </a:moveTo>
                <a:cubicBezTo>
                  <a:pt x="484" y="696"/>
                  <a:pt x="486" y="696"/>
                  <a:pt x="489" y="696"/>
                </a:cubicBezTo>
                <a:cubicBezTo>
                  <a:pt x="488" y="696"/>
                  <a:pt x="487" y="697"/>
                  <a:pt x="486" y="697"/>
                </a:cubicBezTo>
                <a:cubicBezTo>
                  <a:pt x="484" y="697"/>
                  <a:pt x="483" y="696"/>
                  <a:pt x="481" y="696"/>
                </a:cubicBezTo>
                <a:close/>
                <a:moveTo>
                  <a:pt x="479" y="701"/>
                </a:moveTo>
                <a:cubicBezTo>
                  <a:pt x="481" y="702"/>
                  <a:pt x="483" y="704"/>
                  <a:pt x="486" y="706"/>
                </a:cubicBezTo>
                <a:cubicBezTo>
                  <a:pt x="479" y="706"/>
                  <a:pt x="473" y="706"/>
                  <a:pt x="467" y="706"/>
                </a:cubicBezTo>
                <a:cubicBezTo>
                  <a:pt x="471" y="704"/>
                  <a:pt x="475" y="702"/>
                  <a:pt x="479" y="701"/>
                </a:cubicBezTo>
                <a:close/>
                <a:moveTo>
                  <a:pt x="487" y="716"/>
                </a:moveTo>
                <a:cubicBezTo>
                  <a:pt x="487" y="716"/>
                  <a:pt x="487" y="716"/>
                  <a:pt x="487" y="716"/>
                </a:cubicBezTo>
                <a:cubicBezTo>
                  <a:pt x="487" y="716"/>
                  <a:pt x="487" y="717"/>
                  <a:pt x="488" y="717"/>
                </a:cubicBezTo>
                <a:cubicBezTo>
                  <a:pt x="488" y="718"/>
                  <a:pt x="488" y="719"/>
                  <a:pt x="489" y="720"/>
                </a:cubicBezTo>
                <a:cubicBezTo>
                  <a:pt x="488" y="720"/>
                  <a:pt x="488" y="720"/>
                  <a:pt x="487" y="720"/>
                </a:cubicBezTo>
                <a:cubicBezTo>
                  <a:pt x="487" y="720"/>
                  <a:pt x="486" y="720"/>
                  <a:pt x="486" y="720"/>
                </a:cubicBezTo>
                <a:cubicBezTo>
                  <a:pt x="485" y="720"/>
                  <a:pt x="485" y="720"/>
                  <a:pt x="485" y="721"/>
                </a:cubicBezTo>
                <a:cubicBezTo>
                  <a:pt x="485" y="720"/>
                  <a:pt x="485" y="719"/>
                  <a:pt x="484" y="720"/>
                </a:cubicBezTo>
                <a:cubicBezTo>
                  <a:pt x="484" y="721"/>
                  <a:pt x="484" y="721"/>
                  <a:pt x="484" y="721"/>
                </a:cubicBezTo>
                <a:cubicBezTo>
                  <a:pt x="483" y="721"/>
                  <a:pt x="483" y="721"/>
                  <a:pt x="482" y="721"/>
                </a:cubicBezTo>
                <a:cubicBezTo>
                  <a:pt x="482" y="721"/>
                  <a:pt x="482" y="720"/>
                  <a:pt x="482" y="720"/>
                </a:cubicBezTo>
                <a:cubicBezTo>
                  <a:pt x="482" y="720"/>
                  <a:pt x="482" y="720"/>
                  <a:pt x="483" y="720"/>
                </a:cubicBezTo>
                <a:cubicBezTo>
                  <a:pt x="483" y="720"/>
                  <a:pt x="483" y="719"/>
                  <a:pt x="483" y="719"/>
                </a:cubicBezTo>
                <a:cubicBezTo>
                  <a:pt x="481" y="719"/>
                  <a:pt x="480" y="719"/>
                  <a:pt x="479" y="719"/>
                </a:cubicBezTo>
                <a:cubicBezTo>
                  <a:pt x="478" y="719"/>
                  <a:pt x="478" y="719"/>
                  <a:pt x="478" y="719"/>
                </a:cubicBezTo>
                <a:cubicBezTo>
                  <a:pt x="477" y="719"/>
                  <a:pt x="475" y="719"/>
                  <a:pt x="475" y="719"/>
                </a:cubicBezTo>
                <a:cubicBezTo>
                  <a:pt x="473" y="719"/>
                  <a:pt x="471" y="719"/>
                  <a:pt x="469" y="719"/>
                </a:cubicBezTo>
                <a:cubicBezTo>
                  <a:pt x="469" y="719"/>
                  <a:pt x="468" y="719"/>
                  <a:pt x="468" y="718"/>
                </a:cubicBezTo>
                <a:cubicBezTo>
                  <a:pt x="472" y="718"/>
                  <a:pt x="476" y="718"/>
                  <a:pt x="479" y="718"/>
                </a:cubicBezTo>
                <a:cubicBezTo>
                  <a:pt x="480" y="718"/>
                  <a:pt x="480" y="717"/>
                  <a:pt x="479" y="717"/>
                </a:cubicBezTo>
                <a:cubicBezTo>
                  <a:pt x="476" y="717"/>
                  <a:pt x="472" y="717"/>
                  <a:pt x="468" y="717"/>
                </a:cubicBezTo>
                <a:cubicBezTo>
                  <a:pt x="468" y="717"/>
                  <a:pt x="468" y="716"/>
                  <a:pt x="467" y="716"/>
                </a:cubicBezTo>
                <a:cubicBezTo>
                  <a:pt x="472" y="716"/>
                  <a:pt x="478" y="716"/>
                  <a:pt x="483" y="717"/>
                </a:cubicBezTo>
                <a:cubicBezTo>
                  <a:pt x="483" y="717"/>
                  <a:pt x="483" y="717"/>
                  <a:pt x="483" y="717"/>
                </a:cubicBezTo>
                <a:cubicBezTo>
                  <a:pt x="484" y="717"/>
                  <a:pt x="485" y="717"/>
                  <a:pt x="486" y="717"/>
                </a:cubicBezTo>
                <a:cubicBezTo>
                  <a:pt x="486" y="717"/>
                  <a:pt x="486" y="716"/>
                  <a:pt x="486" y="716"/>
                </a:cubicBezTo>
                <a:cubicBezTo>
                  <a:pt x="483" y="716"/>
                  <a:pt x="480" y="716"/>
                  <a:pt x="477" y="715"/>
                </a:cubicBezTo>
                <a:cubicBezTo>
                  <a:pt x="480" y="715"/>
                  <a:pt x="484" y="715"/>
                  <a:pt x="487" y="715"/>
                </a:cubicBezTo>
                <a:cubicBezTo>
                  <a:pt x="487" y="715"/>
                  <a:pt x="487" y="716"/>
                  <a:pt x="487" y="716"/>
                </a:cubicBezTo>
                <a:close/>
                <a:moveTo>
                  <a:pt x="493" y="720"/>
                </a:moveTo>
                <a:cubicBezTo>
                  <a:pt x="493" y="721"/>
                  <a:pt x="494" y="721"/>
                  <a:pt x="494" y="722"/>
                </a:cubicBezTo>
                <a:cubicBezTo>
                  <a:pt x="493" y="722"/>
                  <a:pt x="492" y="722"/>
                  <a:pt x="491" y="722"/>
                </a:cubicBezTo>
                <a:cubicBezTo>
                  <a:pt x="490" y="721"/>
                  <a:pt x="490" y="721"/>
                  <a:pt x="490" y="721"/>
                </a:cubicBezTo>
                <a:cubicBezTo>
                  <a:pt x="491" y="720"/>
                  <a:pt x="492" y="720"/>
                  <a:pt x="493" y="720"/>
                </a:cubicBezTo>
                <a:close/>
                <a:moveTo>
                  <a:pt x="515" y="775"/>
                </a:moveTo>
                <a:cubicBezTo>
                  <a:pt x="515" y="775"/>
                  <a:pt x="515" y="775"/>
                  <a:pt x="515" y="775"/>
                </a:cubicBezTo>
                <a:cubicBezTo>
                  <a:pt x="516" y="778"/>
                  <a:pt x="517" y="780"/>
                  <a:pt x="517" y="783"/>
                </a:cubicBezTo>
                <a:cubicBezTo>
                  <a:pt x="517" y="783"/>
                  <a:pt x="517" y="783"/>
                  <a:pt x="517" y="783"/>
                </a:cubicBezTo>
                <a:cubicBezTo>
                  <a:pt x="516" y="781"/>
                  <a:pt x="515" y="778"/>
                  <a:pt x="515" y="775"/>
                </a:cubicBezTo>
                <a:close/>
                <a:moveTo>
                  <a:pt x="532" y="860"/>
                </a:moveTo>
                <a:cubicBezTo>
                  <a:pt x="533" y="860"/>
                  <a:pt x="534" y="860"/>
                  <a:pt x="535" y="860"/>
                </a:cubicBezTo>
                <a:cubicBezTo>
                  <a:pt x="532" y="860"/>
                  <a:pt x="530" y="860"/>
                  <a:pt x="527" y="861"/>
                </a:cubicBezTo>
                <a:cubicBezTo>
                  <a:pt x="528" y="860"/>
                  <a:pt x="528" y="860"/>
                  <a:pt x="528" y="860"/>
                </a:cubicBezTo>
                <a:cubicBezTo>
                  <a:pt x="529" y="860"/>
                  <a:pt x="530" y="860"/>
                  <a:pt x="532" y="860"/>
                </a:cubicBezTo>
                <a:cubicBezTo>
                  <a:pt x="532" y="860"/>
                  <a:pt x="532" y="860"/>
                  <a:pt x="532" y="860"/>
                </a:cubicBezTo>
                <a:close/>
                <a:moveTo>
                  <a:pt x="517" y="863"/>
                </a:moveTo>
                <a:cubicBezTo>
                  <a:pt x="513" y="863"/>
                  <a:pt x="510" y="863"/>
                  <a:pt x="507" y="863"/>
                </a:cubicBezTo>
                <a:cubicBezTo>
                  <a:pt x="507" y="863"/>
                  <a:pt x="507" y="863"/>
                  <a:pt x="507" y="862"/>
                </a:cubicBezTo>
                <a:cubicBezTo>
                  <a:pt x="510" y="862"/>
                  <a:pt x="514" y="862"/>
                  <a:pt x="517" y="862"/>
                </a:cubicBezTo>
                <a:cubicBezTo>
                  <a:pt x="517" y="862"/>
                  <a:pt x="517" y="863"/>
                  <a:pt x="517" y="863"/>
                </a:cubicBezTo>
                <a:cubicBezTo>
                  <a:pt x="516" y="863"/>
                  <a:pt x="517" y="863"/>
                  <a:pt x="517" y="863"/>
                </a:cubicBezTo>
                <a:close/>
                <a:moveTo>
                  <a:pt x="506" y="863"/>
                </a:moveTo>
                <a:cubicBezTo>
                  <a:pt x="505" y="863"/>
                  <a:pt x="505" y="863"/>
                  <a:pt x="505" y="862"/>
                </a:cubicBezTo>
                <a:cubicBezTo>
                  <a:pt x="506" y="862"/>
                  <a:pt x="506" y="862"/>
                  <a:pt x="506" y="862"/>
                </a:cubicBezTo>
                <a:cubicBezTo>
                  <a:pt x="506" y="863"/>
                  <a:pt x="506" y="863"/>
                  <a:pt x="506" y="863"/>
                </a:cubicBezTo>
                <a:cubicBezTo>
                  <a:pt x="506" y="863"/>
                  <a:pt x="506" y="863"/>
                  <a:pt x="506" y="863"/>
                </a:cubicBezTo>
                <a:close/>
                <a:moveTo>
                  <a:pt x="500" y="863"/>
                </a:moveTo>
                <a:cubicBezTo>
                  <a:pt x="500" y="863"/>
                  <a:pt x="500" y="863"/>
                  <a:pt x="499" y="862"/>
                </a:cubicBezTo>
                <a:cubicBezTo>
                  <a:pt x="500" y="862"/>
                  <a:pt x="501" y="862"/>
                  <a:pt x="502" y="862"/>
                </a:cubicBezTo>
                <a:cubicBezTo>
                  <a:pt x="502" y="863"/>
                  <a:pt x="502" y="863"/>
                  <a:pt x="502" y="863"/>
                </a:cubicBezTo>
                <a:cubicBezTo>
                  <a:pt x="501" y="863"/>
                  <a:pt x="501" y="863"/>
                  <a:pt x="500" y="863"/>
                </a:cubicBezTo>
                <a:close/>
                <a:moveTo>
                  <a:pt x="502" y="864"/>
                </a:moveTo>
                <a:cubicBezTo>
                  <a:pt x="502" y="864"/>
                  <a:pt x="502" y="864"/>
                  <a:pt x="502" y="865"/>
                </a:cubicBezTo>
                <a:cubicBezTo>
                  <a:pt x="502" y="864"/>
                  <a:pt x="502" y="864"/>
                  <a:pt x="501" y="864"/>
                </a:cubicBezTo>
                <a:cubicBezTo>
                  <a:pt x="502" y="864"/>
                  <a:pt x="502" y="864"/>
                  <a:pt x="502" y="864"/>
                </a:cubicBezTo>
                <a:close/>
                <a:moveTo>
                  <a:pt x="612" y="873"/>
                </a:moveTo>
                <a:cubicBezTo>
                  <a:pt x="619" y="873"/>
                  <a:pt x="625" y="874"/>
                  <a:pt x="632" y="874"/>
                </a:cubicBezTo>
                <a:cubicBezTo>
                  <a:pt x="632" y="874"/>
                  <a:pt x="632" y="875"/>
                  <a:pt x="632" y="875"/>
                </a:cubicBezTo>
                <a:cubicBezTo>
                  <a:pt x="628" y="875"/>
                  <a:pt x="624" y="875"/>
                  <a:pt x="619" y="875"/>
                </a:cubicBezTo>
                <a:cubicBezTo>
                  <a:pt x="617" y="875"/>
                  <a:pt x="614" y="875"/>
                  <a:pt x="611" y="875"/>
                </a:cubicBezTo>
                <a:cubicBezTo>
                  <a:pt x="604" y="874"/>
                  <a:pt x="598" y="874"/>
                  <a:pt x="591" y="874"/>
                </a:cubicBezTo>
                <a:cubicBezTo>
                  <a:pt x="597" y="874"/>
                  <a:pt x="604" y="874"/>
                  <a:pt x="611" y="873"/>
                </a:cubicBezTo>
                <a:cubicBezTo>
                  <a:pt x="611" y="873"/>
                  <a:pt x="612" y="873"/>
                  <a:pt x="612" y="873"/>
                </a:cubicBezTo>
                <a:close/>
                <a:moveTo>
                  <a:pt x="630" y="880"/>
                </a:moveTo>
                <a:cubicBezTo>
                  <a:pt x="630" y="880"/>
                  <a:pt x="630" y="880"/>
                  <a:pt x="630" y="879"/>
                </a:cubicBezTo>
                <a:cubicBezTo>
                  <a:pt x="630" y="879"/>
                  <a:pt x="629" y="879"/>
                  <a:pt x="629" y="880"/>
                </a:cubicBezTo>
                <a:cubicBezTo>
                  <a:pt x="629" y="880"/>
                  <a:pt x="629" y="880"/>
                  <a:pt x="629" y="880"/>
                </a:cubicBezTo>
                <a:cubicBezTo>
                  <a:pt x="626" y="880"/>
                  <a:pt x="623" y="880"/>
                  <a:pt x="620" y="880"/>
                </a:cubicBezTo>
                <a:cubicBezTo>
                  <a:pt x="619" y="880"/>
                  <a:pt x="618" y="880"/>
                  <a:pt x="617" y="880"/>
                </a:cubicBezTo>
                <a:cubicBezTo>
                  <a:pt x="605" y="879"/>
                  <a:pt x="593" y="879"/>
                  <a:pt x="581" y="878"/>
                </a:cubicBezTo>
                <a:cubicBezTo>
                  <a:pt x="581" y="878"/>
                  <a:pt x="580" y="878"/>
                  <a:pt x="580" y="878"/>
                </a:cubicBezTo>
                <a:cubicBezTo>
                  <a:pt x="580" y="878"/>
                  <a:pt x="580" y="878"/>
                  <a:pt x="580" y="878"/>
                </a:cubicBezTo>
                <a:cubicBezTo>
                  <a:pt x="570" y="878"/>
                  <a:pt x="561" y="878"/>
                  <a:pt x="551" y="878"/>
                </a:cubicBezTo>
                <a:cubicBezTo>
                  <a:pt x="549" y="878"/>
                  <a:pt x="547" y="878"/>
                  <a:pt x="546" y="878"/>
                </a:cubicBezTo>
                <a:cubicBezTo>
                  <a:pt x="546" y="878"/>
                  <a:pt x="546" y="878"/>
                  <a:pt x="546" y="878"/>
                </a:cubicBezTo>
                <a:cubicBezTo>
                  <a:pt x="550" y="878"/>
                  <a:pt x="555" y="877"/>
                  <a:pt x="560" y="877"/>
                </a:cubicBezTo>
                <a:cubicBezTo>
                  <a:pt x="570" y="876"/>
                  <a:pt x="580" y="876"/>
                  <a:pt x="591" y="875"/>
                </a:cubicBezTo>
                <a:cubicBezTo>
                  <a:pt x="602" y="875"/>
                  <a:pt x="612" y="875"/>
                  <a:pt x="623" y="876"/>
                </a:cubicBezTo>
                <a:cubicBezTo>
                  <a:pt x="626" y="876"/>
                  <a:pt x="629" y="876"/>
                  <a:pt x="633" y="876"/>
                </a:cubicBezTo>
                <a:cubicBezTo>
                  <a:pt x="633" y="877"/>
                  <a:pt x="634" y="879"/>
                  <a:pt x="634" y="880"/>
                </a:cubicBezTo>
                <a:cubicBezTo>
                  <a:pt x="633" y="880"/>
                  <a:pt x="632" y="880"/>
                  <a:pt x="630" y="880"/>
                </a:cubicBezTo>
                <a:close/>
                <a:moveTo>
                  <a:pt x="569" y="891"/>
                </a:moveTo>
                <a:cubicBezTo>
                  <a:pt x="569" y="891"/>
                  <a:pt x="569" y="891"/>
                  <a:pt x="569" y="891"/>
                </a:cubicBezTo>
                <a:cubicBezTo>
                  <a:pt x="570" y="892"/>
                  <a:pt x="572" y="892"/>
                  <a:pt x="573" y="893"/>
                </a:cubicBezTo>
                <a:cubicBezTo>
                  <a:pt x="573" y="894"/>
                  <a:pt x="573" y="894"/>
                  <a:pt x="572" y="894"/>
                </a:cubicBezTo>
                <a:cubicBezTo>
                  <a:pt x="572" y="894"/>
                  <a:pt x="572" y="894"/>
                  <a:pt x="572" y="894"/>
                </a:cubicBezTo>
                <a:cubicBezTo>
                  <a:pt x="572" y="894"/>
                  <a:pt x="572" y="895"/>
                  <a:pt x="571" y="895"/>
                </a:cubicBezTo>
                <a:cubicBezTo>
                  <a:pt x="570" y="894"/>
                  <a:pt x="569" y="893"/>
                  <a:pt x="569" y="892"/>
                </a:cubicBezTo>
                <a:cubicBezTo>
                  <a:pt x="567" y="891"/>
                  <a:pt x="566" y="890"/>
                  <a:pt x="565" y="888"/>
                </a:cubicBezTo>
                <a:cubicBezTo>
                  <a:pt x="566" y="889"/>
                  <a:pt x="567" y="890"/>
                  <a:pt x="568" y="890"/>
                </a:cubicBezTo>
                <a:cubicBezTo>
                  <a:pt x="568" y="891"/>
                  <a:pt x="568" y="891"/>
                  <a:pt x="569" y="891"/>
                </a:cubicBezTo>
                <a:close/>
                <a:moveTo>
                  <a:pt x="586" y="895"/>
                </a:moveTo>
                <a:cubicBezTo>
                  <a:pt x="586" y="895"/>
                  <a:pt x="586" y="894"/>
                  <a:pt x="587" y="894"/>
                </a:cubicBezTo>
                <a:cubicBezTo>
                  <a:pt x="588" y="894"/>
                  <a:pt x="590" y="894"/>
                  <a:pt x="591" y="894"/>
                </a:cubicBezTo>
                <a:cubicBezTo>
                  <a:pt x="589" y="896"/>
                  <a:pt x="587" y="897"/>
                  <a:pt x="586" y="899"/>
                </a:cubicBezTo>
                <a:cubicBezTo>
                  <a:pt x="585" y="900"/>
                  <a:pt x="586" y="900"/>
                  <a:pt x="586" y="900"/>
                </a:cubicBezTo>
                <a:cubicBezTo>
                  <a:pt x="588" y="898"/>
                  <a:pt x="591" y="896"/>
                  <a:pt x="593" y="894"/>
                </a:cubicBezTo>
                <a:cubicBezTo>
                  <a:pt x="595" y="894"/>
                  <a:pt x="598" y="894"/>
                  <a:pt x="600" y="894"/>
                </a:cubicBezTo>
                <a:cubicBezTo>
                  <a:pt x="598" y="895"/>
                  <a:pt x="597" y="897"/>
                  <a:pt x="595" y="898"/>
                </a:cubicBezTo>
                <a:cubicBezTo>
                  <a:pt x="594" y="899"/>
                  <a:pt x="595" y="899"/>
                  <a:pt x="596" y="899"/>
                </a:cubicBezTo>
                <a:cubicBezTo>
                  <a:pt x="598" y="897"/>
                  <a:pt x="600" y="896"/>
                  <a:pt x="602" y="894"/>
                </a:cubicBezTo>
                <a:cubicBezTo>
                  <a:pt x="603" y="894"/>
                  <a:pt x="603" y="894"/>
                  <a:pt x="604" y="894"/>
                </a:cubicBezTo>
                <a:cubicBezTo>
                  <a:pt x="601" y="897"/>
                  <a:pt x="598" y="901"/>
                  <a:pt x="595" y="905"/>
                </a:cubicBezTo>
                <a:cubicBezTo>
                  <a:pt x="589" y="902"/>
                  <a:pt x="583" y="898"/>
                  <a:pt x="577" y="895"/>
                </a:cubicBezTo>
                <a:cubicBezTo>
                  <a:pt x="578" y="895"/>
                  <a:pt x="578" y="895"/>
                  <a:pt x="578" y="894"/>
                </a:cubicBezTo>
                <a:cubicBezTo>
                  <a:pt x="580" y="894"/>
                  <a:pt x="583" y="894"/>
                  <a:pt x="585" y="894"/>
                </a:cubicBezTo>
                <a:cubicBezTo>
                  <a:pt x="585" y="894"/>
                  <a:pt x="585" y="895"/>
                  <a:pt x="586" y="895"/>
                </a:cubicBezTo>
                <a:close/>
                <a:moveTo>
                  <a:pt x="602" y="893"/>
                </a:moveTo>
                <a:cubicBezTo>
                  <a:pt x="603" y="892"/>
                  <a:pt x="605" y="891"/>
                  <a:pt x="606" y="890"/>
                </a:cubicBezTo>
                <a:cubicBezTo>
                  <a:pt x="608" y="888"/>
                  <a:pt x="610" y="886"/>
                  <a:pt x="612" y="885"/>
                </a:cubicBezTo>
                <a:cubicBezTo>
                  <a:pt x="611" y="886"/>
                  <a:pt x="609" y="888"/>
                  <a:pt x="608" y="890"/>
                </a:cubicBezTo>
                <a:cubicBezTo>
                  <a:pt x="607" y="891"/>
                  <a:pt x="606" y="892"/>
                  <a:pt x="605" y="893"/>
                </a:cubicBezTo>
                <a:cubicBezTo>
                  <a:pt x="604" y="893"/>
                  <a:pt x="603" y="893"/>
                  <a:pt x="602" y="893"/>
                </a:cubicBezTo>
                <a:close/>
                <a:moveTo>
                  <a:pt x="619" y="892"/>
                </a:moveTo>
                <a:cubicBezTo>
                  <a:pt x="619" y="893"/>
                  <a:pt x="618" y="893"/>
                  <a:pt x="618" y="894"/>
                </a:cubicBezTo>
                <a:cubicBezTo>
                  <a:pt x="618" y="894"/>
                  <a:pt x="617" y="894"/>
                  <a:pt x="617" y="894"/>
                </a:cubicBezTo>
                <a:cubicBezTo>
                  <a:pt x="618" y="893"/>
                  <a:pt x="619" y="892"/>
                  <a:pt x="619" y="892"/>
                </a:cubicBezTo>
                <a:cubicBezTo>
                  <a:pt x="620" y="891"/>
                  <a:pt x="620" y="891"/>
                  <a:pt x="620" y="891"/>
                </a:cubicBezTo>
                <a:cubicBezTo>
                  <a:pt x="620" y="891"/>
                  <a:pt x="620" y="892"/>
                  <a:pt x="619" y="892"/>
                </a:cubicBezTo>
                <a:close/>
                <a:moveTo>
                  <a:pt x="609" y="910"/>
                </a:moveTo>
                <a:cubicBezTo>
                  <a:pt x="609" y="910"/>
                  <a:pt x="608" y="910"/>
                  <a:pt x="607" y="910"/>
                </a:cubicBezTo>
                <a:cubicBezTo>
                  <a:pt x="608" y="904"/>
                  <a:pt x="613" y="899"/>
                  <a:pt x="618" y="895"/>
                </a:cubicBezTo>
                <a:cubicBezTo>
                  <a:pt x="615" y="900"/>
                  <a:pt x="613" y="905"/>
                  <a:pt x="609" y="910"/>
                </a:cubicBezTo>
                <a:close/>
                <a:moveTo>
                  <a:pt x="623" y="929"/>
                </a:moveTo>
                <a:cubicBezTo>
                  <a:pt x="622" y="930"/>
                  <a:pt x="622" y="932"/>
                  <a:pt x="622" y="934"/>
                </a:cubicBezTo>
                <a:cubicBezTo>
                  <a:pt x="621" y="932"/>
                  <a:pt x="620" y="931"/>
                  <a:pt x="618" y="929"/>
                </a:cubicBezTo>
                <a:cubicBezTo>
                  <a:pt x="619" y="929"/>
                  <a:pt x="619" y="929"/>
                  <a:pt x="619" y="928"/>
                </a:cubicBezTo>
                <a:cubicBezTo>
                  <a:pt x="620" y="928"/>
                  <a:pt x="622" y="928"/>
                  <a:pt x="623" y="929"/>
                </a:cubicBezTo>
                <a:close/>
                <a:moveTo>
                  <a:pt x="620" y="928"/>
                </a:moveTo>
                <a:cubicBezTo>
                  <a:pt x="621" y="927"/>
                  <a:pt x="622" y="926"/>
                  <a:pt x="624" y="925"/>
                </a:cubicBezTo>
                <a:cubicBezTo>
                  <a:pt x="624" y="926"/>
                  <a:pt x="623" y="927"/>
                  <a:pt x="623" y="928"/>
                </a:cubicBezTo>
                <a:cubicBezTo>
                  <a:pt x="622" y="928"/>
                  <a:pt x="621" y="928"/>
                  <a:pt x="620" y="928"/>
                </a:cubicBezTo>
                <a:close/>
                <a:moveTo>
                  <a:pt x="631" y="931"/>
                </a:moveTo>
                <a:cubicBezTo>
                  <a:pt x="630" y="934"/>
                  <a:pt x="630" y="937"/>
                  <a:pt x="630" y="941"/>
                </a:cubicBezTo>
                <a:cubicBezTo>
                  <a:pt x="629" y="941"/>
                  <a:pt x="628" y="942"/>
                  <a:pt x="628" y="942"/>
                </a:cubicBezTo>
                <a:cubicBezTo>
                  <a:pt x="626" y="940"/>
                  <a:pt x="625" y="939"/>
                  <a:pt x="624" y="937"/>
                </a:cubicBezTo>
                <a:cubicBezTo>
                  <a:pt x="626" y="935"/>
                  <a:pt x="628" y="933"/>
                  <a:pt x="631" y="931"/>
                </a:cubicBezTo>
                <a:cubicBezTo>
                  <a:pt x="631" y="931"/>
                  <a:pt x="631" y="931"/>
                  <a:pt x="631" y="931"/>
                </a:cubicBezTo>
                <a:close/>
                <a:moveTo>
                  <a:pt x="643" y="930"/>
                </a:moveTo>
                <a:cubicBezTo>
                  <a:pt x="642" y="935"/>
                  <a:pt x="641" y="940"/>
                  <a:pt x="641" y="944"/>
                </a:cubicBezTo>
                <a:cubicBezTo>
                  <a:pt x="640" y="942"/>
                  <a:pt x="638" y="939"/>
                  <a:pt x="636" y="936"/>
                </a:cubicBezTo>
                <a:cubicBezTo>
                  <a:pt x="638" y="934"/>
                  <a:pt x="641" y="932"/>
                  <a:pt x="643" y="930"/>
                </a:cubicBezTo>
                <a:cubicBezTo>
                  <a:pt x="643" y="930"/>
                  <a:pt x="643" y="930"/>
                  <a:pt x="643" y="930"/>
                </a:cubicBezTo>
                <a:close/>
                <a:moveTo>
                  <a:pt x="646" y="959"/>
                </a:moveTo>
                <a:cubicBezTo>
                  <a:pt x="644" y="959"/>
                  <a:pt x="643" y="958"/>
                  <a:pt x="642" y="958"/>
                </a:cubicBezTo>
                <a:cubicBezTo>
                  <a:pt x="641" y="958"/>
                  <a:pt x="641" y="957"/>
                  <a:pt x="640" y="957"/>
                </a:cubicBezTo>
                <a:cubicBezTo>
                  <a:pt x="641" y="956"/>
                  <a:pt x="642" y="955"/>
                  <a:pt x="643" y="954"/>
                </a:cubicBezTo>
                <a:cubicBezTo>
                  <a:pt x="644" y="956"/>
                  <a:pt x="645" y="957"/>
                  <a:pt x="646" y="959"/>
                </a:cubicBezTo>
                <a:close/>
                <a:moveTo>
                  <a:pt x="632" y="959"/>
                </a:moveTo>
                <a:cubicBezTo>
                  <a:pt x="632" y="960"/>
                  <a:pt x="631" y="960"/>
                  <a:pt x="630" y="961"/>
                </a:cubicBezTo>
                <a:cubicBezTo>
                  <a:pt x="629" y="961"/>
                  <a:pt x="628" y="961"/>
                  <a:pt x="627" y="961"/>
                </a:cubicBezTo>
                <a:cubicBezTo>
                  <a:pt x="625" y="959"/>
                  <a:pt x="624" y="958"/>
                  <a:pt x="622" y="957"/>
                </a:cubicBezTo>
                <a:cubicBezTo>
                  <a:pt x="623" y="957"/>
                  <a:pt x="624" y="957"/>
                  <a:pt x="624" y="957"/>
                </a:cubicBezTo>
                <a:cubicBezTo>
                  <a:pt x="625" y="958"/>
                  <a:pt x="625" y="958"/>
                  <a:pt x="625" y="959"/>
                </a:cubicBezTo>
                <a:cubicBezTo>
                  <a:pt x="625" y="959"/>
                  <a:pt x="626" y="959"/>
                  <a:pt x="626" y="959"/>
                </a:cubicBezTo>
                <a:cubicBezTo>
                  <a:pt x="626" y="958"/>
                  <a:pt x="626" y="958"/>
                  <a:pt x="625" y="957"/>
                </a:cubicBezTo>
                <a:cubicBezTo>
                  <a:pt x="627" y="957"/>
                  <a:pt x="628" y="957"/>
                  <a:pt x="629" y="957"/>
                </a:cubicBezTo>
                <a:cubicBezTo>
                  <a:pt x="629" y="957"/>
                  <a:pt x="629" y="957"/>
                  <a:pt x="630" y="957"/>
                </a:cubicBezTo>
                <a:cubicBezTo>
                  <a:pt x="630" y="957"/>
                  <a:pt x="631" y="958"/>
                  <a:pt x="632" y="958"/>
                </a:cubicBezTo>
                <a:cubicBezTo>
                  <a:pt x="632" y="958"/>
                  <a:pt x="632" y="958"/>
                  <a:pt x="632" y="959"/>
                </a:cubicBezTo>
                <a:close/>
                <a:moveTo>
                  <a:pt x="629" y="962"/>
                </a:moveTo>
                <a:cubicBezTo>
                  <a:pt x="629" y="962"/>
                  <a:pt x="629" y="962"/>
                  <a:pt x="629" y="962"/>
                </a:cubicBezTo>
                <a:cubicBezTo>
                  <a:pt x="629" y="962"/>
                  <a:pt x="629" y="962"/>
                  <a:pt x="629" y="962"/>
                </a:cubicBezTo>
                <a:cubicBezTo>
                  <a:pt x="629" y="962"/>
                  <a:pt x="629" y="962"/>
                  <a:pt x="629" y="962"/>
                </a:cubicBezTo>
                <a:close/>
                <a:moveTo>
                  <a:pt x="611" y="964"/>
                </a:moveTo>
                <a:cubicBezTo>
                  <a:pt x="611" y="964"/>
                  <a:pt x="611" y="964"/>
                  <a:pt x="611" y="964"/>
                </a:cubicBezTo>
                <a:cubicBezTo>
                  <a:pt x="611" y="964"/>
                  <a:pt x="611" y="964"/>
                  <a:pt x="611" y="964"/>
                </a:cubicBezTo>
                <a:cubicBezTo>
                  <a:pt x="599" y="963"/>
                  <a:pt x="587" y="963"/>
                  <a:pt x="576" y="963"/>
                </a:cubicBezTo>
                <a:cubicBezTo>
                  <a:pt x="575" y="962"/>
                  <a:pt x="575" y="960"/>
                  <a:pt x="574" y="959"/>
                </a:cubicBezTo>
                <a:cubicBezTo>
                  <a:pt x="583" y="960"/>
                  <a:pt x="592" y="960"/>
                  <a:pt x="600" y="960"/>
                </a:cubicBezTo>
                <a:cubicBezTo>
                  <a:pt x="601" y="961"/>
                  <a:pt x="601" y="961"/>
                  <a:pt x="602" y="962"/>
                </a:cubicBezTo>
                <a:cubicBezTo>
                  <a:pt x="602" y="962"/>
                  <a:pt x="603" y="961"/>
                  <a:pt x="602" y="961"/>
                </a:cubicBezTo>
                <a:cubicBezTo>
                  <a:pt x="602" y="961"/>
                  <a:pt x="602" y="960"/>
                  <a:pt x="602" y="960"/>
                </a:cubicBezTo>
                <a:cubicBezTo>
                  <a:pt x="605" y="960"/>
                  <a:pt x="609" y="961"/>
                  <a:pt x="612" y="961"/>
                </a:cubicBezTo>
                <a:cubicBezTo>
                  <a:pt x="613" y="962"/>
                  <a:pt x="614" y="963"/>
                  <a:pt x="615" y="964"/>
                </a:cubicBezTo>
                <a:cubicBezTo>
                  <a:pt x="614" y="964"/>
                  <a:pt x="613" y="964"/>
                  <a:pt x="611" y="964"/>
                </a:cubicBezTo>
                <a:close/>
                <a:moveTo>
                  <a:pt x="615" y="1000"/>
                </a:moveTo>
                <a:cubicBezTo>
                  <a:pt x="615" y="1000"/>
                  <a:pt x="615" y="1000"/>
                  <a:pt x="615" y="1000"/>
                </a:cubicBezTo>
                <a:cubicBezTo>
                  <a:pt x="619" y="1000"/>
                  <a:pt x="623" y="1000"/>
                  <a:pt x="627" y="999"/>
                </a:cubicBezTo>
                <a:cubicBezTo>
                  <a:pt x="626" y="1000"/>
                  <a:pt x="625" y="1000"/>
                  <a:pt x="625" y="1001"/>
                </a:cubicBezTo>
                <a:cubicBezTo>
                  <a:pt x="619" y="1001"/>
                  <a:pt x="614" y="1000"/>
                  <a:pt x="609" y="1000"/>
                </a:cubicBezTo>
                <a:cubicBezTo>
                  <a:pt x="608" y="1000"/>
                  <a:pt x="608" y="1000"/>
                  <a:pt x="607" y="1000"/>
                </a:cubicBezTo>
                <a:cubicBezTo>
                  <a:pt x="610" y="1000"/>
                  <a:pt x="612" y="1000"/>
                  <a:pt x="614" y="1000"/>
                </a:cubicBezTo>
                <a:cubicBezTo>
                  <a:pt x="614" y="1000"/>
                  <a:pt x="614" y="1000"/>
                  <a:pt x="615" y="1000"/>
                </a:cubicBezTo>
                <a:close/>
                <a:moveTo>
                  <a:pt x="634" y="999"/>
                </a:moveTo>
                <a:cubicBezTo>
                  <a:pt x="633" y="1000"/>
                  <a:pt x="632" y="1001"/>
                  <a:pt x="632" y="1001"/>
                </a:cubicBezTo>
                <a:cubicBezTo>
                  <a:pt x="629" y="1001"/>
                  <a:pt x="627" y="1001"/>
                  <a:pt x="625" y="1001"/>
                </a:cubicBezTo>
                <a:cubicBezTo>
                  <a:pt x="626" y="1001"/>
                  <a:pt x="626" y="1000"/>
                  <a:pt x="627" y="1000"/>
                </a:cubicBezTo>
                <a:cubicBezTo>
                  <a:pt x="627" y="1000"/>
                  <a:pt x="627" y="1000"/>
                  <a:pt x="627" y="999"/>
                </a:cubicBezTo>
                <a:cubicBezTo>
                  <a:pt x="629" y="999"/>
                  <a:pt x="632" y="999"/>
                  <a:pt x="634" y="999"/>
                </a:cubicBezTo>
                <a:cubicBezTo>
                  <a:pt x="634" y="999"/>
                  <a:pt x="634" y="999"/>
                  <a:pt x="634" y="999"/>
                </a:cubicBezTo>
                <a:close/>
                <a:moveTo>
                  <a:pt x="644" y="1002"/>
                </a:moveTo>
                <a:cubicBezTo>
                  <a:pt x="644" y="1002"/>
                  <a:pt x="644" y="1002"/>
                  <a:pt x="644" y="1002"/>
                </a:cubicBezTo>
                <a:cubicBezTo>
                  <a:pt x="645" y="1003"/>
                  <a:pt x="645" y="1003"/>
                  <a:pt x="646" y="1003"/>
                </a:cubicBezTo>
                <a:cubicBezTo>
                  <a:pt x="645" y="1004"/>
                  <a:pt x="645" y="1004"/>
                  <a:pt x="644" y="1005"/>
                </a:cubicBezTo>
                <a:cubicBezTo>
                  <a:pt x="644" y="1005"/>
                  <a:pt x="644" y="1005"/>
                  <a:pt x="644" y="1005"/>
                </a:cubicBezTo>
                <a:cubicBezTo>
                  <a:pt x="644" y="1004"/>
                  <a:pt x="643" y="1003"/>
                  <a:pt x="642" y="1002"/>
                </a:cubicBezTo>
                <a:cubicBezTo>
                  <a:pt x="643" y="1002"/>
                  <a:pt x="644" y="1002"/>
                  <a:pt x="644" y="1002"/>
                </a:cubicBezTo>
                <a:close/>
                <a:moveTo>
                  <a:pt x="645" y="1002"/>
                </a:moveTo>
                <a:cubicBezTo>
                  <a:pt x="645" y="1002"/>
                  <a:pt x="646" y="1002"/>
                  <a:pt x="647" y="1002"/>
                </a:cubicBezTo>
                <a:cubicBezTo>
                  <a:pt x="646" y="1002"/>
                  <a:pt x="646" y="1003"/>
                  <a:pt x="646" y="1003"/>
                </a:cubicBezTo>
                <a:cubicBezTo>
                  <a:pt x="645" y="1003"/>
                  <a:pt x="645" y="1002"/>
                  <a:pt x="645" y="1002"/>
                </a:cubicBezTo>
                <a:close/>
                <a:moveTo>
                  <a:pt x="653" y="1006"/>
                </a:moveTo>
                <a:cubicBezTo>
                  <a:pt x="653" y="1006"/>
                  <a:pt x="654" y="1006"/>
                  <a:pt x="654" y="1006"/>
                </a:cubicBezTo>
                <a:cubicBezTo>
                  <a:pt x="654" y="1006"/>
                  <a:pt x="654" y="1006"/>
                  <a:pt x="653" y="1006"/>
                </a:cubicBezTo>
                <a:cubicBezTo>
                  <a:pt x="653" y="1006"/>
                  <a:pt x="653" y="1006"/>
                  <a:pt x="653" y="1006"/>
                </a:cubicBezTo>
                <a:close/>
                <a:moveTo>
                  <a:pt x="653" y="1007"/>
                </a:moveTo>
                <a:cubicBezTo>
                  <a:pt x="653" y="1007"/>
                  <a:pt x="653" y="1007"/>
                  <a:pt x="653" y="1007"/>
                </a:cubicBezTo>
                <a:cubicBezTo>
                  <a:pt x="653" y="1007"/>
                  <a:pt x="653" y="1007"/>
                  <a:pt x="653" y="1007"/>
                </a:cubicBezTo>
                <a:cubicBezTo>
                  <a:pt x="652" y="1007"/>
                  <a:pt x="652" y="1007"/>
                  <a:pt x="652" y="1007"/>
                </a:cubicBezTo>
                <a:cubicBezTo>
                  <a:pt x="652" y="1007"/>
                  <a:pt x="652" y="1007"/>
                  <a:pt x="652" y="1007"/>
                </a:cubicBezTo>
                <a:cubicBezTo>
                  <a:pt x="653" y="1007"/>
                  <a:pt x="653" y="1007"/>
                  <a:pt x="653" y="1007"/>
                </a:cubicBezTo>
                <a:close/>
                <a:moveTo>
                  <a:pt x="661" y="1007"/>
                </a:moveTo>
                <a:cubicBezTo>
                  <a:pt x="662" y="1007"/>
                  <a:pt x="662" y="1007"/>
                  <a:pt x="663" y="1007"/>
                </a:cubicBezTo>
                <a:cubicBezTo>
                  <a:pt x="662" y="1008"/>
                  <a:pt x="660" y="1009"/>
                  <a:pt x="659" y="1010"/>
                </a:cubicBezTo>
                <a:cubicBezTo>
                  <a:pt x="660" y="1009"/>
                  <a:pt x="660" y="1008"/>
                  <a:pt x="661" y="1007"/>
                </a:cubicBezTo>
                <a:close/>
                <a:moveTo>
                  <a:pt x="653" y="1010"/>
                </a:moveTo>
                <a:cubicBezTo>
                  <a:pt x="654" y="1009"/>
                  <a:pt x="655" y="1009"/>
                  <a:pt x="655" y="1008"/>
                </a:cubicBezTo>
                <a:cubicBezTo>
                  <a:pt x="655" y="1009"/>
                  <a:pt x="654" y="1010"/>
                  <a:pt x="654" y="1011"/>
                </a:cubicBezTo>
                <a:cubicBezTo>
                  <a:pt x="653" y="1011"/>
                  <a:pt x="653" y="1010"/>
                  <a:pt x="653" y="1010"/>
                </a:cubicBezTo>
                <a:close/>
                <a:moveTo>
                  <a:pt x="652" y="1009"/>
                </a:moveTo>
                <a:cubicBezTo>
                  <a:pt x="652" y="1009"/>
                  <a:pt x="652" y="1009"/>
                  <a:pt x="651" y="1009"/>
                </a:cubicBezTo>
                <a:cubicBezTo>
                  <a:pt x="652" y="1008"/>
                  <a:pt x="652" y="1008"/>
                  <a:pt x="652" y="1008"/>
                </a:cubicBezTo>
                <a:cubicBezTo>
                  <a:pt x="652" y="1008"/>
                  <a:pt x="652" y="1009"/>
                  <a:pt x="652" y="1009"/>
                </a:cubicBezTo>
                <a:close/>
                <a:moveTo>
                  <a:pt x="658" y="1007"/>
                </a:moveTo>
                <a:cubicBezTo>
                  <a:pt x="658" y="1007"/>
                  <a:pt x="658" y="1007"/>
                  <a:pt x="659" y="1007"/>
                </a:cubicBezTo>
                <a:cubicBezTo>
                  <a:pt x="658" y="1008"/>
                  <a:pt x="657" y="1009"/>
                  <a:pt x="656" y="1010"/>
                </a:cubicBezTo>
                <a:cubicBezTo>
                  <a:pt x="656" y="1009"/>
                  <a:pt x="657" y="1008"/>
                  <a:pt x="658" y="1007"/>
                </a:cubicBezTo>
                <a:close/>
                <a:moveTo>
                  <a:pt x="653" y="1008"/>
                </a:moveTo>
                <a:cubicBezTo>
                  <a:pt x="654" y="1008"/>
                  <a:pt x="654" y="1007"/>
                  <a:pt x="654" y="1007"/>
                </a:cubicBezTo>
                <a:cubicBezTo>
                  <a:pt x="655" y="1007"/>
                  <a:pt x="655" y="1007"/>
                  <a:pt x="655" y="1007"/>
                </a:cubicBezTo>
                <a:cubicBezTo>
                  <a:pt x="655" y="1007"/>
                  <a:pt x="654" y="1008"/>
                  <a:pt x="653" y="1008"/>
                </a:cubicBezTo>
                <a:close/>
                <a:moveTo>
                  <a:pt x="651" y="1008"/>
                </a:moveTo>
                <a:cubicBezTo>
                  <a:pt x="650" y="1007"/>
                  <a:pt x="650" y="1007"/>
                  <a:pt x="650" y="1007"/>
                </a:cubicBezTo>
                <a:cubicBezTo>
                  <a:pt x="650" y="1007"/>
                  <a:pt x="651" y="1007"/>
                  <a:pt x="651" y="1007"/>
                </a:cubicBezTo>
                <a:cubicBezTo>
                  <a:pt x="651" y="1007"/>
                  <a:pt x="651" y="1007"/>
                  <a:pt x="651" y="1008"/>
                </a:cubicBezTo>
                <a:close/>
                <a:moveTo>
                  <a:pt x="630" y="1028"/>
                </a:moveTo>
                <a:cubicBezTo>
                  <a:pt x="631" y="1027"/>
                  <a:pt x="631" y="1026"/>
                  <a:pt x="632" y="1025"/>
                </a:cubicBezTo>
                <a:cubicBezTo>
                  <a:pt x="633" y="1026"/>
                  <a:pt x="634" y="1027"/>
                  <a:pt x="635" y="1029"/>
                </a:cubicBezTo>
                <a:cubicBezTo>
                  <a:pt x="635" y="1029"/>
                  <a:pt x="635" y="1029"/>
                  <a:pt x="635" y="1029"/>
                </a:cubicBezTo>
                <a:cubicBezTo>
                  <a:pt x="634" y="1029"/>
                  <a:pt x="633" y="1029"/>
                  <a:pt x="632" y="1029"/>
                </a:cubicBezTo>
                <a:cubicBezTo>
                  <a:pt x="626" y="1029"/>
                  <a:pt x="620" y="1029"/>
                  <a:pt x="615" y="1029"/>
                </a:cubicBezTo>
                <a:cubicBezTo>
                  <a:pt x="615" y="1029"/>
                  <a:pt x="615" y="1028"/>
                  <a:pt x="614" y="1028"/>
                </a:cubicBezTo>
                <a:cubicBezTo>
                  <a:pt x="614" y="1028"/>
                  <a:pt x="613" y="1028"/>
                  <a:pt x="613" y="1028"/>
                </a:cubicBezTo>
                <a:cubicBezTo>
                  <a:pt x="613" y="1028"/>
                  <a:pt x="613" y="1028"/>
                  <a:pt x="613" y="1029"/>
                </a:cubicBezTo>
                <a:cubicBezTo>
                  <a:pt x="613" y="1029"/>
                  <a:pt x="613" y="1029"/>
                  <a:pt x="613" y="1029"/>
                </a:cubicBezTo>
                <a:cubicBezTo>
                  <a:pt x="612" y="1029"/>
                  <a:pt x="610" y="1029"/>
                  <a:pt x="609" y="1029"/>
                </a:cubicBezTo>
                <a:cubicBezTo>
                  <a:pt x="608" y="1027"/>
                  <a:pt x="608" y="1026"/>
                  <a:pt x="607" y="1025"/>
                </a:cubicBezTo>
                <a:cubicBezTo>
                  <a:pt x="607" y="1025"/>
                  <a:pt x="607" y="1025"/>
                  <a:pt x="607" y="1025"/>
                </a:cubicBezTo>
                <a:cubicBezTo>
                  <a:pt x="610" y="1025"/>
                  <a:pt x="613" y="1025"/>
                  <a:pt x="616" y="1025"/>
                </a:cubicBezTo>
                <a:cubicBezTo>
                  <a:pt x="619" y="1026"/>
                  <a:pt x="623" y="1025"/>
                  <a:pt x="626" y="1025"/>
                </a:cubicBezTo>
                <a:cubicBezTo>
                  <a:pt x="627" y="1025"/>
                  <a:pt x="627" y="1025"/>
                  <a:pt x="627" y="1025"/>
                </a:cubicBezTo>
                <a:cubicBezTo>
                  <a:pt x="627" y="1026"/>
                  <a:pt x="627" y="1025"/>
                  <a:pt x="627" y="1025"/>
                </a:cubicBezTo>
                <a:cubicBezTo>
                  <a:pt x="627" y="1025"/>
                  <a:pt x="627" y="1025"/>
                  <a:pt x="627" y="1025"/>
                </a:cubicBezTo>
                <a:cubicBezTo>
                  <a:pt x="629" y="1025"/>
                  <a:pt x="630" y="1025"/>
                  <a:pt x="632" y="1025"/>
                </a:cubicBezTo>
                <a:cubicBezTo>
                  <a:pt x="632" y="1025"/>
                  <a:pt x="632" y="1025"/>
                  <a:pt x="632" y="1025"/>
                </a:cubicBezTo>
                <a:cubicBezTo>
                  <a:pt x="631" y="1026"/>
                  <a:pt x="630" y="1027"/>
                  <a:pt x="629" y="1028"/>
                </a:cubicBezTo>
                <a:cubicBezTo>
                  <a:pt x="629" y="1028"/>
                  <a:pt x="629" y="1028"/>
                  <a:pt x="630" y="1028"/>
                </a:cubicBezTo>
                <a:close/>
                <a:moveTo>
                  <a:pt x="669" y="1030"/>
                </a:moveTo>
                <a:cubicBezTo>
                  <a:pt x="669" y="1030"/>
                  <a:pt x="669" y="1030"/>
                  <a:pt x="669" y="1030"/>
                </a:cubicBezTo>
                <a:cubicBezTo>
                  <a:pt x="672" y="1034"/>
                  <a:pt x="675" y="1039"/>
                  <a:pt x="677" y="1044"/>
                </a:cubicBezTo>
                <a:cubicBezTo>
                  <a:pt x="679" y="1048"/>
                  <a:pt x="680" y="1052"/>
                  <a:pt x="682" y="1056"/>
                </a:cubicBezTo>
                <a:cubicBezTo>
                  <a:pt x="680" y="1056"/>
                  <a:pt x="679" y="1056"/>
                  <a:pt x="678" y="1055"/>
                </a:cubicBezTo>
                <a:cubicBezTo>
                  <a:pt x="678" y="1055"/>
                  <a:pt x="678" y="1055"/>
                  <a:pt x="677" y="1055"/>
                </a:cubicBezTo>
                <a:cubicBezTo>
                  <a:pt x="672" y="1056"/>
                  <a:pt x="676" y="1054"/>
                  <a:pt x="678" y="1052"/>
                </a:cubicBezTo>
                <a:cubicBezTo>
                  <a:pt x="679" y="1052"/>
                  <a:pt x="678" y="1051"/>
                  <a:pt x="678" y="1052"/>
                </a:cubicBezTo>
                <a:cubicBezTo>
                  <a:pt x="672" y="1055"/>
                  <a:pt x="676" y="1050"/>
                  <a:pt x="678" y="1048"/>
                </a:cubicBezTo>
                <a:cubicBezTo>
                  <a:pt x="678" y="1048"/>
                  <a:pt x="678" y="1047"/>
                  <a:pt x="677" y="1047"/>
                </a:cubicBezTo>
                <a:cubicBezTo>
                  <a:pt x="673" y="1049"/>
                  <a:pt x="670" y="1051"/>
                  <a:pt x="666" y="1053"/>
                </a:cubicBezTo>
                <a:cubicBezTo>
                  <a:pt x="668" y="1052"/>
                  <a:pt x="673" y="1047"/>
                  <a:pt x="675" y="1046"/>
                </a:cubicBezTo>
                <a:cubicBezTo>
                  <a:pt x="676" y="1045"/>
                  <a:pt x="675" y="1045"/>
                  <a:pt x="675" y="1045"/>
                </a:cubicBezTo>
                <a:cubicBezTo>
                  <a:pt x="672" y="1046"/>
                  <a:pt x="669" y="1047"/>
                  <a:pt x="667" y="1049"/>
                </a:cubicBezTo>
                <a:cubicBezTo>
                  <a:pt x="661" y="1052"/>
                  <a:pt x="671" y="1044"/>
                  <a:pt x="671" y="1044"/>
                </a:cubicBezTo>
                <a:cubicBezTo>
                  <a:pt x="672" y="1043"/>
                  <a:pt x="671" y="1043"/>
                  <a:pt x="671" y="1043"/>
                </a:cubicBezTo>
                <a:cubicBezTo>
                  <a:pt x="667" y="1044"/>
                  <a:pt x="664" y="1047"/>
                  <a:pt x="661" y="1049"/>
                </a:cubicBezTo>
                <a:cubicBezTo>
                  <a:pt x="664" y="1047"/>
                  <a:pt x="667" y="1043"/>
                  <a:pt x="670" y="1041"/>
                </a:cubicBezTo>
                <a:cubicBezTo>
                  <a:pt x="671" y="1040"/>
                  <a:pt x="670" y="1040"/>
                  <a:pt x="670" y="1040"/>
                </a:cubicBezTo>
                <a:cubicBezTo>
                  <a:pt x="666" y="1042"/>
                  <a:pt x="662" y="1044"/>
                  <a:pt x="659" y="1047"/>
                </a:cubicBezTo>
                <a:cubicBezTo>
                  <a:pt x="663" y="1043"/>
                  <a:pt x="666" y="1041"/>
                  <a:pt x="669" y="1037"/>
                </a:cubicBezTo>
                <a:cubicBezTo>
                  <a:pt x="670" y="1037"/>
                  <a:pt x="669" y="1036"/>
                  <a:pt x="669" y="1037"/>
                </a:cubicBezTo>
                <a:cubicBezTo>
                  <a:pt x="665" y="1039"/>
                  <a:pt x="661" y="1041"/>
                  <a:pt x="658" y="1043"/>
                </a:cubicBezTo>
                <a:cubicBezTo>
                  <a:pt x="661" y="1041"/>
                  <a:pt x="665" y="1037"/>
                  <a:pt x="668" y="1034"/>
                </a:cubicBezTo>
                <a:cubicBezTo>
                  <a:pt x="668" y="1034"/>
                  <a:pt x="668" y="1033"/>
                  <a:pt x="667" y="1033"/>
                </a:cubicBezTo>
                <a:cubicBezTo>
                  <a:pt x="663" y="1036"/>
                  <a:pt x="658" y="1039"/>
                  <a:pt x="655" y="1042"/>
                </a:cubicBezTo>
                <a:cubicBezTo>
                  <a:pt x="659" y="1038"/>
                  <a:pt x="662" y="1035"/>
                  <a:pt x="666" y="1031"/>
                </a:cubicBezTo>
                <a:cubicBezTo>
                  <a:pt x="666" y="1031"/>
                  <a:pt x="666" y="1031"/>
                  <a:pt x="666" y="1030"/>
                </a:cubicBezTo>
                <a:cubicBezTo>
                  <a:pt x="666" y="1030"/>
                  <a:pt x="667" y="1030"/>
                  <a:pt x="668" y="1030"/>
                </a:cubicBezTo>
                <a:cubicBezTo>
                  <a:pt x="670" y="1034"/>
                  <a:pt x="671" y="1037"/>
                  <a:pt x="672" y="1041"/>
                </a:cubicBezTo>
                <a:cubicBezTo>
                  <a:pt x="672" y="1041"/>
                  <a:pt x="672" y="1041"/>
                  <a:pt x="672" y="1041"/>
                </a:cubicBezTo>
                <a:cubicBezTo>
                  <a:pt x="672" y="1038"/>
                  <a:pt x="671" y="1033"/>
                  <a:pt x="669" y="1030"/>
                </a:cubicBezTo>
                <a:close/>
                <a:moveTo>
                  <a:pt x="668" y="1030"/>
                </a:moveTo>
                <a:cubicBezTo>
                  <a:pt x="668" y="1030"/>
                  <a:pt x="669" y="1030"/>
                  <a:pt x="669" y="1030"/>
                </a:cubicBezTo>
                <a:cubicBezTo>
                  <a:pt x="669" y="1030"/>
                  <a:pt x="669" y="1030"/>
                  <a:pt x="669" y="1030"/>
                </a:cubicBezTo>
                <a:cubicBezTo>
                  <a:pt x="669" y="1030"/>
                  <a:pt x="668" y="1030"/>
                  <a:pt x="668" y="1030"/>
                </a:cubicBezTo>
                <a:close/>
                <a:moveTo>
                  <a:pt x="659" y="1030"/>
                </a:moveTo>
                <a:cubicBezTo>
                  <a:pt x="661" y="1030"/>
                  <a:pt x="663" y="1030"/>
                  <a:pt x="665" y="1030"/>
                </a:cubicBezTo>
                <a:cubicBezTo>
                  <a:pt x="661" y="1033"/>
                  <a:pt x="657" y="1036"/>
                  <a:pt x="653" y="1039"/>
                </a:cubicBezTo>
                <a:cubicBezTo>
                  <a:pt x="647" y="1044"/>
                  <a:pt x="658" y="1032"/>
                  <a:pt x="659" y="1031"/>
                </a:cubicBezTo>
                <a:cubicBezTo>
                  <a:pt x="659" y="1031"/>
                  <a:pt x="659" y="1031"/>
                  <a:pt x="659" y="1030"/>
                </a:cubicBezTo>
                <a:close/>
                <a:moveTo>
                  <a:pt x="654" y="1030"/>
                </a:moveTo>
                <a:cubicBezTo>
                  <a:pt x="655" y="1030"/>
                  <a:pt x="657" y="1030"/>
                  <a:pt x="658" y="1030"/>
                </a:cubicBezTo>
                <a:cubicBezTo>
                  <a:pt x="655" y="1032"/>
                  <a:pt x="652" y="1035"/>
                  <a:pt x="649" y="1037"/>
                </a:cubicBezTo>
                <a:cubicBezTo>
                  <a:pt x="643" y="1042"/>
                  <a:pt x="653" y="1032"/>
                  <a:pt x="654" y="1031"/>
                </a:cubicBezTo>
                <a:cubicBezTo>
                  <a:pt x="654" y="1031"/>
                  <a:pt x="654" y="1030"/>
                  <a:pt x="654" y="1030"/>
                </a:cubicBezTo>
                <a:close/>
                <a:moveTo>
                  <a:pt x="646" y="1032"/>
                </a:moveTo>
                <a:cubicBezTo>
                  <a:pt x="644" y="1033"/>
                  <a:pt x="642" y="1035"/>
                  <a:pt x="639" y="1036"/>
                </a:cubicBezTo>
                <a:cubicBezTo>
                  <a:pt x="640" y="1034"/>
                  <a:pt x="642" y="1033"/>
                  <a:pt x="643" y="1031"/>
                </a:cubicBezTo>
                <a:cubicBezTo>
                  <a:pt x="643" y="1031"/>
                  <a:pt x="643" y="1030"/>
                  <a:pt x="643" y="1030"/>
                </a:cubicBezTo>
                <a:cubicBezTo>
                  <a:pt x="642" y="1031"/>
                  <a:pt x="634" y="1036"/>
                  <a:pt x="638" y="1032"/>
                </a:cubicBezTo>
                <a:cubicBezTo>
                  <a:pt x="638" y="1031"/>
                  <a:pt x="638" y="1030"/>
                  <a:pt x="638" y="1031"/>
                </a:cubicBezTo>
                <a:cubicBezTo>
                  <a:pt x="637" y="1031"/>
                  <a:pt x="632" y="1036"/>
                  <a:pt x="635" y="1032"/>
                </a:cubicBezTo>
                <a:cubicBezTo>
                  <a:pt x="635" y="1032"/>
                  <a:pt x="634" y="1031"/>
                  <a:pt x="634" y="1032"/>
                </a:cubicBezTo>
                <a:cubicBezTo>
                  <a:pt x="633" y="1033"/>
                  <a:pt x="633" y="1034"/>
                  <a:pt x="632" y="1035"/>
                </a:cubicBezTo>
                <a:cubicBezTo>
                  <a:pt x="632" y="1035"/>
                  <a:pt x="632" y="1036"/>
                  <a:pt x="633" y="1036"/>
                </a:cubicBezTo>
                <a:cubicBezTo>
                  <a:pt x="634" y="1035"/>
                  <a:pt x="637" y="1030"/>
                  <a:pt x="634" y="1035"/>
                </a:cubicBezTo>
                <a:cubicBezTo>
                  <a:pt x="634" y="1036"/>
                  <a:pt x="635" y="1036"/>
                  <a:pt x="635" y="1036"/>
                </a:cubicBezTo>
                <a:cubicBezTo>
                  <a:pt x="637" y="1035"/>
                  <a:pt x="639" y="1034"/>
                  <a:pt x="641" y="1033"/>
                </a:cubicBezTo>
                <a:cubicBezTo>
                  <a:pt x="638" y="1035"/>
                  <a:pt x="639" y="1035"/>
                  <a:pt x="637" y="1038"/>
                </a:cubicBezTo>
                <a:cubicBezTo>
                  <a:pt x="637" y="1038"/>
                  <a:pt x="637" y="1038"/>
                  <a:pt x="638" y="1038"/>
                </a:cubicBezTo>
                <a:cubicBezTo>
                  <a:pt x="643" y="1035"/>
                  <a:pt x="646" y="1031"/>
                  <a:pt x="640" y="1038"/>
                </a:cubicBezTo>
                <a:cubicBezTo>
                  <a:pt x="640" y="1039"/>
                  <a:pt x="640" y="1039"/>
                  <a:pt x="641" y="1039"/>
                </a:cubicBezTo>
                <a:cubicBezTo>
                  <a:pt x="645" y="1037"/>
                  <a:pt x="648" y="1035"/>
                  <a:pt x="651" y="1032"/>
                </a:cubicBezTo>
                <a:cubicBezTo>
                  <a:pt x="648" y="1034"/>
                  <a:pt x="646" y="1037"/>
                  <a:pt x="644" y="1040"/>
                </a:cubicBezTo>
                <a:cubicBezTo>
                  <a:pt x="644" y="1040"/>
                  <a:pt x="644" y="1041"/>
                  <a:pt x="645" y="1041"/>
                </a:cubicBezTo>
                <a:cubicBezTo>
                  <a:pt x="649" y="1039"/>
                  <a:pt x="653" y="1036"/>
                  <a:pt x="656" y="1033"/>
                </a:cubicBezTo>
                <a:cubicBezTo>
                  <a:pt x="653" y="1035"/>
                  <a:pt x="650" y="1038"/>
                  <a:pt x="648" y="1042"/>
                </a:cubicBezTo>
                <a:cubicBezTo>
                  <a:pt x="648" y="1042"/>
                  <a:pt x="648" y="1043"/>
                  <a:pt x="649" y="1042"/>
                </a:cubicBezTo>
                <a:cubicBezTo>
                  <a:pt x="654" y="1040"/>
                  <a:pt x="658" y="1036"/>
                  <a:pt x="663" y="1033"/>
                </a:cubicBezTo>
                <a:cubicBezTo>
                  <a:pt x="659" y="1035"/>
                  <a:pt x="656" y="1040"/>
                  <a:pt x="652" y="1043"/>
                </a:cubicBezTo>
                <a:cubicBezTo>
                  <a:pt x="652" y="1043"/>
                  <a:pt x="652" y="1044"/>
                  <a:pt x="652" y="1044"/>
                </a:cubicBezTo>
                <a:cubicBezTo>
                  <a:pt x="656" y="1042"/>
                  <a:pt x="659" y="1040"/>
                  <a:pt x="662" y="1038"/>
                </a:cubicBezTo>
                <a:cubicBezTo>
                  <a:pt x="660" y="1040"/>
                  <a:pt x="657" y="1042"/>
                  <a:pt x="655" y="1044"/>
                </a:cubicBezTo>
                <a:cubicBezTo>
                  <a:pt x="654" y="1045"/>
                  <a:pt x="655" y="1045"/>
                  <a:pt x="656" y="1045"/>
                </a:cubicBezTo>
                <a:cubicBezTo>
                  <a:pt x="659" y="1043"/>
                  <a:pt x="665" y="1041"/>
                  <a:pt x="667" y="1039"/>
                </a:cubicBezTo>
                <a:cubicBezTo>
                  <a:pt x="664" y="1042"/>
                  <a:pt x="660" y="1045"/>
                  <a:pt x="657" y="1048"/>
                </a:cubicBezTo>
                <a:cubicBezTo>
                  <a:pt x="656" y="1048"/>
                  <a:pt x="657" y="1049"/>
                  <a:pt x="657" y="1049"/>
                </a:cubicBezTo>
                <a:cubicBezTo>
                  <a:pt x="659" y="1048"/>
                  <a:pt x="660" y="1047"/>
                  <a:pt x="662" y="1046"/>
                </a:cubicBezTo>
                <a:cubicBezTo>
                  <a:pt x="661" y="1047"/>
                  <a:pt x="660" y="1048"/>
                  <a:pt x="659" y="1050"/>
                </a:cubicBezTo>
                <a:cubicBezTo>
                  <a:pt x="658" y="1051"/>
                  <a:pt x="659" y="1051"/>
                  <a:pt x="659" y="1051"/>
                </a:cubicBezTo>
                <a:cubicBezTo>
                  <a:pt x="663" y="1049"/>
                  <a:pt x="666" y="1047"/>
                  <a:pt x="669" y="1045"/>
                </a:cubicBezTo>
                <a:cubicBezTo>
                  <a:pt x="666" y="1046"/>
                  <a:pt x="664" y="1049"/>
                  <a:pt x="662" y="1051"/>
                </a:cubicBezTo>
                <a:cubicBezTo>
                  <a:pt x="661" y="1052"/>
                  <a:pt x="662" y="1052"/>
                  <a:pt x="662" y="1052"/>
                </a:cubicBezTo>
                <a:cubicBezTo>
                  <a:pt x="666" y="1051"/>
                  <a:pt x="669" y="1049"/>
                  <a:pt x="672" y="1047"/>
                </a:cubicBezTo>
                <a:cubicBezTo>
                  <a:pt x="670" y="1048"/>
                  <a:pt x="666" y="1052"/>
                  <a:pt x="664" y="1055"/>
                </a:cubicBezTo>
                <a:cubicBezTo>
                  <a:pt x="663" y="1055"/>
                  <a:pt x="664" y="1056"/>
                  <a:pt x="664" y="1055"/>
                </a:cubicBezTo>
                <a:cubicBezTo>
                  <a:pt x="668" y="1054"/>
                  <a:pt x="671" y="1052"/>
                  <a:pt x="675" y="1050"/>
                </a:cubicBezTo>
                <a:cubicBezTo>
                  <a:pt x="675" y="1050"/>
                  <a:pt x="671" y="1053"/>
                  <a:pt x="670" y="1055"/>
                </a:cubicBezTo>
                <a:cubicBezTo>
                  <a:pt x="670" y="1055"/>
                  <a:pt x="670" y="1056"/>
                  <a:pt x="671" y="1055"/>
                </a:cubicBezTo>
                <a:cubicBezTo>
                  <a:pt x="676" y="1054"/>
                  <a:pt x="677" y="1051"/>
                  <a:pt x="672" y="1056"/>
                </a:cubicBezTo>
                <a:cubicBezTo>
                  <a:pt x="672" y="1057"/>
                  <a:pt x="672" y="1057"/>
                  <a:pt x="673" y="1057"/>
                </a:cubicBezTo>
                <a:cubicBezTo>
                  <a:pt x="674" y="1056"/>
                  <a:pt x="675" y="1056"/>
                  <a:pt x="676" y="1057"/>
                </a:cubicBezTo>
                <a:cubicBezTo>
                  <a:pt x="676" y="1058"/>
                  <a:pt x="677" y="1058"/>
                  <a:pt x="677" y="1058"/>
                </a:cubicBezTo>
                <a:cubicBezTo>
                  <a:pt x="682" y="1058"/>
                  <a:pt x="680" y="1059"/>
                  <a:pt x="681" y="1063"/>
                </a:cubicBezTo>
                <a:cubicBezTo>
                  <a:pt x="681" y="1064"/>
                  <a:pt x="682" y="1064"/>
                  <a:pt x="682" y="1063"/>
                </a:cubicBezTo>
                <a:cubicBezTo>
                  <a:pt x="682" y="1061"/>
                  <a:pt x="682" y="1060"/>
                  <a:pt x="683" y="1058"/>
                </a:cubicBezTo>
                <a:cubicBezTo>
                  <a:pt x="684" y="1061"/>
                  <a:pt x="685" y="1065"/>
                  <a:pt x="685" y="1068"/>
                </a:cubicBezTo>
                <a:cubicBezTo>
                  <a:pt x="679" y="1064"/>
                  <a:pt x="672" y="1061"/>
                  <a:pt x="666" y="1057"/>
                </a:cubicBezTo>
                <a:cubicBezTo>
                  <a:pt x="672" y="1061"/>
                  <a:pt x="678" y="1064"/>
                  <a:pt x="684" y="1068"/>
                </a:cubicBezTo>
                <a:cubicBezTo>
                  <a:pt x="685" y="1068"/>
                  <a:pt x="685" y="1068"/>
                  <a:pt x="686" y="1068"/>
                </a:cubicBezTo>
                <a:cubicBezTo>
                  <a:pt x="686" y="1069"/>
                  <a:pt x="686" y="1070"/>
                  <a:pt x="686" y="1070"/>
                </a:cubicBezTo>
                <a:cubicBezTo>
                  <a:pt x="686" y="1071"/>
                  <a:pt x="686" y="1071"/>
                  <a:pt x="686" y="1071"/>
                </a:cubicBezTo>
                <a:cubicBezTo>
                  <a:pt x="683" y="1071"/>
                  <a:pt x="679" y="1072"/>
                  <a:pt x="676" y="1072"/>
                </a:cubicBezTo>
                <a:cubicBezTo>
                  <a:pt x="668" y="1068"/>
                  <a:pt x="660" y="1063"/>
                  <a:pt x="652" y="1058"/>
                </a:cubicBezTo>
                <a:cubicBezTo>
                  <a:pt x="645" y="1052"/>
                  <a:pt x="638" y="1047"/>
                  <a:pt x="630" y="1043"/>
                </a:cubicBezTo>
                <a:cubicBezTo>
                  <a:pt x="627" y="1041"/>
                  <a:pt x="623" y="1039"/>
                  <a:pt x="619" y="1037"/>
                </a:cubicBezTo>
                <a:cubicBezTo>
                  <a:pt x="618" y="1036"/>
                  <a:pt x="616" y="1035"/>
                  <a:pt x="615" y="1034"/>
                </a:cubicBezTo>
                <a:cubicBezTo>
                  <a:pt x="614" y="1033"/>
                  <a:pt x="613" y="1032"/>
                  <a:pt x="612" y="1031"/>
                </a:cubicBezTo>
                <a:cubicBezTo>
                  <a:pt x="613" y="1031"/>
                  <a:pt x="614" y="1031"/>
                  <a:pt x="616" y="1031"/>
                </a:cubicBezTo>
                <a:cubicBezTo>
                  <a:pt x="620" y="1034"/>
                  <a:pt x="626" y="1036"/>
                  <a:pt x="630" y="1038"/>
                </a:cubicBezTo>
                <a:cubicBezTo>
                  <a:pt x="633" y="1039"/>
                  <a:pt x="635" y="1040"/>
                  <a:pt x="637" y="1041"/>
                </a:cubicBezTo>
                <a:cubicBezTo>
                  <a:pt x="636" y="1040"/>
                  <a:pt x="635" y="1040"/>
                  <a:pt x="635" y="1039"/>
                </a:cubicBezTo>
                <a:cubicBezTo>
                  <a:pt x="631" y="1037"/>
                  <a:pt x="627" y="1036"/>
                  <a:pt x="623" y="1034"/>
                </a:cubicBezTo>
                <a:cubicBezTo>
                  <a:pt x="621" y="1033"/>
                  <a:pt x="619" y="1032"/>
                  <a:pt x="617" y="1031"/>
                </a:cubicBezTo>
                <a:cubicBezTo>
                  <a:pt x="618" y="1031"/>
                  <a:pt x="619" y="1031"/>
                  <a:pt x="619" y="1030"/>
                </a:cubicBezTo>
                <a:cubicBezTo>
                  <a:pt x="624" y="1030"/>
                  <a:pt x="628" y="1030"/>
                  <a:pt x="632" y="1030"/>
                </a:cubicBezTo>
                <a:cubicBezTo>
                  <a:pt x="638" y="1030"/>
                  <a:pt x="643" y="1030"/>
                  <a:pt x="649" y="1030"/>
                </a:cubicBezTo>
                <a:cubicBezTo>
                  <a:pt x="650" y="1030"/>
                  <a:pt x="652" y="1030"/>
                  <a:pt x="653" y="1030"/>
                </a:cubicBezTo>
                <a:cubicBezTo>
                  <a:pt x="650" y="1032"/>
                  <a:pt x="648" y="1033"/>
                  <a:pt x="646" y="1035"/>
                </a:cubicBezTo>
                <a:cubicBezTo>
                  <a:pt x="640" y="1040"/>
                  <a:pt x="645" y="1034"/>
                  <a:pt x="646" y="1032"/>
                </a:cubicBezTo>
                <a:cubicBezTo>
                  <a:pt x="647" y="1032"/>
                  <a:pt x="646" y="1031"/>
                  <a:pt x="646" y="1032"/>
                </a:cubicBezTo>
                <a:close/>
                <a:moveTo>
                  <a:pt x="688" y="1078"/>
                </a:moveTo>
                <a:cubicBezTo>
                  <a:pt x="686" y="1078"/>
                  <a:pt x="685" y="1077"/>
                  <a:pt x="684" y="1076"/>
                </a:cubicBezTo>
                <a:cubicBezTo>
                  <a:pt x="685" y="1075"/>
                  <a:pt x="685" y="1073"/>
                  <a:pt x="686" y="1071"/>
                </a:cubicBezTo>
                <a:cubicBezTo>
                  <a:pt x="686" y="1071"/>
                  <a:pt x="686" y="1071"/>
                  <a:pt x="686" y="1071"/>
                </a:cubicBezTo>
                <a:cubicBezTo>
                  <a:pt x="687" y="1073"/>
                  <a:pt x="688" y="1076"/>
                  <a:pt x="688" y="1078"/>
                </a:cubicBezTo>
                <a:cubicBezTo>
                  <a:pt x="688" y="1078"/>
                  <a:pt x="688" y="1078"/>
                  <a:pt x="688" y="1078"/>
                </a:cubicBezTo>
                <a:cubicBezTo>
                  <a:pt x="688" y="1078"/>
                  <a:pt x="688" y="1078"/>
                  <a:pt x="688" y="1078"/>
                </a:cubicBezTo>
                <a:close/>
                <a:moveTo>
                  <a:pt x="688" y="1078"/>
                </a:moveTo>
                <a:cubicBezTo>
                  <a:pt x="689" y="1079"/>
                  <a:pt x="689" y="1079"/>
                  <a:pt x="689" y="1079"/>
                </a:cubicBezTo>
                <a:cubicBezTo>
                  <a:pt x="688" y="1079"/>
                  <a:pt x="688" y="1079"/>
                  <a:pt x="688" y="1079"/>
                </a:cubicBezTo>
                <a:cubicBezTo>
                  <a:pt x="688" y="1079"/>
                  <a:pt x="688" y="1078"/>
                  <a:pt x="688" y="1078"/>
                </a:cubicBezTo>
                <a:close/>
                <a:moveTo>
                  <a:pt x="679" y="1085"/>
                </a:moveTo>
                <a:cubicBezTo>
                  <a:pt x="679" y="1084"/>
                  <a:pt x="678" y="1083"/>
                  <a:pt x="678" y="1082"/>
                </a:cubicBezTo>
                <a:cubicBezTo>
                  <a:pt x="677" y="1082"/>
                  <a:pt x="677" y="1083"/>
                  <a:pt x="677" y="1083"/>
                </a:cubicBezTo>
                <a:cubicBezTo>
                  <a:pt x="676" y="1086"/>
                  <a:pt x="675" y="1088"/>
                  <a:pt x="675" y="1089"/>
                </a:cubicBezTo>
                <a:cubicBezTo>
                  <a:pt x="675" y="1090"/>
                  <a:pt x="676" y="1090"/>
                  <a:pt x="676" y="1089"/>
                </a:cubicBezTo>
                <a:cubicBezTo>
                  <a:pt x="677" y="1088"/>
                  <a:pt x="678" y="1088"/>
                  <a:pt x="678" y="1087"/>
                </a:cubicBezTo>
                <a:cubicBezTo>
                  <a:pt x="678" y="1085"/>
                  <a:pt x="677" y="1084"/>
                  <a:pt x="679" y="1085"/>
                </a:cubicBezTo>
                <a:cubicBezTo>
                  <a:pt x="679" y="1085"/>
                  <a:pt x="679" y="1085"/>
                  <a:pt x="679" y="1085"/>
                </a:cubicBezTo>
                <a:cubicBezTo>
                  <a:pt x="674" y="1097"/>
                  <a:pt x="669" y="1109"/>
                  <a:pt x="664" y="1121"/>
                </a:cubicBezTo>
                <a:cubicBezTo>
                  <a:pt x="664" y="1119"/>
                  <a:pt x="663" y="1117"/>
                  <a:pt x="662" y="1115"/>
                </a:cubicBezTo>
                <a:cubicBezTo>
                  <a:pt x="663" y="1115"/>
                  <a:pt x="663" y="1115"/>
                  <a:pt x="663" y="1115"/>
                </a:cubicBezTo>
                <a:cubicBezTo>
                  <a:pt x="662" y="1110"/>
                  <a:pt x="661" y="1106"/>
                  <a:pt x="660" y="1101"/>
                </a:cubicBezTo>
                <a:cubicBezTo>
                  <a:pt x="659" y="1100"/>
                  <a:pt x="658" y="1098"/>
                  <a:pt x="658" y="1096"/>
                </a:cubicBezTo>
                <a:cubicBezTo>
                  <a:pt x="658" y="1097"/>
                  <a:pt x="652" y="1085"/>
                  <a:pt x="655" y="1090"/>
                </a:cubicBezTo>
                <a:cubicBezTo>
                  <a:pt x="659" y="1097"/>
                  <a:pt x="660" y="1105"/>
                  <a:pt x="667" y="1110"/>
                </a:cubicBezTo>
                <a:cubicBezTo>
                  <a:pt x="667" y="1111"/>
                  <a:pt x="668" y="1110"/>
                  <a:pt x="668" y="1110"/>
                </a:cubicBezTo>
                <a:cubicBezTo>
                  <a:pt x="667" y="1107"/>
                  <a:pt x="666" y="1105"/>
                  <a:pt x="665" y="1102"/>
                </a:cubicBezTo>
                <a:cubicBezTo>
                  <a:pt x="665" y="1103"/>
                  <a:pt x="666" y="1105"/>
                  <a:pt x="667" y="1106"/>
                </a:cubicBezTo>
                <a:cubicBezTo>
                  <a:pt x="667" y="1106"/>
                  <a:pt x="668" y="1106"/>
                  <a:pt x="668" y="1106"/>
                </a:cubicBezTo>
                <a:cubicBezTo>
                  <a:pt x="668" y="1103"/>
                  <a:pt x="667" y="1100"/>
                  <a:pt x="666" y="1097"/>
                </a:cubicBezTo>
                <a:cubicBezTo>
                  <a:pt x="667" y="1098"/>
                  <a:pt x="668" y="1099"/>
                  <a:pt x="669" y="1101"/>
                </a:cubicBezTo>
                <a:cubicBezTo>
                  <a:pt x="669" y="1101"/>
                  <a:pt x="669" y="1101"/>
                  <a:pt x="670" y="1100"/>
                </a:cubicBezTo>
                <a:cubicBezTo>
                  <a:pt x="670" y="1099"/>
                  <a:pt x="670" y="1098"/>
                  <a:pt x="669" y="1096"/>
                </a:cubicBezTo>
                <a:cubicBezTo>
                  <a:pt x="670" y="1097"/>
                  <a:pt x="671" y="1098"/>
                  <a:pt x="672" y="1098"/>
                </a:cubicBezTo>
                <a:cubicBezTo>
                  <a:pt x="672" y="1098"/>
                  <a:pt x="672" y="1098"/>
                  <a:pt x="672" y="1098"/>
                </a:cubicBezTo>
                <a:cubicBezTo>
                  <a:pt x="673" y="1097"/>
                  <a:pt x="673" y="1096"/>
                  <a:pt x="673" y="1095"/>
                </a:cubicBezTo>
                <a:cubicBezTo>
                  <a:pt x="673" y="1095"/>
                  <a:pt x="673" y="1095"/>
                  <a:pt x="673" y="1095"/>
                </a:cubicBezTo>
                <a:cubicBezTo>
                  <a:pt x="674" y="1096"/>
                  <a:pt x="674" y="1095"/>
                  <a:pt x="674" y="1095"/>
                </a:cubicBezTo>
                <a:cubicBezTo>
                  <a:pt x="675" y="1093"/>
                  <a:pt x="675" y="1092"/>
                  <a:pt x="674" y="1090"/>
                </a:cubicBezTo>
                <a:cubicBezTo>
                  <a:pt x="674" y="1092"/>
                  <a:pt x="673" y="1092"/>
                  <a:pt x="672" y="1092"/>
                </a:cubicBezTo>
                <a:cubicBezTo>
                  <a:pt x="672" y="1090"/>
                  <a:pt x="670" y="1087"/>
                  <a:pt x="669" y="1085"/>
                </a:cubicBezTo>
                <a:cubicBezTo>
                  <a:pt x="669" y="1084"/>
                  <a:pt x="668" y="1085"/>
                  <a:pt x="668" y="1085"/>
                </a:cubicBezTo>
                <a:cubicBezTo>
                  <a:pt x="669" y="1087"/>
                  <a:pt x="670" y="1090"/>
                  <a:pt x="671" y="1092"/>
                </a:cubicBezTo>
                <a:cubicBezTo>
                  <a:pt x="670" y="1092"/>
                  <a:pt x="669" y="1092"/>
                  <a:pt x="669" y="1092"/>
                </a:cubicBezTo>
                <a:cubicBezTo>
                  <a:pt x="668" y="1090"/>
                  <a:pt x="667" y="1088"/>
                  <a:pt x="666" y="1086"/>
                </a:cubicBezTo>
                <a:cubicBezTo>
                  <a:pt x="666" y="1086"/>
                  <a:pt x="665" y="1086"/>
                  <a:pt x="665" y="1087"/>
                </a:cubicBezTo>
                <a:cubicBezTo>
                  <a:pt x="666" y="1089"/>
                  <a:pt x="667" y="1091"/>
                  <a:pt x="668" y="1093"/>
                </a:cubicBezTo>
                <a:cubicBezTo>
                  <a:pt x="669" y="1097"/>
                  <a:pt x="670" y="1101"/>
                  <a:pt x="667" y="1096"/>
                </a:cubicBezTo>
                <a:cubicBezTo>
                  <a:pt x="665" y="1093"/>
                  <a:pt x="664" y="1089"/>
                  <a:pt x="663" y="1086"/>
                </a:cubicBezTo>
                <a:cubicBezTo>
                  <a:pt x="663" y="1085"/>
                  <a:pt x="662" y="1086"/>
                  <a:pt x="662" y="1086"/>
                </a:cubicBezTo>
                <a:cubicBezTo>
                  <a:pt x="663" y="1089"/>
                  <a:pt x="664" y="1092"/>
                  <a:pt x="665" y="1095"/>
                </a:cubicBezTo>
                <a:cubicBezTo>
                  <a:pt x="665" y="1097"/>
                  <a:pt x="666" y="1103"/>
                  <a:pt x="667" y="1104"/>
                </a:cubicBezTo>
                <a:cubicBezTo>
                  <a:pt x="662" y="1098"/>
                  <a:pt x="662" y="1090"/>
                  <a:pt x="659" y="1084"/>
                </a:cubicBezTo>
                <a:cubicBezTo>
                  <a:pt x="659" y="1083"/>
                  <a:pt x="658" y="1083"/>
                  <a:pt x="658" y="1084"/>
                </a:cubicBezTo>
                <a:cubicBezTo>
                  <a:pt x="659" y="1092"/>
                  <a:pt x="662" y="1099"/>
                  <a:pt x="665" y="1106"/>
                </a:cubicBezTo>
                <a:cubicBezTo>
                  <a:pt x="667" y="1109"/>
                  <a:pt x="662" y="1103"/>
                  <a:pt x="661" y="1102"/>
                </a:cubicBezTo>
                <a:cubicBezTo>
                  <a:pt x="660" y="1100"/>
                  <a:pt x="659" y="1098"/>
                  <a:pt x="658" y="1095"/>
                </a:cubicBezTo>
                <a:cubicBezTo>
                  <a:pt x="657" y="1092"/>
                  <a:pt x="655" y="1089"/>
                  <a:pt x="654" y="1086"/>
                </a:cubicBezTo>
                <a:cubicBezTo>
                  <a:pt x="653" y="1086"/>
                  <a:pt x="653" y="1086"/>
                  <a:pt x="653" y="1087"/>
                </a:cubicBezTo>
                <a:cubicBezTo>
                  <a:pt x="654" y="1091"/>
                  <a:pt x="656" y="1095"/>
                  <a:pt x="658" y="1099"/>
                </a:cubicBezTo>
                <a:cubicBezTo>
                  <a:pt x="658" y="1101"/>
                  <a:pt x="659" y="1102"/>
                  <a:pt x="660" y="1104"/>
                </a:cubicBezTo>
                <a:cubicBezTo>
                  <a:pt x="660" y="1106"/>
                  <a:pt x="660" y="1110"/>
                  <a:pt x="662" y="1112"/>
                </a:cubicBezTo>
                <a:cubicBezTo>
                  <a:pt x="661" y="1112"/>
                  <a:pt x="661" y="1112"/>
                  <a:pt x="661" y="1111"/>
                </a:cubicBezTo>
                <a:cubicBezTo>
                  <a:pt x="659" y="1105"/>
                  <a:pt x="656" y="1098"/>
                  <a:pt x="653" y="1091"/>
                </a:cubicBezTo>
                <a:cubicBezTo>
                  <a:pt x="653" y="1089"/>
                  <a:pt x="652" y="1087"/>
                  <a:pt x="651" y="1086"/>
                </a:cubicBezTo>
                <a:cubicBezTo>
                  <a:pt x="651" y="1085"/>
                  <a:pt x="650" y="1085"/>
                  <a:pt x="650" y="1086"/>
                </a:cubicBezTo>
                <a:cubicBezTo>
                  <a:pt x="651" y="1089"/>
                  <a:pt x="652" y="1092"/>
                  <a:pt x="653" y="1094"/>
                </a:cubicBezTo>
                <a:cubicBezTo>
                  <a:pt x="654" y="1096"/>
                  <a:pt x="655" y="1099"/>
                  <a:pt x="655" y="1101"/>
                </a:cubicBezTo>
                <a:cubicBezTo>
                  <a:pt x="657" y="1105"/>
                  <a:pt x="658" y="1108"/>
                  <a:pt x="660" y="1112"/>
                </a:cubicBezTo>
                <a:cubicBezTo>
                  <a:pt x="661" y="1114"/>
                  <a:pt x="665" y="1123"/>
                  <a:pt x="662" y="1117"/>
                </a:cubicBezTo>
                <a:cubicBezTo>
                  <a:pt x="660" y="1113"/>
                  <a:pt x="659" y="1109"/>
                  <a:pt x="657" y="1105"/>
                </a:cubicBezTo>
                <a:cubicBezTo>
                  <a:pt x="656" y="1105"/>
                  <a:pt x="655" y="1105"/>
                  <a:pt x="656" y="1105"/>
                </a:cubicBezTo>
                <a:cubicBezTo>
                  <a:pt x="657" y="1109"/>
                  <a:pt x="658" y="1112"/>
                  <a:pt x="659" y="1115"/>
                </a:cubicBezTo>
                <a:cubicBezTo>
                  <a:pt x="660" y="1115"/>
                  <a:pt x="660" y="1115"/>
                  <a:pt x="660" y="1115"/>
                </a:cubicBezTo>
                <a:cubicBezTo>
                  <a:pt x="661" y="1117"/>
                  <a:pt x="662" y="1120"/>
                  <a:pt x="663" y="1122"/>
                </a:cubicBezTo>
                <a:cubicBezTo>
                  <a:pt x="663" y="1123"/>
                  <a:pt x="663" y="1124"/>
                  <a:pt x="662" y="1125"/>
                </a:cubicBezTo>
                <a:cubicBezTo>
                  <a:pt x="658" y="1120"/>
                  <a:pt x="655" y="1113"/>
                  <a:pt x="652" y="1106"/>
                </a:cubicBezTo>
                <a:cubicBezTo>
                  <a:pt x="651" y="1103"/>
                  <a:pt x="650" y="1099"/>
                  <a:pt x="649" y="1095"/>
                </a:cubicBezTo>
                <a:cubicBezTo>
                  <a:pt x="648" y="1093"/>
                  <a:pt x="648" y="1091"/>
                  <a:pt x="647" y="1089"/>
                </a:cubicBezTo>
                <a:cubicBezTo>
                  <a:pt x="647" y="1090"/>
                  <a:pt x="647" y="1090"/>
                  <a:pt x="647" y="1089"/>
                </a:cubicBezTo>
                <a:cubicBezTo>
                  <a:pt x="647" y="1089"/>
                  <a:pt x="647" y="1089"/>
                  <a:pt x="647" y="1089"/>
                </a:cubicBezTo>
                <a:cubicBezTo>
                  <a:pt x="647" y="1088"/>
                  <a:pt x="647" y="1088"/>
                  <a:pt x="647" y="1087"/>
                </a:cubicBezTo>
                <a:cubicBezTo>
                  <a:pt x="647" y="1086"/>
                  <a:pt x="646" y="1086"/>
                  <a:pt x="646" y="1087"/>
                </a:cubicBezTo>
                <a:cubicBezTo>
                  <a:pt x="646" y="1087"/>
                  <a:pt x="646" y="1087"/>
                  <a:pt x="646" y="1088"/>
                </a:cubicBezTo>
                <a:cubicBezTo>
                  <a:pt x="646" y="1088"/>
                  <a:pt x="646" y="1088"/>
                  <a:pt x="646" y="1088"/>
                </a:cubicBezTo>
                <a:cubicBezTo>
                  <a:pt x="646" y="1090"/>
                  <a:pt x="646" y="1091"/>
                  <a:pt x="646" y="1093"/>
                </a:cubicBezTo>
                <a:cubicBezTo>
                  <a:pt x="646" y="1091"/>
                  <a:pt x="645" y="1089"/>
                  <a:pt x="645" y="1086"/>
                </a:cubicBezTo>
                <a:cubicBezTo>
                  <a:pt x="644" y="1086"/>
                  <a:pt x="643" y="1086"/>
                  <a:pt x="644" y="1087"/>
                </a:cubicBezTo>
                <a:cubicBezTo>
                  <a:pt x="645" y="1092"/>
                  <a:pt x="647" y="1097"/>
                  <a:pt x="649" y="1102"/>
                </a:cubicBezTo>
                <a:cubicBezTo>
                  <a:pt x="651" y="1110"/>
                  <a:pt x="654" y="1118"/>
                  <a:pt x="659" y="1125"/>
                </a:cubicBezTo>
                <a:cubicBezTo>
                  <a:pt x="659" y="1126"/>
                  <a:pt x="660" y="1125"/>
                  <a:pt x="659" y="1125"/>
                </a:cubicBezTo>
                <a:cubicBezTo>
                  <a:pt x="656" y="1119"/>
                  <a:pt x="653" y="1112"/>
                  <a:pt x="651" y="1106"/>
                </a:cubicBezTo>
                <a:cubicBezTo>
                  <a:pt x="651" y="1107"/>
                  <a:pt x="652" y="1108"/>
                  <a:pt x="652" y="1109"/>
                </a:cubicBezTo>
                <a:cubicBezTo>
                  <a:pt x="655" y="1115"/>
                  <a:pt x="658" y="1121"/>
                  <a:pt x="662" y="1126"/>
                </a:cubicBezTo>
                <a:cubicBezTo>
                  <a:pt x="661" y="1128"/>
                  <a:pt x="661" y="1129"/>
                  <a:pt x="661" y="1130"/>
                </a:cubicBezTo>
                <a:cubicBezTo>
                  <a:pt x="653" y="1115"/>
                  <a:pt x="646" y="1100"/>
                  <a:pt x="638" y="1085"/>
                </a:cubicBezTo>
                <a:cubicBezTo>
                  <a:pt x="645" y="1087"/>
                  <a:pt x="671" y="1081"/>
                  <a:pt x="674" y="1081"/>
                </a:cubicBezTo>
                <a:cubicBezTo>
                  <a:pt x="677" y="1080"/>
                  <a:pt x="679" y="1080"/>
                  <a:pt x="682" y="1080"/>
                </a:cubicBezTo>
                <a:cubicBezTo>
                  <a:pt x="681" y="1081"/>
                  <a:pt x="680" y="1083"/>
                  <a:pt x="679" y="1085"/>
                </a:cubicBezTo>
                <a:close/>
                <a:moveTo>
                  <a:pt x="663" y="1098"/>
                </a:moveTo>
                <a:cubicBezTo>
                  <a:pt x="661" y="1094"/>
                  <a:pt x="660" y="1090"/>
                  <a:pt x="659" y="1086"/>
                </a:cubicBezTo>
                <a:cubicBezTo>
                  <a:pt x="660" y="1090"/>
                  <a:pt x="661" y="1094"/>
                  <a:pt x="663" y="1098"/>
                </a:cubicBezTo>
                <a:close/>
                <a:moveTo>
                  <a:pt x="658" y="1139"/>
                </a:moveTo>
                <a:cubicBezTo>
                  <a:pt x="658" y="1138"/>
                  <a:pt x="658" y="1138"/>
                  <a:pt x="658" y="1138"/>
                </a:cubicBezTo>
                <a:cubicBezTo>
                  <a:pt x="659" y="1138"/>
                  <a:pt x="659" y="1139"/>
                  <a:pt x="659" y="1139"/>
                </a:cubicBezTo>
                <a:cubicBezTo>
                  <a:pt x="659" y="1139"/>
                  <a:pt x="659" y="1139"/>
                  <a:pt x="659" y="1139"/>
                </a:cubicBezTo>
                <a:cubicBezTo>
                  <a:pt x="659" y="1139"/>
                  <a:pt x="658" y="1139"/>
                  <a:pt x="658" y="1140"/>
                </a:cubicBezTo>
                <a:cubicBezTo>
                  <a:pt x="658" y="1140"/>
                  <a:pt x="658" y="1140"/>
                  <a:pt x="658" y="1140"/>
                </a:cubicBezTo>
                <a:cubicBezTo>
                  <a:pt x="658" y="1140"/>
                  <a:pt x="659" y="1141"/>
                  <a:pt x="659" y="1141"/>
                </a:cubicBezTo>
                <a:cubicBezTo>
                  <a:pt x="659" y="1141"/>
                  <a:pt x="659" y="1141"/>
                  <a:pt x="660" y="1141"/>
                </a:cubicBezTo>
                <a:cubicBezTo>
                  <a:pt x="662" y="1145"/>
                  <a:pt x="665" y="1150"/>
                  <a:pt x="667" y="1154"/>
                </a:cubicBezTo>
                <a:cubicBezTo>
                  <a:pt x="664" y="1151"/>
                  <a:pt x="661" y="1147"/>
                  <a:pt x="658" y="1143"/>
                </a:cubicBezTo>
                <a:cubicBezTo>
                  <a:pt x="653" y="1134"/>
                  <a:pt x="649" y="1125"/>
                  <a:pt x="645" y="1115"/>
                </a:cubicBezTo>
                <a:cubicBezTo>
                  <a:pt x="632" y="1087"/>
                  <a:pt x="618" y="1060"/>
                  <a:pt x="605" y="1032"/>
                </a:cubicBezTo>
                <a:cubicBezTo>
                  <a:pt x="606" y="1032"/>
                  <a:pt x="607" y="1032"/>
                  <a:pt x="608" y="1032"/>
                </a:cubicBezTo>
                <a:cubicBezTo>
                  <a:pt x="621" y="1065"/>
                  <a:pt x="637" y="1097"/>
                  <a:pt x="653" y="1129"/>
                </a:cubicBezTo>
                <a:cubicBezTo>
                  <a:pt x="655" y="1132"/>
                  <a:pt x="656" y="1135"/>
                  <a:pt x="658" y="1137"/>
                </a:cubicBezTo>
                <a:cubicBezTo>
                  <a:pt x="658" y="1138"/>
                  <a:pt x="658" y="1138"/>
                  <a:pt x="658" y="1139"/>
                </a:cubicBezTo>
                <a:cubicBezTo>
                  <a:pt x="658" y="1139"/>
                  <a:pt x="658" y="1139"/>
                  <a:pt x="658" y="1139"/>
                </a:cubicBezTo>
                <a:close/>
                <a:moveTo>
                  <a:pt x="604" y="1059"/>
                </a:moveTo>
                <a:cubicBezTo>
                  <a:pt x="597" y="1063"/>
                  <a:pt x="592" y="1069"/>
                  <a:pt x="588" y="1075"/>
                </a:cubicBezTo>
                <a:cubicBezTo>
                  <a:pt x="581" y="1070"/>
                  <a:pt x="575" y="1065"/>
                  <a:pt x="568" y="1060"/>
                </a:cubicBezTo>
                <a:cubicBezTo>
                  <a:pt x="571" y="1054"/>
                  <a:pt x="575" y="1048"/>
                  <a:pt x="580" y="1043"/>
                </a:cubicBezTo>
                <a:cubicBezTo>
                  <a:pt x="586" y="1047"/>
                  <a:pt x="592" y="1051"/>
                  <a:pt x="598" y="1055"/>
                </a:cubicBezTo>
                <a:cubicBezTo>
                  <a:pt x="602" y="1057"/>
                  <a:pt x="605" y="1059"/>
                  <a:pt x="608" y="1061"/>
                </a:cubicBezTo>
                <a:cubicBezTo>
                  <a:pt x="603" y="1064"/>
                  <a:pt x="598" y="1069"/>
                  <a:pt x="595" y="1074"/>
                </a:cubicBezTo>
                <a:cubicBezTo>
                  <a:pt x="595" y="1074"/>
                  <a:pt x="595" y="1074"/>
                  <a:pt x="595" y="1075"/>
                </a:cubicBezTo>
                <a:cubicBezTo>
                  <a:pt x="595" y="1075"/>
                  <a:pt x="595" y="1075"/>
                  <a:pt x="595" y="1075"/>
                </a:cubicBezTo>
                <a:cubicBezTo>
                  <a:pt x="594" y="1076"/>
                  <a:pt x="594" y="1077"/>
                  <a:pt x="593" y="1078"/>
                </a:cubicBezTo>
                <a:cubicBezTo>
                  <a:pt x="593" y="1078"/>
                  <a:pt x="594" y="1078"/>
                  <a:pt x="594" y="1078"/>
                </a:cubicBezTo>
                <a:cubicBezTo>
                  <a:pt x="594" y="1077"/>
                  <a:pt x="595" y="1076"/>
                  <a:pt x="595" y="1075"/>
                </a:cubicBezTo>
                <a:cubicBezTo>
                  <a:pt x="595" y="1075"/>
                  <a:pt x="595" y="1075"/>
                  <a:pt x="595" y="1075"/>
                </a:cubicBezTo>
                <a:cubicBezTo>
                  <a:pt x="597" y="1074"/>
                  <a:pt x="598" y="1073"/>
                  <a:pt x="600" y="1071"/>
                </a:cubicBezTo>
                <a:cubicBezTo>
                  <a:pt x="599" y="1073"/>
                  <a:pt x="598" y="1075"/>
                  <a:pt x="597" y="1077"/>
                </a:cubicBezTo>
                <a:cubicBezTo>
                  <a:pt x="596" y="1077"/>
                  <a:pt x="597" y="1078"/>
                  <a:pt x="597" y="1077"/>
                </a:cubicBezTo>
                <a:cubicBezTo>
                  <a:pt x="599" y="1076"/>
                  <a:pt x="600" y="1075"/>
                  <a:pt x="602" y="1073"/>
                </a:cubicBezTo>
                <a:cubicBezTo>
                  <a:pt x="601" y="1075"/>
                  <a:pt x="600" y="1076"/>
                  <a:pt x="599" y="1078"/>
                </a:cubicBezTo>
                <a:cubicBezTo>
                  <a:pt x="599" y="1078"/>
                  <a:pt x="599" y="1079"/>
                  <a:pt x="600" y="1078"/>
                </a:cubicBezTo>
                <a:cubicBezTo>
                  <a:pt x="601" y="1077"/>
                  <a:pt x="602" y="1076"/>
                  <a:pt x="603" y="1075"/>
                </a:cubicBezTo>
                <a:cubicBezTo>
                  <a:pt x="602" y="1077"/>
                  <a:pt x="601" y="1078"/>
                  <a:pt x="600" y="1080"/>
                </a:cubicBezTo>
                <a:cubicBezTo>
                  <a:pt x="599" y="1080"/>
                  <a:pt x="600" y="1081"/>
                  <a:pt x="600" y="1080"/>
                </a:cubicBezTo>
                <a:cubicBezTo>
                  <a:pt x="602" y="1079"/>
                  <a:pt x="603" y="1078"/>
                  <a:pt x="604" y="1077"/>
                </a:cubicBezTo>
                <a:cubicBezTo>
                  <a:pt x="603" y="1079"/>
                  <a:pt x="602" y="1080"/>
                  <a:pt x="602" y="1081"/>
                </a:cubicBezTo>
                <a:cubicBezTo>
                  <a:pt x="601" y="1081"/>
                  <a:pt x="602" y="1082"/>
                  <a:pt x="602" y="1082"/>
                </a:cubicBezTo>
                <a:cubicBezTo>
                  <a:pt x="604" y="1081"/>
                  <a:pt x="606" y="1080"/>
                  <a:pt x="608" y="1079"/>
                </a:cubicBezTo>
                <a:cubicBezTo>
                  <a:pt x="607" y="1080"/>
                  <a:pt x="606" y="1082"/>
                  <a:pt x="605" y="1083"/>
                </a:cubicBezTo>
                <a:cubicBezTo>
                  <a:pt x="605" y="1083"/>
                  <a:pt x="606" y="1084"/>
                  <a:pt x="606" y="1083"/>
                </a:cubicBezTo>
                <a:cubicBezTo>
                  <a:pt x="608" y="1081"/>
                  <a:pt x="609" y="1079"/>
                  <a:pt x="611" y="1076"/>
                </a:cubicBezTo>
                <a:cubicBezTo>
                  <a:pt x="611" y="1076"/>
                  <a:pt x="610" y="1075"/>
                  <a:pt x="610" y="1076"/>
                </a:cubicBezTo>
                <a:cubicBezTo>
                  <a:pt x="608" y="1078"/>
                  <a:pt x="606" y="1079"/>
                  <a:pt x="603" y="1080"/>
                </a:cubicBezTo>
                <a:cubicBezTo>
                  <a:pt x="605" y="1078"/>
                  <a:pt x="607" y="1076"/>
                  <a:pt x="609" y="1073"/>
                </a:cubicBezTo>
                <a:cubicBezTo>
                  <a:pt x="609" y="1073"/>
                  <a:pt x="608" y="1072"/>
                  <a:pt x="608" y="1073"/>
                </a:cubicBezTo>
                <a:cubicBezTo>
                  <a:pt x="606" y="1074"/>
                  <a:pt x="604" y="1076"/>
                  <a:pt x="603" y="1077"/>
                </a:cubicBezTo>
                <a:cubicBezTo>
                  <a:pt x="604" y="1075"/>
                  <a:pt x="605" y="1074"/>
                  <a:pt x="606" y="1072"/>
                </a:cubicBezTo>
                <a:cubicBezTo>
                  <a:pt x="606" y="1072"/>
                  <a:pt x="606" y="1071"/>
                  <a:pt x="605" y="1071"/>
                </a:cubicBezTo>
                <a:cubicBezTo>
                  <a:pt x="604" y="1073"/>
                  <a:pt x="603" y="1074"/>
                  <a:pt x="602" y="1075"/>
                </a:cubicBezTo>
                <a:cubicBezTo>
                  <a:pt x="603" y="1074"/>
                  <a:pt x="604" y="1072"/>
                  <a:pt x="605" y="1071"/>
                </a:cubicBezTo>
                <a:cubicBezTo>
                  <a:pt x="605" y="1071"/>
                  <a:pt x="605" y="1070"/>
                  <a:pt x="604" y="1070"/>
                </a:cubicBezTo>
                <a:cubicBezTo>
                  <a:pt x="604" y="1070"/>
                  <a:pt x="604" y="1070"/>
                  <a:pt x="604" y="1070"/>
                </a:cubicBezTo>
                <a:cubicBezTo>
                  <a:pt x="604" y="1070"/>
                  <a:pt x="604" y="1070"/>
                  <a:pt x="604" y="1070"/>
                </a:cubicBezTo>
                <a:cubicBezTo>
                  <a:pt x="604" y="1070"/>
                  <a:pt x="604" y="1070"/>
                  <a:pt x="604" y="1070"/>
                </a:cubicBezTo>
                <a:cubicBezTo>
                  <a:pt x="602" y="1071"/>
                  <a:pt x="601" y="1073"/>
                  <a:pt x="599" y="1074"/>
                </a:cubicBezTo>
                <a:cubicBezTo>
                  <a:pt x="600" y="1072"/>
                  <a:pt x="601" y="1071"/>
                  <a:pt x="602" y="1069"/>
                </a:cubicBezTo>
                <a:cubicBezTo>
                  <a:pt x="603" y="1068"/>
                  <a:pt x="602" y="1068"/>
                  <a:pt x="602" y="1068"/>
                </a:cubicBezTo>
                <a:cubicBezTo>
                  <a:pt x="600" y="1070"/>
                  <a:pt x="598" y="1071"/>
                  <a:pt x="596" y="1073"/>
                </a:cubicBezTo>
                <a:cubicBezTo>
                  <a:pt x="599" y="1068"/>
                  <a:pt x="603" y="1064"/>
                  <a:pt x="608" y="1062"/>
                </a:cubicBezTo>
                <a:cubicBezTo>
                  <a:pt x="609" y="1063"/>
                  <a:pt x="610" y="1063"/>
                  <a:pt x="611" y="1064"/>
                </a:cubicBezTo>
                <a:cubicBezTo>
                  <a:pt x="613" y="1065"/>
                  <a:pt x="619" y="1068"/>
                  <a:pt x="622" y="1072"/>
                </a:cubicBezTo>
                <a:cubicBezTo>
                  <a:pt x="615" y="1076"/>
                  <a:pt x="608" y="1082"/>
                  <a:pt x="606" y="1090"/>
                </a:cubicBezTo>
                <a:cubicBezTo>
                  <a:pt x="600" y="1085"/>
                  <a:pt x="594" y="1080"/>
                  <a:pt x="588" y="1075"/>
                </a:cubicBezTo>
                <a:cubicBezTo>
                  <a:pt x="592" y="1069"/>
                  <a:pt x="597" y="1063"/>
                  <a:pt x="604" y="1060"/>
                </a:cubicBezTo>
                <a:cubicBezTo>
                  <a:pt x="604" y="1060"/>
                  <a:pt x="604" y="1059"/>
                  <a:pt x="604" y="1059"/>
                </a:cubicBezTo>
                <a:close/>
                <a:moveTo>
                  <a:pt x="581" y="1042"/>
                </a:moveTo>
                <a:cubicBezTo>
                  <a:pt x="581" y="1042"/>
                  <a:pt x="580" y="1042"/>
                  <a:pt x="580" y="1043"/>
                </a:cubicBezTo>
                <a:cubicBezTo>
                  <a:pt x="578" y="1041"/>
                  <a:pt x="575" y="1040"/>
                  <a:pt x="573" y="1038"/>
                </a:cubicBezTo>
                <a:cubicBezTo>
                  <a:pt x="572" y="1038"/>
                  <a:pt x="572" y="1037"/>
                  <a:pt x="571" y="1037"/>
                </a:cubicBezTo>
                <a:cubicBezTo>
                  <a:pt x="571" y="1037"/>
                  <a:pt x="571" y="1037"/>
                  <a:pt x="571" y="1037"/>
                </a:cubicBezTo>
                <a:cubicBezTo>
                  <a:pt x="570" y="1035"/>
                  <a:pt x="573" y="1032"/>
                  <a:pt x="575" y="1031"/>
                </a:cubicBezTo>
                <a:cubicBezTo>
                  <a:pt x="574" y="1032"/>
                  <a:pt x="574" y="1033"/>
                  <a:pt x="574" y="1035"/>
                </a:cubicBezTo>
                <a:cubicBezTo>
                  <a:pt x="573" y="1035"/>
                  <a:pt x="574" y="1035"/>
                  <a:pt x="575" y="1035"/>
                </a:cubicBezTo>
                <a:cubicBezTo>
                  <a:pt x="575" y="1033"/>
                  <a:pt x="576" y="1031"/>
                  <a:pt x="577" y="1029"/>
                </a:cubicBezTo>
                <a:cubicBezTo>
                  <a:pt x="580" y="1027"/>
                  <a:pt x="583" y="1026"/>
                  <a:pt x="586" y="1024"/>
                </a:cubicBezTo>
                <a:cubicBezTo>
                  <a:pt x="586" y="1025"/>
                  <a:pt x="586" y="1025"/>
                  <a:pt x="586" y="1025"/>
                </a:cubicBezTo>
                <a:cubicBezTo>
                  <a:pt x="582" y="1028"/>
                  <a:pt x="579" y="1032"/>
                  <a:pt x="576" y="1035"/>
                </a:cubicBezTo>
                <a:cubicBezTo>
                  <a:pt x="575" y="1036"/>
                  <a:pt x="576" y="1037"/>
                  <a:pt x="576" y="1036"/>
                </a:cubicBezTo>
                <a:cubicBezTo>
                  <a:pt x="580" y="1033"/>
                  <a:pt x="584" y="1030"/>
                  <a:pt x="587" y="1026"/>
                </a:cubicBezTo>
                <a:cubicBezTo>
                  <a:pt x="588" y="1025"/>
                  <a:pt x="588" y="1024"/>
                  <a:pt x="589" y="1024"/>
                </a:cubicBezTo>
                <a:cubicBezTo>
                  <a:pt x="586" y="1028"/>
                  <a:pt x="582" y="1031"/>
                  <a:pt x="579" y="1035"/>
                </a:cubicBezTo>
                <a:cubicBezTo>
                  <a:pt x="578" y="1036"/>
                  <a:pt x="579" y="1037"/>
                  <a:pt x="579" y="1036"/>
                </a:cubicBezTo>
                <a:cubicBezTo>
                  <a:pt x="583" y="1033"/>
                  <a:pt x="586" y="1029"/>
                  <a:pt x="590" y="1026"/>
                </a:cubicBezTo>
                <a:cubicBezTo>
                  <a:pt x="587" y="1030"/>
                  <a:pt x="584" y="1033"/>
                  <a:pt x="581" y="1037"/>
                </a:cubicBezTo>
                <a:cubicBezTo>
                  <a:pt x="581" y="1037"/>
                  <a:pt x="581" y="1037"/>
                  <a:pt x="581" y="1037"/>
                </a:cubicBezTo>
                <a:cubicBezTo>
                  <a:pt x="581" y="1037"/>
                  <a:pt x="581" y="1037"/>
                  <a:pt x="581" y="1037"/>
                </a:cubicBezTo>
                <a:cubicBezTo>
                  <a:pt x="581" y="1037"/>
                  <a:pt x="581" y="1037"/>
                  <a:pt x="581" y="1037"/>
                </a:cubicBezTo>
                <a:cubicBezTo>
                  <a:pt x="580" y="1038"/>
                  <a:pt x="581" y="1038"/>
                  <a:pt x="581" y="1038"/>
                </a:cubicBezTo>
                <a:cubicBezTo>
                  <a:pt x="583" y="1037"/>
                  <a:pt x="585" y="1035"/>
                  <a:pt x="586" y="1034"/>
                </a:cubicBezTo>
                <a:cubicBezTo>
                  <a:pt x="585" y="1035"/>
                  <a:pt x="584" y="1036"/>
                  <a:pt x="583" y="1037"/>
                </a:cubicBezTo>
                <a:cubicBezTo>
                  <a:pt x="582" y="1038"/>
                  <a:pt x="583" y="1039"/>
                  <a:pt x="583" y="1038"/>
                </a:cubicBezTo>
                <a:cubicBezTo>
                  <a:pt x="585" y="1037"/>
                  <a:pt x="587" y="1036"/>
                  <a:pt x="588" y="1035"/>
                </a:cubicBezTo>
                <a:cubicBezTo>
                  <a:pt x="587" y="1036"/>
                  <a:pt x="586" y="1038"/>
                  <a:pt x="585" y="1039"/>
                </a:cubicBezTo>
                <a:cubicBezTo>
                  <a:pt x="585" y="1040"/>
                  <a:pt x="585" y="1040"/>
                  <a:pt x="586" y="1040"/>
                </a:cubicBezTo>
                <a:cubicBezTo>
                  <a:pt x="588" y="1038"/>
                  <a:pt x="590" y="1036"/>
                  <a:pt x="592" y="1034"/>
                </a:cubicBezTo>
                <a:cubicBezTo>
                  <a:pt x="592" y="1034"/>
                  <a:pt x="592" y="1033"/>
                  <a:pt x="591" y="1034"/>
                </a:cubicBezTo>
                <a:cubicBezTo>
                  <a:pt x="590" y="1035"/>
                  <a:pt x="589" y="1036"/>
                  <a:pt x="588" y="1037"/>
                </a:cubicBezTo>
                <a:cubicBezTo>
                  <a:pt x="590" y="1034"/>
                  <a:pt x="592" y="1031"/>
                  <a:pt x="595" y="1028"/>
                </a:cubicBezTo>
                <a:cubicBezTo>
                  <a:pt x="595" y="1028"/>
                  <a:pt x="595" y="1027"/>
                  <a:pt x="594" y="1027"/>
                </a:cubicBezTo>
                <a:cubicBezTo>
                  <a:pt x="592" y="1030"/>
                  <a:pt x="590" y="1032"/>
                  <a:pt x="588" y="1034"/>
                </a:cubicBezTo>
                <a:cubicBezTo>
                  <a:pt x="589" y="1032"/>
                  <a:pt x="591" y="1030"/>
                  <a:pt x="592" y="1028"/>
                </a:cubicBezTo>
                <a:cubicBezTo>
                  <a:pt x="593" y="1028"/>
                  <a:pt x="592" y="1027"/>
                  <a:pt x="592" y="1027"/>
                </a:cubicBezTo>
                <a:cubicBezTo>
                  <a:pt x="589" y="1030"/>
                  <a:pt x="587" y="1032"/>
                  <a:pt x="585" y="1033"/>
                </a:cubicBezTo>
                <a:cubicBezTo>
                  <a:pt x="588" y="1030"/>
                  <a:pt x="591" y="1027"/>
                  <a:pt x="593" y="1024"/>
                </a:cubicBezTo>
                <a:cubicBezTo>
                  <a:pt x="593" y="1024"/>
                  <a:pt x="593" y="1024"/>
                  <a:pt x="593" y="1024"/>
                </a:cubicBezTo>
                <a:cubicBezTo>
                  <a:pt x="594" y="1024"/>
                  <a:pt x="595" y="1025"/>
                  <a:pt x="595" y="1026"/>
                </a:cubicBezTo>
                <a:cubicBezTo>
                  <a:pt x="596" y="1028"/>
                  <a:pt x="595" y="1031"/>
                  <a:pt x="594" y="1033"/>
                </a:cubicBezTo>
                <a:cubicBezTo>
                  <a:pt x="592" y="1037"/>
                  <a:pt x="590" y="1040"/>
                  <a:pt x="588" y="1044"/>
                </a:cubicBezTo>
                <a:cubicBezTo>
                  <a:pt x="587" y="1044"/>
                  <a:pt x="588" y="1044"/>
                  <a:pt x="588" y="1044"/>
                </a:cubicBezTo>
                <a:cubicBezTo>
                  <a:pt x="591" y="1039"/>
                  <a:pt x="597" y="1032"/>
                  <a:pt x="596" y="1026"/>
                </a:cubicBezTo>
                <a:cubicBezTo>
                  <a:pt x="595" y="1024"/>
                  <a:pt x="593" y="1023"/>
                  <a:pt x="591" y="1023"/>
                </a:cubicBezTo>
                <a:cubicBezTo>
                  <a:pt x="591" y="1023"/>
                  <a:pt x="591" y="1023"/>
                  <a:pt x="592" y="1023"/>
                </a:cubicBezTo>
                <a:cubicBezTo>
                  <a:pt x="592" y="1022"/>
                  <a:pt x="591" y="1022"/>
                  <a:pt x="591" y="1022"/>
                </a:cubicBezTo>
                <a:cubicBezTo>
                  <a:pt x="590" y="1022"/>
                  <a:pt x="589" y="1023"/>
                  <a:pt x="588" y="1023"/>
                </a:cubicBezTo>
                <a:cubicBezTo>
                  <a:pt x="588" y="1023"/>
                  <a:pt x="588" y="1023"/>
                  <a:pt x="588" y="1023"/>
                </a:cubicBezTo>
                <a:cubicBezTo>
                  <a:pt x="588" y="1023"/>
                  <a:pt x="588" y="1023"/>
                  <a:pt x="588" y="1023"/>
                </a:cubicBezTo>
                <a:cubicBezTo>
                  <a:pt x="588" y="1023"/>
                  <a:pt x="589" y="1022"/>
                  <a:pt x="589" y="1021"/>
                </a:cubicBezTo>
                <a:cubicBezTo>
                  <a:pt x="589" y="1021"/>
                  <a:pt x="589" y="1021"/>
                  <a:pt x="588" y="1021"/>
                </a:cubicBezTo>
                <a:cubicBezTo>
                  <a:pt x="584" y="1022"/>
                  <a:pt x="578" y="1026"/>
                  <a:pt x="575" y="1030"/>
                </a:cubicBezTo>
                <a:cubicBezTo>
                  <a:pt x="573" y="1031"/>
                  <a:pt x="570" y="1035"/>
                  <a:pt x="571" y="1037"/>
                </a:cubicBezTo>
                <a:cubicBezTo>
                  <a:pt x="565" y="1033"/>
                  <a:pt x="558" y="1030"/>
                  <a:pt x="552" y="1026"/>
                </a:cubicBezTo>
                <a:cubicBezTo>
                  <a:pt x="553" y="1019"/>
                  <a:pt x="559" y="1013"/>
                  <a:pt x="566" y="1011"/>
                </a:cubicBezTo>
                <a:cubicBezTo>
                  <a:pt x="564" y="1013"/>
                  <a:pt x="561" y="1015"/>
                  <a:pt x="559" y="1017"/>
                </a:cubicBezTo>
                <a:cubicBezTo>
                  <a:pt x="557" y="1019"/>
                  <a:pt x="554" y="1021"/>
                  <a:pt x="554" y="1024"/>
                </a:cubicBezTo>
                <a:cubicBezTo>
                  <a:pt x="553" y="1025"/>
                  <a:pt x="554" y="1025"/>
                  <a:pt x="555" y="1024"/>
                </a:cubicBezTo>
                <a:cubicBezTo>
                  <a:pt x="555" y="1021"/>
                  <a:pt x="559" y="1019"/>
                  <a:pt x="561" y="1017"/>
                </a:cubicBezTo>
                <a:cubicBezTo>
                  <a:pt x="561" y="1017"/>
                  <a:pt x="561" y="1016"/>
                  <a:pt x="562" y="1016"/>
                </a:cubicBezTo>
                <a:cubicBezTo>
                  <a:pt x="559" y="1019"/>
                  <a:pt x="557" y="1022"/>
                  <a:pt x="556" y="1026"/>
                </a:cubicBezTo>
                <a:cubicBezTo>
                  <a:pt x="555" y="1027"/>
                  <a:pt x="556" y="1027"/>
                  <a:pt x="556" y="1027"/>
                </a:cubicBezTo>
                <a:cubicBezTo>
                  <a:pt x="558" y="1024"/>
                  <a:pt x="560" y="1022"/>
                  <a:pt x="562" y="1020"/>
                </a:cubicBezTo>
                <a:cubicBezTo>
                  <a:pt x="560" y="1022"/>
                  <a:pt x="559" y="1025"/>
                  <a:pt x="557" y="1027"/>
                </a:cubicBezTo>
                <a:cubicBezTo>
                  <a:pt x="557" y="1028"/>
                  <a:pt x="557" y="1028"/>
                  <a:pt x="558" y="1028"/>
                </a:cubicBezTo>
                <a:cubicBezTo>
                  <a:pt x="562" y="1023"/>
                  <a:pt x="565" y="1018"/>
                  <a:pt x="570" y="1014"/>
                </a:cubicBezTo>
                <a:cubicBezTo>
                  <a:pt x="569" y="1014"/>
                  <a:pt x="573" y="1011"/>
                  <a:pt x="573" y="1011"/>
                </a:cubicBezTo>
                <a:cubicBezTo>
                  <a:pt x="572" y="1014"/>
                  <a:pt x="570" y="1016"/>
                  <a:pt x="568" y="1018"/>
                </a:cubicBezTo>
                <a:cubicBezTo>
                  <a:pt x="566" y="1020"/>
                  <a:pt x="563" y="1023"/>
                  <a:pt x="561" y="1026"/>
                </a:cubicBezTo>
                <a:cubicBezTo>
                  <a:pt x="560" y="1026"/>
                  <a:pt x="561" y="1027"/>
                  <a:pt x="561" y="1027"/>
                </a:cubicBezTo>
                <a:cubicBezTo>
                  <a:pt x="566" y="1023"/>
                  <a:pt x="569" y="1018"/>
                  <a:pt x="573" y="1014"/>
                </a:cubicBezTo>
                <a:cubicBezTo>
                  <a:pt x="574" y="1013"/>
                  <a:pt x="574" y="1013"/>
                  <a:pt x="573" y="1015"/>
                </a:cubicBezTo>
                <a:cubicBezTo>
                  <a:pt x="573" y="1015"/>
                  <a:pt x="572" y="1016"/>
                  <a:pt x="572" y="1016"/>
                </a:cubicBezTo>
                <a:cubicBezTo>
                  <a:pt x="568" y="1020"/>
                  <a:pt x="566" y="1024"/>
                  <a:pt x="562" y="1027"/>
                </a:cubicBezTo>
                <a:cubicBezTo>
                  <a:pt x="562" y="1028"/>
                  <a:pt x="563" y="1029"/>
                  <a:pt x="563" y="1028"/>
                </a:cubicBezTo>
                <a:cubicBezTo>
                  <a:pt x="566" y="1025"/>
                  <a:pt x="570" y="1021"/>
                  <a:pt x="572" y="1017"/>
                </a:cubicBezTo>
                <a:cubicBezTo>
                  <a:pt x="574" y="1016"/>
                  <a:pt x="575" y="1014"/>
                  <a:pt x="577" y="1013"/>
                </a:cubicBezTo>
                <a:cubicBezTo>
                  <a:pt x="577" y="1014"/>
                  <a:pt x="575" y="1017"/>
                  <a:pt x="575" y="1018"/>
                </a:cubicBezTo>
                <a:cubicBezTo>
                  <a:pt x="573" y="1019"/>
                  <a:pt x="572" y="1020"/>
                  <a:pt x="571" y="1022"/>
                </a:cubicBezTo>
                <a:cubicBezTo>
                  <a:pt x="569" y="1023"/>
                  <a:pt x="567" y="1025"/>
                  <a:pt x="566" y="1028"/>
                </a:cubicBezTo>
                <a:cubicBezTo>
                  <a:pt x="565" y="1028"/>
                  <a:pt x="566" y="1029"/>
                  <a:pt x="566" y="1028"/>
                </a:cubicBezTo>
                <a:cubicBezTo>
                  <a:pt x="569" y="1026"/>
                  <a:pt x="572" y="1023"/>
                  <a:pt x="574" y="1020"/>
                </a:cubicBezTo>
                <a:cubicBezTo>
                  <a:pt x="572" y="1022"/>
                  <a:pt x="571" y="1025"/>
                  <a:pt x="570" y="1027"/>
                </a:cubicBezTo>
                <a:cubicBezTo>
                  <a:pt x="570" y="1028"/>
                  <a:pt x="571" y="1028"/>
                  <a:pt x="571" y="1028"/>
                </a:cubicBezTo>
                <a:cubicBezTo>
                  <a:pt x="573" y="1023"/>
                  <a:pt x="576" y="1020"/>
                  <a:pt x="579" y="1016"/>
                </a:cubicBezTo>
                <a:cubicBezTo>
                  <a:pt x="579" y="1016"/>
                  <a:pt x="578" y="1015"/>
                  <a:pt x="578" y="1015"/>
                </a:cubicBezTo>
                <a:cubicBezTo>
                  <a:pt x="577" y="1016"/>
                  <a:pt x="577" y="1016"/>
                  <a:pt x="576" y="1017"/>
                </a:cubicBezTo>
                <a:cubicBezTo>
                  <a:pt x="577" y="1015"/>
                  <a:pt x="578" y="1014"/>
                  <a:pt x="579" y="1013"/>
                </a:cubicBezTo>
                <a:cubicBezTo>
                  <a:pt x="579" y="1012"/>
                  <a:pt x="578" y="1012"/>
                  <a:pt x="578" y="1012"/>
                </a:cubicBezTo>
                <a:cubicBezTo>
                  <a:pt x="577" y="1013"/>
                  <a:pt x="576" y="1013"/>
                  <a:pt x="575" y="1014"/>
                </a:cubicBezTo>
                <a:cubicBezTo>
                  <a:pt x="575" y="1013"/>
                  <a:pt x="575" y="1013"/>
                  <a:pt x="576" y="1012"/>
                </a:cubicBezTo>
                <a:cubicBezTo>
                  <a:pt x="576" y="1012"/>
                  <a:pt x="575" y="1011"/>
                  <a:pt x="575" y="1012"/>
                </a:cubicBezTo>
                <a:cubicBezTo>
                  <a:pt x="574" y="1012"/>
                  <a:pt x="573" y="1013"/>
                  <a:pt x="572" y="1014"/>
                </a:cubicBezTo>
                <a:cubicBezTo>
                  <a:pt x="573" y="1013"/>
                  <a:pt x="574" y="1012"/>
                  <a:pt x="574" y="1011"/>
                </a:cubicBezTo>
                <a:cubicBezTo>
                  <a:pt x="575" y="1010"/>
                  <a:pt x="574" y="1010"/>
                  <a:pt x="574" y="1010"/>
                </a:cubicBezTo>
                <a:cubicBezTo>
                  <a:pt x="572" y="1011"/>
                  <a:pt x="570" y="1013"/>
                  <a:pt x="568" y="1014"/>
                </a:cubicBezTo>
                <a:cubicBezTo>
                  <a:pt x="568" y="1014"/>
                  <a:pt x="569" y="1013"/>
                  <a:pt x="569" y="1013"/>
                </a:cubicBezTo>
                <a:cubicBezTo>
                  <a:pt x="569" y="1012"/>
                  <a:pt x="569" y="1012"/>
                  <a:pt x="568" y="1012"/>
                </a:cubicBezTo>
                <a:cubicBezTo>
                  <a:pt x="564" y="1016"/>
                  <a:pt x="561" y="1020"/>
                  <a:pt x="557" y="1025"/>
                </a:cubicBezTo>
                <a:cubicBezTo>
                  <a:pt x="559" y="1023"/>
                  <a:pt x="560" y="1020"/>
                  <a:pt x="561" y="1018"/>
                </a:cubicBezTo>
                <a:cubicBezTo>
                  <a:pt x="563" y="1015"/>
                  <a:pt x="566" y="1013"/>
                  <a:pt x="568" y="1010"/>
                </a:cubicBezTo>
                <a:cubicBezTo>
                  <a:pt x="568" y="1010"/>
                  <a:pt x="568" y="1010"/>
                  <a:pt x="568" y="1010"/>
                </a:cubicBezTo>
                <a:cubicBezTo>
                  <a:pt x="570" y="1009"/>
                  <a:pt x="571" y="1009"/>
                  <a:pt x="573" y="1009"/>
                </a:cubicBezTo>
                <a:cubicBezTo>
                  <a:pt x="576" y="1008"/>
                  <a:pt x="581" y="1011"/>
                  <a:pt x="580" y="1016"/>
                </a:cubicBezTo>
                <a:cubicBezTo>
                  <a:pt x="579" y="1018"/>
                  <a:pt x="577" y="1021"/>
                  <a:pt x="575" y="1023"/>
                </a:cubicBezTo>
                <a:cubicBezTo>
                  <a:pt x="573" y="1026"/>
                  <a:pt x="570" y="1028"/>
                  <a:pt x="568" y="1031"/>
                </a:cubicBezTo>
                <a:cubicBezTo>
                  <a:pt x="568" y="1031"/>
                  <a:pt x="569" y="1031"/>
                  <a:pt x="569" y="1031"/>
                </a:cubicBezTo>
                <a:cubicBezTo>
                  <a:pt x="572" y="1026"/>
                  <a:pt x="578" y="1022"/>
                  <a:pt x="580" y="1016"/>
                </a:cubicBezTo>
                <a:cubicBezTo>
                  <a:pt x="581" y="1012"/>
                  <a:pt x="578" y="1009"/>
                  <a:pt x="575" y="1009"/>
                </a:cubicBezTo>
                <a:cubicBezTo>
                  <a:pt x="572" y="1008"/>
                  <a:pt x="570" y="1009"/>
                  <a:pt x="568" y="1009"/>
                </a:cubicBezTo>
                <a:cubicBezTo>
                  <a:pt x="568" y="1009"/>
                  <a:pt x="568" y="1009"/>
                  <a:pt x="567" y="1010"/>
                </a:cubicBezTo>
                <a:cubicBezTo>
                  <a:pt x="567" y="1010"/>
                  <a:pt x="567" y="1010"/>
                  <a:pt x="567" y="1010"/>
                </a:cubicBezTo>
                <a:cubicBezTo>
                  <a:pt x="560" y="1012"/>
                  <a:pt x="553" y="1019"/>
                  <a:pt x="551" y="1026"/>
                </a:cubicBezTo>
                <a:cubicBezTo>
                  <a:pt x="550" y="1026"/>
                  <a:pt x="550" y="1025"/>
                  <a:pt x="549" y="1025"/>
                </a:cubicBezTo>
                <a:cubicBezTo>
                  <a:pt x="552" y="1020"/>
                  <a:pt x="561" y="1008"/>
                  <a:pt x="551" y="1007"/>
                </a:cubicBezTo>
                <a:cubicBezTo>
                  <a:pt x="543" y="1006"/>
                  <a:pt x="537" y="1012"/>
                  <a:pt x="534" y="1019"/>
                </a:cubicBezTo>
                <a:cubicBezTo>
                  <a:pt x="532" y="1018"/>
                  <a:pt x="531" y="1018"/>
                  <a:pt x="529" y="1017"/>
                </a:cubicBezTo>
                <a:cubicBezTo>
                  <a:pt x="531" y="1016"/>
                  <a:pt x="532" y="1014"/>
                  <a:pt x="533" y="1012"/>
                </a:cubicBezTo>
                <a:cubicBezTo>
                  <a:pt x="534" y="1011"/>
                  <a:pt x="535" y="1009"/>
                  <a:pt x="535" y="1007"/>
                </a:cubicBezTo>
                <a:cubicBezTo>
                  <a:pt x="534" y="1005"/>
                  <a:pt x="531" y="1005"/>
                  <a:pt x="529" y="1005"/>
                </a:cubicBezTo>
                <a:cubicBezTo>
                  <a:pt x="526" y="1006"/>
                  <a:pt x="515" y="1010"/>
                  <a:pt x="517" y="1015"/>
                </a:cubicBezTo>
                <a:cubicBezTo>
                  <a:pt x="516" y="1015"/>
                  <a:pt x="515" y="1014"/>
                  <a:pt x="514" y="1014"/>
                </a:cubicBezTo>
                <a:cubicBezTo>
                  <a:pt x="515" y="1013"/>
                  <a:pt x="516" y="1011"/>
                  <a:pt x="517" y="1010"/>
                </a:cubicBezTo>
                <a:cubicBezTo>
                  <a:pt x="518" y="1008"/>
                  <a:pt x="519" y="1005"/>
                  <a:pt x="518" y="1003"/>
                </a:cubicBezTo>
                <a:cubicBezTo>
                  <a:pt x="518" y="1003"/>
                  <a:pt x="517" y="1003"/>
                  <a:pt x="517" y="1003"/>
                </a:cubicBezTo>
                <a:cubicBezTo>
                  <a:pt x="531" y="1003"/>
                  <a:pt x="545" y="1004"/>
                  <a:pt x="559" y="1004"/>
                </a:cubicBezTo>
                <a:cubicBezTo>
                  <a:pt x="570" y="1004"/>
                  <a:pt x="581" y="1005"/>
                  <a:pt x="592" y="1005"/>
                </a:cubicBezTo>
                <a:cubicBezTo>
                  <a:pt x="595" y="1011"/>
                  <a:pt x="598" y="1018"/>
                  <a:pt x="600" y="1024"/>
                </a:cubicBezTo>
                <a:cubicBezTo>
                  <a:pt x="599" y="1024"/>
                  <a:pt x="599" y="1024"/>
                  <a:pt x="598" y="1024"/>
                </a:cubicBezTo>
                <a:cubicBezTo>
                  <a:pt x="598" y="1024"/>
                  <a:pt x="598" y="1025"/>
                  <a:pt x="598" y="1025"/>
                </a:cubicBezTo>
                <a:cubicBezTo>
                  <a:pt x="599" y="1025"/>
                  <a:pt x="600" y="1025"/>
                  <a:pt x="601" y="1025"/>
                </a:cubicBezTo>
                <a:cubicBezTo>
                  <a:pt x="601" y="1026"/>
                  <a:pt x="602" y="1027"/>
                  <a:pt x="602" y="1029"/>
                </a:cubicBezTo>
                <a:cubicBezTo>
                  <a:pt x="603" y="1029"/>
                  <a:pt x="603" y="1030"/>
                  <a:pt x="604" y="1031"/>
                </a:cubicBezTo>
                <a:cubicBezTo>
                  <a:pt x="603" y="1031"/>
                  <a:pt x="603" y="1031"/>
                  <a:pt x="603" y="1031"/>
                </a:cubicBezTo>
                <a:cubicBezTo>
                  <a:pt x="603" y="1031"/>
                  <a:pt x="602" y="1031"/>
                  <a:pt x="603" y="1031"/>
                </a:cubicBezTo>
                <a:cubicBezTo>
                  <a:pt x="603" y="1031"/>
                  <a:pt x="603" y="1031"/>
                  <a:pt x="604" y="1032"/>
                </a:cubicBezTo>
                <a:cubicBezTo>
                  <a:pt x="610" y="1045"/>
                  <a:pt x="616" y="1058"/>
                  <a:pt x="622" y="1071"/>
                </a:cubicBezTo>
                <a:cubicBezTo>
                  <a:pt x="622" y="1071"/>
                  <a:pt x="622" y="1071"/>
                  <a:pt x="622" y="1071"/>
                </a:cubicBezTo>
                <a:cubicBezTo>
                  <a:pt x="619" y="1068"/>
                  <a:pt x="612" y="1064"/>
                  <a:pt x="610" y="1062"/>
                </a:cubicBezTo>
                <a:cubicBezTo>
                  <a:pt x="609" y="1062"/>
                  <a:pt x="609" y="1062"/>
                  <a:pt x="608" y="1061"/>
                </a:cubicBezTo>
                <a:cubicBezTo>
                  <a:pt x="609" y="1061"/>
                  <a:pt x="609" y="1061"/>
                  <a:pt x="609" y="1061"/>
                </a:cubicBezTo>
                <a:cubicBezTo>
                  <a:pt x="609" y="1061"/>
                  <a:pt x="609" y="1061"/>
                  <a:pt x="609" y="1061"/>
                </a:cubicBezTo>
                <a:cubicBezTo>
                  <a:pt x="608" y="1061"/>
                  <a:pt x="608" y="1061"/>
                  <a:pt x="608" y="1061"/>
                </a:cubicBezTo>
                <a:cubicBezTo>
                  <a:pt x="599" y="1055"/>
                  <a:pt x="590" y="1049"/>
                  <a:pt x="580" y="1043"/>
                </a:cubicBezTo>
                <a:cubicBezTo>
                  <a:pt x="581" y="1043"/>
                  <a:pt x="581" y="1042"/>
                  <a:pt x="581" y="1042"/>
                </a:cubicBezTo>
                <a:cubicBezTo>
                  <a:pt x="581" y="1042"/>
                  <a:pt x="581" y="1042"/>
                  <a:pt x="581" y="1042"/>
                </a:cubicBezTo>
                <a:close/>
                <a:moveTo>
                  <a:pt x="591" y="1023"/>
                </a:moveTo>
                <a:cubicBezTo>
                  <a:pt x="591" y="1023"/>
                  <a:pt x="592" y="1023"/>
                  <a:pt x="592" y="1023"/>
                </a:cubicBezTo>
                <a:cubicBezTo>
                  <a:pt x="591" y="1024"/>
                  <a:pt x="591" y="1024"/>
                  <a:pt x="590" y="1025"/>
                </a:cubicBezTo>
                <a:cubicBezTo>
                  <a:pt x="590" y="1024"/>
                  <a:pt x="591" y="1024"/>
                  <a:pt x="591" y="1023"/>
                </a:cubicBezTo>
                <a:close/>
                <a:moveTo>
                  <a:pt x="578" y="1028"/>
                </a:moveTo>
                <a:cubicBezTo>
                  <a:pt x="581" y="1025"/>
                  <a:pt x="585" y="1023"/>
                  <a:pt x="588" y="1022"/>
                </a:cubicBezTo>
                <a:cubicBezTo>
                  <a:pt x="587" y="1023"/>
                  <a:pt x="587" y="1023"/>
                  <a:pt x="587" y="1024"/>
                </a:cubicBezTo>
                <a:cubicBezTo>
                  <a:pt x="584" y="1025"/>
                  <a:pt x="581" y="1026"/>
                  <a:pt x="578" y="1028"/>
                </a:cubicBezTo>
                <a:close/>
                <a:moveTo>
                  <a:pt x="543" y="1045"/>
                </a:moveTo>
                <a:cubicBezTo>
                  <a:pt x="542" y="1047"/>
                  <a:pt x="540" y="1049"/>
                  <a:pt x="539" y="1051"/>
                </a:cubicBezTo>
                <a:cubicBezTo>
                  <a:pt x="538" y="1050"/>
                  <a:pt x="537" y="1050"/>
                  <a:pt x="536" y="1049"/>
                </a:cubicBezTo>
                <a:cubicBezTo>
                  <a:pt x="535" y="1049"/>
                  <a:pt x="534" y="1048"/>
                  <a:pt x="533" y="1048"/>
                </a:cubicBezTo>
                <a:cubicBezTo>
                  <a:pt x="533" y="1048"/>
                  <a:pt x="533" y="1048"/>
                  <a:pt x="533" y="1048"/>
                </a:cubicBezTo>
                <a:cubicBezTo>
                  <a:pt x="533" y="1047"/>
                  <a:pt x="533" y="1046"/>
                  <a:pt x="534" y="1045"/>
                </a:cubicBezTo>
                <a:cubicBezTo>
                  <a:pt x="534" y="1044"/>
                  <a:pt x="534" y="1044"/>
                  <a:pt x="533" y="1044"/>
                </a:cubicBezTo>
                <a:cubicBezTo>
                  <a:pt x="533" y="1045"/>
                  <a:pt x="533" y="1047"/>
                  <a:pt x="533" y="1048"/>
                </a:cubicBezTo>
                <a:cubicBezTo>
                  <a:pt x="527" y="1045"/>
                  <a:pt x="521" y="1043"/>
                  <a:pt x="515" y="1041"/>
                </a:cubicBezTo>
                <a:cubicBezTo>
                  <a:pt x="490" y="1029"/>
                  <a:pt x="462" y="1021"/>
                  <a:pt x="434" y="1018"/>
                </a:cubicBezTo>
                <a:cubicBezTo>
                  <a:pt x="429" y="1017"/>
                  <a:pt x="423" y="1016"/>
                  <a:pt x="418" y="1016"/>
                </a:cubicBezTo>
                <a:cubicBezTo>
                  <a:pt x="420" y="1016"/>
                  <a:pt x="422" y="1016"/>
                  <a:pt x="423" y="1016"/>
                </a:cubicBezTo>
                <a:cubicBezTo>
                  <a:pt x="425" y="1017"/>
                  <a:pt x="427" y="1017"/>
                  <a:pt x="428" y="1017"/>
                </a:cubicBezTo>
                <a:cubicBezTo>
                  <a:pt x="428" y="1017"/>
                  <a:pt x="428" y="1017"/>
                  <a:pt x="427" y="1017"/>
                </a:cubicBezTo>
                <a:cubicBezTo>
                  <a:pt x="412" y="1016"/>
                  <a:pt x="396" y="1017"/>
                  <a:pt x="381" y="1019"/>
                </a:cubicBezTo>
                <a:cubicBezTo>
                  <a:pt x="393" y="1015"/>
                  <a:pt x="405" y="1015"/>
                  <a:pt x="418" y="1016"/>
                </a:cubicBezTo>
                <a:cubicBezTo>
                  <a:pt x="405" y="1014"/>
                  <a:pt x="391" y="1015"/>
                  <a:pt x="378" y="1019"/>
                </a:cubicBezTo>
                <a:cubicBezTo>
                  <a:pt x="374" y="1020"/>
                  <a:pt x="369" y="1020"/>
                  <a:pt x="365" y="1021"/>
                </a:cubicBezTo>
                <a:cubicBezTo>
                  <a:pt x="360" y="1022"/>
                  <a:pt x="355" y="1022"/>
                  <a:pt x="351" y="1023"/>
                </a:cubicBezTo>
                <a:cubicBezTo>
                  <a:pt x="350" y="1023"/>
                  <a:pt x="350" y="1023"/>
                  <a:pt x="350" y="1023"/>
                </a:cubicBezTo>
                <a:cubicBezTo>
                  <a:pt x="350" y="1023"/>
                  <a:pt x="350" y="1023"/>
                  <a:pt x="349" y="1023"/>
                </a:cubicBezTo>
                <a:cubicBezTo>
                  <a:pt x="348" y="1023"/>
                  <a:pt x="346" y="1024"/>
                  <a:pt x="344" y="1024"/>
                </a:cubicBezTo>
                <a:cubicBezTo>
                  <a:pt x="344" y="1024"/>
                  <a:pt x="344" y="1024"/>
                  <a:pt x="344" y="1023"/>
                </a:cubicBezTo>
                <a:cubicBezTo>
                  <a:pt x="360" y="1019"/>
                  <a:pt x="375" y="1015"/>
                  <a:pt x="391" y="1013"/>
                </a:cubicBezTo>
                <a:cubicBezTo>
                  <a:pt x="392" y="1014"/>
                  <a:pt x="392" y="1014"/>
                  <a:pt x="392" y="1015"/>
                </a:cubicBezTo>
                <a:cubicBezTo>
                  <a:pt x="392" y="1015"/>
                  <a:pt x="392" y="1015"/>
                  <a:pt x="392" y="1014"/>
                </a:cubicBezTo>
                <a:cubicBezTo>
                  <a:pt x="392" y="1014"/>
                  <a:pt x="392" y="1014"/>
                  <a:pt x="392" y="1013"/>
                </a:cubicBezTo>
                <a:cubicBezTo>
                  <a:pt x="395" y="1013"/>
                  <a:pt x="399" y="1012"/>
                  <a:pt x="402" y="1012"/>
                </a:cubicBezTo>
                <a:cubicBezTo>
                  <a:pt x="402" y="1012"/>
                  <a:pt x="402" y="1012"/>
                  <a:pt x="402" y="1012"/>
                </a:cubicBezTo>
                <a:cubicBezTo>
                  <a:pt x="399" y="1012"/>
                  <a:pt x="395" y="1012"/>
                  <a:pt x="392" y="1013"/>
                </a:cubicBezTo>
                <a:cubicBezTo>
                  <a:pt x="392" y="1013"/>
                  <a:pt x="392" y="1012"/>
                  <a:pt x="392" y="1012"/>
                </a:cubicBezTo>
                <a:cubicBezTo>
                  <a:pt x="396" y="1012"/>
                  <a:pt x="401" y="1012"/>
                  <a:pt x="406" y="1011"/>
                </a:cubicBezTo>
                <a:cubicBezTo>
                  <a:pt x="406" y="1012"/>
                  <a:pt x="406" y="1012"/>
                  <a:pt x="406" y="1013"/>
                </a:cubicBezTo>
                <a:cubicBezTo>
                  <a:pt x="406" y="1013"/>
                  <a:pt x="406" y="1013"/>
                  <a:pt x="406" y="1013"/>
                </a:cubicBezTo>
                <a:cubicBezTo>
                  <a:pt x="406" y="1012"/>
                  <a:pt x="406" y="1012"/>
                  <a:pt x="406" y="1011"/>
                </a:cubicBezTo>
                <a:cubicBezTo>
                  <a:pt x="415" y="1011"/>
                  <a:pt x="425" y="1011"/>
                  <a:pt x="434" y="1012"/>
                </a:cubicBezTo>
                <a:cubicBezTo>
                  <a:pt x="434" y="1012"/>
                  <a:pt x="434" y="1013"/>
                  <a:pt x="434" y="1014"/>
                </a:cubicBezTo>
                <a:cubicBezTo>
                  <a:pt x="434" y="1014"/>
                  <a:pt x="435" y="1014"/>
                  <a:pt x="435" y="1014"/>
                </a:cubicBezTo>
                <a:cubicBezTo>
                  <a:pt x="434" y="1013"/>
                  <a:pt x="434" y="1012"/>
                  <a:pt x="434" y="1012"/>
                </a:cubicBezTo>
                <a:cubicBezTo>
                  <a:pt x="439" y="1012"/>
                  <a:pt x="443" y="1012"/>
                  <a:pt x="447" y="1013"/>
                </a:cubicBezTo>
                <a:cubicBezTo>
                  <a:pt x="447" y="1013"/>
                  <a:pt x="447" y="1013"/>
                  <a:pt x="447" y="1014"/>
                </a:cubicBezTo>
                <a:cubicBezTo>
                  <a:pt x="447" y="1014"/>
                  <a:pt x="447" y="1014"/>
                  <a:pt x="447" y="1014"/>
                </a:cubicBezTo>
                <a:cubicBezTo>
                  <a:pt x="447" y="1014"/>
                  <a:pt x="447" y="1013"/>
                  <a:pt x="447" y="1013"/>
                </a:cubicBezTo>
                <a:cubicBezTo>
                  <a:pt x="451" y="1013"/>
                  <a:pt x="455" y="1014"/>
                  <a:pt x="459" y="1015"/>
                </a:cubicBezTo>
                <a:cubicBezTo>
                  <a:pt x="459" y="1015"/>
                  <a:pt x="459" y="1015"/>
                  <a:pt x="458" y="1015"/>
                </a:cubicBezTo>
                <a:cubicBezTo>
                  <a:pt x="458" y="1016"/>
                  <a:pt x="459" y="1016"/>
                  <a:pt x="459" y="1015"/>
                </a:cubicBezTo>
                <a:cubicBezTo>
                  <a:pt x="459" y="1015"/>
                  <a:pt x="459" y="1015"/>
                  <a:pt x="459" y="1015"/>
                </a:cubicBezTo>
                <a:cubicBezTo>
                  <a:pt x="463" y="1015"/>
                  <a:pt x="466" y="1016"/>
                  <a:pt x="469" y="1017"/>
                </a:cubicBezTo>
                <a:cubicBezTo>
                  <a:pt x="469" y="1017"/>
                  <a:pt x="469" y="1018"/>
                  <a:pt x="469" y="1019"/>
                </a:cubicBezTo>
                <a:cubicBezTo>
                  <a:pt x="469" y="1019"/>
                  <a:pt x="470" y="1019"/>
                  <a:pt x="470" y="1019"/>
                </a:cubicBezTo>
                <a:cubicBezTo>
                  <a:pt x="470" y="1018"/>
                  <a:pt x="470" y="1017"/>
                  <a:pt x="470" y="1017"/>
                </a:cubicBezTo>
                <a:cubicBezTo>
                  <a:pt x="470" y="1017"/>
                  <a:pt x="470" y="1017"/>
                  <a:pt x="470" y="1017"/>
                </a:cubicBezTo>
                <a:cubicBezTo>
                  <a:pt x="474" y="1017"/>
                  <a:pt x="477" y="1018"/>
                  <a:pt x="481" y="1019"/>
                </a:cubicBezTo>
                <a:cubicBezTo>
                  <a:pt x="481" y="1020"/>
                  <a:pt x="481" y="1021"/>
                  <a:pt x="481" y="1022"/>
                </a:cubicBezTo>
                <a:cubicBezTo>
                  <a:pt x="481" y="1022"/>
                  <a:pt x="481" y="1022"/>
                  <a:pt x="481" y="1022"/>
                </a:cubicBezTo>
                <a:cubicBezTo>
                  <a:pt x="481" y="1021"/>
                  <a:pt x="481" y="1020"/>
                  <a:pt x="481" y="1019"/>
                </a:cubicBezTo>
                <a:cubicBezTo>
                  <a:pt x="485" y="1020"/>
                  <a:pt x="489" y="1022"/>
                  <a:pt x="493" y="1023"/>
                </a:cubicBezTo>
                <a:cubicBezTo>
                  <a:pt x="492" y="1025"/>
                  <a:pt x="492" y="1027"/>
                  <a:pt x="493" y="1030"/>
                </a:cubicBezTo>
                <a:cubicBezTo>
                  <a:pt x="493" y="1030"/>
                  <a:pt x="493" y="1030"/>
                  <a:pt x="493" y="1029"/>
                </a:cubicBezTo>
                <a:cubicBezTo>
                  <a:pt x="492" y="1027"/>
                  <a:pt x="493" y="1025"/>
                  <a:pt x="494" y="1023"/>
                </a:cubicBezTo>
                <a:cubicBezTo>
                  <a:pt x="497" y="1024"/>
                  <a:pt x="501" y="1025"/>
                  <a:pt x="504" y="1027"/>
                </a:cubicBezTo>
                <a:cubicBezTo>
                  <a:pt x="503" y="1028"/>
                  <a:pt x="501" y="1029"/>
                  <a:pt x="499" y="1030"/>
                </a:cubicBezTo>
                <a:cubicBezTo>
                  <a:pt x="499" y="1030"/>
                  <a:pt x="499" y="1031"/>
                  <a:pt x="500" y="1031"/>
                </a:cubicBezTo>
                <a:cubicBezTo>
                  <a:pt x="501" y="1030"/>
                  <a:pt x="503" y="1028"/>
                  <a:pt x="504" y="1027"/>
                </a:cubicBezTo>
                <a:cubicBezTo>
                  <a:pt x="509" y="1028"/>
                  <a:pt x="514" y="1030"/>
                  <a:pt x="519" y="1033"/>
                </a:cubicBezTo>
                <a:cubicBezTo>
                  <a:pt x="519" y="1034"/>
                  <a:pt x="518" y="1036"/>
                  <a:pt x="518" y="1037"/>
                </a:cubicBezTo>
                <a:cubicBezTo>
                  <a:pt x="517" y="1037"/>
                  <a:pt x="518" y="1037"/>
                  <a:pt x="518" y="1037"/>
                </a:cubicBezTo>
                <a:cubicBezTo>
                  <a:pt x="518" y="1036"/>
                  <a:pt x="519" y="1034"/>
                  <a:pt x="519" y="1033"/>
                </a:cubicBezTo>
                <a:cubicBezTo>
                  <a:pt x="520" y="1033"/>
                  <a:pt x="521" y="1033"/>
                  <a:pt x="522" y="1034"/>
                </a:cubicBezTo>
                <a:cubicBezTo>
                  <a:pt x="521" y="1033"/>
                  <a:pt x="520" y="1033"/>
                  <a:pt x="520" y="1033"/>
                </a:cubicBezTo>
                <a:cubicBezTo>
                  <a:pt x="521" y="1027"/>
                  <a:pt x="524" y="1022"/>
                  <a:pt x="528" y="1018"/>
                </a:cubicBezTo>
                <a:cubicBezTo>
                  <a:pt x="528" y="1018"/>
                  <a:pt x="528" y="1018"/>
                  <a:pt x="528" y="1018"/>
                </a:cubicBezTo>
                <a:cubicBezTo>
                  <a:pt x="523" y="1022"/>
                  <a:pt x="521" y="1027"/>
                  <a:pt x="519" y="1033"/>
                </a:cubicBezTo>
                <a:cubicBezTo>
                  <a:pt x="514" y="1030"/>
                  <a:pt x="509" y="1028"/>
                  <a:pt x="505" y="1027"/>
                </a:cubicBezTo>
                <a:cubicBezTo>
                  <a:pt x="508" y="1023"/>
                  <a:pt x="510" y="1019"/>
                  <a:pt x="512" y="1015"/>
                </a:cubicBezTo>
                <a:cubicBezTo>
                  <a:pt x="512" y="1015"/>
                  <a:pt x="512" y="1015"/>
                  <a:pt x="512" y="1015"/>
                </a:cubicBezTo>
                <a:cubicBezTo>
                  <a:pt x="510" y="1019"/>
                  <a:pt x="507" y="1023"/>
                  <a:pt x="504" y="1026"/>
                </a:cubicBezTo>
                <a:cubicBezTo>
                  <a:pt x="501" y="1025"/>
                  <a:pt x="497" y="1024"/>
                  <a:pt x="494" y="1023"/>
                </a:cubicBezTo>
                <a:cubicBezTo>
                  <a:pt x="496" y="1019"/>
                  <a:pt x="499" y="1015"/>
                  <a:pt x="502" y="1012"/>
                </a:cubicBezTo>
                <a:cubicBezTo>
                  <a:pt x="502" y="1012"/>
                  <a:pt x="502" y="1012"/>
                  <a:pt x="502" y="1012"/>
                </a:cubicBezTo>
                <a:cubicBezTo>
                  <a:pt x="499" y="1015"/>
                  <a:pt x="495" y="1019"/>
                  <a:pt x="493" y="1023"/>
                </a:cubicBezTo>
                <a:cubicBezTo>
                  <a:pt x="489" y="1021"/>
                  <a:pt x="485" y="1020"/>
                  <a:pt x="481" y="1019"/>
                </a:cubicBezTo>
                <a:cubicBezTo>
                  <a:pt x="482" y="1015"/>
                  <a:pt x="485" y="1011"/>
                  <a:pt x="488" y="1008"/>
                </a:cubicBezTo>
                <a:cubicBezTo>
                  <a:pt x="488" y="1008"/>
                  <a:pt x="488" y="1008"/>
                  <a:pt x="488" y="1008"/>
                </a:cubicBezTo>
                <a:cubicBezTo>
                  <a:pt x="485" y="1011"/>
                  <a:pt x="482" y="1015"/>
                  <a:pt x="481" y="1019"/>
                </a:cubicBezTo>
                <a:cubicBezTo>
                  <a:pt x="477" y="1018"/>
                  <a:pt x="474" y="1017"/>
                  <a:pt x="470" y="1016"/>
                </a:cubicBezTo>
                <a:cubicBezTo>
                  <a:pt x="470" y="1012"/>
                  <a:pt x="474" y="1009"/>
                  <a:pt x="476" y="1006"/>
                </a:cubicBezTo>
                <a:cubicBezTo>
                  <a:pt x="476" y="1006"/>
                  <a:pt x="476" y="1006"/>
                  <a:pt x="476" y="1006"/>
                </a:cubicBezTo>
                <a:cubicBezTo>
                  <a:pt x="474" y="1009"/>
                  <a:pt x="470" y="1012"/>
                  <a:pt x="469" y="1016"/>
                </a:cubicBezTo>
                <a:cubicBezTo>
                  <a:pt x="469" y="1016"/>
                  <a:pt x="468" y="1016"/>
                  <a:pt x="467" y="1016"/>
                </a:cubicBezTo>
                <a:cubicBezTo>
                  <a:pt x="465" y="1015"/>
                  <a:pt x="462" y="1015"/>
                  <a:pt x="459" y="1014"/>
                </a:cubicBezTo>
                <a:cubicBezTo>
                  <a:pt x="461" y="1010"/>
                  <a:pt x="463" y="1007"/>
                  <a:pt x="465" y="1003"/>
                </a:cubicBezTo>
                <a:cubicBezTo>
                  <a:pt x="465" y="1003"/>
                  <a:pt x="465" y="1003"/>
                  <a:pt x="465" y="1003"/>
                </a:cubicBezTo>
                <a:cubicBezTo>
                  <a:pt x="470" y="1003"/>
                  <a:pt x="474" y="1003"/>
                  <a:pt x="478" y="1002"/>
                </a:cubicBezTo>
                <a:cubicBezTo>
                  <a:pt x="478" y="1003"/>
                  <a:pt x="478" y="1003"/>
                  <a:pt x="478" y="1003"/>
                </a:cubicBezTo>
                <a:cubicBezTo>
                  <a:pt x="479" y="1003"/>
                  <a:pt x="479" y="1003"/>
                  <a:pt x="479" y="1003"/>
                </a:cubicBezTo>
                <a:cubicBezTo>
                  <a:pt x="479" y="1003"/>
                  <a:pt x="478" y="1003"/>
                  <a:pt x="478" y="1002"/>
                </a:cubicBezTo>
                <a:cubicBezTo>
                  <a:pt x="489" y="1002"/>
                  <a:pt x="500" y="1003"/>
                  <a:pt x="510" y="1003"/>
                </a:cubicBezTo>
                <a:cubicBezTo>
                  <a:pt x="507" y="1005"/>
                  <a:pt x="504" y="1008"/>
                  <a:pt x="502" y="1010"/>
                </a:cubicBezTo>
                <a:cubicBezTo>
                  <a:pt x="502" y="1010"/>
                  <a:pt x="502" y="1011"/>
                  <a:pt x="502" y="1010"/>
                </a:cubicBezTo>
                <a:cubicBezTo>
                  <a:pt x="504" y="1009"/>
                  <a:pt x="505" y="1007"/>
                  <a:pt x="507" y="1005"/>
                </a:cubicBezTo>
                <a:cubicBezTo>
                  <a:pt x="508" y="1005"/>
                  <a:pt x="510" y="1004"/>
                  <a:pt x="512" y="1003"/>
                </a:cubicBezTo>
                <a:cubicBezTo>
                  <a:pt x="513" y="1003"/>
                  <a:pt x="515" y="1003"/>
                  <a:pt x="517" y="1003"/>
                </a:cubicBezTo>
                <a:cubicBezTo>
                  <a:pt x="518" y="1003"/>
                  <a:pt x="518" y="1004"/>
                  <a:pt x="518" y="1005"/>
                </a:cubicBezTo>
                <a:cubicBezTo>
                  <a:pt x="518" y="1008"/>
                  <a:pt x="516" y="1011"/>
                  <a:pt x="515" y="1013"/>
                </a:cubicBezTo>
                <a:cubicBezTo>
                  <a:pt x="515" y="1013"/>
                  <a:pt x="514" y="1014"/>
                  <a:pt x="514" y="1014"/>
                </a:cubicBezTo>
                <a:cubicBezTo>
                  <a:pt x="507" y="1013"/>
                  <a:pt x="500" y="1010"/>
                  <a:pt x="493" y="1007"/>
                </a:cubicBezTo>
                <a:cubicBezTo>
                  <a:pt x="489" y="1004"/>
                  <a:pt x="485" y="1003"/>
                  <a:pt x="480" y="1003"/>
                </a:cubicBezTo>
                <a:cubicBezTo>
                  <a:pt x="480" y="1003"/>
                  <a:pt x="479" y="1003"/>
                  <a:pt x="479" y="1003"/>
                </a:cubicBezTo>
                <a:cubicBezTo>
                  <a:pt x="480" y="1003"/>
                  <a:pt x="480" y="1004"/>
                  <a:pt x="480" y="1005"/>
                </a:cubicBezTo>
                <a:cubicBezTo>
                  <a:pt x="480" y="1005"/>
                  <a:pt x="481" y="1005"/>
                  <a:pt x="480" y="1004"/>
                </a:cubicBezTo>
                <a:cubicBezTo>
                  <a:pt x="479" y="1000"/>
                  <a:pt x="493" y="1007"/>
                  <a:pt x="495" y="1008"/>
                </a:cubicBezTo>
                <a:cubicBezTo>
                  <a:pt x="500" y="1011"/>
                  <a:pt x="505" y="1013"/>
                  <a:pt x="510" y="1014"/>
                </a:cubicBezTo>
                <a:cubicBezTo>
                  <a:pt x="511" y="1014"/>
                  <a:pt x="513" y="1014"/>
                  <a:pt x="514" y="1015"/>
                </a:cubicBezTo>
                <a:cubicBezTo>
                  <a:pt x="513" y="1016"/>
                  <a:pt x="512" y="1018"/>
                  <a:pt x="511" y="1019"/>
                </a:cubicBezTo>
                <a:cubicBezTo>
                  <a:pt x="511" y="1020"/>
                  <a:pt x="511" y="1020"/>
                  <a:pt x="511" y="1020"/>
                </a:cubicBezTo>
                <a:cubicBezTo>
                  <a:pt x="512" y="1018"/>
                  <a:pt x="513" y="1016"/>
                  <a:pt x="514" y="1015"/>
                </a:cubicBezTo>
                <a:cubicBezTo>
                  <a:pt x="515" y="1015"/>
                  <a:pt x="516" y="1015"/>
                  <a:pt x="517" y="1015"/>
                </a:cubicBezTo>
                <a:cubicBezTo>
                  <a:pt x="517" y="1016"/>
                  <a:pt x="517" y="1016"/>
                  <a:pt x="518" y="1016"/>
                </a:cubicBezTo>
                <a:cubicBezTo>
                  <a:pt x="518" y="1017"/>
                  <a:pt x="518" y="1016"/>
                  <a:pt x="518" y="1016"/>
                </a:cubicBezTo>
                <a:cubicBezTo>
                  <a:pt x="518" y="1016"/>
                  <a:pt x="518" y="1016"/>
                  <a:pt x="517" y="1015"/>
                </a:cubicBezTo>
                <a:cubicBezTo>
                  <a:pt x="521" y="1016"/>
                  <a:pt x="525" y="1017"/>
                  <a:pt x="529" y="1017"/>
                </a:cubicBezTo>
                <a:cubicBezTo>
                  <a:pt x="528" y="1018"/>
                  <a:pt x="527" y="1019"/>
                  <a:pt x="527" y="1019"/>
                </a:cubicBezTo>
                <a:cubicBezTo>
                  <a:pt x="527" y="1020"/>
                  <a:pt x="527" y="1020"/>
                  <a:pt x="527" y="1020"/>
                </a:cubicBezTo>
                <a:cubicBezTo>
                  <a:pt x="528" y="1019"/>
                  <a:pt x="528" y="1018"/>
                  <a:pt x="529" y="1018"/>
                </a:cubicBezTo>
                <a:cubicBezTo>
                  <a:pt x="531" y="1018"/>
                  <a:pt x="532" y="1018"/>
                  <a:pt x="534" y="1019"/>
                </a:cubicBezTo>
                <a:cubicBezTo>
                  <a:pt x="534" y="1020"/>
                  <a:pt x="534" y="1020"/>
                  <a:pt x="533" y="1021"/>
                </a:cubicBezTo>
                <a:cubicBezTo>
                  <a:pt x="533" y="1021"/>
                  <a:pt x="534" y="1021"/>
                  <a:pt x="534" y="1021"/>
                </a:cubicBezTo>
                <a:cubicBezTo>
                  <a:pt x="534" y="1020"/>
                  <a:pt x="534" y="1020"/>
                  <a:pt x="534" y="1019"/>
                </a:cubicBezTo>
                <a:cubicBezTo>
                  <a:pt x="535" y="1019"/>
                  <a:pt x="535" y="1019"/>
                  <a:pt x="535" y="1019"/>
                </a:cubicBezTo>
                <a:cubicBezTo>
                  <a:pt x="535" y="1019"/>
                  <a:pt x="535" y="1019"/>
                  <a:pt x="534" y="1019"/>
                </a:cubicBezTo>
                <a:cubicBezTo>
                  <a:pt x="537" y="1013"/>
                  <a:pt x="543" y="1007"/>
                  <a:pt x="549" y="1007"/>
                </a:cubicBezTo>
                <a:cubicBezTo>
                  <a:pt x="552" y="1007"/>
                  <a:pt x="555" y="1008"/>
                  <a:pt x="555" y="1011"/>
                </a:cubicBezTo>
                <a:cubicBezTo>
                  <a:pt x="555" y="1016"/>
                  <a:pt x="551" y="1021"/>
                  <a:pt x="548" y="1024"/>
                </a:cubicBezTo>
                <a:cubicBezTo>
                  <a:pt x="547" y="1024"/>
                  <a:pt x="545" y="1023"/>
                  <a:pt x="544" y="1023"/>
                </a:cubicBezTo>
                <a:cubicBezTo>
                  <a:pt x="545" y="1023"/>
                  <a:pt x="547" y="1024"/>
                  <a:pt x="548" y="1025"/>
                </a:cubicBezTo>
                <a:cubicBezTo>
                  <a:pt x="548" y="1025"/>
                  <a:pt x="548" y="1025"/>
                  <a:pt x="548" y="1025"/>
                </a:cubicBezTo>
                <a:cubicBezTo>
                  <a:pt x="547" y="1025"/>
                  <a:pt x="548" y="1026"/>
                  <a:pt x="548" y="1025"/>
                </a:cubicBezTo>
                <a:cubicBezTo>
                  <a:pt x="548" y="1025"/>
                  <a:pt x="548" y="1025"/>
                  <a:pt x="548" y="1025"/>
                </a:cubicBezTo>
                <a:cubicBezTo>
                  <a:pt x="549" y="1025"/>
                  <a:pt x="550" y="1026"/>
                  <a:pt x="551" y="1026"/>
                </a:cubicBezTo>
                <a:cubicBezTo>
                  <a:pt x="551" y="1027"/>
                  <a:pt x="551" y="1028"/>
                  <a:pt x="551" y="1029"/>
                </a:cubicBezTo>
                <a:cubicBezTo>
                  <a:pt x="551" y="1029"/>
                  <a:pt x="551" y="1029"/>
                  <a:pt x="551" y="1029"/>
                </a:cubicBezTo>
                <a:cubicBezTo>
                  <a:pt x="551" y="1028"/>
                  <a:pt x="552" y="1027"/>
                  <a:pt x="552" y="1027"/>
                </a:cubicBezTo>
                <a:cubicBezTo>
                  <a:pt x="553" y="1027"/>
                  <a:pt x="554" y="1028"/>
                  <a:pt x="555" y="1029"/>
                </a:cubicBezTo>
                <a:cubicBezTo>
                  <a:pt x="555" y="1029"/>
                  <a:pt x="555" y="1028"/>
                  <a:pt x="555" y="1029"/>
                </a:cubicBezTo>
                <a:cubicBezTo>
                  <a:pt x="550" y="1033"/>
                  <a:pt x="547" y="1039"/>
                  <a:pt x="543" y="1045"/>
                </a:cubicBezTo>
                <a:cubicBezTo>
                  <a:pt x="541" y="1044"/>
                  <a:pt x="539" y="1042"/>
                  <a:pt x="537" y="1041"/>
                </a:cubicBezTo>
                <a:cubicBezTo>
                  <a:pt x="539" y="1042"/>
                  <a:pt x="541" y="1044"/>
                  <a:pt x="543" y="1045"/>
                </a:cubicBezTo>
                <a:close/>
                <a:moveTo>
                  <a:pt x="608" y="1108"/>
                </a:moveTo>
                <a:cubicBezTo>
                  <a:pt x="609" y="1109"/>
                  <a:pt x="609" y="1110"/>
                  <a:pt x="610" y="1111"/>
                </a:cubicBezTo>
                <a:cubicBezTo>
                  <a:pt x="610" y="1111"/>
                  <a:pt x="610" y="1111"/>
                  <a:pt x="610" y="1111"/>
                </a:cubicBezTo>
                <a:cubicBezTo>
                  <a:pt x="610" y="1111"/>
                  <a:pt x="609" y="1111"/>
                  <a:pt x="609" y="1112"/>
                </a:cubicBezTo>
                <a:cubicBezTo>
                  <a:pt x="609" y="1112"/>
                  <a:pt x="609" y="1113"/>
                  <a:pt x="610" y="1112"/>
                </a:cubicBezTo>
                <a:cubicBezTo>
                  <a:pt x="610" y="1112"/>
                  <a:pt x="610" y="1112"/>
                  <a:pt x="610" y="1112"/>
                </a:cubicBezTo>
                <a:cubicBezTo>
                  <a:pt x="613" y="1118"/>
                  <a:pt x="615" y="1123"/>
                  <a:pt x="618" y="1129"/>
                </a:cubicBezTo>
                <a:cubicBezTo>
                  <a:pt x="617" y="1128"/>
                  <a:pt x="617" y="1128"/>
                  <a:pt x="616" y="1128"/>
                </a:cubicBezTo>
                <a:cubicBezTo>
                  <a:pt x="615" y="1126"/>
                  <a:pt x="614" y="1123"/>
                  <a:pt x="612" y="1121"/>
                </a:cubicBezTo>
                <a:cubicBezTo>
                  <a:pt x="612" y="1121"/>
                  <a:pt x="612" y="1121"/>
                  <a:pt x="612" y="1121"/>
                </a:cubicBezTo>
                <a:cubicBezTo>
                  <a:pt x="612" y="1121"/>
                  <a:pt x="611" y="1121"/>
                  <a:pt x="611" y="1121"/>
                </a:cubicBezTo>
                <a:cubicBezTo>
                  <a:pt x="611" y="1120"/>
                  <a:pt x="610" y="1120"/>
                  <a:pt x="610" y="1120"/>
                </a:cubicBezTo>
                <a:cubicBezTo>
                  <a:pt x="609" y="1118"/>
                  <a:pt x="608" y="1116"/>
                  <a:pt x="607" y="1114"/>
                </a:cubicBezTo>
                <a:cubicBezTo>
                  <a:pt x="608" y="1114"/>
                  <a:pt x="608" y="1113"/>
                  <a:pt x="607" y="1113"/>
                </a:cubicBezTo>
                <a:cubicBezTo>
                  <a:pt x="607" y="1113"/>
                  <a:pt x="607" y="1113"/>
                  <a:pt x="607" y="1113"/>
                </a:cubicBezTo>
                <a:cubicBezTo>
                  <a:pt x="605" y="1110"/>
                  <a:pt x="604" y="1108"/>
                  <a:pt x="602" y="1106"/>
                </a:cubicBezTo>
                <a:cubicBezTo>
                  <a:pt x="602" y="1106"/>
                  <a:pt x="602" y="1106"/>
                  <a:pt x="602" y="1106"/>
                </a:cubicBezTo>
                <a:cubicBezTo>
                  <a:pt x="601" y="1107"/>
                  <a:pt x="601" y="1107"/>
                  <a:pt x="601" y="1108"/>
                </a:cubicBezTo>
                <a:cubicBezTo>
                  <a:pt x="602" y="1108"/>
                  <a:pt x="603" y="1108"/>
                  <a:pt x="602" y="1108"/>
                </a:cubicBezTo>
                <a:cubicBezTo>
                  <a:pt x="603" y="1109"/>
                  <a:pt x="603" y="1111"/>
                  <a:pt x="604" y="1112"/>
                </a:cubicBezTo>
                <a:cubicBezTo>
                  <a:pt x="601" y="1112"/>
                  <a:pt x="599" y="1111"/>
                  <a:pt x="597" y="1110"/>
                </a:cubicBezTo>
                <a:cubicBezTo>
                  <a:pt x="597" y="1109"/>
                  <a:pt x="597" y="1108"/>
                  <a:pt x="597" y="1106"/>
                </a:cubicBezTo>
                <a:cubicBezTo>
                  <a:pt x="597" y="1106"/>
                  <a:pt x="596" y="1106"/>
                  <a:pt x="596" y="1106"/>
                </a:cubicBezTo>
                <a:cubicBezTo>
                  <a:pt x="596" y="1107"/>
                  <a:pt x="596" y="1109"/>
                  <a:pt x="596" y="1110"/>
                </a:cubicBezTo>
                <a:cubicBezTo>
                  <a:pt x="596" y="1110"/>
                  <a:pt x="595" y="1110"/>
                  <a:pt x="595" y="1110"/>
                </a:cubicBezTo>
                <a:cubicBezTo>
                  <a:pt x="594" y="1107"/>
                  <a:pt x="593" y="1104"/>
                  <a:pt x="591" y="1101"/>
                </a:cubicBezTo>
                <a:cubicBezTo>
                  <a:pt x="593" y="1102"/>
                  <a:pt x="594" y="1102"/>
                  <a:pt x="596" y="1102"/>
                </a:cubicBezTo>
                <a:cubicBezTo>
                  <a:pt x="597" y="1103"/>
                  <a:pt x="597" y="1102"/>
                  <a:pt x="596" y="1102"/>
                </a:cubicBezTo>
                <a:cubicBezTo>
                  <a:pt x="594" y="1101"/>
                  <a:pt x="592" y="1101"/>
                  <a:pt x="590" y="1100"/>
                </a:cubicBezTo>
                <a:cubicBezTo>
                  <a:pt x="588" y="1096"/>
                  <a:pt x="586" y="1093"/>
                  <a:pt x="584" y="1089"/>
                </a:cubicBezTo>
                <a:cubicBezTo>
                  <a:pt x="592" y="1095"/>
                  <a:pt x="600" y="1102"/>
                  <a:pt x="608" y="1108"/>
                </a:cubicBezTo>
                <a:close/>
                <a:moveTo>
                  <a:pt x="598" y="1096"/>
                </a:moveTo>
                <a:cubicBezTo>
                  <a:pt x="599" y="1096"/>
                  <a:pt x="600" y="1097"/>
                  <a:pt x="601" y="1098"/>
                </a:cubicBezTo>
                <a:cubicBezTo>
                  <a:pt x="600" y="1097"/>
                  <a:pt x="599" y="1096"/>
                  <a:pt x="598" y="1096"/>
                </a:cubicBezTo>
                <a:close/>
                <a:moveTo>
                  <a:pt x="625" y="1123"/>
                </a:moveTo>
                <a:cubicBezTo>
                  <a:pt x="626" y="1127"/>
                  <a:pt x="627" y="1131"/>
                  <a:pt x="628" y="1135"/>
                </a:cubicBezTo>
                <a:cubicBezTo>
                  <a:pt x="628" y="1135"/>
                  <a:pt x="627" y="1135"/>
                  <a:pt x="627" y="1135"/>
                </a:cubicBezTo>
                <a:cubicBezTo>
                  <a:pt x="627" y="1135"/>
                  <a:pt x="626" y="1134"/>
                  <a:pt x="626" y="1134"/>
                </a:cubicBezTo>
                <a:cubicBezTo>
                  <a:pt x="625" y="1130"/>
                  <a:pt x="623" y="1125"/>
                  <a:pt x="622" y="1121"/>
                </a:cubicBezTo>
                <a:cubicBezTo>
                  <a:pt x="623" y="1122"/>
                  <a:pt x="624" y="1122"/>
                  <a:pt x="625" y="1123"/>
                </a:cubicBezTo>
                <a:close/>
                <a:moveTo>
                  <a:pt x="676" y="1202"/>
                </a:moveTo>
                <a:cubicBezTo>
                  <a:pt x="675" y="1202"/>
                  <a:pt x="674" y="1201"/>
                  <a:pt x="673" y="1201"/>
                </a:cubicBezTo>
                <a:cubicBezTo>
                  <a:pt x="671" y="1198"/>
                  <a:pt x="669" y="1194"/>
                  <a:pt x="666" y="1190"/>
                </a:cubicBezTo>
                <a:cubicBezTo>
                  <a:pt x="668" y="1191"/>
                  <a:pt x="669" y="1191"/>
                  <a:pt x="670" y="1191"/>
                </a:cubicBezTo>
                <a:cubicBezTo>
                  <a:pt x="672" y="1195"/>
                  <a:pt x="674" y="1198"/>
                  <a:pt x="676" y="1202"/>
                </a:cubicBezTo>
                <a:close/>
                <a:moveTo>
                  <a:pt x="672" y="1202"/>
                </a:moveTo>
                <a:cubicBezTo>
                  <a:pt x="674" y="1206"/>
                  <a:pt x="676" y="1209"/>
                  <a:pt x="678" y="1213"/>
                </a:cubicBezTo>
                <a:cubicBezTo>
                  <a:pt x="678" y="1213"/>
                  <a:pt x="677" y="1213"/>
                  <a:pt x="676" y="1212"/>
                </a:cubicBezTo>
                <a:cubicBezTo>
                  <a:pt x="674" y="1209"/>
                  <a:pt x="673" y="1205"/>
                  <a:pt x="671" y="1202"/>
                </a:cubicBezTo>
                <a:cubicBezTo>
                  <a:pt x="671" y="1202"/>
                  <a:pt x="672" y="1202"/>
                  <a:pt x="672" y="1202"/>
                </a:cubicBezTo>
                <a:cubicBezTo>
                  <a:pt x="672" y="1202"/>
                  <a:pt x="672" y="1202"/>
                  <a:pt x="672" y="1202"/>
                </a:cubicBezTo>
                <a:close/>
                <a:moveTo>
                  <a:pt x="680" y="1220"/>
                </a:moveTo>
                <a:cubicBezTo>
                  <a:pt x="679" y="1218"/>
                  <a:pt x="678" y="1216"/>
                  <a:pt x="677" y="1214"/>
                </a:cubicBezTo>
                <a:cubicBezTo>
                  <a:pt x="678" y="1214"/>
                  <a:pt x="678" y="1214"/>
                  <a:pt x="679" y="1214"/>
                </a:cubicBezTo>
                <a:cubicBezTo>
                  <a:pt x="680" y="1216"/>
                  <a:pt x="681" y="1218"/>
                  <a:pt x="682" y="1220"/>
                </a:cubicBezTo>
                <a:cubicBezTo>
                  <a:pt x="682" y="1220"/>
                  <a:pt x="681" y="1220"/>
                  <a:pt x="680" y="1220"/>
                </a:cubicBezTo>
                <a:close/>
                <a:moveTo>
                  <a:pt x="644" y="1212"/>
                </a:moveTo>
                <a:cubicBezTo>
                  <a:pt x="644" y="1211"/>
                  <a:pt x="643" y="1211"/>
                  <a:pt x="643" y="1210"/>
                </a:cubicBezTo>
                <a:cubicBezTo>
                  <a:pt x="644" y="1210"/>
                  <a:pt x="646" y="1210"/>
                  <a:pt x="647" y="1210"/>
                </a:cubicBezTo>
                <a:cubicBezTo>
                  <a:pt x="648" y="1211"/>
                  <a:pt x="648" y="1212"/>
                  <a:pt x="649" y="1213"/>
                </a:cubicBezTo>
                <a:cubicBezTo>
                  <a:pt x="647" y="1213"/>
                  <a:pt x="646" y="1212"/>
                  <a:pt x="644" y="1212"/>
                </a:cubicBezTo>
                <a:close/>
                <a:moveTo>
                  <a:pt x="633" y="1225"/>
                </a:moveTo>
                <a:cubicBezTo>
                  <a:pt x="632" y="1224"/>
                  <a:pt x="631" y="1223"/>
                  <a:pt x="630" y="1222"/>
                </a:cubicBezTo>
                <a:cubicBezTo>
                  <a:pt x="632" y="1222"/>
                  <a:pt x="634" y="1223"/>
                  <a:pt x="636" y="1223"/>
                </a:cubicBezTo>
                <a:cubicBezTo>
                  <a:pt x="637" y="1224"/>
                  <a:pt x="637" y="1225"/>
                  <a:pt x="638" y="1225"/>
                </a:cubicBezTo>
                <a:cubicBezTo>
                  <a:pt x="638" y="1225"/>
                  <a:pt x="638" y="1225"/>
                  <a:pt x="638" y="1225"/>
                </a:cubicBezTo>
                <a:cubicBezTo>
                  <a:pt x="636" y="1225"/>
                  <a:pt x="634" y="1225"/>
                  <a:pt x="633" y="1225"/>
                </a:cubicBezTo>
                <a:cubicBezTo>
                  <a:pt x="633" y="1225"/>
                  <a:pt x="633" y="1225"/>
                  <a:pt x="633" y="1225"/>
                </a:cubicBezTo>
                <a:close/>
                <a:moveTo>
                  <a:pt x="624" y="1223"/>
                </a:moveTo>
                <a:cubicBezTo>
                  <a:pt x="624" y="1222"/>
                  <a:pt x="623" y="1222"/>
                  <a:pt x="623" y="1221"/>
                </a:cubicBezTo>
                <a:cubicBezTo>
                  <a:pt x="623" y="1221"/>
                  <a:pt x="624" y="1221"/>
                  <a:pt x="624" y="1221"/>
                </a:cubicBezTo>
                <a:cubicBezTo>
                  <a:pt x="625" y="1222"/>
                  <a:pt x="625" y="1223"/>
                  <a:pt x="626" y="1224"/>
                </a:cubicBezTo>
                <a:cubicBezTo>
                  <a:pt x="625" y="1224"/>
                  <a:pt x="625" y="1223"/>
                  <a:pt x="624" y="1223"/>
                </a:cubicBezTo>
                <a:close/>
                <a:moveTo>
                  <a:pt x="546" y="1106"/>
                </a:moveTo>
                <a:cubicBezTo>
                  <a:pt x="545" y="1105"/>
                  <a:pt x="544" y="1103"/>
                  <a:pt x="544" y="1102"/>
                </a:cubicBezTo>
                <a:cubicBezTo>
                  <a:pt x="545" y="1101"/>
                  <a:pt x="547" y="1101"/>
                  <a:pt x="549" y="1101"/>
                </a:cubicBezTo>
                <a:cubicBezTo>
                  <a:pt x="550" y="1103"/>
                  <a:pt x="551" y="1105"/>
                  <a:pt x="551" y="1107"/>
                </a:cubicBezTo>
                <a:cubicBezTo>
                  <a:pt x="551" y="1107"/>
                  <a:pt x="551" y="1107"/>
                  <a:pt x="551" y="1107"/>
                </a:cubicBezTo>
                <a:cubicBezTo>
                  <a:pt x="550" y="1106"/>
                  <a:pt x="549" y="1107"/>
                  <a:pt x="550" y="1107"/>
                </a:cubicBezTo>
                <a:cubicBezTo>
                  <a:pt x="551" y="1108"/>
                  <a:pt x="551" y="1108"/>
                  <a:pt x="552" y="1108"/>
                </a:cubicBezTo>
                <a:cubicBezTo>
                  <a:pt x="552" y="1109"/>
                  <a:pt x="552" y="1110"/>
                  <a:pt x="553" y="1111"/>
                </a:cubicBezTo>
                <a:cubicBezTo>
                  <a:pt x="553" y="1111"/>
                  <a:pt x="552" y="1111"/>
                  <a:pt x="552" y="1111"/>
                </a:cubicBezTo>
                <a:cubicBezTo>
                  <a:pt x="551" y="1111"/>
                  <a:pt x="551" y="1111"/>
                  <a:pt x="552" y="1112"/>
                </a:cubicBezTo>
                <a:cubicBezTo>
                  <a:pt x="552" y="1112"/>
                  <a:pt x="553" y="1112"/>
                  <a:pt x="553" y="1112"/>
                </a:cubicBezTo>
                <a:cubicBezTo>
                  <a:pt x="555" y="1117"/>
                  <a:pt x="557" y="1122"/>
                  <a:pt x="559" y="1126"/>
                </a:cubicBezTo>
                <a:cubicBezTo>
                  <a:pt x="558" y="1125"/>
                  <a:pt x="557" y="1124"/>
                  <a:pt x="556" y="1124"/>
                </a:cubicBezTo>
                <a:cubicBezTo>
                  <a:pt x="552" y="1118"/>
                  <a:pt x="549" y="1112"/>
                  <a:pt x="546" y="1106"/>
                </a:cubicBezTo>
                <a:close/>
                <a:moveTo>
                  <a:pt x="534" y="1085"/>
                </a:moveTo>
                <a:cubicBezTo>
                  <a:pt x="534" y="1085"/>
                  <a:pt x="535" y="1085"/>
                  <a:pt x="535" y="1085"/>
                </a:cubicBezTo>
                <a:cubicBezTo>
                  <a:pt x="535" y="1085"/>
                  <a:pt x="535" y="1085"/>
                  <a:pt x="536" y="1085"/>
                </a:cubicBezTo>
                <a:cubicBezTo>
                  <a:pt x="536" y="1085"/>
                  <a:pt x="536" y="1086"/>
                  <a:pt x="536" y="1086"/>
                </a:cubicBezTo>
                <a:cubicBezTo>
                  <a:pt x="535" y="1086"/>
                  <a:pt x="535" y="1086"/>
                  <a:pt x="534" y="1085"/>
                </a:cubicBezTo>
                <a:cubicBezTo>
                  <a:pt x="534" y="1085"/>
                  <a:pt x="534" y="1085"/>
                  <a:pt x="534" y="1085"/>
                </a:cubicBezTo>
                <a:close/>
                <a:moveTo>
                  <a:pt x="494" y="1087"/>
                </a:moveTo>
                <a:cubicBezTo>
                  <a:pt x="490" y="1086"/>
                  <a:pt x="487" y="1085"/>
                  <a:pt x="483" y="1084"/>
                </a:cubicBezTo>
                <a:cubicBezTo>
                  <a:pt x="487" y="1083"/>
                  <a:pt x="490" y="1083"/>
                  <a:pt x="493" y="1082"/>
                </a:cubicBezTo>
                <a:cubicBezTo>
                  <a:pt x="494" y="1084"/>
                  <a:pt x="494" y="1085"/>
                  <a:pt x="495" y="1087"/>
                </a:cubicBezTo>
                <a:cubicBezTo>
                  <a:pt x="495" y="1087"/>
                  <a:pt x="494" y="1087"/>
                  <a:pt x="494" y="1087"/>
                </a:cubicBezTo>
                <a:close/>
                <a:moveTo>
                  <a:pt x="481" y="1083"/>
                </a:moveTo>
                <a:cubicBezTo>
                  <a:pt x="480" y="1083"/>
                  <a:pt x="478" y="1082"/>
                  <a:pt x="477" y="1082"/>
                </a:cubicBezTo>
                <a:cubicBezTo>
                  <a:pt x="477" y="1082"/>
                  <a:pt x="478" y="1082"/>
                  <a:pt x="478" y="1082"/>
                </a:cubicBezTo>
                <a:cubicBezTo>
                  <a:pt x="479" y="1082"/>
                  <a:pt x="478" y="1081"/>
                  <a:pt x="478" y="1081"/>
                </a:cubicBezTo>
                <a:cubicBezTo>
                  <a:pt x="477" y="1081"/>
                  <a:pt x="476" y="1081"/>
                  <a:pt x="475" y="1081"/>
                </a:cubicBezTo>
                <a:cubicBezTo>
                  <a:pt x="474" y="1081"/>
                  <a:pt x="474" y="1081"/>
                  <a:pt x="473" y="1081"/>
                </a:cubicBezTo>
                <a:cubicBezTo>
                  <a:pt x="473" y="1079"/>
                  <a:pt x="473" y="1077"/>
                  <a:pt x="473" y="1075"/>
                </a:cubicBezTo>
                <a:cubicBezTo>
                  <a:pt x="473" y="1075"/>
                  <a:pt x="473" y="1075"/>
                  <a:pt x="473" y="1075"/>
                </a:cubicBezTo>
                <a:cubicBezTo>
                  <a:pt x="479" y="1075"/>
                  <a:pt x="485" y="1076"/>
                  <a:pt x="492" y="1076"/>
                </a:cubicBezTo>
                <a:cubicBezTo>
                  <a:pt x="492" y="1077"/>
                  <a:pt x="492" y="1078"/>
                  <a:pt x="492" y="1079"/>
                </a:cubicBezTo>
                <a:cubicBezTo>
                  <a:pt x="488" y="1079"/>
                  <a:pt x="484" y="1079"/>
                  <a:pt x="479" y="1079"/>
                </a:cubicBezTo>
                <a:cubicBezTo>
                  <a:pt x="479" y="1079"/>
                  <a:pt x="479" y="1080"/>
                  <a:pt x="479" y="1080"/>
                </a:cubicBezTo>
                <a:cubicBezTo>
                  <a:pt x="484" y="1080"/>
                  <a:pt x="488" y="1080"/>
                  <a:pt x="493" y="1079"/>
                </a:cubicBezTo>
                <a:cubicBezTo>
                  <a:pt x="493" y="1080"/>
                  <a:pt x="493" y="1081"/>
                  <a:pt x="493" y="1081"/>
                </a:cubicBezTo>
                <a:cubicBezTo>
                  <a:pt x="489" y="1082"/>
                  <a:pt x="485" y="1082"/>
                  <a:pt x="481" y="1083"/>
                </a:cubicBezTo>
                <a:close/>
                <a:moveTo>
                  <a:pt x="475" y="1082"/>
                </a:moveTo>
                <a:cubicBezTo>
                  <a:pt x="477" y="1082"/>
                  <a:pt x="478" y="1083"/>
                  <a:pt x="479" y="1083"/>
                </a:cubicBezTo>
                <a:cubicBezTo>
                  <a:pt x="477" y="1084"/>
                  <a:pt x="475" y="1084"/>
                  <a:pt x="474" y="1084"/>
                </a:cubicBezTo>
                <a:cubicBezTo>
                  <a:pt x="473" y="1084"/>
                  <a:pt x="473" y="1083"/>
                  <a:pt x="473" y="1082"/>
                </a:cubicBezTo>
                <a:cubicBezTo>
                  <a:pt x="474" y="1082"/>
                  <a:pt x="475" y="1082"/>
                  <a:pt x="475" y="1082"/>
                </a:cubicBezTo>
                <a:close/>
                <a:moveTo>
                  <a:pt x="449" y="1073"/>
                </a:moveTo>
                <a:cubicBezTo>
                  <a:pt x="447" y="1073"/>
                  <a:pt x="445" y="1073"/>
                  <a:pt x="443" y="1072"/>
                </a:cubicBezTo>
                <a:cubicBezTo>
                  <a:pt x="443" y="1071"/>
                  <a:pt x="443" y="1071"/>
                  <a:pt x="443" y="1070"/>
                </a:cubicBezTo>
                <a:cubicBezTo>
                  <a:pt x="448" y="1070"/>
                  <a:pt x="452" y="1070"/>
                  <a:pt x="456" y="1070"/>
                </a:cubicBezTo>
                <a:cubicBezTo>
                  <a:pt x="456" y="1071"/>
                  <a:pt x="456" y="1073"/>
                  <a:pt x="456" y="1074"/>
                </a:cubicBezTo>
                <a:cubicBezTo>
                  <a:pt x="454" y="1074"/>
                  <a:pt x="452" y="1074"/>
                  <a:pt x="450" y="1074"/>
                </a:cubicBezTo>
                <a:cubicBezTo>
                  <a:pt x="450" y="1074"/>
                  <a:pt x="450" y="1073"/>
                  <a:pt x="449" y="1073"/>
                </a:cubicBezTo>
                <a:close/>
                <a:moveTo>
                  <a:pt x="448" y="1074"/>
                </a:moveTo>
                <a:cubicBezTo>
                  <a:pt x="447" y="1074"/>
                  <a:pt x="445" y="1074"/>
                  <a:pt x="443" y="1074"/>
                </a:cubicBezTo>
                <a:cubicBezTo>
                  <a:pt x="443" y="1074"/>
                  <a:pt x="443" y="1073"/>
                  <a:pt x="443" y="1073"/>
                </a:cubicBezTo>
                <a:cubicBezTo>
                  <a:pt x="445" y="1074"/>
                  <a:pt x="446" y="1074"/>
                  <a:pt x="448" y="1074"/>
                </a:cubicBezTo>
                <a:close/>
                <a:moveTo>
                  <a:pt x="366" y="1080"/>
                </a:moveTo>
                <a:cubicBezTo>
                  <a:pt x="366" y="1080"/>
                  <a:pt x="365" y="1080"/>
                  <a:pt x="365" y="1080"/>
                </a:cubicBezTo>
                <a:cubicBezTo>
                  <a:pt x="365" y="1080"/>
                  <a:pt x="365" y="1080"/>
                  <a:pt x="364" y="1081"/>
                </a:cubicBezTo>
                <a:cubicBezTo>
                  <a:pt x="361" y="1081"/>
                  <a:pt x="358" y="1082"/>
                  <a:pt x="355" y="1083"/>
                </a:cubicBezTo>
                <a:cubicBezTo>
                  <a:pt x="355" y="1083"/>
                  <a:pt x="354" y="1083"/>
                  <a:pt x="354" y="1083"/>
                </a:cubicBezTo>
                <a:cubicBezTo>
                  <a:pt x="355" y="1081"/>
                  <a:pt x="355" y="1079"/>
                  <a:pt x="355" y="1076"/>
                </a:cubicBezTo>
                <a:cubicBezTo>
                  <a:pt x="359" y="1076"/>
                  <a:pt x="362" y="1076"/>
                  <a:pt x="365" y="1076"/>
                </a:cubicBezTo>
                <a:cubicBezTo>
                  <a:pt x="366" y="1075"/>
                  <a:pt x="367" y="1075"/>
                  <a:pt x="369" y="1075"/>
                </a:cubicBezTo>
                <a:cubicBezTo>
                  <a:pt x="369" y="1077"/>
                  <a:pt x="369" y="1078"/>
                  <a:pt x="369" y="1079"/>
                </a:cubicBezTo>
                <a:cubicBezTo>
                  <a:pt x="368" y="1080"/>
                  <a:pt x="367" y="1080"/>
                  <a:pt x="366" y="1080"/>
                </a:cubicBezTo>
                <a:close/>
                <a:moveTo>
                  <a:pt x="330" y="1091"/>
                </a:moveTo>
                <a:cubicBezTo>
                  <a:pt x="330" y="1091"/>
                  <a:pt x="331" y="1091"/>
                  <a:pt x="331" y="1091"/>
                </a:cubicBezTo>
                <a:cubicBezTo>
                  <a:pt x="331" y="1091"/>
                  <a:pt x="330" y="1092"/>
                  <a:pt x="330" y="1092"/>
                </a:cubicBezTo>
                <a:cubicBezTo>
                  <a:pt x="328" y="1092"/>
                  <a:pt x="325" y="1092"/>
                  <a:pt x="322" y="1091"/>
                </a:cubicBezTo>
                <a:cubicBezTo>
                  <a:pt x="323" y="1089"/>
                  <a:pt x="324" y="1087"/>
                  <a:pt x="324" y="1085"/>
                </a:cubicBezTo>
                <a:cubicBezTo>
                  <a:pt x="327" y="1085"/>
                  <a:pt x="330" y="1085"/>
                  <a:pt x="333" y="1084"/>
                </a:cubicBezTo>
                <a:cubicBezTo>
                  <a:pt x="332" y="1086"/>
                  <a:pt x="331" y="1088"/>
                  <a:pt x="331" y="1090"/>
                </a:cubicBezTo>
                <a:cubicBezTo>
                  <a:pt x="331" y="1090"/>
                  <a:pt x="330" y="1090"/>
                  <a:pt x="330" y="1090"/>
                </a:cubicBezTo>
                <a:cubicBezTo>
                  <a:pt x="330" y="1090"/>
                  <a:pt x="330" y="1091"/>
                  <a:pt x="330" y="1091"/>
                </a:cubicBezTo>
                <a:close/>
                <a:moveTo>
                  <a:pt x="306" y="1108"/>
                </a:moveTo>
                <a:cubicBezTo>
                  <a:pt x="306" y="1108"/>
                  <a:pt x="305" y="1108"/>
                  <a:pt x="305" y="1109"/>
                </a:cubicBezTo>
                <a:cubicBezTo>
                  <a:pt x="305" y="1109"/>
                  <a:pt x="305" y="1109"/>
                  <a:pt x="305" y="1109"/>
                </a:cubicBezTo>
                <a:cubicBezTo>
                  <a:pt x="306" y="1107"/>
                  <a:pt x="306" y="1106"/>
                  <a:pt x="307" y="1104"/>
                </a:cubicBezTo>
                <a:cubicBezTo>
                  <a:pt x="307" y="1104"/>
                  <a:pt x="307" y="1104"/>
                  <a:pt x="308" y="1104"/>
                </a:cubicBezTo>
                <a:cubicBezTo>
                  <a:pt x="307" y="1105"/>
                  <a:pt x="307" y="1107"/>
                  <a:pt x="306" y="1108"/>
                </a:cubicBezTo>
                <a:close/>
                <a:moveTo>
                  <a:pt x="309" y="1104"/>
                </a:moveTo>
                <a:cubicBezTo>
                  <a:pt x="310" y="1104"/>
                  <a:pt x="310" y="1105"/>
                  <a:pt x="311" y="1105"/>
                </a:cubicBezTo>
                <a:cubicBezTo>
                  <a:pt x="310" y="1105"/>
                  <a:pt x="309" y="1106"/>
                  <a:pt x="308" y="1107"/>
                </a:cubicBezTo>
                <a:cubicBezTo>
                  <a:pt x="308" y="1106"/>
                  <a:pt x="309" y="1105"/>
                  <a:pt x="309" y="1104"/>
                </a:cubicBezTo>
                <a:close/>
                <a:moveTo>
                  <a:pt x="290" y="1130"/>
                </a:moveTo>
                <a:cubicBezTo>
                  <a:pt x="290" y="1130"/>
                  <a:pt x="289" y="1130"/>
                  <a:pt x="289" y="1131"/>
                </a:cubicBezTo>
                <a:cubicBezTo>
                  <a:pt x="289" y="1130"/>
                  <a:pt x="289" y="1130"/>
                  <a:pt x="289" y="1129"/>
                </a:cubicBezTo>
                <a:cubicBezTo>
                  <a:pt x="290" y="1128"/>
                  <a:pt x="290" y="1127"/>
                  <a:pt x="291" y="1125"/>
                </a:cubicBezTo>
                <a:cubicBezTo>
                  <a:pt x="291" y="1125"/>
                  <a:pt x="292" y="1125"/>
                  <a:pt x="292" y="1125"/>
                </a:cubicBezTo>
                <a:cubicBezTo>
                  <a:pt x="291" y="1127"/>
                  <a:pt x="291" y="1128"/>
                  <a:pt x="290" y="1130"/>
                </a:cubicBezTo>
                <a:close/>
                <a:moveTo>
                  <a:pt x="252" y="1186"/>
                </a:moveTo>
                <a:cubicBezTo>
                  <a:pt x="252" y="1186"/>
                  <a:pt x="252" y="1186"/>
                  <a:pt x="252" y="1186"/>
                </a:cubicBezTo>
                <a:cubicBezTo>
                  <a:pt x="252" y="1186"/>
                  <a:pt x="251" y="1186"/>
                  <a:pt x="251" y="1186"/>
                </a:cubicBezTo>
                <a:cubicBezTo>
                  <a:pt x="252" y="1185"/>
                  <a:pt x="252" y="1183"/>
                  <a:pt x="253" y="1182"/>
                </a:cubicBezTo>
                <a:cubicBezTo>
                  <a:pt x="253" y="1182"/>
                  <a:pt x="253" y="1182"/>
                  <a:pt x="253" y="1181"/>
                </a:cubicBezTo>
                <a:cubicBezTo>
                  <a:pt x="253" y="1183"/>
                  <a:pt x="253" y="1184"/>
                  <a:pt x="253" y="1186"/>
                </a:cubicBezTo>
                <a:cubicBezTo>
                  <a:pt x="252" y="1186"/>
                  <a:pt x="252" y="1186"/>
                  <a:pt x="252" y="1186"/>
                </a:cubicBezTo>
                <a:close/>
                <a:moveTo>
                  <a:pt x="242" y="1201"/>
                </a:moveTo>
                <a:cubicBezTo>
                  <a:pt x="241" y="1201"/>
                  <a:pt x="240" y="1201"/>
                  <a:pt x="240" y="1201"/>
                </a:cubicBezTo>
                <a:cubicBezTo>
                  <a:pt x="240" y="1201"/>
                  <a:pt x="240" y="1200"/>
                  <a:pt x="240" y="1200"/>
                </a:cubicBezTo>
                <a:cubicBezTo>
                  <a:pt x="241" y="1200"/>
                  <a:pt x="242" y="1199"/>
                  <a:pt x="243" y="1199"/>
                </a:cubicBezTo>
                <a:cubicBezTo>
                  <a:pt x="242" y="1200"/>
                  <a:pt x="242" y="1200"/>
                  <a:pt x="242" y="1201"/>
                </a:cubicBezTo>
                <a:close/>
                <a:moveTo>
                  <a:pt x="218" y="1165"/>
                </a:moveTo>
                <a:cubicBezTo>
                  <a:pt x="220" y="1164"/>
                  <a:pt x="223" y="1163"/>
                  <a:pt x="225" y="1163"/>
                </a:cubicBezTo>
                <a:cubicBezTo>
                  <a:pt x="225" y="1164"/>
                  <a:pt x="224" y="1164"/>
                  <a:pt x="224" y="1165"/>
                </a:cubicBezTo>
                <a:cubicBezTo>
                  <a:pt x="223" y="1165"/>
                  <a:pt x="222" y="1165"/>
                  <a:pt x="221" y="1165"/>
                </a:cubicBezTo>
                <a:cubicBezTo>
                  <a:pt x="220" y="1166"/>
                  <a:pt x="219" y="1166"/>
                  <a:pt x="218" y="1166"/>
                </a:cubicBezTo>
                <a:cubicBezTo>
                  <a:pt x="218" y="1165"/>
                  <a:pt x="218" y="1165"/>
                  <a:pt x="218" y="1165"/>
                </a:cubicBezTo>
                <a:close/>
                <a:moveTo>
                  <a:pt x="217" y="1165"/>
                </a:moveTo>
                <a:cubicBezTo>
                  <a:pt x="217" y="1165"/>
                  <a:pt x="217" y="1165"/>
                  <a:pt x="217" y="1165"/>
                </a:cubicBezTo>
                <a:cubicBezTo>
                  <a:pt x="217" y="1165"/>
                  <a:pt x="217" y="1165"/>
                  <a:pt x="217" y="1165"/>
                </a:cubicBezTo>
                <a:cubicBezTo>
                  <a:pt x="217" y="1165"/>
                  <a:pt x="217" y="1165"/>
                  <a:pt x="217" y="1165"/>
                </a:cubicBezTo>
                <a:close/>
                <a:moveTo>
                  <a:pt x="218" y="1108"/>
                </a:moveTo>
                <a:cubicBezTo>
                  <a:pt x="218" y="1109"/>
                  <a:pt x="217" y="1110"/>
                  <a:pt x="217" y="1112"/>
                </a:cubicBezTo>
                <a:cubicBezTo>
                  <a:pt x="216" y="1113"/>
                  <a:pt x="216" y="1114"/>
                  <a:pt x="215" y="1115"/>
                </a:cubicBezTo>
                <a:cubicBezTo>
                  <a:pt x="214" y="1119"/>
                  <a:pt x="212" y="1122"/>
                  <a:pt x="211" y="1125"/>
                </a:cubicBezTo>
                <a:cubicBezTo>
                  <a:pt x="210" y="1125"/>
                  <a:pt x="209" y="1126"/>
                  <a:pt x="208" y="1127"/>
                </a:cubicBezTo>
                <a:cubicBezTo>
                  <a:pt x="211" y="1120"/>
                  <a:pt x="214" y="1114"/>
                  <a:pt x="217" y="1107"/>
                </a:cubicBezTo>
                <a:cubicBezTo>
                  <a:pt x="218" y="1106"/>
                  <a:pt x="219" y="1105"/>
                  <a:pt x="220" y="1104"/>
                </a:cubicBezTo>
                <a:cubicBezTo>
                  <a:pt x="220" y="1105"/>
                  <a:pt x="219" y="1107"/>
                  <a:pt x="218" y="1108"/>
                </a:cubicBezTo>
                <a:close/>
                <a:moveTo>
                  <a:pt x="218" y="1106"/>
                </a:moveTo>
                <a:cubicBezTo>
                  <a:pt x="219" y="1103"/>
                  <a:pt x="220" y="1100"/>
                  <a:pt x="221" y="1097"/>
                </a:cubicBezTo>
                <a:cubicBezTo>
                  <a:pt x="221" y="1097"/>
                  <a:pt x="222" y="1097"/>
                  <a:pt x="222" y="1097"/>
                </a:cubicBezTo>
                <a:cubicBezTo>
                  <a:pt x="222" y="1097"/>
                  <a:pt x="222" y="1097"/>
                  <a:pt x="223" y="1097"/>
                </a:cubicBezTo>
                <a:cubicBezTo>
                  <a:pt x="222" y="1099"/>
                  <a:pt x="221" y="1101"/>
                  <a:pt x="221" y="1102"/>
                </a:cubicBezTo>
                <a:cubicBezTo>
                  <a:pt x="220" y="1103"/>
                  <a:pt x="219" y="1105"/>
                  <a:pt x="218" y="1106"/>
                </a:cubicBezTo>
                <a:close/>
                <a:moveTo>
                  <a:pt x="172" y="1065"/>
                </a:moveTo>
                <a:cubicBezTo>
                  <a:pt x="173" y="1060"/>
                  <a:pt x="175" y="1055"/>
                  <a:pt x="177" y="1051"/>
                </a:cubicBezTo>
                <a:cubicBezTo>
                  <a:pt x="179" y="1047"/>
                  <a:pt x="181" y="1043"/>
                  <a:pt x="183" y="1040"/>
                </a:cubicBezTo>
                <a:cubicBezTo>
                  <a:pt x="182" y="1042"/>
                  <a:pt x="181" y="1047"/>
                  <a:pt x="180" y="1049"/>
                </a:cubicBezTo>
                <a:cubicBezTo>
                  <a:pt x="178" y="1054"/>
                  <a:pt x="176" y="1059"/>
                  <a:pt x="173" y="1064"/>
                </a:cubicBezTo>
                <a:cubicBezTo>
                  <a:pt x="173" y="1064"/>
                  <a:pt x="172" y="1066"/>
                  <a:pt x="172" y="1068"/>
                </a:cubicBezTo>
                <a:cubicBezTo>
                  <a:pt x="171" y="1068"/>
                  <a:pt x="171" y="1067"/>
                  <a:pt x="172" y="1065"/>
                </a:cubicBezTo>
                <a:close/>
                <a:moveTo>
                  <a:pt x="180" y="1053"/>
                </a:moveTo>
                <a:cubicBezTo>
                  <a:pt x="179" y="1057"/>
                  <a:pt x="178" y="1060"/>
                  <a:pt x="177" y="1063"/>
                </a:cubicBezTo>
                <a:cubicBezTo>
                  <a:pt x="176" y="1064"/>
                  <a:pt x="177" y="1065"/>
                  <a:pt x="177" y="1064"/>
                </a:cubicBezTo>
                <a:cubicBezTo>
                  <a:pt x="178" y="1062"/>
                  <a:pt x="179" y="1060"/>
                  <a:pt x="180" y="1058"/>
                </a:cubicBezTo>
                <a:cubicBezTo>
                  <a:pt x="180" y="1059"/>
                  <a:pt x="179" y="1060"/>
                  <a:pt x="179" y="1061"/>
                </a:cubicBezTo>
                <a:cubicBezTo>
                  <a:pt x="179" y="1062"/>
                  <a:pt x="179" y="1062"/>
                  <a:pt x="180" y="1062"/>
                </a:cubicBezTo>
                <a:cubicBezTo>
                  <a:pt x="180" y="1061"/>
                  <a:pt x="181" y="1060"/>
                  <a:pt x="181" y="1060"/>
                </a:cubicBezTo>
                <a:cubicBezTo>
                  <a:pt x="181" y="1060"/>
                  <a:pt x="182" y="1060"/>
                  <a:pt x="182" y="1060"/>
                </a:cubicBezTo>
                <a:cubicBezTo>
                  <a:pt x="183" y="1060"/>
                  <a:pt x="184" y="1060"/>
                  <a:pt x="185" y="1060"/>
                </a:cubicBezTo>
                <a:cubicBezTo>
                  <a:pt x="180" y="1063"/>
                  <a:pt x="176" y="1065"/>
                  <a:pt x="172" y="1068"/>
                </a:cubicBezTo>
                <a:cubicBezTo>
                  <a:pt x="175" y="1064"/>
                  <a:pt x="178" y="1059"/>
                  <a:pt x="180" y="1053"/>
                </a:cubicBezTo>
                <a:close/>
                <a:moveTo>
                  <a:pt x="209" y="1045"/>
                </a:moveTo>
                <a:cubicBezTo>
                  <a:pt x="209" y="1045"/>
                  <a:pt x="209" y="1045"/>
                  <a:pt x="209" y="1045"/>
                </a:cubicBezTo>
                <a:cubicBezTo>
                  <a:pt x="211" y="1043"/>
                  <a:pt x="214" y="1040"/>
                  <a:pt x="210" y="1044"/>
                </a:cubicBezTo>
                <a:cubicBezTo>
                  <a:pt x="210" y="1044"/>
                  <a:pt x="209" y="1044"/>
                  <a:pt x="209" y="1045"/>
                </a:cubicBezTo>
                <a:close/>
                <a:moveTo>
                  <a:pt x="193" y="1052"/>
                </a:moveTo>
                <a:cubicBezTo>
                  <a:pt x="193" y="1053"/>
                  <a:pt x="193" y="1053"/>
                  <a:pt x="193" y="1054"/>
                </a:cubicBezTo>
                <a:cubicBezTo>
                  <a:pt x="193" y="1054"/>
                  <a:pt x="192" y="1055"/>
                  <a:pt x="191" y="1055"/>
                </a:cubicBezTo>
                <a:cubicBezTo>
                  <a:pt x="192" y="1054"/>
                  <a:pt x="192" y="1054"/>
                  <a:pt x="192" y="1053"/>
                </a:cubicBezTo>
                <a:cubicBezTo>
                  <a:pt x="193" y="1052"/>
                  <a:pt x="193" y="1052"/>
                  <a:pt x="193" y="1052"/>
                </a:cubicBezTo>
                <a:close/>
                <a:moveTo>
                  <a:pt x="193" y="1050"/>
                </a:moveTo>
                <a:cubicBezTo>
                  <a:pt x="194" y="1050"/>
                  <a:pt x="194" y="1049"/>
                  <a:pt x="194" y="1049"/>
                </a:cubicBezTo>
                <a:cubicBezTo>
                  <a:pt x="194" y="1049"/>
                  <a:pt x="194" y="1050"/>
                  <a:pt x="194" y="1050"/>
                </a:cubicBezTo>
                <a:cubicBezTo>
                  <a:pt x="194" y="1050"/>
                  <a:pt x="194" y="1050"/>
                  <a:pt x="193" y="1050"/>
                </a:cubicBezTo>
                <a:close/>
                <a:moveTo>
                  <a:pt x="195" y="1051"/>
                </a:moveTo>
                <a:cubicBezTo>
                  <a:pt x="196" y="1050"/>
                  <a:pt x="197" y="1049"/>
                  <a:pt x="199" y="1049"/>
                </a:cubicBezTo>
                <a:cubicBezTo>
                  <a:pt x="199" y="1049"/>
                  <a:pt x="199" y="1049"/>
                  <a:pt x="199" y="1049"/>
                </a:cubicBezTo>
                <a:cubicBezTo>
                  <a:pt x="198" y="1050"/>
                  <a:pt x="197" y="1051"/>
                  <a:pt x="196" y="1052"/>
                </a:cubicBezTo>
                <a:cubicBezTo>
                  <a:pt x="196" y="1052"/>
                  <a:pt x="196" y="1052"/>
                  <a:pt x="195" y="1052"/>
                </a:cubicBezTo>
                <a:cubicBezTo>
                  <a:pt x="195" y="1052"/>
                  <a:pt x="195" y="1051"/>
                  <a:pt x="195" y="1051"/>
                </a:cubicBezTo>
                <a:close/>
                <a:moveTo>
                  <a:pt x="199" y="1050"/>
                </a:moveTo>
                <a:cubicBezTo>
                  <a:pt x="199" y="1050"/>
                  <a:pt x="199" y="1050"/>
                  <a:pt x="199" y="1050"/>
                </a:cubicBezTo>
                <a:cubicBezTo>
                  <a:pt x="199" y="1049"/>
                  <a:pt x="200" y="1049"/>
                  <a:pt x="200" y="1048"/>
                </a:cubicBezTo>
                <a:cubicBezTo>
                  <a:pt x="201" y="1048"/>
                  <a:pt x="201" y="1048"/>
                  <a:pt x="202" y="1048"/>
                </a:cubicBezTo>
                <a:cubicBezTo>
                  <a:pt x="201" y="1049"/>
                  <a:pt x="200" y="1049"/>
                  <a:pt x="199" y="1050"/>
                </a:cubicBezTo>
                <a:close/>
                <a:moveTo>
                  <a:pt x="197" y="1052"/>
                </a:moveTo>
                <a:cubicBezTo>
                  <a:pt x="197" y="1053"/>
                  <a:pt x="197" y="1053"/>
                  <a:pt x="197" y="1053"/>
                </a:cubicBezTo>
                <a:cubicBezTo>
                  <a:pt x="197" y="1053"/>
                  <a:pt x="197" y="1053"/>
                  <a:pt x="196" y="1054"/>
                </a:cubicBezTo>
                <a:cubicBezTo>
                  <a:pt x="196" y="1053"/>
                  <a:pt x="197" y="1053"/>
                  <a:pt x="197" y="1053"/>
                </a:cubicBezTo>
                <a:cubicBezTo>
                  <a:pt x="197" y="1053"/>
                  <a:pt x="197" y="1052"/>
                  <a:pt x="197" y="1052"/>
                </a:cubicBezTo>
                <a:close/>
                <a:moveTo>
                  <a:pt x="200" y="1051"/>
                </a:moveTo>
                <a:cubicBezTo>
                  <a:pt x="201" y="1050"/>
                  <a:pt x="203" y="1049"/>
                  <a:pt x="204" y="1048"/>
                </a:cubicBezTo>
                <a:cubicBezTo>
                  <a:pt x="205" y="1048"/>
                  <a:pt x="205" y="1048"/>
                  <a:pt x="205" y="1048"/>
                </a:cubicBezTo>
                <a:cubicBezTo>
                  <a:pt x="203" y="1049"/>
                  <a:pt x="202" y="1050"/>
                  <a:pt x="200" y="1051"/>
                </a:cubicBezTo>
                <a:cubicBezTo>
                  <a:pt x="200" y="1051"/>
                  <a:pt x="200" y="1051"/>
                  <a:pt x="200" y="1051"/>
                </a:cubicBezTo>
                <a:close/>
                <a:moveTo>
                  <a:pt x="195" y="1049"/>
                </a:moveTo>
                <a:cubicBezTo>
                  <a:pt x="195" y="1049"/>
                  <a:pt x="195" y="1049"/>
                  <a:pt x="195" y="1048"/>
                </a:cubicBezTo>
                <a:cubicBezTo>
                  <a:pt x="196" y="1048"/>
                  <a:pt x="196" y="1048"/>
                  <a:pt x="197" y="1048"/>
                </a:cubicBezTo>
                <a:cubicBezTo>
                  <a:pt x="196" y="1049"/>
                  <a:pt x="196" y="1049"/>
                  <a:pt x="195" y="1049"/>
                </a:cubicBezTo>
                <a:close/>
                <a:moveTo>
                  <a:pt x="193" y="1051"/>
                </a:moveTo>
                <a:cubicBezTo>
                  <a:pt x="192" y="1051"/>
                  <a:pt x="192" y="1052"/>
                  <a:pt x="191" y="1052"/>
                </a:cubicBezTo>
                <a:cubicBezTo>
                  <a:pt x="191" y="1052"/>
                  <a:pt x="191" y="1052"/>
                  <a:pt x="191" y="1052"/>
                </a:cubicBezTo>
                <a:cubicBezTo>
                  <a:pt x="192" y="1051"/>
                  <a:pt x="192" y="1049"/>
                  <a:pt x="193" y="1048"/>
                </a:cubicBezTo>
                <a:cubicBezTo>
                  <a:pt x="193" y="1048"/>
                  <a:pt x="194" y="1048"/>
                  <a:pt x="194" y="1048"/>
                </a:cubicBezTo>
                <a:cubicBezTo>
                  <a:pt x="194" y="1049"/>
                  <a:pt x="193" y="1050"/>
                  <a:pt x="193" y="1051"/>
                </a:cubicBezTo>
                <a:close/>
                <a:moveTo>
                  <a:pt x="191" y="1054"/>
                </a:moveTo>
                <a:cubicBezTo>
                  <a:pt x="191" y="1054"/>
                  <a:pt x="191" y="1054"/>
                  <a:pt x="191" y="1054"/>
                </a:cubicBezTo>
                <a:cubicBezTo>
                  <a:pt x="191" y="1054"/>
                  <a:pt x="191" y="1054"/>
                  <a:pt x="191" y="1054"/>
                </a:cubicBezTo>
                <a:close/>
                <a:moveTo>
                  <a:pt x="189" y="1057"/>
                </a:moveTo>
                <a:cubicBezTo>
                  <a:pt x="188" y="1057"/>
                  <a:pt x="188" y="1058"/>
                  <a:pt x="187" y="1058"/>
                </a:cubicBezTo>
                <a:cubicBezTo>
                  <a:pt x="187" y="1058"/>
                  <a:pt x="186" y="1058"/>
                  <a:pt x="186" y="1058"/>
                </a:cubicBezTo>
                <a:cubicBezTo>
                  <a:pt x="187" y="1057"/>
                  <a:pt x="188" y="1056"/>
                  <a:pt x="189" y="1055"/>
                </a:cubicBezTo>
                <a:cubicBezTo>
                  <a:pt x="189" y="1056"/>
                  <a:pt x="189" y="1056"/>
                  <a:pt x="189" y="1057"/>
                </a:cubicBezTo>
                <a:close/>
                <a:moveTo>
                  <a:pt x="193" y="1055"/>
                </a:moveTo>
                <a:cubicBezTo>
                  <a:pt x="193" y="1055"/>
                  <a:pt x="193" y="1055"/>
                  <a:pt x="193" y="1055"/>
                </a:cubicBezTo>
                <a:cubicBezTo>
                  <a:pt x="193" y="1055"/>
                  <a:pt x="192" y="1056"/>
                  <a:pt x="192" y="1056"/>
                </a:cubicBezTo>
                <a:cubicBezTo>
                  <a:pt x="192" y="1056"/>
                  <a:pt x="193" y="1055"/>
                  <a:pt x="193" y="1055"/>
                </a:cubicBezTo>
                <a:close/>
                <a:moveTo>
                  <a:pt x="207" y="1047"/>
                </a:moveTo>
                <a:cubicBezTo>
                  <a:pt x="208" y="1047"/>
                  <a:pt x="208" y="1047"/>
                  <a:pt x="208" y="1047"/>
                </a:cubicBezTo>
                <a:cubicBezTo>
                  <a:pt x="208" y="1047"/>
                  <a:pt x="208" y="1047"/>
                  <a:pt x="208" y="1047"/>
                </a:cubicBezTo>
                <a:cubicBezTo>
                  <a:pt x="208" y="1047"/>
                  <a:pt x="207" y="1047"/>
                  <a:pt x="207" y="1047"/>
                </a:cubicBezTo>
                <a:cubicBezTo>
                  <a:pt x="207" y="1047"/>
                  <a:pt x="207" y="1047"/>
                  <a:pt x="207" y="1047"/>
                </a:cubicBezTo>
                <a:close/>
                <a:moveTo>
                  <a:pt x="207" y="1045"/>
                </a:moveTo>
                <a:cubicBezTo>
                  <a:pt x="206" y="1045"/>
                  <a:pt x="204" y="1045"/>
                  <a:pt x="202" y="1046"/>
                </a:cubicBezTo>
                <a:cubicBezTo>
                  <a:pt x="202" y="1045"/>
                  <a:pt x="202" y="1045"/>
                  <a:pt x="202" y="1045"/>
                </a:cubicBezTo>
                <a:cubicBezTo>
                  <a:pt x="203" y="1044"/>
                  <a:pt x="203" y="1043"/>
                  <a:pt x="204" y="1043"/>
                </a:cubicBezTo>
                <a:cubicBezTo>
                  <a:pt x="204" y="1043"/>
                  <a:pt x="204" y="1042"/>
                  <a:pt x="204" y="1042"/>
                </a:cubicBezTo>
                <a:cubicBezTo>
                  <a:pt x="207" y="1041"/>
                  <a:pt x="211" y="1041"/>
                  <a:pt x="214" y="1040"/>
                </a:cubicBezTo>
                <a:cubicBezTo>
                  <a:pt x="212" y="1042"/>
                  <a:pt x="210" y="1043"/>
                  <a:pt x="207" y="1045"/>
                </a:cubicBezTo>
                <a:close/>
                <a:moveTo>
                  <a:pt x="200" y="1047"/>
                </a:moveTo>
                <a:cubicBezTo>
                  <a:pt x="200" y="1047"/>
                  <a:pt x="199" y="1047"/>
                  <a:pt x="199" y="1047"/>
                </a:cubicBezTo>
                <a:cubicBezTo>
                  <a:pt x="198" y="1047"/>
                  <a:pt x="197" y="1047"/>
                  <a:pt x="196" y="1047"/>
                </a:cubicBezTo>
                <a:cubicBezTo>
                  <a:pt x="196" y="1047"/>
                  <a:pt x="196" y="1047"/>
                  <a:pt x="196" y="1047"/>
                </a:cubicBezTo>
                <a:cubicBezTo>
                  <a:pt x="196" y="1046"/>
                  <a:pt x="197" y="1045"/>
                  <a:pt x="197" y="1044"/>
                </a:cubicBezTo>
                <a:cubicBezTo>
                  <a:pt x="199" y="1044"/>
                  <a:pt x="201" y="1043"/>
                  <a:pt x="202" y="1043"/>
                </a:cubicBezTo>
                <a:cubicBezTo>
                  <a:pt x="202" y="1043"/>
                  <a:pt x="202" y="1043"/>
                  <a:pt x="202" y="1043"/>
                </a:cubicBezTo>
                <a:cubicBezTo>
                  <a:pt x="202" y="1044"/>
                  <a:pt x="201" y="1045"/>
                  <a:pt x="200" y="1047"/>
                </a:cubicBezTo>
                <a:close/>
                <a:moveTo>
                  <a:pt x="194" y="1047"/>
                </a:moveTo>
                <a:cubicBezTo>
                  <a:pt x="194" y="1047"/>
                  <a:pt x="193" y="1047"/>
                  <a:pt x="193" y="1047"/>
                </a:cubicBezTo>
                <a:cubicBezTo>
                  <a:pt x="193" y="1047"/>
                  <a:pt x="193" y="1046"/>
                  <a:pt x="194" y="1046"/>
                </a:cubicBezTo>
                <a:cubicBezTo>
                  <a:pt x="194" y="1045"/>
                  <a:pt x="195" y="1045"/>
                  <a:pt x="196" y="1045"/>
                </a:cubicBezTo>
                <a:cubicBezTo>
                  <a:pt x="195" y="1046"/>
                  <a:pt x="195" y="1046"/>
                  <a:pt x="194" y="1047"/>
                </a:cubicBezTo>
                <a:close/>
                <a:moveTo>
                  <a:pt x="187" y="1056"/>
                </a:moveTo>
                <a:cubicBezTo>
                  <a:pt x="188" y="1056"/>
                  <a:pt x="188" y="1056"/>
                  <a:pt x="188" y="1056"/>
                </a:cubicBezTo>
                <a:cubicBezTo>
                  <a:pt x="188" y="1056"/>
                  <a:pt x="188" y="1056"/>
                  <a:pt x="187" y="1056"/>
                </a:cubicBezTo>
                <a:close/>
                <a:moveTo>
                  <a:pt x="182" y="1059"/>
                </a:moveTo>
                <a:cubicBezTo>
                  <a:pt x="183" y="1058"/>
                  <a:pt x="183" y="1058"/>
                  <a:pt x="184" y="1057"/>
                </a:cubicBezTo>
                <a:cubicBezTo>
                  <a:pt x="184" y="1057"/>
                  <a:pt x="184" y="1058"/>
                  <a:pt x="184" y="1058"/>
                </a:cubicBezTo>
                <a:cubicBezTo>
                  <a:pt x="183" y="1058"/>
                  <a:pt x="183" y="1059"/>
                  <a:pt x="182" y="1059"/>
                </a:cubicBezTo>
                <a:close/>
                <a:moveTo>
                  <a:pt x="188" y="1059"/>
                </a:moveTo>
                <a:cubicBezTo>
                  <a:pt x="189" y="1058"/>
                  <a:pt x="189" y="1058"/>
                  <a:pt x="190" y="1058"/>
                </a:cubicBezTo>
                <a:cubicBezTo>
                  <a:pt x="187" y="1059"/>
                  <a:pt x="185" y="1061"/>
                  <a:pt x="183" y="1062"/>
                </a:cubicBezTo>
                <a:cubicBezTo>
                  <a:pt x="184" y="1061"/>
                  <a:pt x="186" y="1060"/>
                  <a:pt x="188" y="1059"/>
                </a:cubicBezTo>
                <a:close/>
                <a:moveTo>
                  <a:pt x="209" y="1047"/>
                </a:moveTo>
                <a:cubicBezTo>
                  <a:pt x="209" y="1048"/>
                  <a:pt x="208" y="1049"/>
                  <a:pt x="203" y="1051"/>
                </a:cubicBezTo>
                <a:cubicBezTo>
                  <a:pt x="205" y="1050"/>
                  <a:pt x="207" y="1049"/>
                  <a:pt x="209" y="1047"/>
                </a:cubicBezTo>
                <a:close/>
                <a:moveTo>
                  <a:pt x="212" y="1046"/>
                </a:moveTo>
                <a:cubicBezTo>
                  <a:pt x="212" y="1046"/>
                  <a:pt x="212" y="1046"/>
                  <a:pt x="212" y="1046"/>
                </a:cubicBezTo>
                <a:cubicBezTo>
                  <a:pt x="212" y="1045"/>
                  <a:pt x="213" y="1045"/>
                  <a:pt x="213" y="1045"/>
                </a:cubicBezTo>
                <a:cubicBezTo>
                  <a:pt x="214" y="1044"/>
                  <a:pt x="214" y="1044"/>
                  <a:pt x="213" y="1044"/>
                </a:cubicBezTo>
                <a:cubicBezTo>
                  <a:pt x="212" y="1044"/>
                  <a:pt x="211" y="1045"/>
                  <a:pt x="210" y="1045"/>
                </a:cubicBezTo>
                <a:cubicBezTo>
                  <a:pt x="210" y="1045"/>
                  <a:pt x="210" y="1045"/>
                  <a:pt x="210" y="1045"/>
                </a:cubicBezTo>
                <a:cubicBezTo>
                  <a:pt x="212" y="1044"/>
                  <a:pt x="214" y="1042"/>
                  <a:pt x="215" y="1041"/>
                </a:cubicBezTo>
                <a:cubicBezTo>
                  <a:pt x="216" y="1041"/>
                  <a:pt x="216" y="1040"/>
                  <a:pt x="215" y="1040"/>
                </a:cubicBezTo>
                <a:cubicBezTo>
                  <a:pt x="218" y="1040"/>
                  <a:pt x="220" y="1040"/>
                  <a:pt x="223" y="1040"/>
                </a:cubicBezTo>
                <a:cubicBezTo>
                  <a:pt x="218" y="1043"/>
                  <a:pt x="214" y="1046"/>
                  <a:pt x="209" y="1048"/>
                </a:cubicBezTo>
                <a:cubicBezTo>
                  <a:pt x="210" y="1048"/>
                  <a:pt x="211" y="1047"/>
                  <a:pt x="212" y="1046"/>
                </a:cubicBezTo>
                <a:close/>
                <a:moveTo>
                  <a:pt x="198" y="1043"/>
                </a:moveTo>
                <a:cubicBezTo>
                  <a:pt x="198" y="1042"/>
                  <a:pt x="198" y="1042"/>
                  <a:pt x="198" y="1042"/>
                </a:cubicBezTo>
                <a:cubicBezTo>
                  <a:pt x="198" y="1041"/>
                  <a:pt x="197" y="1041"/>
                  <a:pt x="197" y="1042"/>
                </a:cubicBezTo>
                <a:cubicBezTo>
                  <a:pt x="197" y="1042"/>
                  <a:pt x="197" y="1043"/>
                  <a:pt x="196" y="1043"/>
                </a:cubicBezTo>
                <a:cubicBezTo>
                  <a:pt x="196" y="1044"/>
                  <a:pt x="195" y="1044"/>
                  <a:pt x="194" y="1044"/>
                </a:cubicBezTo>
                <a:cubicBezTo>
                  <a:pt x="194" y="1043"/>
                  <a:pt x="195" y="1043"/>
                  <a:pt x="195" y="1042"/>
                </a:cubicBezTo>
                <a:cubicBezTo>
                  <a:pt x="195" y="1041"/>
                  <a:pt x="194" y="1041"/>
                  <a:pt x="194" y="1042"/>
                </a:cubicBezTo>
                <a:cubicBezTo>
                  <a:pt x="193" y="1043"/>
                  <a:pt x="193" y="1044"/>
                  <a:pt x="192" y="1045"/>
                </a:cubicBezTo>
                <a:cubicBezTo>
                  <a:pt x="192" y="1046"/>
                  <a:pt x="191" y="1046"/>
                  <a:pt x="190" y="1046"/>
                </a:cubicBezTo>
                <a:cubicBezTo>
                  <a:pt x="190" y="1047"/>
                  <a:pt x="190" y="1047"/>
                  <a:pt x="191" y="1047"/>
                </a:cubicBezTo>
                <a:cubicBezTo>
                  <a:pt x="191" y="1047"/>
                  <a:pt x="191" y="1047"/>
                  <a:pt x="191" y="1047"/>
                </a:cubicBezTo>
                <a:cubicBezTo>
                  <a:pt x="190" y="1049"/>
                  <a:pt x="190" y="1051"/>
                  <a:pt x="189" y="1053"/>
                </a:cubicBezTo>
                <a:cubicBezTo>
                  <a:pt x="189" y="1053"/>
                  <a:pt x="189" y="1053"/>
                  <a:pt x="189" y="1054"/>
                </a:cubicBezTo>
                <a:cubicBezTo>
                  <a:pt x="188" y="1054"/>
                  <a:pt x="187" y="1055"/>
                  <a:pt x="186" y="1056"/>
                </a:cubicBezTo>
                <a:cubicBezTo>
                  <a:pt x="185" y="1056"/>
                  <a:pt x="185" y="1056"/>
                  <a:pt x="185" y="1056"/>
                </a:cubicBezTo>
                <a:cubicBezTo>
                  <a:pt x="185" y="1056"/>
                  <a:pt x="185" y="1055"/>
                  <a:pt x="186" y="1054"/>
                </a:cubicBezTo>
                <a:cubicBezTo>
                  <a:pt x="188" y="1051"/>
                  <a:pt x="190" y="1047"/>
                  <a:pt x="191" y="1043"/>
                </a:cubicBezTo>
                <a:cubicBezTo>
                  <a:pt x="192" y="1043"/>
                  <a:pt x="192" y="1042"/>
                  <a:pt x="192" y="1042"/>
                </a:cubicBezTo>
                <a:cubicBezTo>
                  <a:pt x="193" y="1041"/>
                  <a:pt x="193" y="1040"/>
                  <a:pt x="194" y="1039"/>
                </a:cubicBezTo>
                <a:cubicBezTo>
                  <a:pt x="194" y="1038"/>
                  <a:pt x="193" y="1038"/>
                  <a:pt x="193" y="1038"/>
                </a:cubicBezTo>
                <a:cubicBezTo>
                  <a:pt x="192" y="1040"/>
                  <a:pt x="191" y="1043"/>
                  <a:pt x="190" y="1045"/>
                </a:cubicBezTo>
                <a:cubicBezTo>
                  <a:pt x="189" y="1046"/>
                  <a:pt x="188" y="1047"/>
                  <a:pt x="188" y="1047"/>
                </a:cubicBezTo>
                <a:cubicBezTo>
                  <a:pt x="187" y="1049"/>
                  <a:pt x="186" y="1051"/>
                  <a:pt x="185" y="1053"/>
                </a:cubicBezTo>
                <a:cubicBezTo>
                  <a:pt x="185" y="1054"/>
                  <a:pt x="184" y="1054"/>
                  <a:pt x="184" y="1055"/>
                </a:cubicBezTo>
                <a:cubicBezTo>
                  <a:pt x="178" y="1065"/>
                  <a:pt x="183" y="1053"/>
                  <a:pt x="184" y="1050"/>
                </a:cubicBezTo>
                <a:cubicBezTo>
                  <a:pt x="186" y="1046"/>
                  <a:pt x="188" y="1043"/>
                  <a:pt x="190" y="1039"/>
                </a:cubicBezTo>
                <a:cubicBezTo>
                  <a:pt x="190" y="1038"/>
                  <a:pt x="189" y="1038"/>
                  <a:pt x="189" y="1038"/>
                </a:cubicBezTo>
                <a:cubicBezTo>
                  <a:pt x="186" y="1042"/>
                  <a:pt x="184" y="1047"/>
                  <a:pt x="182" y="1051"/>
                </a:cubicBezTo>
                <a:cubicBezTo>
                  <a:pt x="183" y="1048"/>
                  <a:pt x="184" y="1045"/>
                  <a:pt x="185" y="1043"/>
                </a:cubicBezTo>
                <a:cubicBezTo>
                  <a:pt x="185" y="1042"/>
                  <a:pt x="184" y="1042"/>
                  <a:pt x="184" y="1042"/>
                </a:cubicBezTo>
                <a:cubicBezTo>
                  <a:pt x="183" y="1044"/>
                  <a:pt x="183" y="1045"/>
                  <a:pt x="182" y="1047"/>
                </a:cubicBezTo>
                <a:cubicBezTo>
                  <a:pt x="183" y="1044"/>
                  <a:pt x="184" y="1041"/>
                  <a:pt x="184" y="1038"/>
                </a:cubicBezTo>
                <a:cubicBezTo>
                  <a:pt x="184" y="1037"/>
                  <a:pt x="184" y="1037"/>
                  <a:pt x="183" y="1037"/>
                </a:cubicBezTo>
                <a:cubicBezTo>
                  <a:pt x="177" y="1047"/>
                  <a:pt x="173" y="1058"/>
                  <a:pt x="170" y="1069"/>
                </a:cubicBezTo>
                <a:cubicBezTo>
                  <a:pt x="170" y="1069"/>
                  <a:pt x="170" y="1069"/>
                  <a:pt x="170" y="1069"/>
                </a:cubicBezTo>
                <a:cubicBezTo>
                  <a:pt x="169" y="1070"/>
                  <a:pt x="169" y="1071"/>
                  <a:pt x="169" y="1072"/>
                </a:cubicBezTo>
                <a:cubicBezTo>
                  <a:pt x="169" y="1073"/>
                  <a:pt x="170" y="1073"/>
                  <a:pt x="170" y="1073"/>
                </a:cubicBezTo>
                <a:cubicBezTo>
                  <a:pt x="170" y="1072"/>
                  <a:pt x="171" y="1071"/>
                  <a:pt x="171" y="1070"/>
                </a:cubicBezTo>
                <a:cubicBezTo>
                  <a:pt x="181" y="1065"/>
                  <a:pt x="191" y="1058"/>
                  <a:pt x="200" y="1052"/>
                </a:cubicBezTo>
                <a:cubicBezTo>
                  <a:pt x="202" y="1052"/>
                  <a:pt x="203" y="1052"/>
                  <a:pt x="205" y="1051"/>
                </a:cubicBezTo>
                <a:cubicBezTo>
                  <a:pt x="192" y="1059"/>
                  <a:pt x="179" y="1067"/>
                  <a:pt x="166" y="1075"/>
                </a:cubicBezTo>
                <a:cubicBezTo>
                  <a:pt x="166" y="1075"/>
                  <a:pt x="166" y="1075"/>
                  <a:pt x="166" y="1075"/>
                </a:cubicBezTo>
                <a:cubicBezTo>
                  <a:pt x="166" y="1074"/>
                  <a:pt x="167" y="1072"/>
                  <a:pt x="167" y="1071"/>
                </a:cubicBezTo>
                <a:cubicBezTo>
                  <a:pt x="171" y="1060"/>
                  <a:pt x="175" y="1047"/>
                  <a:pt x="182" y="1036"/>
                </a:cubicBezTo>
                <a:cubicBezTo>
                  <a:pt x="185" y="1036"/>
                  <a:pt x="189" y="1036"/>
                  <a:pt x="192" y="1035"/>
                </a:cubicBezTo>
                <a:cubicBezTo>
                  <a:pt x="193" y="1035"/>
                  <a:pt x="194" y="1035"/>
                  <a:pt x="195" y="1035"/>
                </a:cubicBezTo>
                <a:cubicBezTo>
                  <a:pt x="195" y="1036"/>
                  <a:pt x="195" y="1036"/>
                  <a:pt x="195" y="1036"/>
                </a:cubicBezTo>
                <a:cubicBezTo>
                  <a:pt x="195" y="1036"/>
                  <a:pt x="195" y="1036"/>
                  <a:pt x="195" y="1035"/>
                </a:cubicBezTo>
                <a:cubicBezTo>
                  <a:pt x="202" y="1035"/>
                  <a:pt x="208" y="1035"/>
                  <a:pt x="214" y="1035"/>
                </a:cubicBezTo>
                <a:cubicBezTo>
                  <a:pt x="213" y="1036"/>
                  <a:pt x="213" y="1037"/>
                  <a:pt x="212" y="1038"/>
                </a:cubicBezTo>
                <a:cubicBezTo>
                  <a:pt x="212" y="1038"/>
                  <a:pt x="212" y="1038"/>
                  <a:pt x="212" y="1038"/>
                </a:cubicBezTo>
                <a:cubicBezTo>
                  <a:pt x="213" y="1037"/>
                  <a:pt x="214" y="1036"/>
                  <a:pt x="215" y="1035"/>
                </a:cubicBezTo>
                <a:cubicBezTo>
                  <a:pt x="215" y="1035"/>
                  <a:pt x="216" y="1035"/>
                  <a:pt x="217" y="1035"/>
                </a:cubicBezTo>
                <a:cubicBezTo>
                  <a:pt x="220" y="1035"/>
                  <a:pt x="225" y="1036"/>
                  <a:pt x="229" y="1036"/>
                </a:cubicBezTo>
                <a:cubicBezTo>
                  <a:pt x="227" y="1037"/>
                  <a:pt x="226" y="1038"/>
                  <a:pt x="224" y="1039"/>
                </a:cubicBezTo>
                <a:cubicBezTo>
                  <a:pt x="216" y="1038"/>
                  <a:pt x="206" y="1040"/>
                  <a:pt x="198" y="1043"/>
                </a:cubicBezTo>
                <a:close/>
                <a:moveTo>
                  <a:pt x="178" y="1034"/>
                </a:moveTo>
                <a:cubicBezTo>
                  <a:pt x="179" y="1034"/>
                  <a:pt x="180" y="1033"/>
                  <a:pt x="182" y="1033"/>
                </a:cubicBezTo>
                <a:cubicBezTo>
                  <a:pt x="182" y="1033"/>
                  <a:pt x="182" y="1033"/>
                  <a:pt x="183" y="1033"/>
                </a:cubicBezTo>
                <a:cubicBezTo>
                  <a:pt x="183" y="1033"/>
                  <a:pt x="182" y="1034"/>
                  <a:pt x="182" y="1034"/>
                </a:cubicBezTo>
                <a:cubicBezTo>
                  <a:pt x="182" y="1034"/>
                  <a:pt x="182" y="1034"/>
                  <a:pt x="182" y="1034"/>
                </a:cubicBezTo>
                <a:cubicBezTo>
                  <a:pt x="180" y="1034"/>
                  <a:pt x="179" y="1034"/>
                  <a:pt x="178" y="1034"/>
                </a:cubicBezTo>
                <a:cubicBezTo>
                  <a:pt x="178" y="1034"/>
                  <a:pt x="178" y="1034"/>
                  <a:pt x="178" y="1034"/>
                </a:cubicBezTo>
                <a:close/>
                <a:moveTo>
                  <a:pt x="178" y="1034"/>
                </a:moveTo>
                <a:cubicBezTo>
                  <a:pt x="177" y="1034"/>
                  <a:pt x="177" y="1034"/>
                  <a:pt x="176" y="1034"/>
                </a:cubicBezTo>
                <a:cubicBezTo>
                  <a:pt x="177" y="1034"/>
                  <a:pt x="177" y="1034"/>
                  <a:pt x="178" y="1034"/>
                </a:cubicBezTo>
                <a:cubicBezTo>
                  <a:pt x="178" y="1034"/>
                  <a:pt x="178" y="1034"/>
                  <a:pt x="178" y="1034"/>
                </a:cubicBezTo>
                <a:close/>
                <a:moveTo>
                  <a:pt x="158" y="1021"/>
                </a:moveTo>
                <a:cubicBezTo>
                  <a:pt x="158" y="1021"/>
                  <a:pt x="158" y="1021"/>
                  <a:pt x="159" y="1021"/>
                </a:cubicBezTo>
                <a:cubicBezTo>
                  <a:pt x="159" y="1021"/>
                  <a:pt x="159" y="1021"/>
                  <a:pt x="160" y="1021"/>
                </a:cubicBezTo>
                <a:cubicBezTo>
                  <a:pt x="160" y="1021"/>
                  <a:pt x="160" y="1020"/>
                  <a:pt x="159" y="1020"/>
                </a:cubicBezTo>
                <a:cubicBezTo>
                  <a:pt x="161" y="1019"/>
                  <a:pt x="162" y="1018"/>
                  <a:pt x="164" y="1017"/>
                </a:cubicBezTo>
                <a:cubicBezTo>
                  <a:pt x="167" y="1015"/>
                  <a:pt x="169" y="1014"/>
                  <a:pt x="172" y="1014"/>
                </a:cubicBezTo>
                <a:cubicBezTo>
                  <a:pt x="171" y="1014"/>
                  <a:pt x="171" y="1015"/>
                  <a:pt x="170" y="1016"/>
                </a:cubicBezTo>
                <a:cubicBezTo>
                  <a:pt x="166" y="1017"/>
                  <a:pt x="162" y="1020"/>
                  <a:pt x="160" y="1023"/>
                </a:cubicBezTo>
                <a:cubicBezTo>
                  <a:pt x="159" y="1022"/>
                  <a:pt x="159" y="1022"/>
                  <a:pt x="158" y="1021"/>
                </a:cubicBezTo>
                <a:close/>
                <a:moveTo>
                  <a:pt x="176" y="1008"/>
                </a:moveTo>
                <a:cubicBezTo>
                  <a:pt x="176" y="1009"/>
                  <a:pt x="176" y="1009"/>
                  <a:pt x="176" y="1009"/>
                </a:cubicBezTo>
                <a:cubicBezTo>
                  <a:pt x="175" y="1010"/>
                  <a:pt x="174" y="1010"/>
                  <a:pt x="172" y="1011"/>
                </a:cubicBezTo>
                <a:cubicBezTo>
                  <a:pt x="172" y="1010"/>
                  <a:pt x="172" y="1010"/>
                  <a:pt x="171" y="1010"/>
                </a:cubicBezTo>
                <a:cubicBezTo>
                  <a:pt x="173" y="1009"/>
                  <a:pt x="174" y="1009"/>
                  <a:pt x="175" y="1008"/>
                </a:cubicBezTo>
                <a:cubicBezTo>
                  <a:pt x="175" y="1008"/>
                  <a:pt x="175" y="1008"/>
                  <a:pt x="176" y="1008"/>
                </a:cubicBezTo>
                <a:close/>
                <a:moveTo>
                  <a:pt x="240" y="996"/>
                </a:moveTo>
                <a:cubicBezTo>
                  <a:pt x="239" y="996"/>
                  <a:pt x="239" y="995"/>
                  <a:pt x="239" y="994"/>
                </a:cubicBezTo>
                <a:cubicBezTo>
                  <a:pt x="239" y="994"/>
                  <a:pt x="239" y="994"/>
                  <a:pt x="238" y="994"/>
                </a:cubicBezTo>
                <a:cubicBezTo>
                  <a:pt x="237" y="995"/>
                  <a:pt x="237" y="995"/>
                  <a:pt x="236" y="996"/>
                </a:cubicBezTo>
                <a:cubicBezTo>
                  <a:pt x="236" y="995"/>
                  <a:pt x="237" y="993"/>
                  <a:pt x="238" y="992"/>
                </a:cubicBezTo>
                <a:cubicBezTo>
                  <a:pt x="239" y="994"/>
                  <a:pt x="241" y="995"/>
                  <a:pt x="242" y="996"/>
                </a:cubicBezTo>
                <a:cubicBezTo>
                  <a:pt x="241" y="996"/>
                  <a:pt x="240" y="996"/>
                  <a:pt x="240" y="996"/>
                </a:cubicBezTo>
                <a:close/>
                <a:moveTo>
                  <a:pt x="210" y="997"/>
                </a:moveTo>
                <a:cubicBezTo>
                  <a:pt x="211" y="997"/>
                  <a:pt x="211" y="997"/>
                  <a:pt x="212" y="997"/>
                </a:cubicBezTo>
                <a:cubicBezTo>
                  <a:pt x="212" y="997"/>
                  <a:pt x="212" y="998"/>
                  <a:pt x="211" y="998"/>
                </a:cubicBezTo>
                <a:cubicBezTo>
                  <a:pt x="211" y="998"/>
                  <a:pt x="210" y="997"/>
                  <a:pt x="210" y="997"/>
                </a:cubicBezTo>
                <a:close/>
                <a:moveTo>
                  <a:pt x="209" y="996"/>
                </a:moveTo>
                <a:cubicBezTo>
                  <a:pt x="206" y="993"/>
                  <a:pt x="202" y="989"/>
                  <a:pt x="198" y="986"/>
                </a:cubicBezTo>
                <a:cubicBezTo>
                  <a:pt x="199" y="985"/>
                  <a:pt x="200" y="985"/>
                  <a:pt x="200" y="984"/>
                </a:cubicBezTo>
                <a:cubicBezTo>
                  <a:pt x="204" y="988"/>
                  <a:pt x="209" y="992"/>
                  <a:pt x="213" y="996"/>
                </a:cubicBezTo>
                <a:cubicBezTo>
                  <a:pt x="213" y="996"/>
                  <a:pt x="213" y="996"/>
                  <a:pt x="213" y="996"/>
                </a:cubicBezTo>
                <a:cubicBezTo>
                  <a:pt x="212" y="996"/>
                  <a:pt x="210" y="996"/>
                  <a:pt x="209" y="996"/>
                </a:cubicBezTo>
                <a:close/>
                <a:moveTo>
                  <a:pt x="191" y="997"/>
                </a:moveTo>
                <a:cubicBezTo>
                  <a:pt x="193" y="995"/>
                  <a:pt x="196" y="992"/>
                  <a:pt x="199" y="990"/>
                </a:cubicBezTo>
                <a:cubicBezTo>
                  <a:pt x="199" y="991"/>
                  <a:pt x="199" y="991"/>
                  <a:pt x="199" y="991"/>
                </a:cubicBezTo>
                <a:cubicBezTo>
                  <a:pt x="198" y="992"/>
                  <a:pt x="197" y="993"/>
                  <a:pt x="197" y="993"/>
                </a:cubicBezTo>
                <a:cubicBezTo>
                  <a:pt x="196" y="993"/>
                  <a:pt x="197" y="994"/>
                  <a:pt x="197" y="994"/>
                </a:cubicBezTo>
                <a:cubicBezTo>
                  <a:pt x="198" y="993"/>
                  <a:pt x="199" y="992"/>
                  <a:pt x="200" y="992"/>
                </a:cubicBezTo>
                <a:cubicBezTo>
                  <a:pt x="201" y="991"/>
                  <a:pt x="200" y="992"/>
                  <a:pt x="200" y="992"/>
                </a:cubicBezTo>
                <a:cubicBezTo>
                  <a:pt x="199" y="994"/>
                  <a:pt x="197" y="995"/>
                  <a:pt x="197" y="997"/>
                </a:cubicBezTo>
                <a:cubicBezTo>
                  <a:pt x="196" y="997"/>
                  <a:pt x="197" y="997"/>
                  <a:pt x="196" y="997"/>
                </a:cubicBezTo>
                <a:cubicBezTo>
                  <a:pt x="195" y="997"/>
                  <a:pt x="193" y="997"/>
                  <a:pt x="191" y="997"/>
                </a:cubicBezTo>
                <a:close/>
                <a:moveTo>
                  <a:pt x="189" y="996"/>
                </a:moveTo>
                <a:cubicBezTo>
                  <a:pt x="189" y="996"/>
                  <a:pt x="189" y="996"/>
                  <a:pt x="189" y="996"/>
                </a:cubicBezTo>
                <a:cubicBezTo>
                  <a:pt x="189" y="996"/>
                  <a:pt x="189" y="995"/>
                  <a:pt x="190" y="995"/>
                </a:cubicBezTo>
                <a:cubicBezTo>
                  <a:pt x="190" y="994"/>
                  <a:pt x="191" y="993"/>
                  <a:pt x="192" y="992"/>
                </a:cubicBezTo>
                <a:cubicBezTo>
                  <a:pt x="194" y="991"/>
                  <a:pt x="196" y="990"/>
                  <a:pt x="198" y="989"/>
                </a:cubicBezTo>
                <a:cubicBezTo>
                  <a:pt x="198" y="988"/>
                  <a:pt x="198" y="988"/>
                  <a:pt x="197" y="988"/>
                </a:cubicBezTo>
                <a:cubicBezTo>
                  <a:pt x="197" y="988"/>
                  <a:pt x="196" y="988"/>
                  <a:pt x="195" y="989"/>
                </a:cubicBezTo>
                <a:cubicBezTo>
                  <a:pt x="196" y="988"/>
                  <a:pt x="197" y="987"/>
                  <a:pt x="198" y="986"/>
                </a:cubicBezTo>
                <a:cubicBezTo>
                  <a:pt x="199" y="987"/>
                  <a:pt x="199" y="988"/>
                  <a:pt x="200" y="988"/>
                </a:cubicBezTo>
                <a:cubicBezTo>
                  <a:pt x="200" y="988"/>
                  <a:pt x="200" y="988"/>
                  <a:pt x="200" y="988"/>
                </a:cubicBezTo>
                <a:cubicBezTo>
                  <a:pt x="196" y="990"/>
                  <a:pt x="193" y="993"/>
                  <a:pt x="190" y="997"/>
                </a:cubicBezTo>
                <a:cubicBezTo>
                  <a:pt x="190" y="997"/>
                  <a:pt x="190" y="997"/>
                  <a:pt x="190" y="997"/>
                </a:cubicBezTo>
                <a:cubicBezTo>
                  <a:pt x="189" y="997"/>
                  <a:pt x="189" y="997"/>
                  <a:pt x="188" y="997"/>
                </a:cubicBezTo>
                <a:cubicBezTo>
                  <a:pt x="188" y="997"/>
                  <a:pt x="188" y="997"/>
                  <a:pt x="189" y="996"/>
                </a:cubicBezTo>
                <a:close/>
                <a:moveTo>
                  <a:pt x="200" y="997"/>
                </a:moveTo>
                <a:cubicBezTo>
                  <a:pt x="202" y="997"/>
                  <a:pt x="204" y="997"/>
                  <a:pt x="206" y="996"/>
                </a:cubicBezTo>
                <a:cubicBezTo>
                  <a:pt x="207" y="996"/>
                  <a:pt x="206" y="995"/>
                  <a:pt x="206" y="995"/>
                </a:cubicBezTo>
                <a:cubicBezTo>
                  <a:pt x="204" y="996"/>
                  <a:pt x="203" y="996"/>
                  <a:pt x="201" y="996"/>
                </a:cubicBezTo>
                <a:cubicBezTo>
                  <a:pt x="201" y="995"/>
                  <a:pt x="202" y="995"/>
                  <a:pt x="202" y="994"/>
                </a:cubicBezTo>
                <a:cubicBezTo>
                  <a:pt x="203" y="994"/>
                  <a:pt x="202" y="993"/>
                  <a:pt x="202" y="993"/>
                </a:cubicBezTo>
                <a:cubicBezTo>
                  <a:pt x="201" y="994"/>
                  <a:pt x="200" y="994"/>
                  <a:pt x="199" y="995"/>
                </a:cubicBezTo>
                <a:cubicBezTo>
                  <a:pt x="200" y="994"/>
                  <a:pt x="200" y="993"/>
                  <a:pt x="200" y="993"/>
                </a:cubicBezTo>
                <a:cubicBezTo>
                  <a:pt x="201" y="992"/>
                  <a:pt x="202" y="991"/>
                  <a:pt x="202" y="990"/>
                </a:cubicBezTo>
                <a:cubicBezTo>
                  <a:pt x="201" y="990"/>
                  <a:pt x="200" y="990"/>
                  <a:pt x="200" y="990"/>
                </a:cubicBezTo>
                <a:cubicBezTo>
                  <a:pt x="200" y="990"/>
                  <a:pt x="200" y="989"/>
                  <a:pt x="201" y="989"/>
                </a:cubicBezTo>
                <a:cubicBezTo>
                  <a:pt x="201" y="989"/>
                  <a:pt x="201" y="989"/>
                  <a:pt x="201" y="989"/>
                </a:cubicBezTo>
                <a:cubicBezTo>
                  <a:pt x="203" y="991"/>
                  <a:pt x="206" y="994"/>
                  <a:pt x="209" y="996"/>
                </a:cubicBezTo>
                <a:cubicBezTo>
                  <a:pt x="205" y="997"/>
                  <a:pt x="202" y="997"/>
                  <a:pt x="198" y="997"/>
                </a:cubicBezTo>
                <a:cubicBezTo>
                  <a:pt x="199" y="996"/>
                  <a:pt x="199" y="996"/>
                  <a:pt x="200" y="995"/>
                </a:cubicBezTo>
                <a:cubicBezTo>
                  <a:pt x="200" y="996"/>
                  <a:pt x="200" y="996"/>
                  <a:pt x="200" y="996"/>
                </a:cubicBezTo>
                <a:cubicBezTo>
                  <a:pt x="199" y="996"/>
                  <a:pt x="199" y="997"/>
                  <a:pt x="200" y="997"/>
                </a:cubicBezTo>
                <a:close/>
                <a:moveTo>
                  <a:pt x="214" y="967"/>
                </a:moveTo>
                <a:cubicBezTo>
                  <a:pt x="215" y="966"/>
                  <a:pt x="216" y="966"/>
                  <a:pt x="217" y="965"/>
                </a:cubicBezTo>
                <a:cubicBezTo>
                  <a:pt x="217" y="965"/>
                  <a:pt x="217" y="965"/>
                  <a:pt x="218" y="965"/>
                </a:cubicBezTo>
                <a:cubicBezTo>
                  <a:pt x="218" y="966"/>
                  <a:pt x="219" y="967"/>
                  <a:pt x="219" y="967"/>
                </a:cubicBezTo>
                <a:cubicBezTo>
                  <a:pt x="218" y="968"/>
                  <a:pt x="218" y="968"/>
                  <a:pt x="217" y="969"/>
                </a:cubicBezTo>
                <a:cubicBezTo>
                  <a:pt x="216" y="968"/>
                  <a:pt x="215" y="968"/>
                  <a:pt x="214" y="967"/>
                </a:cubicBezTo>
                <a:close/>
                <a:moveTo>
                  <a:pt x="199" y="966"/>
                </a:moveTo>
                <a:cubicBezTo>
                  <a:pt x="199" y="966"/>
                  <a:pt x="199" y="966"/>
                  <a:pt x="199" y="966"/>
                </a:cubicBezTo>
                <a:cubicBezTo>
                  <a:pt x="199" y="966"/>
                  <a:pt x="199" y="966"/>
                  <a:pt x="199" y="966"/>
                </a:cubicBezTo>
                <a:cubicBezTo>
                  <a:pt x="199" y="966"/>
                  <a:pt x="199" y="966"/>
                  <a:pt x="199" y="966"/>
                </a:cubicBezTo>
                <a:cubicBezTo>
                  <a:pt x="200" y="966"/>
                  <a:pt x="201" y="965"/>
                  <a:pt x="203" y="964"/>
                </a:cubicBezTo>
                <a:cubicBezTo>
                  <a:pt x="203" y="964"/>
                  <a:pt x="203" y="965"/>
                  <a:pt x="203" y="965"/>
                </a:cubicBezTo>
                <a:cubicBezTo>
                  <a:pt x="204" y="965"/>
                  <a:pt x="204" y="965"/>
                  <a:pt x="204" y="964"/>
                </a:cubicBezTo>
                <a:cubicBezTo>
                  <a:pt x="208" y="964"/>
                  <a:pt x="213" y="964"/>
                  <a:pt x="217" y="964"/>
                </a:cubicBezTo>
                <a:cubicBezTo>
                  <a:pt x="217" y="964"/>
                  <a:pt x="217" y="964"/>
                  <a:pt x="217" y="964"/>
                </a:cubicBezTo>
                <a:cubicBezTo>
                  <a:pt x="217" y="964"/>
                  <a:pt x="217" y="964"/>
                  <a:pt x="217" y="964"/>
                </a:cubicBezTo>
                <a:cubicBezTo>
                  <a:pt x="211" y="965"/>
                  <a:pt x="205" y="966"/>
                  <a:pt x="199" y="966"/>
                </a:cubicBezTo>
                <a:close/>
                <a:moveTo>
                  <a:pt x="202" y="925"/>
                </a:moveTo>
                <a:cubicBezTo>
                  <a:pt x="203" y="926"/>
                  <a:pt x="205" y="928"/>
                  <a:pt x="206" y="930"/>
                </a:cubicBezTo>
                <a:cubicBezTo>
                  <a:pt x="204" y="931"/>
                  <a:pt x="202" y="933"/>
                  <a:pt x="200" y="935"/>
                </a:cubicBezTo>
                <a:cubicBezTo>
                  <a:pt x="200" y="931"/>
                  <a:pt x="200" y="927"/>
                  <a:pt x="202" y="925"/>
                </a:cubicBezTo>
                <a:close/>
                <a:moveTo>
                  <a:pt x="208" y="927"/>
                </a:moveTo>
                <a:cubicBezTo>
                  <a:pt x="208" y="927"/>
                  <a:pt x="208" y="927"/>
                  <a:pt x="209" y="927"/>
                </a:cubicBezTo>
                <a:cubicBezTo>
                  <a:pt x="208" y="928"/>
                  <a:pt x="208" y="928"/>
                  <a:pt x="208" y="928"/>
                </a:cubicBezTo>
                <a:cubicBezTo>
                  <a:pt x="208" y="928"/>
                  <a:pt x="208" y="927"/>
                  <a:pt x="208" y="927"/>
                </a:cubicBezTo>
                <a:close/>
                <a:moveTo>
                  <a:pt x="214" y="924"/>
                </a:moveTo>
                <a:cubicBezTo>
                  <a:pt x="214" y="926"/>
                  <a:pt x="214" y="929"/>
                  <a:pt x="215" y="931"/>
                </a:cubicBezTo>
                <a:cubicBezTo>
                  <a:pt x="213" y="932"/>
                  <a:pt x="212" y="933"/>
                  <a:pt x="211" y="934"/>
                </a:cubicBezTo>
                <a:cubicBezTo>
                  <a:pt x="210" y="933"/>
                  <a:pt x="209" y="932"/>
                  <a:pt x="208" y="931"/>
                </a:cubicBezTo>
                <a:cubicBezTo>
                  <a:pt x="208" y="930"/>
                  <a:pt x="208" y="930"/>
                  <a:pt x="208" y="929"/>
                </a:cubicBezTo>
                <a:cubicBezTo>
                  <a:pt x="210" y="927"/>
                  <a:pt x="212" y="926"/>
                  <a:pt x="214" y="924"/>
                </a:cubicBezTo>
                <a:close/>
                <a:moveTo>
                  <a:pt x="279" y="888"/>
                </a:moveTo>
                <a:cubicBezTo>
                  <a:pt x="278" y="888"/>
                  <a:pt x="277" y="888"/>
                  <a:pt x="276" y="888"/>
                </a:cubicBezTo>
                <a:cubicBezTo>
                  <a:pt x="276" y="888"/>
                  <a:pt x="276" y="888"/>
                  <a:pt x="276" y="888"/>
                </a:cubicBezTo>
                <a:cubicBezTo>
                  <a:pt x="278" y="887"/>
                  <a:pt x="281" y="886"/>
                  <a:pt x="279" y="888"/>
                </a:cubicBezTo>
                <a:close/>
                <a:moveTo>
                  <a:pt x="330" y="784"/>
                </a:moveTo>
                <a:cubicBezTo>
                  <a:pt x="330" y="784"/>
                  <a:pt x="331" y="783"/>
                  <a:pt x="331" y="783"/>
                </a:cubicBezTo>
                <a:cubicBezTo>
                  <a:pt x="330" y="786"/>
                  <a:pt x="329" y="789"/>
                  <a:pt x="328" y="792"/>
                </a:cubicBezTo>
                <a:cubicBezTo>
                  <a:pt x="328" y="794"/>
                  <a:pt x="327" y="795"/>
                  <a:pt x="327" y="796"/>
                </a:cubicBezTo>
                <a:cubicBezTo>
                  <a:pt x="328" y="792"/>
                  <a:pt x="329" y="788"/>
                  <a:pt x="330" y="784"/>
                </a:cubicBezTo>
                <a:close/>
                <a:moveTo>
                  <a:pt x="352" y="711"/>
                </a:moveTo>
                <a:cubicBezTo>
                  <a:pt x="353" y="711"/>
                  <a:pt x="354" y="711"/>
                  <a:pt x="355" y="711"/>
                </a:cubicBezTo>
                <a:cubicBezTo>
                  <a:pt x="354" y="713"/>
                  <a:pt x="354" y="714"/>
                  <a:pt x="354" y="716"/>
                </a:cubicBezTo>
                <a:cubicBezTo>
                  <a:pt x="352" y="716"/>
                  <a:pt x="350" y="716"/>
                  <a:pt x="348" y="716"/>
                </a:cubicBezTo>
                <a:cubicBezTo>
                  <a:pt x="348" y="715"/>
                  <a:pt x="349" y="715"/>
                  <a:pt x="349" y="715"/>
                </a:cubicBezTo>
                <a:cubicBezTo>
                  <a:pt x="350" y="713"/>
                  <a:pt x="351" y="712"/>
                  <a:pt x="352" y="711"/>
                </a:cubicBezTo>
                <a:close/>
                <a:moveTo>
                  <a:pt x="349" y="714"/>
                </a:moveTo>
                <a:cubicBezTo>
                  <a:pt x="349" y="713"/>
                  <a:pt x="349" y="712"/>
                  <a:pt x="350" y="711"/>
                </a:cubicBezTo>
                <a:cubicBezTo>
                  <a:pt x="350" y="711"/>
                  <a:pt x="351" y="711"/>
                  <a:pt x="352" y="711"/>
                </a:cubicBezTo>
                <a:cubicBezTo>
                  <a:pt x="351" y="712"/>
                  <a:pt x="350" y="713"/>
                  <a:pt x="349" y="714"/>
                </a:cubicBezTo>
                <a:close/>
                <a:moveTo>
                  <a:pt x="364" y="704"/>
                </a:moveTo>
                <a:cubicBezTo>
                  <a:pt x="366" y="702"/>
                  <a:pt x="369" y="700"/>
                  <a:pt x="373" y="699"/>
                </a:cubicBezTo>
                <a:cubicBezTo>
                  <a:pt x="373" y="699"/>
                  <a:pt x="373" y="699"/>
                  <a:pt x="373" y="698"/>
                </a:cubicBezTo>
                <a:cubicBezTo>
                  <a:pt x="373" y="698"/>
                  <a:pt x="374" y="698"/>
                  <a:pt x="374" y="698"/>
                </a:cubicBezTo>
                <a:cubicBezTo>
                  <a:pt x="375" y="699"/>
                  <a:pt x="376" y="700"/>
                  <a:pt x="376" y="700"/>
                </a:cubicBezTo>
                <a:cubicBezTo>
                  <a:pt x="377" y="701"/>
                  <a:pt x="378" y="701"/>
                  <a:pt x="379" y="702"/>
                </a:cubicBezTo>
                <a:cubicBezTo>
                  <a:pt x="377" y="703"/>
                  <a:pt x="375" y="704"/>
                  <a:pt x="372" y="705"/>
                </a:cubicBezTo>
                <a:cubicBezTo>
                  <a:pt x="373" y="704"/>
                  <a:pt x="374" y="703"/>
                  <a:pt x="375" y="702"/>
                </a:cubicBezTo>
                <a:cubicBezTo>
                  <a:pt x="376" y="702"/>
                  <a:pt x="375" y="701"/>
                  <a:pt x="375" y="701"/>
                </a:cubicBezTo>
                <a:cubicBezTo>
                  <a:pt x="375" y="701"/>
                  <a:pt x="374" y="701"/>
                  <a:pt x="374" y="702"/>
                </a:cubicBezTo>
                <a:cubicBezTo>
                  <a:pt x="374" y="701"/>
                  <a:pt x="374" y="701"/>
                  <a:pt x="374" y="701"/>
                </a:cubicBezTo>
                <a:cubicBezTo>
                  <a:pt x="370" y="701"/>
                  <a:pt x="366" y="703"/>
                  <a:pt x="363" y="706"/>
                </a:cubicBezTo>
                <a:cubicBezTo>
                  <a:pt x="363" y="706"/>
                  <a:pt x="363" y="706"/>
                  <a:pt x="364" y="707"/>
                </a:cubicBezTo>
                <a:cubicBezTo>
                  <a:pt x="363" y="708"/>
                  <a:pt x="362" y="709"/>
                  <a:pt x="361" y="711"/>
                </a:cubicBezTo>
                <a:cubicBezTo>
                  <a:pt x="359" y="711"/>
                  <a:pt x="358" y="711"/>
                  <a:pt x="356" y="711"/>
                </a:cubicBezTo>
                <a:cubicBezTo>
                  <a:pt x="357" y="707"/>
                  <a:pt x="358" y="703"/>
                  <a:pt x="359" y="699"/>
                </a:cubicBezTo>
                <a:cubicBezTo>
                  <a:pt x="363" y="698"/>
                  <a:pt x="368" y="698"/>
                  <a:pt x="372" y="698"/>
                </a:cubicBezTo>
                <a:cubicBezTo>
                  <a:pt x="368" y="699"/>
                  <a:pt x="365" y="701"/>
                  <a:pt x="363" y="703"/>
                </a:cubicBezTo>
                <a:cubicBezTo>
                  <a:pt x="362" y="704"/>
                  <a:pt x="363" y="704"/>
                  <a:pt x="364" y="704"/>
                </a:cubicBezTo>
                <a:close/>
                <a:moveTo>
                  <a:pt x="416" y="702"/>
                </a:moveTo>
                <a:cubicBezTo>
                  <a:pt x="411" y="704"/>
                  <a:pt x="406" y="706"/>
                  <a:pt x="400" y="709"/>
                </a:cubicBezTo>
                <a:cubicBezTo>
                  <a:pt x="397" y="709"/>
                  <a:pt x="393" y="709"/>
                  <a:pt x="390" y="709"/>
                </a:cubicBezTo>
                <a:cubicBezTo>
                  <a:pt x="387" y="708"/>
                  <a:pt x="384" y="706"/>
                  <a:pt x="381" y="703"/>
                </a:cubicBezTo>
                <a:cubicBezTo>
                  <a:pt x="387" y="701"/>
                  <a:pt x="394" y="700"/>
                  <a:pt x="400" y="698"/>
                </a:cubicBezTo>
                <a:cubicBezTo>
                  <a:pt x="403" y="698"/>
                  <a:pt x="407" y="698"/>
                  <a:pt x="410" y="698"/>
                </a:cubicBezTo>
                <a:cubicBezTo>
                  <a:pt x="412" y="699"/>
                  <a:pt x="414" y="700"/>
                  <a:pt x="416" y="702"/>
                </a:cubicBezTo>
                <a:close/>
                <a:moveTo>
                  <a:pt x="411" y="698"/>
                </a:moveTo>
                <a:cubicBezTo>
                  <a:pt x="412" y="698"/>
                  <a:pt x="412" y="698"/>
                  <a:pt x="413" y="698"/>
                </a:cubicBezTo>
                <a:cubicBezTo>
                  <a:pt x="418" y="698"/>
                  <a:pt x="423" y="697"/>
                  <a:pt x="429" y="697"/>
                </a:cubicBezTo>
                <a:cubicBezTo>
                  <a:pt x="425" y="699"/>
                  <a:pt x="420" y="700"/>
                  <a:pt x="416" y="702"/>
                </a:cubicBezTo>
                <a:cubicBezTo>
                  <a:pt x="415" y="700"/>
                  <a:pt x="413" y="699"/>
                  <a:pt x="411" y="698"/>
                </a:cubicBezTo>
                <a:close/>
                <a:moveTo>
                  <a:pt x="418" y="714"/>
                </a:moveTo>
                <a:cubicBezTo>
                  <a:pt x="418" y="714"/>
                  <a:pt x="417" y="714"/>
                  <a:pt x="416" y="714"/>
                </a:cubicBezTo>
                <a:cubicBezTo>
                  <a:pt x="417" y="714"/>
                  <a:pt x="418" y="714"/>
                  <a:pt x="418" y="714"/>
                </a:cubicBezTo>
                <a:cubicBezTo>
                  <a:pt x="418" y="714"/>
                  <a:pt x="418" y="714"/>
                  <a:pt x="418" y="714"/>
                </a:cubicBezTo>
                <a:close/>
                <a:moveTo>
                  <a:pt x="463" y="715"/>
                </a:moveTo>
                <a:cubicBezTo>
                  <a:pt x="463" y="715"/>
                  <a:pt x="463" y="715"/>
                  <a:pt x="463" y="715"/>
                </a:cubicBezTo>
                <a:cubicBezTo>
                  <a:pt x="464" y="715"/>
                  <a:pt x="464" y="715"/>
                  <a:pt x="465" y="715"/>
                </a:cubicBezTo>
                <a:cubicBezTo>
                  <a:pt x="464" y="715"/>
                  <a:pt x="464" y="715"/>
                  <a:pt x="463" y="715"/>
                </a:cubicBezTo>
                <a:close/>
                <a:moveTo>
                  <a:pt x="466" y="716"/>
                </a:moveTo>
                <a:cubicBezTo>
                  <a:pt x="466" y="716"/>
                  <a:pt x="466" y="717"/>
                  <a:pt x="467" y="718"/>
                </a:cubicBezTo>
                <a:cubicBezTo>
                  <a:pt x="467" y="718"/>
                  <a:pt x="467" y="718"/>
                  <a:pt x="466" y="718"/>
                </a:cubicBezTo>
                <a:cubicBezTo>
                  <a:pt x="466" y="717"/>
                  <a:pt x="466" y="717"/>
                  <a:pt x="466" y="717"/>
                </a:cubicBezTo>
                <a:cubicBezTo>
                  <a:pt x="465" y="717"/>
                  <a:pt x="464" y="717"/>
                  <a:pt x="463" y="717"/>
                </a:cubicBezTo>
                <a:cubicBezTo>
                  <a:pt x="463" y="717"/>
                  <a:pt x="463" y="716"/>
                  <a:pt x="463" y="716"/>
                </a:cubicBezTo>
                <a:cubicBezTo>
                  <a:pt x="464" y="716"/>
                  <a:pt x="465" y="716"/>
                  <a:pt x="466" y="716"/>
                </a:cubicBezTo>
                <a:close/>
                <a:moveTo>
                  <a:pt x="512" y="773"/>
                </a:moveTo>
                <a:cubicBezTo>
                  <a:pt x="513" y="774"/>
                  <a:pt x="513" y="776"/>
                  <a:pt x="513" y="778"/>
                </a:cubicBezTo>
                <a:cubicBezTo>
                  <a:pt x="513" y="776"/>
                  <a:pt x="513" y="774"/>
                  <a:pt x="512" y="773"/>
                </a:cubicBezTo>
                <a:cubicBezTo>
                  <a:pt x="512" y="773"/>
                  <a:pt x="512" y="773"/>
                  <a:pt x="512" y="773"/>
                </a:cubicBezTo>
                <a:close/>
                <a:moveTo>
                  <a:pt x="522" y="810"/>
                </a:moveTo>
                <a:cubicBezTo>
                  <a:pt x="522" y="810"/>
                  <a:pt x="522" y="810"/>
                  <a:pt x="522" y="810"/>
                </a:cubicBezTo>
                <a:cubicBezTo>
                  <a:pt x="521" y="810"/>
                  <a:pt x="521" y="810"/>
                  <a:pt x="521" y="810"/>
                </a:cubicBezTo>
                <a:cubicBezTo>
                  <a:pt x="520" y="807"/>
                  <a:pt x="520" y="804"/>
                  <a:pt x="519" y="802"/>
                </a:cubicBezTo>
                <a:cubicBezTo>
                  <a:pt x="520" y="804"/>
                  <a:pt x="521" y="807"/>
                  <a:pt x="521" y="810"/>
                </a:cubicBezTo>
                <a:cubicBezTo>
                  <a:pt x="521" y="810"/>
                  <a:pt x="522" y="810"/>
                  <a:pt x="522" y="810"/>
                </a:cubicBezTo>
                <a:cubicBezTo>
                  <a:pt x="522" y="810"/>
                  <a:pt x="522" y="810"/>
                  <a:pt x="522" y="810"/>
                </a:cubicBezTo>
                <a:close/>
                <a:moveTo>
                  <a:pt x="523" y="847"/>
                </a:moveTo>
                <a:cubicBezTo>
                  <a:pt x="523" y="847"/>
                  <a:pt x="523" y="847"/>
                  <a:pt x="522" y="847"/>
                </a:cubicBezTo>
                <a:cubicBezTo>
                  <a:pt x="522" y="847"/>
                  <a:pt x="522" y="847"/>
                  <a:pt x="522" y="847"/>
                </a:cubicBezTo>
                <a:cubicBezTo>
                  <a:pt x="522" y="846"/>
                  <a:pt x="522" y="845"/>
                  <a:pt x="522" y="845"/>
                </a:cubicBezTo>
                <a:cubicBezTo>
                  <a:pt x="522" y="845"/>
                  <a:pt x="522" y="845"/>
                  <a:pt x="522" y="845"/>
                </a:cubicBezTo>
                <a:cubicBezTo>
                  <a:pt x="523" y="846"/>
                  <a:pt x="523" y="846"/>
                  <a:pt x="523" y="847"/>
                </a:cubicBezTo>
                <a:close/>
                <a:moveTo>
                  <a:pt x="594" y="880"/>
                </a:moveTo>
                <a:cubicBezTo>
                  <a:pt x="589" y="880"/>
                  <a:pt x="585" y="879"/>
                  <a:pt x="580" y="879"/>
                </a:cubicBezTo>
                <a:cubicBezTo>
                  <a:pt x="580" y="879"/>
                  <a:pt x="580" y="879"/>
                  <a:pt x="580" y="879"/>
                </a:cubicBezTo>
                <a:cubicBezTo>
                  <a:pt x="585" y="879"/>
                  <a:pt x="590" y="879"/>
                  <a:pt x="594" y="880"/>
                </a:cubicBezTo>
                <a:close/>
                <a:moveTo>
                  <a:pt x="561" y="885"/>
                </a:moveTo>
                <a:cubicBezTo>
                  <a:pt x="561" y="885"/>
                  <a:pt x="561" y="885"/>
                  <a:pt x="562" y="884"/>
                </a:cubicBezTo>
                <a:cubicBezTo>
                  <a:pt x="562" y="883"/>
                  <a:pt x="561" y="883"/>
                  <a:pt x="561" y="884"/>
                </a:cubicBezTo>
                <a:cubicBezTo>
                  <a:pt x="561" y="884"/>
                  <a:pt x="560" y="884"/>
                  <a:pt x="560" y="884"/>
                </a:cubicBezTo>
                <a:cubicBezTo>
                  <a:pt x="560" y="884"/>
                  <a:pt x="559" y="884"/>
                  <a:pt x="558" y="883"/>
                </a:cubicBezTo>
                <a:cubicBezTo>
                  <a:pt x="557" y="883"/>
                  <a:pt x="557" y="884"/>
                  <a:pt x="558" y="884"/>
                </a:cubicBezTo>
                <a:cubicBezTo>
                  <a:pt x="558" y="885"/>
                  <a:pt x="559" y="885"/>
                  <a:pt x="560" y="886"/>
                </a:cubicBezTo>
                <a:cubicBezTo>
                  <a:pt x="560" y="886"/>
                  <a:pt x="560" y="887"/>
                  <a:pt x="561" y="887"/>
                </a:cubicBezTo>
                <a:cubicBezTo>
                  <a:pt x="561" y="887"/>
                  <a:pt x="562" y="886"/>
                  <a:pt x="562" y="886"/>
                </a:cubicBezTo>
                <a:cubicBezTo>
                  <a:pt x="562" y="887"/>
                  <a:pt x="563" y="887"/>
                  <a:pt x="563" y="887"/>
                </a:cubicBezTo>
                <a:cubicBezTo>
                  <a:pt x="563" y="887"/>
                  <a:pt x="563" y="887"/>
                  <a:pt x="563" y="887"/>
                </a:cubicBezTo>
                <a:cubicBezTo>
                  <a:pt x="564" y="888"/>
                  <a:pt x="564" y="888"/>
                  <a:pt x="564" y="889"/>
                </a:cubicBezTo>
                <a:cubicBezTo>
                  <a:pt x="564" y="890"/>
                  <a:pt x="565" y="890"/>
                  <a:pt x="565" y="891"/>
                </a:cubicBezTo>
                <a:cubicBezTo>
                  <a:pt x="565" y="891"/>
                  <a:pt x="565" y="891"/>
                  <a:pt x="566" y="891"/>
                </a:cubicBezTo>
                <a:cubicBezTo>
                  <a:pt x="567" y="892"/>
                  <a:pt x="568" y="893"/>
                  <a:pt x="569" y="895"/>
                </a:cubicBezTo>
                <a:cubicBezTo>
                  <a:pt x="565" y="895"/>
                  <a:pt x="560" y="895"/>
                  <a:pt x="556" y="896"/>
                </a:cubicBezTo>
                <a:cubicBezTo>
                  <a:pt x="556" y="895"/>
                  <a:pt x="555" y="895"/>
                  <a:pt x="555" y="895"/>
                </a:cubicBezTo>
                <a:cubicBezTo>
                  <a:pt x="555" y="894"/>
                  <a:pt x="552" y="891"/>
                  <a:pt x="550" y="890"/>
                </a:cubicBezTo>
                <a:cubicBezTo>
                  <a:pt x="549" y="887"/>
                  <a:pt x="547" y="883"/>
                  <a:pt x="546" y="880"/>
                </a:cubicBezTo>
                <a:cubicBezTo>
                  <a:pt x="554" y="880"/>
                  <a:pt x="563" y="880"/>
                  <a:pt x="571" y="881"/>
                </a:cubicBezTo>
                <a:cubicBezTo>
                  <a:pt x="571" y="881"/>
                  <a:pt x="572" y="881"/>
                  <a:pt x="572" y="881"/>
                </a:cubicBezTo>
                <a:cubicBezTo>
                  <a:pt x="571" y="881"/>
                  <a:pt x="570" y="882"/>
                  <a:pt x="569" y="882"/>
                </a:cubicBezTo>
                <a:cubicBezTo>
                  <a:pt x="567" y="883"/>
                  <a:pt x="565" y="884"/>
                  <a:pt x="563" y="884"/>
                </a:cubicBezTo>
                <a:cubicBezTo>
                  <a:pt x="563" y="885"/>
                  <a:pt x="562" y="885"/>
                  <a:pt x="562" y="885"/>
                </a:cubicBezTo>
                <a:cubicBezTo>
                  <a:pt x="561" y="885"/>
                  <a:pt x="561" y="885"/>
                  <a:pt x="561" y="885"/>
                </a:cubicBezTo>
                <a:close/>
                <a:moveTo>
                  <a:pt x="611" y="894"/>
                </a:moveTo>
                <a:cubicBezTo>
                  <a:pt x="611" y="894"/>
                  <a:pt x="612" y="894"/>
                  <a:pt x="612" y="894"/>
                </a:cubicBezTo>
                <a:cubicBezTo>
                  <a:pt x="611" y="895"/>
                  <a:pt x="610" y="896"/>
                  <a:pt x="610" y="897"/>
                </a:cubicBezTo>
                <a:cubicBezTo>
                  <a:pt x="608" y="899"/>
                  <a:pt x="606" y="901"/>
                  <a:pt x="604" y="903"/>
                </a:cubicBezTo>
                <a:cubicBezTo>
                  <a:pt x="603" y="905"/>
                  <a:pt x="601" y="907"/>
                  <a:pt x="599" y="909"/>
                </a:cubicBezTo>
                <a:cubicBezTo>
                  <a:pt x="599" y="909"/>
                  <a:pt x="598" y="909"/>
                  <a:pt x="598" y="909"/>
                </a:cubicBezTo>
                <a:cubicBezTo>
                  <a:pt x="598" y="909"/>
                  <a:pt x="598" y="909"/>
                  <a:pt x="598" y="909"/>
                </a:cubicBezTo>
                <a:cubicBezTo>
                  <a:pt x="598" y="909"/>
                  <a:pt x="598" y="909"/>
                  <a:pt x="599" y="908"/>
                </a:cubicBezTo>
                <a:cubicBezTo>
                  <a:pt x="601" y="904"/>
                  <a:pt x="604" y="900"/>
                  <a:pt x="608" y="897"/>
                </a:cubicBezTo>
                <a:cubicBezTo>
                  <a:pt x="609" y="896"/>
                  <a:pt x="610" y="895"/>
                  <a:pt x="611" y="894"/>
                </a:cubicBezTo>
                <a:close/>
                <a:moveTo>
                  <a:pt x="603" y="908"/>
                </a:moveTo>
                <a:cubicBezTo>
                  <a:pt x="604" y="906"/>
                  <a:pt x="606" y="905"/>
                  <a:pt x="607" y="903"/>
                </a:cubicBezTo>
                <a:cubicBezTo>
                  <a:pt x="609" y="900"/>
                  <a:pt x="612" y="898"/>
                  <a:pt x="614" y="896"/>
                </a:cubicBezTo>
                <a:cubicBezTo>
                  <a:pt x="611" y="900"/>
                  <a:pt x="607" y="904"/>
                  <a:pt x="603" y="908"/>
                </a:cubicBezTo>
                <a:close/>
                <a:moveTo>
                  <a:pt x="617" y="894"/>
                </a:moveTo>
                <a:cubicBezTo>
                  <a:pt x="617" y="894"/>
                  <a:pt x="617" y="894"/>
                  <a:pt x="617" y="894"/>
                </a:cubicBezTo>
                <a:cubicBezTo>
                  <a:pt x="617" y="895"/>
                  <a:pt x="616" y="895"/>
                  <a:pt x="616" y="896"/>
                </a:cubicBezTo>
                <a:cubicBezTo>
                  <a:pt x="616" y="895"/>
                  <a:pt x="617" y="895"/>
                  <a:pt x="617" y="894"/>
                </a:cubicBezTo>
                <a:close/>
                <a:moveTo>
                  <a:pt x="586" y="929"/>
                </a:moveTo>
                <a:cubicBezTo>
                  <a:pt x="586" y="930"/>
                  <a:pt x="587" y="931"/>
                  <a:pt x="587" y="931"/>
                </a:cubicBezTo>
                <a:cubicBezTo>
                  <a:pt x="587" y="932"/>
                  <a:pt x="587" y="933"/>
                  <a:pt x="587" y="934"/>
                </a:cubicBezTo>
                <a:cubicBezTo>
                  <a:pt x="585" y="936"/>
                  <a:pt x="583" y="938"/>
                  <a:pt x="581" y="939"/>
                </a:cubicBezTo>
                <a:cubicBezTo>
                  <a:pt x="579" y="937"/>
                  <a:pt x="577" y="935"/>
                  <a:pt x="575" y="933"/>
                </a:cubicBezTo>
                <a:cubicBezTo>
                  <a:pt x="576" y="932"/>
                  <a:pt x="577" y="931"/>
                  <a:pt x="578" y="930"/>
                </a:cubicBezTo>
                <a:cubicBezTo>
                  <a:pt x="581" y="930"/>
                  <a:pt x="583" y="929"/>
                  <a:pt x="586" y="929"/>
                </a:cubicBezTo>
                <a:close/>
                <a:moveTo>
                  <a:pt x="579" y="929"/>
                </a:moveTo>
                <a:cubicBezTo>
                  <a:pt x="580" y="928"/>
                  <a:pt x="582" y="926"/>
                  <a:pt x="583" y="925"/>
                </a:cubicBezTo>
                <a:cubicBezTo>
                  <a:pt x="584" y="926"/>
                  <a:pt x="585" y="928"/>
                  <a:pt x="586" y="929"/>
                </a:cubicBezTo>
                <a:cubicBezTo>
                  <a:pt x="583" y="929"/>
                  <a:pt x="581" y="929"/>
                  <a:pt x="579" y="929"/>
                </a:cubicBezTo>
                <a:cubicBezTo>
                  <a:pt x="579" y="929"/>
                  <a:pt x="579" y="929"/>
                  <a:pt x="579" y="929"/>
                </a:cubicBezTo>
                <a:close/>
                <a:moveTo>
                  <a:pt x="595" y="929"/>
                </a:moveTo>
                <a:cubicBezTo>
                  <a:pt x="596" y="930"/>
                  <a:pt x="597" y="931"/>
                  <a:pt x="598" y="933"/>
                </a:cubicBezTo>
                <a:cubicBezTo>
                  <a:pt x="598" y="936"/>
                  <a:pt x="598" y="939"/>
                  <a:pt x="599" y="942"/>
                </a:cubicBezTo>
                <a:cubicBezTo>
                  <a:pt x="598" y="943"/>
                  <a:pt x="598" y="943"/>
                  <a:pt x="597" y="944"/>
                </a:cubicBezTo>
                <a:cubicBezTo>
                  <a:pt x="594" y="940"/>
                  <a:pt x="592" y="937"/>
                  <a:pt x="589" y="933"/>
                </a:cubicBezTo>
                <a:cubicBezTo>
                  <a:pt x="591" y="932"/>
                  <a:pt x="593" y="930"/>
                  <a:pt x="595" y="929"/>
                </a:cubicBezTo>
                <a:cubicBezTo>
                  <a:pt x="595" y="929"/>
                  <a:pt x="595" y="929"/>
                  <a:pt x="595" y="929"/>
                </a:cubicBezTo>
                <a:close/>
                <a:moveTo>
                  <a:pt x="597" y="929"/>
                </a:moveTo>
                <a:cubicBezTo>
                  <a:pt x="597" y="929"/>
                  <a:pt x="598" y="929"/>
                  <a:pt x="599" y="929"/>
                </a:cubicBezTo>
                <a:cubicBezTo>
                  <a:pt x="599" y="929"/>
                  <a:pt x="598" y="930"/>
                  <a:pt x="598" y="931"/>
                </a:cubicBezTo>
                <a:cubicBezTo>
                  <a:pt x="598" y="930"/>
                  <a:pt x="597" y="930"/>
                  <a:pt x="597" y="929"/>
                </a:cubicBezTo>
                <a:close/>
                <a:moveTo>
                  <a:pt x="609" y="946"/>
                </a:moveTo>
                <a:cubicBezTo>
                  <a:pt x="609" y="947"/>
                  <a:pt x="609" y="947"/>
                  <a:pt x="609" y="947"/>
                </a:cubicBezTo>
                <a:cubicBezTo>
                  <a:pt x="608" y="949"/>
                  <a:pt x="606" y="950"/>
                  <a:pt x="604" y="951"/>
                </a:cubicBezTo>
                <a:cubicBezTo>
                  <a:pt x="603" y="950"/>
                  <a:pt x="602" y="949"/>
                  <a:pt x="600" y="947"/>
                </a:cubicBezTo>
                <a:cubicBezTo>
                  <a:pt x="600" y="946"/>
                  <a:pt x="600" y="944"/>
                  <a:pt x="600" y="943"/>
                </a:cubicBezTo>
                <a:cubicBezTo>
                  <a:pt x="601" y="942"/>
                  <a:pt x="602" y="941"/>
                  <a:pt x="604" y="940"/>
                </a:cubicBezTo>
                <a:cubicBezTo>
                  <a:pt x="606" y="942"/>
                  <a:pt x="607" y="944"/>
                  <a:pt x="609" y="946"/>
                </a:cubicBezTo>
                <a:close/>
                <a:moveTo>
                  <a:pt x="605" y="939"/>
                </a:moveTo>
                <a:cubicBezTo>
                  <a:pt x="606" y="938"/>
                  <a:pt x="607" y="937"/>
                  <a:pt x="609" y="936"/>
                </a:cubicBezTo>
                <a:cubicBezTo>
                  <a:pt x="609" y="939"/>
                  <a:pt x="609" y="942"/>
                  <a:pt x="609" y="945"/>
                </a:cubicBezTo>
                <a:cubicBezTo>
                  <a:pt x="607" y="943"/>
                  <a:pt x="606" y="941"/>
                  <a:pt x="605" y="939"/>
                </a:cubicBezTo>
                <a:close/>
                <a:moveTo>
                  <a:pt x="630" y="946"/>
                </a:moveTo>
                <a:cubicBezTo>
                  <a:pt x="630" y="949"/>
                  <a:pt x="630" y="952"/>
                  <a:pt x="631" y="955"/>
                </a:cubicBezTo>
                <a:cubicBezTo>
                  <a:pt x="630" y="956"/>
                  <a:pt x="630" y="956"/>
                  <a:pt x="629" y="957"/>
                </a:cubicBezTo>
                <a:cubicBezTo>
                  <a:pt x="629" y="957"/>
                  <a:pt x="629" y="957"/>
                  <a:pt x="629" y="957"/>
                </a:cubicBezTo>
                <a:cubicBezTo>
                  <a:pt x="628" y="957"/>
                  <a:pt x="627" y="957"/>
                  <a:pt x="625" y="957"/>
                </a:cubicBezTo>
                <a:cubicBezTo>
                  <a:pt x="625" y="954"/>
                  <a:pt x="624" y="950"/>
                  <a:pt x="624" y="947"/>
                </a:cubicBezTo>
                <a:cubicBezTo>
                  <a:pt x="625" y="946"/>
                  <a:pt x="626" y="945"/>
                  <a:pt x="628" y="944"/>
                </a:cubicBezTo>
                <a:cubicBezTo>
                  <a:pt x="628" y="945"/>
                  <a:pt x="629" y="946"/>
                  <a:pt x="630" y="946"/>
                </a:cubicBezTo>
                <a:close/>
                <a:moveTo>
                  <a:pt x="628" y="943"/>
                </a:moveTo>
                <a:cubicBezTo>
                  <a:pt x="629" y="943"/>
                  <a:pt x="629" y="942"/>
                  <a:pt x="629" y="942"/>
                </a:cubicBezTo>
                <a:cubicBezTo>
                  <a:pt x="629" y="943"/>
                  <a:pt x="629" y="944"/>
                  <a:pt x="629" y="945"/>
                </a:cubicBezTo>
                <a:cubicBezTo>
                  <a:pt x="629" y="944"/>
                  <a:pt x="629" y="944"/>
                  <a:pt x="628" y="943"/>
                </a:cubicBezTo>
                <a:close/>
                <a:moveTo>
                  <a:pt x="631" y="948"/>
                </a:moveTo>
                <a:cubicBezTo>
                  <a:pt x="632" y="949"/>
                  <a:pt x="633" y="951"/>
                  <a:pt x="634" y="952"/>
                </a:cubicBezTo>
                <a:cubicBezTo>
                  <a:pt x="633" y="953"/>
                  <a:pt x="633" y="954"/>
                  <a:pt x="632" y="954"/>
                </a:cubicBezTo>
                <a:cubicBezTo>
                  <a:pt x="631" y="952"/>
                  <a:pt x="631" y="950"/>
                  <a:pt x="631" y="948"/>
                </a:cubicBezTo>
                <a:close/>
                <a:moveTo>
                  <a:pt x="624" y="957"/>
                </a:moveTo>
                <a:cubicBezTo>
                  <a:pt x="623" y="957"/>
                  <a:pt x="622" y="957"/>
                  <a:pt x="621" y="957"/>
                </a:cubicBezTo>
                <a:cubicBezTo>
                  <a:pt x="620" y="955"/>
                  <a:pt x="618" y="954"/>
                  <a:pt x="617" y="953"/>
                </a:cubicBezTo>
                <a:cubicBezTo>
                  <a:pt x="619" y="951"/>
                  <a:pt x="621" y="950"/>
                  <a:pt x="623" y="948"/>
                </a:cubicBezTo>
                <a:cubicBezTo>
                  <a:pt x="623" y="951"/>
                  <a:pt x="624" y="954"/>
                  <a:pt x="624" y="957"/>
                </a:cubicBezTo>
                <a:close/>
                <a:moveTo>
                  <a:pt x="598" y="989"/>
                </a:moveTo>
                <a:cubicBezTo>
                  <a:pt x="602" y="986"/>
                  <a:pt x="606" y="983"/>
                  <a:pt x="610" y="980"/>
                </a:cubicBezTo>
                <a:cubicBezTo>
                  <a:pt x="610" y="980"/>
                  <a:pt x="611" y="981"/>
                  <a:pt x="611" y="981"/>
                </a:cubicBezTo>
                <a:cubicBezTo>
                  <a:pt x="608" y="984"/>
                  <a:pt x="606" y="987"/>
                  <a:pt x="604" y="991"/>
                </a:cubicBezTo>
                <a:cubicBezTo>
                  <a:pt x="603" y="992"/>
                  <a:pt x="602" y="993"/>
                  <a:pt x="602" y="994"/>
                </a:cubicBezTo>
                <a:cubicBezTo>
                  <a:pt x="601" y="994"/>
                  <a:pt x="602" y="995"/>
                  <a:pt x="602" y="994"/>
                </a:cubicBezTo>
                <a:cubicBezTo>
                  <a:pt x="602" y="994"/>
                  <a:pt x="603" y="994"/>
                  <a:pt x="603" y="994"/>
                </a:cubicBezTo>
                <a:cubicBezTo>
                  <a:pt x="603" y="994"/>
                  <a:pt x="602" y="995"/>
                  <a:pt x="602" y="995"/>
                </a:cubicBezTo>
                <a:cubicBezTo>
                  <a:pt x="601" y="995"/>
                  <a:pt x="600" y="995"/>
                  <a:pt x="599" y="995"/>
                </a:cubicBezTo>
                <a:cubicBezTo>
                  <a:pt x="597" y="994"/>
                  <a:pt x="596" y="993"/>
                  <a:pt x="595" y="992"/>
                </a:cubicBezTo>
                <a:cubicBezTo>
                  <a:pt x="596" y="991"/>
                  <a:pt x="597" y="990"/>
                  <a:pt x="598" y="990"/>
                </a:cubicBezTo>
                <a:cubicBezTo>
                  <a:pt x="599" y="991"/>
                  <a:pt x="601" y="992"/>
                  <a:pt x="602" y="993"/>
                </a:cubicBezTo>
                <a:cubicBezTo>
                  <a:pt x="602" y="993"/>
                  <a:pt x="602" y="993"/>
                  <a:pt x="602" y="993"/>
                </a:cubicBezTo>
                <a:cubicBezTo>
                  <a:pt x="601" y="992"/>
                  <a:pt x="600" y="990"/>
                  <a:pt x="598" y="989"/>
                </a:cubicBezTo>
                <a:close/>
                <a:moveTo>
                  <a:pt x="589" y="998"/>
                </a:moveTo>
                <a:cubicBezTo>
                  <a:pt x="589" y="998"/>
                  <a:pt x="589" y="998"/>
                  <a:pt x="589" y="998"/>
                </a:cubicBezTo>
                <a:cubicBezTo>
                  <a:pt x="589" y="998"/>
                  <a:pt x="589" y="999"/>
                  <a:pt x="590" y="999"/>
                </a:cubicBezTo>
                <a:cubicBezTo>
                  <a:pt x="584" y="999"/>
                  <a:pt x="578" y="999"/>
                  <a:pt x="572" y="999"/>
                </a:cubicBezTo>
                <a:cubicBezTo>
                  <a:pt x="572" y="999"/>
                  <a:pt x="572" y="999"/>
                  <a:pt x="572" y="999"/>
                </a:cubicBezTo>
                <a:cubicBezTo>
                  <a:pt x="571" y="998"/>
                  <a:pt x="570" y="997"/>
                  <a:pt x="568" y="996"/>
                </a:cubicBezTo>
                <a:cubicBezTo>
                  <a:pt x="570" y="996"/>
                  <a:pt x="572" y="996"/>
                  <a:pt x="574" y="996"/>
                </a:cubicBezTo>
                <a:cubicBezTo>
                  <a:pt x="575" y="996"/>
                  <a:pt x="575" y="996"/>
                  <a:pt x="575" y="996"/>
                </a:cubicBezTo>
                <a:cubicBezTo>
                  <a:pt x="575" y="997"/>
                  <a:pt x="576" y="996"/>
                  <a:pt x="575" y="996"/>
                </a:cubicBezTo>
                <a:cubicBezTo>
                  <a:pt x="575" y="996"/>
                  <a:pt x="575" y="996"/>
                  <a:pt x="575" y="996"/>
                </a:cubicBezTo>
                <a:cubicBezTo>
                  <a:pt x="577" y="996"/>
                  <a:pt x="579" y="996"/>
                  <a:pt x="581" y="995"/>
                </a:cubicBezTo>
                <a:cubicBezTo>
                  <a:pt x="581" y="996"/>
                  <a:pt x="581" y="996"/>
                  <a:pt x="581" y="996"/>
                </a:cubicBezTo>
                <a:cubicBezTo>
                  <a:pt x="582" y="996"/>
                  <a:pt x="582" y="996"/>
                  <a:pt x="582" y="995"/>
                </a:cubicBezTo>
                <a:cubicBezTo>
                  <a:pt x="584" y="995"/>
                  <a:pt x="586" y="995"/>
                  <a:pt x="588" y="995"/>
                </a:cubicBezTo>
                <a:cubicBezTo>
                  <a:pt x="588" y="996"/>
                  <a:pt x="589" y="997"/>
                  <a:pt x="589" y="997"/>
                </a:cubicBezTo>
                <a:cubicBezTo>
                  <a:pt x="589" y="997"/>
                  <a:pt x="589" y="998"/>
                  <a:pt x="588" y="998"/>
                </a:cubicBezTo>
                <a:cubicBezTo>
                  <a:pt x="588" y="998"/>
                  <a:pt x="589" y="998"/>
                  <a:pt x="589" y="998"/>
                </a:cubicBezTo>
                <a:close/>
                <a:moveTo>
                  <a:pt x="630" y="1021"/>
                </a:moveTo>
                <a:cubicBezTo>
                  <a:pt x="628" y="1020"/>
                  <a:pt x="627" y="1019"/>
                  <a:pt x="626" y="1018"/>
                </a:cubicBezTo>
                <a:cubicBezTo>
                  <a:pt x="626" y="1018"/>
                  <a:pt x="626" y="1018"/>
                  <a:pt x="626" y="1018"/>
                </a:cubicBezTo>
                <a:cubicBezTo>
                  <a:pt x="628" y="1017"/>
                  <a:pt x="629" y="1016"/>
                  <a:pt x="630" y="1014"/>
                </a:cubicBezTo>
                <a:cubicBezTo>
                  <a:pt x="629" y="1016"/>
                  <a:pt x="629" y="1017"/>
                  <a:pt x="629" y="1018"/>
                </a:cubicBezTo>
                <a:cubicBezTo>
                  <a:pt x="628" y="1019"/>
                  <a:pt x="629" y="1019"/>
                  <a:pt x="629" y="1019"/>
                </a:cubicBezTo>
                <a:cubicBezTo>
                  <a:pt x="631" y="1018"/>
                  <a:pt x="632" y="1017"/>
                  <a:pt x="633" y="1016"/>
                </a:cubicBezTo>
                <a:cubicBezTo>
                  <a:pt x="632" y="1017"/>
                  <a:pt x="631" y="1019"/>
                  <a:pt x="631" y="1020"/>
                </a:cubicBezTo>
                <a:cubicBezTo>
                  <a:pt x="630" y="1020"/>
                  <a:pt x="630" y="1021"/>
                  <a:pt x="630" y="1021"/>
                </a:cubicBezTo>
                <a:close/>
                <a:moveTo>
                  <a:pt x="615" y="1035"/>
                </a:moveTo>
                <a:cubicBezTo>
                  <a:pt x="615" y="1035"/>
                  <a:pt x="615" y="1035"/>
                  <a:pt x="615" y="1035"/>
                </a:cubicBezTo>
                <a:cubicBezTo>
                  <a:pt x="615" y="1035"/>
                  <a:pt x="615" y="1035"/>
                  <a:pt x="615" y="1035"/>
                </a:cubicBezTo>
                <a:cubicBezTo>
                  <a:pt x="617" y="1036"/>
                  <a:pt x="620" y="1038"/>
                  <a:pt x="622" y="1039"/>
                </a:cubicBezTo>
                <a:cubicBezTo>
                  <a:pt x="622" y="1039"/>
                  <a:pt x="622" y="1039"/>
                  <a:pt x="622" y="1039"/>
                </a:cubicBezTo>
                <a:cubicBezTo>
                  <a:pt x="619" y="1041"/>
                  <a:pt x="618" y="1041"/>
                  <a:pt x="619" y="1038"/>
                </a:cubicBezTo>
                <a:cubicBezTo>
                  <a:pt x="619" y="1038"/>
                  <a:pt x="618" y="1038"/>
                  <a:pt x="618" y="1038"/>
                </a:cubicBezTo>
                <a:cubicBezTo>
                  <a:pt x="616" y="1039"/>
                  <a:pt x="617" y="1038"/>
                  <a:pt x="616" y="1040"/>
                </a:cubicBezTo>
                <a:cubicBezTo>
                  <a:pt x="615" y="1041"/>
                  <a:pt x="616" y="1041"/>
                  <a:pt x="617" y="1041"/>
                </a:cubicBezTo>
                <a:cubicBezTo>
                  <a:pt x="618" y="1039"/>
                  <a:pt x="618" y="1040"/>
                  <a:pt x="617" y="1041"/>
                </a:cubicBezTo>
                <a:cubicBezTo>
                  <a:pt x="617" y="1042"/>
                  <a:pt x="617" y="1042"/>
                  <a:pt x="617" y="1042"/>
                </a:cubicBezTo>
                <a:cubicBezTo>
                  <a:pt x="621" y="1041"/>
                  <a:pt x="621" y="1041"/>
                  <a:pt x="619" y="1045"/>
                </a:cubicBezTo>
                <a:cubicBezTo>
                  <a:pt x="618" y="1045"/>
                  <a:pt x="619" y="1046"/>
                  <a:pt x="619" y="1045"/>
                </a:cubicBezTo>
                <a:cubicBezTo>
                  <a:pt x="624" y="1043"/>
                  <a:pt x="624" y="1042"/>
                  <a:pt x="621" y="1046"/>
                </a:cubicBezTo>
                <a:cubicBezTo>
                  <a:pt x="620" y="1047"/>
                  <a:pt x="621" y="1047"/>
                  <a:pt x="621" y="1047"/>
                </a:cubicBezTo>
                <a:cubicBezTo>
                  <a:pt x="625" y="1046"/>
                  <a:pt x="624" y="1047"/>
                  <a:pt x="622" y="1050"/>
                </a:cubicBezTo>
                <a:cubicBezTo>
                  <a:pt x="622" y="1050"/>
                  <a:pt x="622" y="1051"/>
                  <a:pt x="623" y="1050"/>
                </a:cubicBezTo>
                <a:cubicBezTo>
                  <a:pt x="626" y="1048"/>
                  <a:pt x="627" y="1047"/>
                  <a:pt x="624" y="1052"/>
                </a:cubicBezTo>
                <a:cubicBezTo>
                  <a:pt x="624" y="1053"/>
                  <a:pt x="624" y="1053"/>
                  <a:pt x="625" y="1053"/>
                </a:cubicBezTo>
                <a:cubicBezTo>
                  <a:pt x="633" y="1047"/>
                  <a:pt x="628" y="1052"/>
                  <a:pt x="626" y="1055"/>
                </a:cubicBezTo>
                <a:cubicBezTo>
                  <a:pt x="625" y="1055"/>
                  <a:pt x="626" y="1056"/>
                  <a:pt x="626" y="1055"/>
                </a:cubicBezTo>
                <a:cubicBezTo>
                  <a:pt x="628" y="1054"/>
                  <a:pt x="630" y="1053"/>
                  <a:pt x="632" y="1052"/>
                </a:cubicBezTo>
                <a:cubicBezTo>
                  <a:pt x="630" y="1053"/>
                  <a:pt x="628" y="1056"/>
                  <a:pt x="627" y="1057"/>
                </a:cubicBezTo>
                <a:cubicBezTo>
                  <a:pt x="627" y="1058"/>
                  <a:pt x="628" y="1059"/>
                  <a:pt x="628" y="1058"/>
                </a:cubicBezTo>
                <a:cubicBezTo>
                  <a:pt x="631" y="1057"/>
                  <a:pt x="633" y="1056"/>
                  <a:pt x="636" y="1054"/>
                </a:cubicBezTo>
                <a:cubicBezTo>
                  <a:pt x="638" y="1053"/>
                  <a:pt x="631" y="1061"/>
                  <a:pt x="630" y="1062"/>
                </a:cubicBezTo>
                <a:cubicBezTo>
                  <a:pt x="630" y="1062"/>
                  <a:pt x="630" y="1063"/>
                  <a:pt x="630" y="1062"/>
                </a:cubicBezTo>
                <a:cubicBezTo>
                  <a:pt x="633" y="1062"/>
                  <a:pt x="636" y="1060"/>
                  <a:pt x="638" y="1058"/>
                </a:cubicBezTo>
                <a:cubicBezTo>
                  <a:pt x="636" y="1060"/>
                  <a:pt x="633" y="1063"/>
                  <a:pt x="631" y="1066"/>
                </a:cubicBezTo>
                <a:cubicBezTo>
                  <a:pt x="631" y="1067"/>
                  <a:pt x="631" y="1067"/>
                  <a:pt x="632" y="1067"/>
                </a:cubicBezTo>
                <a:cubicBezTo>
                  <a:pt x="635" y="1066"/>
                  <a:pt x="637" y="1064"/>
                  <a:pt x="640" y="1062"/>
                </a:cubicBezTo>
                <a:cubicBezTo>
                  <a:pt x="647" y="1057"/>
                  <a:pt x="637" y="1066"/>
                  <a:pt x="636" y="1067"/>
                </a:cubicBezTo>
                <a:cubicBezTo>
                  <a:pt x="636" y="1068"/>
                  <a:pt x="636" y="1069"/>
                  <a:pt x="637" y="1068"/>
                </a:cubicBezTo>
                <a:cubicBezTo>
                  <a:pt x="638" y="1068"/>
                  <a:pt x="647" y="1060"/>
                  <a:pt x="643" y="1065"/>
                </a:cubicBezTo>
                <a:cubicBezTo>
                  <a:pt x="640" y="1068"/>
                  <a:pt x="638" y="1070"/>
                  <a:pt x="635" y="1072"/>
                </a:cubicBezTo>
                <a:cubicBezTo>
                  <a:pt x="635" y="1073"/>
                  <a:pt x="635" y="1074"/>
                  <a:pt x="636" y="1073"/>
                </a:cubicBezTo>
                <a:cubicBezTo>
                  <a:pt x="639" y="1071"/>
                  <a:pt x="644" y="1068"/>
                  <a:pt x="647" y="1066"/>
                </a:cubicBezTo>
                <a:cubicBezTo>
                  <a:pt x="644" y="1069"/>
                  <a:pt x="639" y="1072"/>
                  <a:pt x="636" y="1075"/>
                </a:cubicBezTo>
                <a:cubicBezTo>
                  <a:pt x="636" y="1076"/>
                  <a:pt x="636" y="1076"/>
                  <a:pt x="637" y="1076"/>
                </a:cubicBezTo>
                <a:cubicBezTo>
                  <a:pt x="639" y="1075"/>
                  <a:pt x="641" y="1074"/>
                  <a:pt x="644" y="1073"/>
                </a:cubicBezTo>
                <a:cubicBezTo>
                  <a:pt x="646" y="1071"/>
                  <a:pt x="648" y="1070"/>
                  <a:pt x="650" y="1068"/>
                </a:cubicBezTo>
                <a:cubicBezTo>
                  <a:pt x="655" y="1065"/>
                  <a:pt x="645" y="1072"/>
                  <a:pt x="644" y="1073"/>
                </a:cubicBezTo>
                <a:cubicBezTo>
                  <a:pt x="643" y="1073"/>
                  <a:pt x="644" y="1074"/>
                  <a:pt x="644" y="1074"/>
                </a:cubicBezTo>
                <a:cubicBezTo>
                  <a:pt x="647" y="1072"/>
                  <a:pt x="651" y="1070"/>
                  <a:pt x="654" y="1068"/>
                </a:cubicBezTo>
                <a:cubicBezTo>
                  <a:pt x="664" y="1062"/>
                  <a:pt x="653" y="1072"/>
                  <a:pt x="652" y="1073"/>
                </a:cubicBezTo>
                <a:cubicBezTo>
                  <a:pt x="652" y="1073"/>
                  <a:pt x="652" y="1074"/>
                  <a:pt x="653" y="1074"/>
                </a:cubicBezTo>
                <a:cubicBezTo>
                  <a:pt x="654" y="1073"/>
                  <a:pt x="656" y="1072"/>
                  <a:pt x="658" y="1071"/>
                </a:cubicBezTo>
                <a:cubicBezTo>
                  <a:pt x="664" y="1066"/>
                  <a:pt x="658" y="1071"/>
                  <a:pt x="657" y="1072"/>
                </a:cubicBezTo>
                <a:cubicBezTo>
                  <a:pt x="657" y="1072"/>
                  <a:pt x="657" y="1073"/>
                  <a:pt x="657" y="1073"/>
                </a:cubicBezTo>
                <a:cubicBezTo>
                  <a:pt x="662" y="1072"/>
                  <a:pt x="666" y="1072"/>
                  <a:pt x="670" y="1072"/>
                </a:cubicBezTo>
                <a:cubicBezTo>
                  <a:pt x="671" y="1072"/>
                  <a:pt x="671" y="1071"/>
                  <a:pt x="670" y="1071"/>
                </a:cubicBezTo>
                <a:cubicBezTo>
                  <a:pt x="665" y="1071"/>
                  <a:pt x="656" y="1074"/>
                  <a:pt x="663" y="1068"/>
                </a:cubicBezTo>
                <a:cubicBezTo>
                  <a:pt x="664" y="1068"/>
                  <a:pt x="663" y="1067"/>
                  <a:pt x="663" y="1067"/>
                </a:cubicBezTo>
                <a:cubicBezTo>
                  <a:pt x="660" y="1068"/>
                  <a:pt x="657" y="1070"/>
                  <a:pt x="655" y="1071"/>
                </a:cubicBezTo>
                <a:cubicBezTo>
                  <a:pt x="656" y="1070"/>
                  <a:pt x="659" y="1068"/>
                  <a:pt x="661" y="1066"/>
                </a:cubicBezTo>
                <a:cubicBezTo>
                  <a:pt x="661" y="1066"/>
                  <a:pt x="661" y="1065"/>
                  <a:pt x="661" y="1065"/>
                </a:cubicBezTo>
                <a:cubicBezTo>
                  <a:pt x="657" y="1065"/>
                  <a:pt x="655" y="1067"/>
                  <a:pt x="652" y="1068"/>
                </a:cubicBezTo>
                <a:cubicBezTo>
                  <a:pt x="653" y="1067"/>
                  <a:pt x="654" y="1067"/>
                  <a:pt x="654" y="1066"/>
                </a:cubicBezTo>
                <a:cubicBezTo>
                  <a:pt x="655" y="1066"/>
                  <a:pt x="654" y="1065"/>
                  <a:pt x="654" y="1065"/>
                </a:cubicBezTo>
                <a:cubicBezTo>
                  <a:pt x="649" y="1067"/>
                  <a:pt x="645" y="1070"/>
                  <a:pt x="641" y="1073"/>
                </a:cubicBezTo>
                <a:cubicBezTo>
                  <a:pt x="636" y="1077"/>
                  <a:pt x="642" y="1071"/>
                  <a:pt x="643" y="1071"/>
                </a:cubicBezTo>
                <a:cubicBezTo>
                  <a:pt x="646" y="1068"/>
                  <a:pt x="648" y="1066"/>
                  <a:pt x="651" y="1063"/>
                </a:cubicBezTo>
                <a:cubicBezTo>
                  <a:pt x="651" y="1063"/>
                  <a:pt x="651" y="1062"/>
                  <a:pt x="650" y="1062"/>
                </a:cubicBezTo>
                <a:cubicBezTo>
                  <a:pt x="646" y="1064"/>
                  <a:pt x="641" y="1067"/>
                  <a:pt x="638" y="1071"/>
                </a:cubicBezTo>
                <a:cubicBezTo>
                  <a:pt x="641" y="1068"/>
                  <a:pt x="644" y="1065"/>
                  <a:pt x="647" y="1061"/>
                </a:cubicBezTo>
                <a:cubicBezTo>
                  <a:pt x="647" y="1061"/>
                  <a:pt x="647" y="1060"/>
                  <a:pt x="646" y="1061"/>
                </a:cubicBezTo>
                <a:cubicBezTo>
                  <a:pt x="644" y="1062"/>
                  <a:pt x="641" y="1064"/>
                  <a:pt x="639" y="1066"/>
                </a:cubicBezTo>
                <a:cubicBezTo>
                  <a:pt x="641" y="1064"/>
                  <a:pt x="643" y="1061"/>
                  <a:pt x="645" y="1059"/>
                </a:cubicBezTo>
                <a:cubicBezTo>
                  <a:pt x="646" y="1059"/>
                  <a:pt x="645" y="1058"/>
                  <a:pt x="645" y="1058"/>
                </a:cubicBezTo>
                <a:cubicBezTo>
                  <a:pt x="642" y="1060"/>
                  <a:pt x="639" y="1062"/>
                  <a:pt x="637" y="1063"/>
                </a:cubicBezTo>
                <a:cubicBezTo>
                  <a:pt x="636" y="1063"/>
                  <a:pt x="636" y="1062"/>
                  <a:pt x="636" y="1062"/>
                </a:cubicBezTo>
                <a:cubicBezTo>
                  <a:pt x="638" y="1060"/>
                  <a:pt x="639" y="1058"/>
                  <a:pt x="641" y="1057"/>
                </a:cubicBezTo>
                <a:cubicBezTo>
                  <a:pt x="641" y="1056"/>
                  <a:pt x="641" y="1055"/>
                  <a:pt x="640" y="1056"/>
                </a:cubicBezTo>
                <a:cubicBezTo>
                  <a:pt x="639" y="1057"/>
                  <a:pt x="629" y="1064"/>
                  <a:pt x="634" y="1058"/>
                </a:cubicBezTo>
                <a:cubicBezTo>
                  <a:pt x="636" y="1057"/>
                  <a:pt x="637" y="1055"/>
                  <a:pt x="639" y="1052"/>
                </a:cubicBezTo>
                <a:cubicBezTo>
                  <a:pt x="639" y="1052"/>
                  <a:pt x="638" y="1051"/>
                  <a:pt x="638" y="1052"/>
                </a:cubicBezTo>
                <a:cubicBezTo>
                  <a:pt x="636" y="1053"/>
                  <a:pt x="631" y="1055"/>
                  <a:pt x="630" y="1056"/>
                </a:cubicBezTo>
                <a:cubicBezTo>
                  <a:pt x="632" y="1054"/>
                  <a:pt x="633" y="1052"/>
                  <a:pt x="634" y="1050"/>
                </a:cubicBezTo>
                <a:cubicBezTo>
                  <a:pt x="635" y="1050"/>
                  <a:pt x="634" y="1049"/>
                  <a:pt x="634" y="1049"/>
                </a:cubicBezTo>
                <a:cubicBezTo>
                  <a:pt x="628" y="1053"/>
                  <a:pt x="627" y="1055"/>
                  <a:pt x="631" y="1049"/>
                </a:cubicBezTo>
                <a:cubicBezTo>
                  <a:pt x="631" y="1048"/>
                  <a:pt x="631" y="1048"/>
                  <a:pt x="630" y="1048"/>
                </a:cubicBezTo>
                <a:cubicBezTo>
                  <a:pt x="627" y="1050"/>
                  <a:pt x="625" y="1052"/>
                  <a:pt x="629" y="1047"/>
                </a:cubicBezTo>
                <a:cubicBezTo>
                  <a:pt x="629" y="1046"/>
                  <a:pt x="628" y="1046"/>
                  <a:pt x="628" y="1046"/>
                </a:cubicBezTo>
                <a:cubicBezTo>
                  <a:pt x="624" y="1048"/>
                  <a:pt x="623" y="1050"/>
                  <a:pt x="626" y="1045"/>
                </a:cubicBezTo>
                <a:cubicBezTo>
                  <a:pt x="626" y="1045"/>
                  <a:pt x="626" y="1044"/>
                  <a:pt x="626" y="1044"/>
                </a:cubicBezTo>
                <a:cubicBezTo>
                  <a:pt x="623" y="1045"/>
                  <a:pt x="621" y="1046"/>
                  <a:pt x="625" y="1042"/>
                </a:cubicBezTo>
                <a:cubicBezTo>
                  <a:pt x="625" y="1042"/>
                  <a:pt x="625" y="1041"/>
                  <a:pt x="624" y="1042"/>
                </a:cubicBezTo>
                <a:cubicBezTo>
                  <a:pt x="621" y="1043"/>
                  <a:pt x="621" y="1043"/>
                  <a:pt x="622" y="1040"/>
                </a:cubicBezTo>
                <a:cubicBezTo>
                  <a:pt x="622" y="1040"/>
                  <a:pt x="622" y="1039"/>
                  <a:pt x="622" y="1039"/>
                </a:cubicBezTo>
                <a:cubicBezTo>
                  <a:pt x="630" y="1044"/>
                  <a:pt x="639" y="1048"/>
                  <a:pt x="646" y="1054"/>
                </a:cubicBezTo>
                <a:cubicBezTo>
                  <a:pt x="656" y="1061"/>
                  <a:pt x="665" y="1067"/>
                  <a:pt x="675" y="1072"/>
                </a:cubicBezTo>
                <a:cubicBezTo>
                  <a:pt x="674" y="1072"/>
                  <a:pt x="673" y="1072"/>
                  <a:pt x="672" y="1072"/>
                </a:cubicBezTo>
                <a:cubicBezTo>
                  <a:pt x="666" y="1073"/>
                  <a:pt x="660" y="1074"/>
                  <a:pt x="655" y="1075"/>
                </a:cubicBezTo>
                <a:cubicBezTo>
                  <a:pt x="649" y="1076"/>
                  <a:pt x="640" y="1078"/>
                  <a:pt x="634" y="1076"/>
                </a:cubicBezTo>
                <a:cubicBezTo>
                  <a:pt x="633" y="1075"/>
                  <a:pt x="632" y="1073"/>
                  <a:pt x="631" y="1071"/>
                </a:cubicBezTo>
                <a:cubicBezTo>
                  <a:pt x="625" y="1059"/>
                  <a:pt x="619" y="1048"/>
                  <a:pt x="613" y="1036"/>
                </a:cubicBezTo>
                <a:cubicBezTo>
                  <a:pt x="612" y="1035"/>
                  <a:pt x="611" y="1033"/>
                  <a:pt x="611" y="1032"/>
                </a:cubicBezTo>
                <a:cubicBezTo>
                  <a:pt x="611" y="1032"/>
                  <a:pt x="611" y="1032"/>
                  <a:pt x="611" y="1032"/>
                </a:cubicBezTo>
                <a:cubicBezTo>
                  <a:pt x="612" y="1033"/>
                  <a:pt x="614" y="1034"/>
                  <a:pt x="615" y="1035"/>
                </a:cubicBezTo>
                <a:close/>
                <a:moveTo>
                  <a:pt x="611" y="1031"/>
                </a:moveTo>
                <a:cubicBezTo>
                  <a:pt x="611" y="1031"/>
                  <a:pt x="611" y="1031"/>
                  <a:pt x="611" y="1031"/>
                </a:cubicBezTo>
                <a:cubicBezTo>
                  <a:pt x="611" y="1031"/>
                  <a:pt x="611" y="1031"/>
                  <a:pt x="611" y="1031"/>
                </a:cubicBezTo>
                <a:cubicBezTo>
                  <a:pt x="611" y="1031"/>
                  <a:pt x="611" y="1031"/>
                  <a:pt x="611" y="1031"/>
                </a:cubicBezTo>
                <a:close/>
                <a:moveTo>
                  <a:pt x="610" y="1030"/>
                </a:moveTo>
                <a:cubicBezTo>
                  <a:pt x="610" y="1030"/>
                  <a:pt x="610" y="1029"/>
                  <a:pt x="609" y="1029"/>
                </a:cubicBezTo>
                <a:cubicBezTo>
                  <a:pt x="611" y="1029"/>
                  <a:pt x="612" y="1029"/>
                  <a:pt x="613" y="1029"/>
                </a:cubicBezTo>
                <a:cubicBezTo>
                  <a:pt x="614" y="1030"/>
                  <a:pt x="615" y="1030"/>
                  <a:pt x="616" y="1031"/>
                </a:cubicBezTo>
                <a:cubicBezTo>
                  <a:pt x="614" y="1031"/>
                  <a:pt x="613" y="1031"/>
                  <a:pt x="612" y="1031"/>
                </a:cubicBezTo>
                <a:cubicBezTo>
                  <a:pt x="611" y="1031"/>
                  <a:pt x="611" y="1030"/>
                  <a:pt x="610" y="1030"/>
                </a:cubicBezTo>
                <a:close/>
                <a:moveTo>
                  <a:pt x="609" y="1030"/>
                </a:moveTo>
                <a:cubicBezTo>
                  <a:pt x="609" y="1030"/>
                  <a:pt x="609" y="1029"/>
                  <a:pt x="609" y="1029"/>
                </a:cubicBezTo>
                <a:cubicBezTo>
                  <a:pt x="609" y="1029"/>
                  <a:pt x="608" y="1030"/>
                  <a:pt x="608" y="1030"/>
                </a:cubicBezTo>
                <a:cubicBezTo>
                  <a:pt x="609" y="1030"/>
                  <a:pt x="609" y="1030"/>
                  <a:pt x="610" y="1031"/>
                </a:cubicBezTo>
                <a:cubicBezTo>
                  <a:pt x="610" y="1031"/>
                  <a:pt x="610" y="1031"/>
                  <a:pt x="610" y="1031"/>
                </a:cubicBezTo>
                <a:cubicBezTo>
                  <a:pt x="610" y="1031"/>
                  <a:pt x="609" y="1031"/>
                  <a:pt x="609" y="1031"/>
                </a:cubicBezTo>
                <a:cubicBezTo>
                  <a:pt x="608" y="1031"/>
                  <a:pt x="608" y="1030"/>
                  <a:pt x="608" y="1029"/>
                </a:cubicBezTo>
                <a:cubicBezTo>
                  <a:pt x="608" y="1029"/>
                  <a:pt x="608" y="1029"/>
                  <a:pt x="609" y="1029"/>
                </a:cubicBezTo>
                <a:cubicBezTo>
                  <a:pt x="609" y="1029"/>
                  <a:pt x="609" y="1029"/>
                  <a:pt x="609" y="1030"/>
                </a:cubicBezTo>
                <a:close/>
                <a:moveTo>
                  <a:pt x="602" y="1024"/>
                </a:moveTo>
                <a:cubicBezTo>
                  <a:pt x="602" y="1024"/>
                  <a:pt x="602" y="1024"/>
                  <a:pt x="602" y="1024"/>
                </a:cubicBezTo>
                <a:cubicBezTo>
                  <a:pt x="601" y="1024"/>
                  <a:pt x="601" y="1024"/>
                  <a:pt x="601" y="1024"/>
                </a:cubicBezTo>
                <a:cubicBezTo>
                  <a:pt x="602" y="1024"/>
                  <a:pt x="603" y="1024"/>
                  <a:pt x="604" y="1025"/>
                </a:cubicBezTo>
                <a:cubicBezTo>
                  <a:pt x="604" y="1025"/>
                  <a:pt x="604" y="1024"/>
                  <a:pt x="604" y="1024"/>
                </a:cubicBezTo>
                <a:cubicBezTo>
                  <a:pt x="602" y="1023"/>
                  <a:pt x="604" y="1024"/>
                  <a:pt x="606" y="1024"/>
                </a:cubicBezTo>
                <a:cubicBezTo>
                  <a:pt x="606" y="1025"/>
                  <a:pt x="606" y="1025"/>
                  <a:pt x="606" y="1026"/>
                </a:cubicBezTo>
                <a:cubicBezTo>
                  <a:pt x="606" y="1026"/>
                  <a:pt x="606" y="1026"/>
                  <a:pt x="606" y="1026"/>
                </a:cubicBezTo>
                <a:cubicBezTo>
                  <a:pt x="606" y="1026"/>
                  <a:pt x="606" y="1026"/>
                  <a:pt x="606" y="1026"/>
                </a:cubicBezTo>
                <a:cubicBezTo>
                  <a:pt x="606" y="1026"/>
                  <a:pt x="606" y="1026"/>
                  <a:pt x="606" y="1026"/>
                </a:cubicBezTo>
                <a:cubicBezTo>
                  <a:pt x="607" y="1027"/>
                  <a:pt x="607" y="1028"/>
                  <a:pt x="607" y="1029"/>
                </a:cubicBezTo>
                <a:cubicBezTo>
                  <a:pt x="607" y="1029"/>
                  <a:pt x="606" y="1028"/>
                  <a:pt x="606" y="1028"/>
                </a:cubicBezTo>
                <a:cubicBezTo>
                  <a:pt x="606" y="1028"/>
                  <a:pt x="606" y="1028"/>
                  <a:pt x="606" y="1028"/>
                </a:cubicBezTo>
                <a:cubicBezTo>
                  <a:pt x="606" y="1028"/>
                  <a:pt x="605" y="1028"/>
                  <a:pt x="605" y="1028"/>
                </a:cubicBezTo>
                <a:cubicBezTo>
                  <a:pt x="604" y="1028"/>
                  <a:pt x="604" y="1029"/>
                  <a:pt x="605" y="1029"/>
                </a:cubicBezTo>
                <a:cubicBezTo>
                  <a:pt x="605" y="1029"/>
                  <a:pt x="606" y="1029"/>
                  <a:pt x="607" y="1029"/>
                </a:cubicBezTo>
                <a:cubicBezTo>
                  <a:pt x="608" y="1030"/>
                  <a:pt x="608" y="1031"/>
                  <a:pt x="608" y="1031"/>
                </a:cubicBezTo>
                <a:cubicBezTo>
                  <a:pt x="607" y="1031"/>
                  <a:pt x="606" y="1031"/>
                  <a:pt x="605" y="1031"/>
                </a:cubicBezTo>
                <a:cubicBezTo>
                  <a:pt x="604" y="1029"/>
                  <a:pt x="603" y="1027"/>
                  <a:pt x="602" y="1025"/>
                </a:cubicBezTo>
                <a:cubicBezTo>
                  <a:pt x="602" y="1025"/>
                  <a:pt x="602" y="1025"/>
                  <a:pt x="602" y="1025"/>
                </a:cubicBezTo>
                <a:cubicBezTo>
                  <a:pt x="602" y="1025"/>
                  <a:pt x="602" y="1024"/>
                  <a:pt x="602" y="1024"/>
                </a:cubicBezTo>
                <a:close/>
                <a:moveTo>
                  <a:pt x="512" y="1002"/>
                </a:moveTo>
                <a:cubicBezTo>
                  <a:pt x="511" y="1002"/>
                  <a:pt x="511" y="1002"/>
                  <a:pt x="511" y="1002"/>
                </a:cubicBezTo>
                <a:cubicBezTo>
                  <a:pt x="503" y="1002"/>
                  <a:pt x="494" y="1002"/>
                  <a:pt x="486" y="1002"/>
                </a:cubicBezTo>
                <a:cubicBezTo>
                  <a:pt x="502" y="1001"/>
                  <a:pt x="518" y="1001"/>
                  <a:pt x="533" y="1000"/>
                </a:cubicBezTo>
                <a:cubicBezTo>
                  <a:pt x="533" y="1001"/>
                  <a:pt x="532" y="1002"/>
                  <a:pt x="531" y="1003"/>
                </a:cubicBezTo>
                <a:cubicBezTo>
                  <a:pt x="531" y="1003"/>
                  <a:pt x="531" y="1003"/>
                  <a:pt x="531" y="1003"/>
                </a:cubicBezTo>
                <a:cubicBezTo>
                  <a:pt x="526" y="1003"/>
                  <a:pt x="521" y="1003"/>
                  <a:pt x="517" y="1003"/>
                </a:cubicBezTo>
                <a:cubicBezTo>
                  <a:pt x="515" y="1002"/>
                  <a:pt x="513" y="1002"/>
                  <a:pt x="512" y="1002"/>
                </a:cubicBezTo>
                <a:close/>
                <a:moveTo>
                  <a:pt x="516" y="1003"/>
                </a:moveTo>
                <a:cubicBezTo>
                  <a:pt x="515" y="1003"/>
                  <a:pt x="514" y="1003"/>
                  <a:pt x="513" y="1003"/>
                </a:cubicBezTo>
                <a:cubicBezTo>
                  <a:pt x="514" y="1002"/>
                  <a:pt x="515" y="1002"/>
                  <a:pt x="516" y="1003"/>
                </a:cubicBezTo>
                <a:close/>
                <a:moveTo>
                  <a:pt x="465" y="1003"/>
                </a:moveTo>
                <a:cubicBezTo>
                  <a:pt x="463" y="1007"/>
                  <a:pt x="461" y="1010"/>
                  <a:pt x="459" y="1014"/>
                </a:cubicBezTo>
                <a:cubicBezTo>
                  <a:pt x="455" y="1013"/>
                  <a:pt x="451" y="1013"/>
                  <a:pt x="448" y="1012"/>
                </a:cubicBezTo>
                <a:cubicBezTo>
                  <a:pt x="448" y="1010"/>
                  <a:pt x="448" y="1007"/>
                  <a:pt x="448" y="1005"/>
                </a:cubicBezTo>
                <a:cubicBezTo>
                  <a:pt x="448" y="1004"/>
                  <a:pt x="448" y="1004"/>
                  <a:pt x="448" y="1005"/>
                </a:cubicBezTo>
                <a:cubicBezTo>
                  <a:pt x="448" y="1007"/>
                  <a:pt x="448" y="1010"/>
                  <a:pt x="447" y="1012"/>
                </a:cubicBezTo>
                <a:cubicBezTo>
                  <a:pt x="443" y="1012"/>
                  <a:pt x="439" y="1011"/>
                  <a:pt x="434" y="1011"/>
                </a:cubicBezTo>
                <a:cubicBezTo>
                  <a:pt x="434" y="1009"/>
                  <a:pt x="434" y="1007"/>
                  <a:pt x="434" y="1004"/>
                </a:cubicBezTo>
                <a:cubicBezTo>
                  <a:pt x="434" y="1004"/>
                  <a:pt x="434" y="1004"/>
                  <a:pt x="434" y="1004"/>
                </a:cubicBezTo>
                <a:cubicBezTo>
                  <a:pt x="434" y="1004"/>
                  <a:pt x="434" y="1004"/>
                  <a:pt x="434" y="1004"/>
                </a:cubicBezTo>
                <a:cubicBezTo>
                  <a:pt x="434" y="1005"/>
                  <a:pt x="434" y="1005"/>
                  <a:pt x="434" y="1005"/>
                </a:cubicBezTo>
                <a:cubicBezTo>
                  <a:pt x="434" y="1006"/>
                  <a:pt x="435" y="1005"/>
                  <a:pt x="435" y="1005"/>
                </a:cubicBezTo>
                <a:cubicBezTo>
                  <a:pt x="434" y="1005"/>
                  <a:pt x="434" y="1005"/>
                  <a:pt x="435" y="1004"/>
                </a:cubicBezTo>
                <a:cubicBezTo>
                  <a:pt x="438" y="1004"/>
                  <a:pt x="441" y="1004"/>
                  <a:pt x="444" y="1004"/>
                </a:cubicBezTo>
                <a:cubicBezTo>
                  <a:pt x="444" y="1004"/>
                  <a:pt x="444" y="1004"/>
                  <a:pt x="444" y="1004"/>
                </a:cubicBezTo>
                <a:cubicBezTo>
                  <a:pt x="444" y="1004"/>
                  <a:pt x="444" y="1004"/>
                  <a:pt x="445" y="1004"/>
                </a:cubicBezTo>
                <a:cubicBezTo>
                  <a:pt x="447" y="1004"/>
                  <a:pt x="449" y="1004"/>
                  <a:pt x="451" y="1003"/>
                </a:cubicBezTo>
                <a:cubicBezTo>
                  <a:pt x="451" y="1004"/>
                  <a:pt x="451" y="1004"/>
                  <a:pt x="452" y="1004"/>
                </a:cubicBezTo>
                <a:cubicBezTo>
                  <a:pt x="452" y="1004"/>
                  <a:pt x="452" y="1004"/>
                  <a:pt x="452" y="1004"/>
                </a:cubicBezTo>
                <a:cubicBezTo>
                  <a:pt x="451" y="1006"/>
                  <a:pt x="450" y="1007"/>
                  <a:pt x="450" y="1009"/>
                </a:cubicBezTo>
                <a:cubicBezTo>
                  <a:pt x="450" y="1010"/>
                  <a:pt x="451" y="1010"/>
                  <a:pt x="451" y="1009"/>
                </a:cubicBezTo>
                <a:cubicBezTo>
                  <a:pt x="451" y="1008"/>
                  <a:pt x="451" y="1007"/>
                  <a:pt x="452" y="1007"/>
                </a:cubicBezTo>
                <a:cubicBezTo>
                  <a:pt x="452" y="1008"/>
                  <a:pt x="452" y="1009"/>
                  <a:pt x="452" y="1011"/>
                </a:cubicBezTo>
                <a:cubicBezTo>
                  <a:pt x="452" y="1011"/>
                  <a:pt x="453" y="1011"/>
                  <a:pt x="453" y="1011"/>
                </a:cubicBezTo>
                <a:cubicBezTo>
                  <a:pt x="453" y="1010"/>
                  <a:pt x="453" y="1010"/>
                  <a:pt x="453" y="1010"/>
                </a:cubicBezTo>
                <a:cubicBezTo>
                  <a:pt x="453" y="1010"/>
                  <a:pt x="454" y="1011"/>
                  <a:pt x="454" y="1010"/>
                </a:cubicBezTo>
                <a:cubicBezTo>
                  <a:pt x="455" y="1010"/>
                  <a:pt x="456" y="1009"/>
                  <a:pt x="456" y="1008"/>
                </a:cubicBezTo>
                <a:cubicBezTo>
                  <a:pt x="456" y="1009"/>
                  <a:pt x="456" y="1010"/>
                  <a:pt x="456" y="1010"/>
                </a:cubicBezTo>
                <a:cubicBezTo>
                  <a:pt x="456" y="1011"/>
                  <a:pt x="456" y="1011"/>
                  <a:pt x="456" y="1011"/>
                </a:cubicBezTo>
                <a:cubicBezTo>
                  <a:pt x="457" y="1012"/>
                  <a:pt x="458" y="1011"/>
                  <a:pt x="459" y="1010"/>
                </a:cubicBezTo>
                <a:cubicBezTo>
                  <a:pt x="460" y="1010"/>
                  <a:pt x="459" y="1009"/>
                  <a:pt x="459" y="1009"/>
                </a:cubicBezTo>
                <a:cubicBezTo>
                  <a:pt x="458" y="1010"/>
                  <a:pt x="457" y="1010"/>
                  <a:pt x="457" y="1010"/>
                </a:cubicBezTo>
                <a:cubicBezTo>
                  <a:pt x="457" y="1008"/>
                  <a:pt x="457" y="1007"/>
                  <a:pt x="457" y="1006"/>
                </a:cubicBezTo>
                <a:cubicBezTo>
                  <a:pt x="458" y="1005"/>
                  <a:pt x="457" y="1005"/>
                  <a:pt x="457" y="1005"/>
                </a:cubicBezTo>
                <a:cubicBezTo>
                  <a:pt x="456" y="1006"/>
                  <a:pt x="456" y="1007"/>
                  <a:pt x="455" y="1008"/>
                </a:cubicBezTo>
                <a:cubicBezTo>
                  <a:pt x="455" y="1007"/>
                  <a:pt x="455" y="1006"/>
                  <a:pt x="456" y="1005"/>
                </a:cubicBezTo>
                <a:cubicBezTo>
                  <a:pt x="456" y="1004"/>
                  <a:pt x="455" y="1004"/>
                  <a:pt x="455" y="1005"/>
                </a:cubicBezTo>
                <a:cubicBezTo>
                  <a:pt x="454" y="1006"/>
                  <a:pt x="453" y="1007"/>
                  <a:pt x="453" y="1009"/>
                </a:cubicBezTo>
                <a:cubicBezTo>
                  <a:pt x="453" y="1007"/>
                  <a:pt x="453" y="1006"/>
                  <a:pt x="452" y="1005"/>
                </a:cubicBezTo>
                <a:cubicBezTo>
                  <a:pt x="453" y="1005"/>
                  <a:pt x="453" y="1005"/>
                  <a:pt x="453" y="1005"/>
                </a:cubicBezTo>
                <a:cubicBezTo>
                  <a:pt x="453" y="1005"/>
                  <a:pt x="453" y="1004"/>
                  <a:pt x="453" y="1004"/>
                </a:cubicBezTo>
                <a:cubicBezTo>
                  <a:pt x="452" y="1004"/>
                  <a:pt x="452" y="1004"/>
                  <a:pt x="452" y="1003"/>
                </a:cubicBezTo>
                <a:cubicBezTo>
                  <a:pt x="454" y="1003"/>
                  <a:pt x="456" y="1003"/>
                  <a:pt x="458" y="1003"/>
                </a:cubicBezTo>
                <a:cubicBezTo>
                  <a:pt x="460" y="1003"/>
                  <a:pt x="463" y="1003"/>
                  <a:pt x="465" y="1003"/>
                </a:cubicBezTo>
                <a:close/>
                <a:moveTo>
                  <a:pt x="416" y="1010"/>
                </a:moveTo>
                <a:cubicBezTo>
                  <a:pt x="413" y="1010"/>
                  <a:pt x="409" y="1010"/>
                  <a:pt x="406" y="1011"/>
                </a:cubicBezTo>
                <a:cubicBezTo>
                  <a:pt x="406" y="1009"/>
                  <a:pt x="405" y="1007"/>
                  <a:pt x="405" y="1005"/>
                </a:cubicBezTo>
                <a:cubicBezTo>
                  <a:pt x="407" y="1005"/>
                  <a:pt x="409" y="1005"/>
                  <a:pt x="411" y="1005"/>
                </a:cubicBezTo>
                <a:cubicBezTo>
                  <a:pt x="411" y="1005"/>
                  <a:pt x="411" y="1005"/>
                  <a:pt x="411" y="1005"/>
                </a:cubicBezTo>
                <a:cubicBezTo>
                  <a:pt x="411" y="1005"/>
                  <a:pt x="411" y="1005"/>
                  <a:pt x="411" y="1005"/>
                </a:cubicBezTo>
                <a:cubicBezTo>
                  <a:pt x="418" y="1005"/>
                  <a:pt x="426" y="1005"/>
                  <a:pt x="433" y="1004"/>
                </a:cubicBezTo>
                <a:cubicBezTo>
                  <a:pt x="433" y="1005"/>
                  <a:pt x="433" y="1005"/>
                  <a:pt x="433" y="1006"/>
                </a:cubicBezTo>
                <a:cubicBezTo>
                  <a:pt x="433" y="1008"/>
                  <a:pt x="434" y="1009"/>
                  <a:pt x="434" y="1011"/>
                </a:cubicBezTo>
                <a:cubicBezTo>
                  <a:pt x="428" y="1011"/>
                  <a:pt x="422" y="1010"/>
                  <a:pt x="416" y="1010"/>
                </a:cubicBezTo>
                <a:cubicBezTo>
                  <a:pt x="416" y="1010"/>
                  <a:pt x="416" y="1010"/>
                  <a:pt x="416" y="1010"/>
                </a:cubicBezTo>
                <a:cubicBezTo>
                  <a:pt x="416" y="1009"/>
                  <a:pt x="415" y="1007"/>
                  <a:pt x="415" y="1005"/>
                </a:cubicBezTo>
                <a:cubicBezTo>
                  <a:pt x="415" y="1005"/>
                  <a:pt x="415" y="1005"/>
                  <a:pt x="415" y="1005"/>
                </a:cubicBezTo>
                <a:cubicBezTo>
                  <a:pt x="415" y="1007"/>
                  <a:pt x="415" y="1009"/>
                  <a:pt x="416" y="1010"/>
                </a:cubicBezTo>
                <a:close/>
                <a:moveTo>
                  <a:pt x="366" y="1025"/>
                </a:moveTo>
                <a:cubicBezTo>
                  <a:pt x="368" y="1024"/>
                  <a:pt x="371" y="1024"/>
                  <a:pt x="373" y="1024"/>
                </a:cubicBezTo>
                <a:cubicBezTo>
                  <a:pt x="373" y="1024"/>
                  <a:pt x="373" y="1026"/>
                  <a:pt x="372" y="1027"/>
                </a:cubicBezTo>
                <a:cubicBezTo>
                  <a:pt x="366" y="1028"/>
                  <a:pt x="359" y="1028"/>
                  <a:pt x="353" y="1028"/>
                </a:cubicBezTo>
                <a:cubicBezTo>
                  <a:pt x="352" y="1028"/>
                  <a:pt x="352" y="1029"/>
                  <a:pt x="353" y="1029"/>
                </a:cubicBezTo>
                <a:cubicBezTo>
                  <a:pt x="359" y="1029"/>
                  <a:pt x="366" y="1029"/>
                  <a:pt x="372" y="1028"/>
                </a:cubicBezTo>
                <a:cubicBezTo>
                  <a:pt x="372" y="1028"/>
                  <a:pt x="372" y="1029"/>
                  <a:pt x="372" y="1029"/>
                </a:cubicBezTo>
                <a:cubicBezTo>
                  <a:pt x="372" y="1029"/>
                  <a:pt x="372" y="1029"/>
                  <a:pt x="372" y="1030"/>
                </a:cubicBezTo>
                <a:cubicBezTo>
                  <a:pt x="371" y="1030"/>
                  <a:pt x="370" y="1030"/>
                  <a:pt x="369" y="1030"/>
                </a:cubicBezTo>
                <a:cubicBezTo>
                  <a:pt x="369" y="1030"/>
                  <a:pt x="369" y="1031"/>
                  <a:pt x="369" y="1031"/>
                </a:cubicBezTo>
                <a:cubicBezTo>
                  <a:pt x="370" y="1031"/>
                  <a:pt x="371" y="1031"/>
                  <a:pt x="372" y="1031"/>
                </a:cubicBezTo>
                <a:cubicBezTo>
                  <a:pt x="372" y="1031"/>
                  <a:pt x="372" y="1032"/>
                  <a:pt x="372" y="1033"/>
                </a:cubicBezTo>
                <a:cubicBezTo>
                  <a:pt x="369" y="1033"/>
                  <a:pt x="366" y="1034"/>
                  <a:pt x="363" y="1034"/>
                </a:cubicBezTo>
                <a:cubicBezTo>
                  <a:pt x="363" y="1032"/>
                  <a:pt x="363" y="1030"/>
                  <a:pt x="362" y="1029"/>
                </a:cubicBezTo>
                <a:cubicBezTo>
                  <a:pt x="361" y="1029"/>
                  <a:pt x="360" y="1030"/>
                  <a:pt x="361" y="1030"/>
                </a:cubicBezTo>
                <a:cubicBezTo>
                  <a:pt x="362" y="1031"/>
                  <a:pt x="362" y="1032"/>
                  <a:pt x="362" y="1034"/>
                </a:cubicBezTo>
                <a:cubicBezTo>
                  <a:pt x="359" y="1034"/>
                  <a:pt x="356" y="1035"/>
                  <a:pt x="353" y="1035"/>
                </a:cubicBezTo>
                <a:cubicBezTo>
                  <a:pt x="353" y="1034"/>
                  <a:pt x="353" y="1032"/>
                  <a:pt x="353" y="1030"/>
                </a:cubicBezTo>
                <a:cubicBezTo>
                  <a:pt x="353" y="1029"/>
                  <a:pt x="353" y="1029"/>
                  <a:pt x="352" y="1030"/>
                </a:cubicBezTo>
                <a:cubicBezTo>
                  <a:pt x="350" y="1031"/>
                  <a:pt x="350" y="1032"/>
                  <a:pt x="350" y="1034"/>
                </a:cubicBezTo>
                <a:cubicBezTo>
                  <a:pt x="349" y="1035"/>
                  <a:pt x="350" y="1035"/>
                  <a:pt x="351" y="1034"/>
                </a:cubicBezTo>
                <a:cubicBezTo>
                  <a:pt x="352" y="1033"/>
                  <a:pt x="353" y="1033"/>
                  <a:pt x="352" y="1036"/>
                </a:cubicBezTo>
                <a:cubicBezTo>
                  <a:pt x="350" y="1036"/>
                  <a:pt x="348" y="1036"/>
                  <a:pt x="347" y="1036"/>
                </a:cubicBezTo>
                <a:cubicBezTo>
                  <a:pt x="347" y="1035"/>
                  <a:pt x="348" y="1033"/>
                  <a:pt x="348" y="1031"/>
                </a:cubicBezTo>
                <a:cubicBezTo>
                  <a:pt x="348" y="1031"/>
                  <a:pt x="348" y="1029"/>
                  <a:pt x="349" y="1027"/>
                </a:cubicBezTo>
                <a:cubicBezTo>
                  <a:pt x="355" y="1026"/>
                  <a:pt x="360" y="1026"/>
                  <a:pt x="366" y="1025"/>
                </a:cubicBezTo>
                <a:close/>
                <a:moveTo>
                  <a:pt x="427" y="1021"/>
                </a:moveTo>
                <a:cubicBezTo>
                  <a:pt x="448" y="1023"/>
                  <a:pt x="469" y="1027"/>
                  <a:pt x="489" y="1034"/>
                </a:cubicBezTo>
                <a:cubicBezTo>
                  <a:pt x="485" y="1034"/>
                  <a:pt x="481" y="1034"/>
                  <a:pt x="477" y="1034"/>
                </a:cubicBezTo>
                <a:cubicBezTo>
                  <a:pt x="465" y="1029"/>
                  <a:pt x="449" y="1030"/>
                  <a:pt x="435" y="1031"/>
                </a:cubicBezTo>
                <a:cubicBezTo>
                  <a:pt x="430" y="1031"/>
                  <a:pt x="425" y="1031"/>
                  <a:pt x="420" y="1031"/>
                </a:cubicBezTo>
                <a:cubicBezTo>
                  <a:pt x="420" y="1030"/>
                  <a:pt x="420" y="1030"/>
                  <a:pt x="419" y="1029"/>
                </a:cubicBezTo>
                <a:cubicBezTo>
                  <a:pt x="435" y="1029"/>
                  <a:pt x="451" y="1029"/>
                  <a:pt x="467" y="1029"/>
                </a:cubicBezTo>
                <a:cubicBezTo>
                  <a:pt x="468" y="1029"/>
                  <a:pt x="468" y="1028"/>
                  <a:pt x="467" y="1028"/>
                </a:cubicBezTo>
                <a:cubicBezTo>
                  <a:pt x="464" y="1028"/>
                  <a:pt x="461" y="1028"/>
                  <a:pt x="458" y="1028"/>
                </a:cubicBezTo>
                <a:cubicBezTo>
                  <a:pt x="458" y="1028"/>
                  <a:pt x="458" y="1028"/>
                  <a:pt x="458" y="1028"/>
                </a:cubicBezTo>
                <a:cubicBezTo>
                  <a:pt x="445" y="1027"/>
                  <a:pt x="432" y="1026"/>
                  <a:pt x="419" y="1026"/>
                </a:cubicBezTo>
                <a:cubicBezTo>
                  <a:pt x="418" y="1026"/>
                  <a:pt x="418" y="1025"/>
                  <a:pt x="418" y="1025"/>
                </a:cubicBezTo>
                <a:cubicBezTo>
                  <a:pt x="417" y="1025"/>
                  <a:pt x="417" y="1026"/>
                  <a:pt x="417" y="1026"/>
                </a:cubicBezTo>
                <a:cubicBezTo>
                  <a:pt x="408" y="1026"/>
                  <a:pt x="399" y="1026"/>
                  <a:pt x="389" y="1026"/>
                </a:cubicBezTo>
                <a:cubicBezTo>
                  <a:pt x="389" y="1026"/>
                  <a:pt x="389" y="1026"/>
                  <a:pt x="388" y="1027"/>
                </a:cubicBezTo>
                <a:cubicBezTo>
                  <a:pt x="383" y="1027"/>
                  <a:pt x="378" y="1027"/>
                  <a:pt x="373" y="1027"/>
                </a:cubicBezTo>
                <a:cubicBezTo>
                  <a:pt x="373" y="1026"/>
                  <a:pt x="374" y="1025"/>
                  <a:pt x="374" y="1024"/>
                </a:cubicBezTo>
                <a:cubicBezTo>
                  <a:pt x="374" y="1024"/>
                  <a:pt x="374" y="1024"/>
                  <a:pt x="374" y="1023"/>
                </a:cubicBezTo>
                <a:cubicBezTo>
                  <a:pt x="392" y="1021"/>
                  <a:pt x="410" y="1020"/>
                  <a:pt x="427" y="1021"/>
                </a:cubicBezTo>
                <a:close/>
                <a:moveTo>
                  <a:pt x="556" y="1071"/>
                </a:moveTo>
                <a:cubicBezTo>
                  <a:pt x="556" y="1074"/>
                  <a:pt x="557" y="1075"/>
                  <a:pt x="559" y="1078"/>
                </a:cubicBezTo>
                <a:cubicBezTo>
                  <a:pt x="558" y="1077"/>
                  <a:pt x="558" y="1077"/>
                  <a:pt x="557" y="1077"/>
                </a:cubicBezTo>
                <a:cubicBezTo>
                  <a:pt x="556" y="1074"/>
                  <a:pt x="554" y="1071"/>
                  <a:pt x="553" y="1068"/>
                </a:cubicBezTo>
                <a:cubicBezTo>
                  <a:pt x="554" y="1069"/>
                  <a:pt x="554" y="1069"/>
                  <a:pt x="554" y="1069"/>
                </a:cubicBezTo>
                <a:cubicBezTo>
                  <a:pt x="555" y="1070"/>
                  <a:pt x="555" y="1070"/>
                  <a:pt x="556" y="1071"/>
                </a:cubicBezTo>
                <a:close/>
                <a:moveTo>
                  <a:pt x="566" y="1080"/>
                </a:moveTo>
                <a:cubicBezTo>
                  <a:pt x="566" y="1080"/>
                  <a:pt x="566" y="1080"/>
                  <a:pt x="566" y="1080"/>
                </a:cubicBezTo>
                <a:cubicBezTo>
                  <a:pt x="566" y="1081"/>
                  <a:pt x="567" y="1081"/>
                  <a:pt x="567" y="1081"/>
                </a:cubicBezTo>
                <a:cubicBezTo>
                  <a:pt x="567" y="1081"/>
                  <a:pt x="567" y="1082"/>
                  <a:pt x="567" y="1083"/>
                </a:cubicBezTo>
                <a:cubicBezTo>
                  <a:pt x="566" y="1083"/>
                  <a:pt x="566" y="1083"/>
                  <a:pt x="566" y="1082"/>
                </a:cubicBezTo>
                <a:cubicBezTo>
                  <a:pt x="563" y="1078"/>
                  <a:pt x="561" y="1075"/>
                  <a:pt x="558" y="1071"/>
                </a:cubicBezTo>
                <a:cubicBezTo>
                  <a:pt x="558" y="1071"/>
                  <a:pt x="559" y="1071"/>
                  <a:pt x="561" y="1073"/>
                </a:cubicBezTo>
                <a:cubicBezTo>
                  <a:pt x="563" y="1075"/>
                  <a:pt x="565" y="1077"/>
                  <a:pt x="566" y="1079"/>
                </a:cubicBezTo>
                <a:cubicBezTo>
                  <a:pt x="566" y="1080"/>
                  <a:pt x="566" y="1080"/>
                  <a:pt x="566" y="1080"/>
                </a:cubicBezTo>
                <a:close/>
                <a:moveTo>
                  <a:pt x="566" y="1076"/>
                </a:moveTo>
                <a:cubicBezTo>
                  <a:pt x="568" y="1079"/>
                  <a:pt x="570" y="1082"/>
                  <a:pt x="572" y="1085"/>
                </a:cubicBezTo>
                <a:cubicBezTo>
                  <a:pt x="571" y="1085"/>
                  <a:pt x="570" y="1085"/>
                  <a:pt x="570" y="1084"/>
                </a:cubicBezTo>
                <a:cubicBezTo>
                  <a:pt x="569" y="1083"/>
                  <a:pt x="568" y="1081"/>
                  <a:pt x="567" y="1080"/>
                </a:cubicBezTo>
                <a:cubicBezTo>
                  <a:pt x="567" y="1080"/>
                  <a:pt x="567" y="1080"/>
                  <a:pt x="567" y="1080"/>
                </a:cubicBezTo>
                <a:cubicBezTo>
                  <a:pt x="567" y="1079"/>
                  <a:pt x="567" y="1079"/>
                  <a:pt x="567" y="1079"/>
                </a:cubicBezTo>
                <a:cubicBezTo>
                  <a:pt x="567" y="1079"/>
                  <a:pt x="567" y="1078"/>
                  <a:pt x="567" y="1078"/>
                </a:cubicBezTo>
                <a:cubicBezTo>
                  <a:pt x="566" y="1077"/>
                  <a:pt x="566" y="1076"/>
                  <a:pt x="565" y="1075"/>
                </a:cubicBezTo>
                <a:cubicBezTo>
                  <a:pt x="566" y="1075"/>
                  <a:pt x="566" y="1076"/>
                  <a:pt x="566" y="1076"/>
                </a:cubicBezTo>
                <a:close/>
                <a:moveTo>
                  <a:pt x="578" y="1088"/>
                </a:moveTo>
                <a:cubicBezTo>
                  <a:pt x="578" y="1090"/>
                  <a:pt x="579" y="1091"/>
                  <a:pt x="580" y="1093"/>
                </a:cubicBezTo>
                <a:cubicBezTo>
                  <a:pt x="580" y="1094"/>
                  <a:pt x="581" y="1093"/>
                  <a:pt x="581" y="1093"/>
                </a:cubicBezTo>
                <a:cubicBezTo>
                  <a:pt x="577" y="1084"/>
                  <a:pt x="583" y="1097"/>
                  <a:pt x="583" y="1098"/>
                </a:cubicBezTo>
                <a:cubicBezTo>
                  <a:pt x="582" y="1098"/>
                  <a:pt x="580" y="1097"/>
                  <a:pt x="579" y="1097"/>
                </a:cubicBezTo>
                <a:cubicBezTo>
                  <a:pt x="577" y="1093"/>
                  <a:pt x="576" y="1090"/>
                  <a:pt x="574" y="1087"/>
                </a:cubicBezTo>
                <a:cubicBezTo>
                  <a:pt x="575" y="1087"/>
                  <a:pt x="576" y="1088"/>
                  <a:pt x="578" y="1088"/>
                </a:cubicBezTo>
                <a:close/>
                <a:moveTo>
                  <a:pt x="607" y="1119"/>
                </a:moveTo>
                <a:cubicBezTo>
                  <a:pt x="604" y="1118"/>
                  <a:pt x="601" y="1116"/>
                  <a:pt x="598" y="1115"/>
                </a:cubicBezTo>
                <a:cubicBezTo>
                  <a:pt x="598" y="1115"/>
                  <a:pt x="598" y="1115"/>
                  <a:pt x="598" y="1115"/>
                </a:cubicBezTo>
                <a:cubicBezTo>
                  <a:pt x="597" y="1114"/>
                  <a:pt x="597" y="1113"/>
                  <a:pt x="597" y="1111"/>
                </a:cubicBezTo>
                <a:cubicBezTo>
                  <a:pt x="599" y="1112"/>
                  <a:pt x="602" y="1113"/>
                  <a:pt x="604" y="1113"/>
                </a:cubicBezTo>
                <a:cubicBezTo>
                  <a:pt x="605" y="1115"/>
                  <a:pt x="606" y="1117"/>
                  <a:pt x="607" y="1119"/>
                </a:cubicBezTo>
                <a:close/>
                <a:moveTo>
                  <a:pt x="612" y="1121"/>
                </a:moveTo>
                <a:cubicBezTo>
                  <a:pt x="612" y="1121"/>
                  <a:pt x="612" y="1121"/>
                  <a:pt x="612" y="1121"/>
                </a:cubicBezTo>
                <a:cubicBezTo>
                  <a:pt x="613" y="1124"/>
                  <a:pt x="614" y="1126"/>
                  <a:pt x="615" y="1128"/>
                </a:cubicBezTo>
                <a:cubicBezTo>
                  <a:pt x="614" y="1127"/>
                  <a:pt x="613" y="1127"/>
                  <a:pt x="613" y="1127"/>
                </a:cubicBezTo>
                <a:cubicBezTo>
                  <a:pt x="612" y="1126"/>
                  <a:pt x="611" y="1124"/>
                  <a:pt x="611" y="1123"/>
                </a:cubicBezTo>
                <a:cubicBezTo>
                  <a:pt x="611" y="1122"/>
                  <a:pt x="610" y="1122"/>
                  <a:pt x="610" y="1121"/>
                </a:cubicBezTo>
                <a:cubicBezTo>
                  <a:pt x="610" y="1121"/>
                  <a:pt x="611" y="1122"/>
                  <a:pt x="611" y="1122"/>
                </a:cubicBezTo>
                <a:cubicBezTo>
                  <a:pt x="611" y="1122"/>
                  <a:pt x="611" y="1122"/>
                  <a:pt x="612" y="1121"/>
                </a:cubicBezTo>
                <a:close/>
                <a:moveTo>
                  <a:pt x="621" y="1125"/>
                </a:moveTo>
                <a:cubicBezTo>
                  <a:pt x="621" y="1125"/>
                  <a:pt x="621" y="1125"/>
                  <a:pt x="621" y="1125"/>
                </a:cubicBezTo>
                <a:cubicBezTo>
                  <a:pt x="621" y="1128"/>
                  <a:pt x="622" y="1131"/>
                  <a:pt x="623" y="1134"/>
                </a:cubicBezTo>
                <a:cubicBezTo>
                  <a:pt x="622" y="1134"/>
                  <a:pt x="622" y="1134"/>
                  <a:pt x="621" y="1133"/>
                </a:cubicBezTo>
                <a:cubicBezTo>
                  <a:pt x="619" y="1126"/>
                  <a:pt x="616" y="1119"/>
                  <a:pt x="612" y="1113"/>
                </a:cubicBezTo>
                <a:cubicBezTo>
                  <a:pt x="615" y="1115"/>
                  <a:pt x="618" y="1119"/>
                  <a:pt x="621" y="1125"/>
                </a:cubicBezTo>
                <a:close/>
                <a:moveTo>
                  <a:pt x="669" y="1199"/>
                </a:moveTo>
                <a:cubicBezTo>
                  <a:pt x="670" y="1199"/>
                  <a:pt x="670" y="1199"/>
                  <a:pt x="670" y="1198"/>
                </a:cubicBezTo>
                <a:cubicBezTo>
                  <a:pt x="670" y="1198"/>
                  <a:pt x="670" y="1198"/>
                  <a:pt x="670" y="1198"/>
                </a:cubicBezTo>
                <a:cubicBezTo>
                  <a:pt x="670" y="1199"/>
                  <a:pt x="671" y="1200"/>
                  <a:pt x="672" y="1201"/>
                </a:cubicBezTo>
                <a:cubicBezTo>
                  <a:pt x="671" y="1201"/>
                  <a:pt x="671" y="1201"/>
                  <a:pt x="670" y="1201"/>
                </a:cubicBezTo>
                <a:cubicBezTo>
                  <a:pt x="670" y="1200"/>
                  <a:pt x="670" y="1200"/>
                  <a:pt x="669" y="1199"/>
                </a:cubicBezTo>
                <a:close/>
                <a:moveTo>
                  <a:pt x="597" y="1173"/>
                </a:moveTo>
                <a:cubicBezTo>
                  <a:pt x="596" y="1173"/>
                  <a:pt x="596" y="1173"/>
                  <a:pt x="595" y="1172"/>
                </a:cubicBezTo>
                <a:cubicBezTo>
                  <a:pt x="594" y="1171"/>
                  <a:pt x="593" y="1169"/>
                  <a:pt x="592" y="1168"/>
                </a:cubicBezTo>
                <a:cubicBezTo>
                  <a:pt x="592" y="1168"/>
                  <a:pt x="592" y="1167"/>
                  <a:pt x="592" y="1167"/>
                </a:cubicBezTo>
                <a:cubicBezTo>
                  <a:pt x="592" y="1168"/>
                  <a:pt x="593" y="1168"/>
                  <a:pt x="593" y="1168"/>
                </a:cubicBezTo>
                <a:cubicBezTo>
                  <a:pt x="594" y="1169"/>
                  <a:pt x="595" y="1170"/>
                  <a:pt x="596" y="1172"/>
                </a:cubicBezTo>
                <a:cubicBezTo>
                  <a:pt x="597" y="1172"/>
                  <a:pt x="597" y="1173"/>
                  <a:pt x="597" y="1173"/>
                </a:cubicBezTo>
                <a:close/>
                <a:moveTo>
                  <a:pt x="559" y="1127"/>
                </a:moveTo>
                <a:cubicBezTo>
                  <a:pt x="558" y="1122"/>
                  <a:pt x="556" y="1117"/>
                  <a:pt x="554" y="1112"/>
                </a:cubicBezTo>
                <a:cubicBezTo>
                  <a:pt x="556" y="1113"/>
                  <a:pt x="559" y="1114"/>
                  <a:pt x="562" y="1115"/>
                </a:cubicBezTo>
                <a:cubicBezTo>
                  <a:pt x="564" y="1120"/>
                  <a:pt x="566" y="1126"/>
                  <a:pt x="569" y="1132"/>
                </a:cubicBezTo>
                <a:cubicBezTo>
                  <a:pt x="567" y="1131"/>
                  <a:pt x="566" y="1131"/>
                  <a:pt x="564" y="1130"/>
                </a:cubicBezTo>
                <a:cubicBezTo>
                  <a:pt x="564" y="1130"/>
                  <a:pt x="564" y="1129"/>
                  <a:pt x="563" y="1128"/>
                </a:cubicBezTo>
                <a:cubicBezTo>
                  <a:pt x="563" y="1128"/>
                  <a:pt x="562" y="1128"/>
                  <a:pt x="562" y="1129"/>
                </a:cubicBezTo>
                <a:cubicBezTo>
                  <a:pt x="563" y="1129"/>
                  <a:pt x="563" y="1130"/>
                  <a:pt x="563" y="1130"/>
                </a:cubicBezTo>
                <a:cubicBezTo>
                  <a:pt x="563" y="1130"/>
                  <a:pt x="563" y="1130"/>
                  <a:pt x="562" y="1130"/>
                </a:cubicBezTo>
                <a:cubicBezTo>
                  <a:pt x="561" y="1129"/>
                  <a:pt x="560" y="1128"/>
                  <a:pt x="559" y="1127"/>
                </a:cubicBezTo>
                <a:close/>
                <a:moveTo>
                  <a:pt x="561" y="1129"/>
                </a:moveTo>
                <a:cubicBezTo>
                  <a:pt x="561" y="1129"/>
                  <a:pt x="561" y="1129"/>
                  <a:pt x="560" y="1129"/>
                </a:cubicBezTo>
                <a:cubicBezTo>
                  <a:pt x="560" y="1129"/>
                  <a:pt x="560" y="1129"/>
                  <a:pt x="560" y="1129"/>
                </a:cubicBezTo>
                <a:cubicBezTo>
                  <a:pt x="560" y="1129"/>
                  <a:pt x="561" y="1129"/>
                  <a:pt x="561" y="1129"/>
                </a:cubicBezTo>
                <a:close/>
                <a:moveTo>
                  <a:pt x="549" y="1099"/>
                </a:moveTo>
                <a:cubicBezTo>
                  <a:pt x="550" y="1099"/>
                  <a:pt x="552" y="1100"/>
                  <a:pt x="554" y="1100"/>
                </a:cubicBezTo>
                <a:cubicBezTo>
                  <a:pt x="552" y="1100"/>
                  <a:pt x="551" y="1100"/>
                  <a:pt x="549" y="1100"/>
                </a:cubicBezTo>
                <a:cubicBezTo>
                  <a:pt x="549" y="1100"/>
                  <a:pt x="549" y="1099"/>
                  <a:pt x="549" y="1099"/>
                </a:cubicBezTo>
                <a:close/>
                <a:moveTo>
                  <a:pt x="537" y="1078"/>
                </a:moveTo>
                <a:cubicBezTo>
                  <a:pt x="537" y="1077"/>
                  <a:pt x="537" y="1077"/>
                  <a:pt x="537" y="1077"/>
                </a:cubicBezTo>
                <a:cubicBezTo>
                  <a:pt x="536" y="1077"/>
                  <a:pt x="534" y="1077"/>
                  <a:pt x="533" y="1077"/>
                </a:cubicBezTo>
                <a:cubicBezTo>
                  <a:pt x="533" y="1076"/>
                  <a:pt x="533" y="1076"/>
                  <a:pt x="533" y="1075"/>
                </a:cubicBezTo>
                <a:cubicBezTo>
                  <a:pt x="534" y="1076"/>
                  <a:pt x="536" y="1077"/>
                  <a:pt x="538" y="1077"/>
                </a:cubicBezTo>
                <a:cubicBezTo>
                  <a:pt x="538" y="1077"/>
                  <a:pt x="537" y="1077"/>
                  <a:pt x="537" y="1078"/>
                </a:cubicBezTo>
                <a:close/>
                <a:moveTo>
                  <a:pt x="526" y="1078"/>
                </a:moveTo>
                <a:cubicBezTo>
                  <a:pt x="525" y="1077"/>
                  <a:pt x="523" y="1077"/>
                  <a:pt x="521" y="1077"/>
                </a:cubicBezTo>
                <a:cubicBezTo>
                  <a:pt x="521" y="1077"/>
                  <a:pt x="521" y="1077"/>
                  <a:pt x="521" y="1077"/>
                </a:cubicBezTo>
                <a:cubicBezTo>
                  <a:pt x="520" y="1076"/>
                  <a:pt x="520" y="1076"/>
                  <a:pt x="520" y="1075"/>
                </a:cubicBezTo>
                <a:cubicBezTo>
                  <a:pt x="522" y="1076"/>
                  <a:pt x="523" y="1076"/>
                  <a:pt x="525" y="1076"/>
                </a:cubicBezTo>
                <a:cubicBezTo>
                  <a:pt x="525" y="1077"/>
                  <a:pt x="525" y="1077"/>
                  <a:pt x="526" y="1078"/>
                </a:cubicBezTo>
                <a:close/>
                <a:moveTo>
                  <a:pt x="501" y="1078"/>
                </a:moveTo>
                <a:cubicBezTo>
                  <a:pt x="500" y="1077"/>
                  <a:pt x="499" y="1077"/>
                  <a:pt x="497" y="1076"/>
                </a:cubicBezTo>
                <a:cubicBezTo>
                  <a:pt x="498" y="1076"/>
                  <a:pt x="499" y="1076"/>
                  <a:pt x="500" y="1076"/>
                </a:cubicBezTo>
                <a:cubicBezTo>
                  <a:pt x="500" y="1076"/>
                  <a:pt x="501" y="1076"/>
                  <a:pt x="501" y="1076"/>
                </a:cubicBezTo>
                <a:cubicBezTo>
                  <a:pt x="501" y="1077"/>
                  <a:pt x="501" y="1077"/>
                  <a:pt x="501" y="1078"/>
                </a:cubicBezTo>
                <a:cubicBezTo>
                  <a:pt x="501" y="1078"/>
                  <a:pt x="501" y="1078"/>
                  <a:pt x="501" y="1078"/>
                </a:cubicBezTo>
                <a:close/>
                <a:moveTo>
                  <a:pt x="416" y="1073"/>
                </a:moveTo>
                <a:cubicBezTo>
                  <a:pt x="415" y="1073"/>
                  <a:pt x="414" y="1073"/>
                  <a:pt x="414" y="1073"/>
                </a:cubicBezTo>
                <a:cubicBezTo>
                  <a:pt x="410" y="1073"/>
                  <a:pt x="405" y="1074"/>
                  <a:pt x="401" y="1074"/>
                </a:cubicBezTo>
                <a:cubicBezTo>
                  <a:pt x="401" y="1074"/>
                  <a:pt x="400" y="1074"/>
                  <a:pt x="400" y="1074"/>
                </a:cubicBezTo>
                <a:cubicBezTo>
                  <a:pt x="400" y="1073"/>
                  <a:pt x="400" y="1072"/>
                  <a:pt x="400" y="1071"/>
                </a:cubicBezTo>
                <a:cubicBezTo>
                  <a:pt x="405" y="1071"/>
                  <a:pt x="409" y="1071"/>
                  <a:pt x="414" y="1070"/>
                </a:cubicBezTo>
                <a:cubicBezTo>
                  <a:pt x="415" y="1071"/>
                  <a:pt x="415" y="1071"/>
                  <a:pt x="416" y="1071"/>
                </a:cubicBezTo>
                <a:cubicBezTo>
                  <a:pt x="416" y="1071"/>
                  <a:pt x="416" y="1072"/>
                  <a:pt x="416" y="1073"/>
                </a:cubicBezTo>
                <a:close/>
                <a:moveTo>
                  <a:pt x="208" y="1212"/>
                </a:moveTo>
                <a:cubicBezTo>
                  <a:pt x="209" y="1210"/>
                  <a:pt x="210" y="1207"/>
                  <a:pt x="211" y="1204"/>
                </a:cubicBezTo>
                <a:cubicBezTo>
                  <a:pt x="212" y="1204"/>
                  <a:pt x="214" y="1204"/>
                  <a:pt x="216" y="1204"/>
                </a:cubicBezTo>
                <a:cubicBezTo>
                  <a:pt x="215" y="1206"/>
                  <a:pt x="213" y="1208"/>
                  <a:pt x="212" y="1210"/>
                </a:cubicBezTo>
                <a:cubicBezTo>
                  <a:pt x="211" y="1211"/>
                  <a:pt x="209" y="1212"/>
                  <a:pt x="208" y="1212"/>
                </a:cubicBezTo>
                <a:close/>
                <a:moveTo>
                  <a:pt x="212" y="1212"/>
                </a:moveTo>
                <a:cubicBezTo>
                  <a:pt x="211" y="1213"/>
                  <a:pt x="210" y="1214"/>
                  <a:pt x="209" y="1216"/>
                </a:cubicBezTo>
                <a:cubicBezTo>
                  <a:pt x="208" y="1216"/>
                  <a:pt x="207" y="1216"/>
                  <a:pt x="206" y="1216"/>
                </a:cubicBezTo>
                <a:cubicBezTo>
                  <a:pt x="207" y="1215"/>
                  <a:pt x="207" y="1214"/>
                  <a:pt x="207" y="1213"/>
                </a:cubicBezTo>
                <a:cubicBezTo>
                  <a:pt x="209" y="1213"/>
                  <a:pt x="210" y="1212"/>
                  <a:pt x="212" y="1212"/>
                </a:cubicBezTo>
                <a:close/>
                <a:moveTo>
                  <a:pt x="225" y="1094"/>
                </a:moveTo>
                <a:cubicBezTo>
                  <a:pt x="225" y="1093"/>
                  <a:pt x="226" y="1092"/>
                  <a:pt x="226" y="1092"/>
                </a:cubicBezTo>
                <a:cubicBezTo>
                  <a:pt x="226" y="1093"/>
                  <a:pt x="225" y="1094"/>
                  <a:pt x="225" y="1095"/>
                </a:cubicBezTo>
                <a:cubicBezTo>
                  <a:pt x="225" y="1095"/>
                  <a:pt x="224" y="1095"/>
                  <a:pt x="224" y="1095"/>
                </a:cubicBezTo>
                <a:cubicBezTo>
                  <a:pt x="224" y="1095"/>
                  <a:pt x="225" y="1094"/>
                  <a:pt x="225" y="1094"/>
                </a:cubicBezTo>
                <a:close/>
                <a:moveTo>
                  <a:pt x="224" y="1095"/>
                </a:moveTo>
                <a:cubicBezTo>
                  <a:pt x="224" y="1095"/>
                  <a:pt x="223" y="1095"/>
                  <a:pt x="223" y="1095"/>
                </a:cubicBezTo>
                <a:cubicBezTo>
                  <a:pt x="223" y="1095"/>
                  <a:pt x="224" y="1095"/>
                  <a:pt x="224" y="1095"/>
                </a:cubicBezTo>
                <a:cubicBezTo>
                  <a:pt x="224" y="1095"/>
                  <a:pt x="224" y="1095"/>
                  <a:pt x="224" y="1095"/>
                </a:cubicBezTo>
                <a:close/>
                <a:moveTo>
                  <a:pt x="242" y="1035"/>
                </a:moveTo>
                <a:cubicBezTo>
                  <a:pt x="241" y="1035"/>
                  <a:pt x="241" y="1035"/>
                  <a:pt x="240" y="1035"/>
                </a:cubicBezTo>
                <a:cubicBezTo>
                  <a:pt x="240" y="1035"/>
                  <a:pt x="240" y="1035"/>
                  <a:pt x="240" y="1035"/>
                </a:cubicBezTo>
                <a:cubicBezTo>
                  <a:pt x="241" y="1035"/>
                  <a:pt x="241" y="1035"/>
                  <a:pt x="241" y="1035"/>
                </a:cubicBezTo>
                <a:cubicBezTo>
                  <a:pt x="241" y="1035"/>
                  <a:pt x="241" y="1034"/>
                  <a:pt x="240" y="1034"/>
                </a:cubicBezTo>
                <a:cubicBezTo>
                  <a:pt x="241" y="1034"/>
                  <a:pt x="241" y="1034"/>
                  <a:pt x="241" y="1033"/>
                </a:cubicBezTo>
                <a:cubicBezTo>
                  <a:pt x="242" y="1034"/>
                  <a:pt x="243" y="1034"/>
                  <a:pt x="244" y="1034"/>
                </a:cubicBezTo>
                <a:cubicBezTo>
                  <a:pt x="243" y="1034"/>
                  <a:pt x="243" y="1034"/>
                  <a:pt x="242" y="1035"/>
                </a:cubicBezTo>
                <a:cubicBezTo>
                  <a:pt x="242" y="1035"/>
                  <a:pt x="242" y="1035"/>
                  <a:pt x="241" y="1035"/>
                </a:cubicBezTo>
                <a:cubicBezTo>
                  <a:pt x="241" y="1035"/>
                  <a:pt x="242" y="1035"/>
                  <a:pt x="242" y="1035"/>
                </a:cubicBezTo>
                <a:close/>
                <a:moveTo>
                  <a:pt x="239" y="1033"/>
                </a:moveTo>
                <a:cubicBezTo>
                  <a:pt x="239" y="1033"/>
                  <a:pt x="240" y="1033"/>
                  <a:pt x="240" y="1033"/>
                </a:cubicBezTo>
                <a:cubicBezTo>
                  <a:pt x="240" y="1034"/>
                  <a:pt x="240" y="1034"/>
                  <a:pt x="240" y="1034"/>
                </a:cubicBezTo>
                <a:cubicBezTo>
                  <a:pt x="239" y="1034"/>
                  <a:pt x="239" y="1034"/>
                  <a:pt x="238" y="1034"/>
                </a:cubicBezTo>
                <a:cubicBezTo>
                  <a:pt x="238" y="1034"/>
                  <a:pt x="238" y="1033"/>
                  <a:pt x="239" y="1033"/>
                </a:cubicBezTo>
                <a:close/>
                <a:moveTo>
                  <a:pt x="238" y="1034"/>
                </a:moveTo>
                <a:cubicBezTo>
                  <a:pt x="236" y="1034"/>
                  <a:pt x="234" y="1034"/>
                  <a:pt x="233" y="1034"/>
                </a:cubicBezTo>
                <a:cubicBezTo>
                  <a:pt x="234" y="1034"/>
                  <a:pt x="235" y="1033"/>
                  <a:pt x="236" y="1033"/>
                </a:cubicBezTo>
                <a:cubicBezTo>
                  <a:pt x="236" y="1033"/>
                  <a:pt x="237" y="1033"/>
                  <a:pt x="238" y="1033"/>
                </a:cubicBezTo>
                <a:cubicBezTo>
                  <a:pt x="238" y="1033"/>
                  <a:pt x="238" y="1034"/>
                  <a:pt x="238" y="1034"/>
                </a:cubicBezTo>
                <a:close/>
                <a:moveTo>
                  <a:pt x="221" y="1035"/>
                </a:moveTo>
                <a:cubicBezTo>
                  <a:pt x="221" y="1035"/>
                  <a:pt x="221" y="1035"/>
                  <a:pt x="221" y="1035"/>
                </a:cubicBezTo>
                <a:cubicBezTo>
                  <a:pt x="222" y="1035"/>
                  <a:pt x="222" y="1035"/>
                  <a:pt x="223" y="1035"/>
                </a:cubicBezTo>
                <a:cubicBezTo>
                  <a:pt x="223" y="1035"/>
                  <a:pt x="223" y="1035"/>
                  <a:pt x="223" y="1035"/>
                </a:cubicBezTo>
                <a:cubicBezTo>
                  <a:pt x="222" y="1035"/>
                  <a:pt x="221" y="1035"/>
                  <a:pt x="221" y="1035"/>
                </a:cubicBezTo>
                <a:close/>
                <a:moveTo>
                  <a:pt x="216" y="1035"/>
                </a:moveTo>
                <a:cubicBezTo>
                  <a:pt x="216" y="1035"/>
                  <a:pt x="216" y="1035"/>
                  <a:pt x="216" y="1035"/>
                </a:cubicBezTo>
                <a:cubicBezTo>
                  <a:pt x="216" y="1035"/>
                  <a:pt x="215" y="1035"/>
                  <a:pt x="215" y="1035"/>
                </a:cubicBezTo>
                <a:cubicBezTo>
                  <a:pt x="216" y="1034"/>
                  <a:pt x="217" y="1033"/>
                  <a:pt x="217" y="1033"/>
                </a:cubicBezTo>
                <a:cubicBezTo>
                  <a:pt x="218" y="1033"/>
                  <a:pt x="218" y="1033"/>
                  <a:pt x="218" y="1033"/>
                </a:cubicBezTo>
                <a:cubicBezTo>
                  <a:pt x="219" y="1033"/>
                  <a:pt x="219" y="1034"/>
                  <a:pt x="220" y="1034"/>
                </a:cubicBezTo>
                <a:cubicBezTo>
                  <a:pt x="220" y="1035"/>
                  <a:pt x="220" y="1034"/>
                  <a:pt x="220" y="1034"/>
                </a:cubicBezTo>
                <a:cubicBezTo>
                  <a:pt x="220" y="1034"/>
                  <a:pt x="219" y="1033"/>
                  <a:pt x="219" y="1033"/>
                </a:cubicBezTo>
                <a:cubicBezTo>
                  <a:pt x="219" y="1033"/>
                  <a:pt x="219" y="1033"/>
                  <a:pt x="219" y="1033"/>
                </a:cubicBezTo>
                <a:cubicBezTo>
                  <a:pt x="221" y="1033"/>
                  <a:pt x="223" y="1033"/>
                  <a:pt x="225" y="1033"/>
                </a:cubicBezTo>
                <a:cubicBezTo>
                  <a:pt x="225" y="1033"/>
                  <a:pt x="225" y="1033"/>
                  <a:pt x="226" y="1033"/>
                </a:cubicBezTo>
                <a:cubicBezTo>
                  <a:pt x="225" y="1034"/>
                  <a:pt x="224" y="1034"/>
                  <a:pt x="223" y="1035"/>
                </a:cubicBezTo>
                <a:cubicBezTo>
                  <a:pt x="221" y="1035"/>
                  <a:pt x="219" y="1035"/>
                  <a:pt x="216" y="1035"/>
                </a:cubicBezTo>
                <a:close/>
                <a:moveTo>
                  <a:pt x="195" y="1035"/>
                </a:moveTo>
                <a:cubicBezTo>
                  <a:pt x="194" y="1035"/>
                  <a:pt x="194" y="1034"/>
                  <a:pt x="193" y="1034"/>
                </a:cubicBezTo>
                <a:cubicBezTo>
                  <a:pt x="194" y="1033"/>
                  <a:pt x="195" y="1033"/>
                  <a:pt x="196" y="1033"/>
                </a:cubicBezTo>
                <a:cubicBezTo>
                  <a:pt x="202" y="1034"/>
                  <a:pt x="207" y="1034"/>
                  <a:pt x="212" y="1035"/>
                </a:cubicBezTo>
                <a:cubicBezTo>
                  <a:pt x="208" y="1035"/>
                  <a:pt x="204" y="1035"/>
                  <a:pt x="201" y="1035"/>
                </a:cubicBezTo>
                <a:cubicBezTo>
                  <a:pt x="199" y="1035"/>
                  <a:pt x="197" y="1035"/>
                  <a:pt x="195" y="1035"/>
                </a:cubicBezTo>
                <a:close/>
                <a:moveTo>
                  <a:pt x="183" y="1026"/>
                </a:moveTo>
                <a:cubicBezTo>
                  <a:pt x="181" y="1026"/>
                  <a:pt x="179" y="1027"/>
                  <a:pt x="178" y="1028"/>
                </a:cubicBezTo>
                <a:cubicBezTo>
                  <a:pt x="178" y="1027"/>
                  <a:pt x="179" y="1026"/>
                  <a:pt x="180" y="1025"/>
                </a:cubicBezTo>
                <a:cubicBezTo>
                  <a:pt x="181" y="1025"/>
                  <a:pt x="180" y="1024"/>
                  <a:pt x="180" y="1024"/>
                </a:cubicBezTo>
                <a:cubicBezTo>
                  <a:pt x="178" y="1025"/>
                  <a:pt x="175" y="1026"/>
                  <a:pt x="173" y="1027"/>
                </a:cubicBezTo>
                <a:cubicBezTo>
                  <a:pt x="176" y="1025"/>
                  <a:pt x="179" y="1023"/>
                  <a:pt x="182" y="1021"/>
                </a:cubicBezTo>
                <a:cubicBezTo>
                  <a:pt x="182" y="1021"/>
                  <a:pt x="182" y="1021"/>
                  <a:pt x="182" y="1021"/>
                </a:cubicBezTo>
                <a:cubicBezTo>
                  <a:pt x="183" y="1023"/>
                  <a:pt x="185" y="1025"/>
                  <a:pt x="187" y="1027"/>
                </a:cubicBezTo>
                <a:cubicBezTo>
                  <a:pt x="186" y="1028"/>
                  <a:pt x="186" y="1029"/>
                  <a:pt x="185" y="1029"/>
                </a:cubicBezTo>
                <a:cubicBezTo>
                  <a:pt x="185" y="1029"/>
                  <a:pt x="184" y="1029"/>
                  <a:pt x="184" y="1029"/>
                </a:cubicBezTo>
                <a:cubicBezTo>
                  <a:pt x="184" y="1028"/>
                  <a:pt x="184" y="1027"/>
                  <a:pt x="184" y="1026"/>
                </a:cubicBezTo>
                <a:cubicBezTo>
                  <a:pt x="184" y="1026"/>
                  <a:pt x="184" y="1026"/>
                  <a:pt x="183" y="1026"/>
                </a:cubicBezTo>
                <a:close/>
                <a:moveTo>
                  <a:pt x="178" y="1017"/>
                </a:moveTo>
                <a:cubicBezTo>
                  <a:pt x="178" y="1017"/>
                  <a:pt x="178" y="1017"/>
                  <a:pt x="178" y="1017"/>
                </a:cubicBezTo>
                <a:cubicBezTo>
                  <a:pt x="176" y="1015"/>
                  <a:pt x="174" y="1013"/>
                  <a:pt x="173" y="1011"/>
                </a:cubicBezTo>
                <a:cubicBezTo>
                  <a:pt x="174" y="1010"/>
                  <a:pt x="175" y="1010"/>
                  <a:pt x="177" y="1010"/>
                </a:cubicBezTo>
                <a:cubicBezTo>
                  <a:pt x="177" y="1010"/>
                  <a:pt x="178" y="1011"/>
                  <a:pt x="179" y="1012"/>
                </a:cubicBezTo>
                <a:cubicBezTo>
                  <a:pt x="179" y="1012"/>
                  <a:pt x="179" y="1012"/>
                  <a:pt x="179" y="1012"/>
                </a:cubicBezTo>
                <a:cubicBezTo>
                  <a:pt x="179" y="1012"/>
                  <a:pt x="179" y="1012"/>
                  <a:pt x="179" y="1012"/>
                </a:cubicBezTo>
                <a:cubicBezTo>
                  <a:pt x="180" y="1013"/>
                  <a:pt x="180" y="1013"/>
                  <a:pt x="180" y="1014"/>
                </a:cubicBezTo>
                <a:cubicBezTo>
                  <a:pt x="180" y="1014"/>
                  <a:pt x="180" y="1014"/>
                  <a:pt x="179" y="1014"/>
                </a:cubicBezTo>
                <a:cubicBezTo>
                  <a:pt x="179" y="1015"/>
                  <a:pt x="179" y="1016"/>
                  <a:pt x="180" y="1015"/>
                </a:cubicBezTo>
                <a:cubicBezTo>
                  <a:pt x="180" y="1015"/>
                  <a:pt x="180" y="1015"/>
                  <a:pt x="180" y="1015"/>
                </a:cubicBezTo>
                <a:cubicBezTo>
                  <a:pt x="180" y="1015"/>
                  <a:pt x="180" y="1015"/>
                  <a:pt x="180" y="1015"/>
                </a:cubicBezTo>
                <a:cubicBezTo>
                  <a:pt x="180" y="1015"/>
                  <a:pt x="180" y="1015"/>
                  <a:pt x="180" y="1015"/>
                </a:cubicBezTo>
                <a:cubicBezTo>
                  <a:pt x="180" y="1015"/>
                  <a:pt x="181" y="1015"/>
                  <a:pt x="181" y="1015"/>
                </a:cubicBezTo>
                <a:cubicBezTo>
                  <a:pt x="181" y="1015"/>
                  <a:pt x="182" y="1015"/>
                  <a:pt x="182" y="1016"/>
                </a:cubicBezTo>
                <a:cubicBezTo>
                  <a:pt x="182" y="1016"/>
                  <a:pt x="182" y="1016"/>
                  <a:pt x="182" y="1016"/>
                </a:cubicBezTo>
                <a:cubicBezTo>
                  <a:pt x="183" y="1016"/>
                  <a:pt x="183" y="1016"/>
                  <a:pt x="183" y="1016"/>
                </a:cubicBezTo>
                <a:cubicBezTo>
                  <a:pt x="183" y="1016"/>
                  <a:pt x="183" y="1017"/>
                  <a:pt x="183" y="1017"/>
                </a:cubicBezTo>
                <a:cubicBezTo>
                  <a:pt x="182" y="1017"/>
                  <a:pt x="181" y="1018"/>
                  <a:pt x="180" y="1018"/>
                </a:cubicBezTo>
                <a:cubicBezTo>
                  <a:pt x="179" y="1018"/>
                  <a:pt x="179" y="1018"/>
                  <a:pt x="179" y="1017"/>
                </a:cubicBezTo>
                <a:cubicBezTo>
                  <a:pt x="179" y="1017"/>
                  <a:pt x="179" y="1016"/>
                  <a:pt x="178" y="1017"/>
                </a:cubicBezTo>
                <a:close/>
                <a:moveTo>
                  <a:pt x="172" y="1015"/>
                </a:moveTo>
                <a:cubicBezTo>
                  <a:pt x="172" y="1015"/>
                  <a:pt x="172" y="1015"/>
                  <a:pt x="172" y="1015"/>
                </a:cubicBezTo>
                <a:cubicBezTo>
                  <a:pt x="173" y="1015"/>
                  <a:pt x="173" y="1014"/>
                  <a:pt x="174" y="1013"/>
                </a:cubicBezTo>
                <a:cubicBezTo>
                  <a:pt x="174" y="1013"/>
                  <a:pt x="174" y="1013"/>
                  <a:pt x="174" y="1013"/>
                </a:cubicBezTo>
                <a:cubicBezTo>
                  <a:pt x="175" y="1013"/>
                  <a:pt x="175" y="1014"/>
                  <a:pt x="175" y="1014"/>
                </a:cubicBezTo>
                <a:cubicBezTo>
                  <a:pt x="176" y="1015"/>
                  <a:pt x="177" y="1016"/>
                  <a:pt x="178" y="1017"/>
                </a:cubicBezTo>
                <a:cubicBezTo>
                  <a:pt x="173" y="1018"/>
                  <a:pt x="169" y="1021"/>
                  <a:pt x="164" y="1023"/>
                </a:cubicBezTo>
                <a:cubicBezTo>
                  <a:pt x="167" y="1021"/>
                  <a:pt x="171" y="1019"/>
                  <a:pt x="173" y="1016"/>
                </a:cubicBezTo>
                <a:cubicBezTo>
                  <a:pt x="173" y="1016"/>
                  <a:pt x="173" y="1015"/>
                  <a:pt x="172" y="1015"/>
                </a:cubicBezTo>
                <a:close/>
                <a:moveTo>
                  <a:pt x="180" y="1012"/>
                </a:moveTo>
                <a:cubicBezTo>
                  <a:pt x="181" y="1012"/>
                  <a:pt x="181" y="1011"/>
                  <a:pt x="180" y="1011"/>
                </a:cubicBezTo>
                <a:cubicBezTo>
                  <a:pt x="180" y="1011"/>
                  <a:pt x="180" y="1011"/>
                  <a:pt x="180" y="1011"/>
                </a:cubicBezTo>
                <a:cubicBezTo>
                  <a:pt x="181" y="1011"/>
                  <a:pt x="181" y="1011"/>
                  <a:pt x="182" y="1010"/>
                </a:cubicBezTo>
                <a:cubicBezTo>
                  <a:pt x="184" y="1009"/>
                  <a:pt x="186" y="1009"/>
                  <a:pt x="188" y="1008"/>
                </a:cubicBezTo>
                <a:cubicBezTo>
                  <a:pt x="186" y="1010"/>
                  <a:pt x="183" y="1012"/>
                  <a:pt x="181" y="1014"/>
                </a:cubicBezTo>
                <a:cubicBezTo>
                  <a:pt x="180" y="1013"/>
                  <a:pt x="180" y="1013"/>
                  <a:pt x="179" y="1012"/>
                </a:cubicBezTo>
                <a:cubicBezTo>
                  <a:pt x="180" y="1012"/>
                  <a:pt x="180" y="1012"/>
                  <a:pt x="180" y="1012"/>
                </a:cubicBezTo>
                <a:close/>
                <a:moveTo>
                  <a:pt x="210" y="1016"/>
                </a:moveTo>
                <a:cubicBezTo>
                  <a:pt x="215" y="1015"/>
                  <a:pt x="219" y="1012"/>
                  <a:pt x="224" y="1010"/>
                </a:cubicBezTo>
                <a:cubicBezTo>
                  <a:pt x="224" y="1011"/>
                  <a:pt x="224" y="1011"/>
                  <a:pt x="225" y="1012"/>
                </a:cubicBezTo>
                <a:cubicBezTo>
                  <a:pt x="221" y="1013"/>
                  <a:pt x="217" y="1015"/>
                  <a:pt x="213" y="1017"/>
                </a:cubicBezTo>
                <a:cubicBezTo>
                  <a:pt x="213" y="1017"/>
                  <a:pt x="212" y="1018"/>
                  <a:pt x="211" y="1018"/>
                </a:cubicBezTo>
                <a:cubicBezTo>
                  <a:pt x="210" y="1017"/>
                  <a:pt x="209" y="1016"/>
                  <a:pt x="208" y="1015"/>
                </a:cubicBezTo>
                <a:cubicBezTo>
                  <a:pt x="209" y="1015"/>
                  <a:pt x="210" y="1014"/>
                  <a:pt x="211" y="1014"/>
                </a:cubicBezTo>
                <a:cubicBezTo>
                  <a:pt x="210" y="1014"/>
                  <a:pt x="210" y="1015"/>
                  <a:pt x="209" y="1015"/>
                </a:cubicBezTo>
                <a:cubicBezTo>
                  <a:pt x="209" y="1015"/>
                  <a:pt x="209" y="1016"/>
                  <a:pt x="210" y="1016"/>
                </a:cubicBezTo>
                <a:close/>
                <a:moveTo>
                  <a:pt x="225" y="1009"/>
                </a:moveTo>
                <a:cubicBezTo>
                  <a:pt x="224" y="1009"/>
                  <a:pt x="224" y="1009"/>
                  <a:pt x="224" y="1009"/>
                </a:cubicBezTo>
                <a:cubicBezTo>
                  <a:pt x="223" y="1008"/>
                  <a:pt x="223" y="1008"/>
                  <a:pt x="222" y="1007"/>
                </a:cubicBezTo>
                <a:cubicBezTo>
                  <a:pt x="224" y="1007"/>
                  <a:pt x="226" y="1007"/>
                  <a:pt x="229" y="1007"/>
                </a:cubicBezTo>
                <a:cubicBezTo>
                  <a:pt x="229" y="1008"/>
                  <a:pt x="229" y="1008"/>
                  <a:pt x="230" y="1009"/>
                </a:cubicBezTo>
                <a:cubicBezTo>
                  <a:pt x="228" y="1010"/>
                  <a:pt x="227" y="1011"/>
                  <a:pt x="225" y="1011"/>
                </a:cubicBezTo>
                <a:cubicBezTo>
                  <a:pt x="225" y="1011"/>
                  <a:pt x="224" y="1010"/>
                  <a:pt x="224" y="1010"/>
                </a:cubicBezTo>
                <a:cubicBezTo>
                  <a:pt x="224" y="1010"/>
                  <a:pt x="225" y="1010"/>
                  <a:pt x="225" y="1010"/>
                </a:cubicBezTo>
                <a:cubicBezTo>
                  <a:pt x="226" y="1009"/>
                  <a:pt x="225" y="1008"/>
                  <a:pt x="225" y="1009"/>
                </a:cubicBezTo>
                <a:close/>
                <a:moveTo>
                  <a:pt x="229" y="1006"/>
                </a:moveTo>
                <a:cubicBezTo>
                  <a:pt x="229" y="1006"/>
                  <a:pt x="229" y="1006"/>
                  <a:pt x="229" y="1006"/>
                </a:cubicBezTo>
                <a:cubicBezTo>
                  <a:pt x="229" y="1006"/>
                  <a:pt x="229" y="1006"/>
                  <a:pt x="229" y="1006"/>
                </a:cubicBezTo>
                <a:cubicBezTo>
                  <a:pt x="229" y="1006"/>
                  <a:pt x="229" y="1006"/>
                  <a:pt x="229" y="1006"/>
                </a:cubicBezTo>
                <a:close/>
                <a:moveTo>
                  <a:pt x="248" y="993"/>
                </a:moveTo>
                <a:cubicBezTo>
                  <a:pt x="251" y="989"/>
                  <a:pt x="255" y="986"/>
                  <a:pt x="259" y="982"/>
                </a:cubicBezTo>
                <a:cubicBezTo>
                  <a:pt x="259" y="983"/>
                  <a:pt x="260" y="983"/>
                  <a:pt x="261" y="984"/>
                </a:cubicBezTo>
                <a:cubicBezTo>
                  <a:pt x="257" y="988"/>
                  <a:pt x="254" y="992"/>
                  <a:pt x="250" y="996"/>
                </a:cubicBezTo>
                <a:cubicBezTo>
                  <a:pt x="250" y="996"/>
                  <a:pt x="250" y="997"/>
                  <a:pt x="250" y="996"/>
                </a:cubicBezTo>
                <a:cubicBezTo>
                  <a:pt x="254" y="992"/>
                  <a:pt x="258" y="988"/>
                  <a:pt x="261" y="985"/>
                </a:cubicBezTo>
                <a:cubicBezTo>
                  <a:pt x="262" y="985"/>
                  <a:pt x="262" y="986"/>
                  <a:pt x="263" y="986"/>
                </a:cubicBezTo>
                <a:cubicBezTo>
                  <a:pt x="262" y="988"/>
                  <a:pt x="261" y="989"/>
                  <a:pt x="260" y="991"/>
                </a:cubicBezTo>
                <a:cubicBezTo>
                  <a:pt x="259" y="991"/>
                  <a:pt x="259" y="992"/>
                  <a:pt x="258" y="992"/>
                </a:cubicBezTo>
                <a:cubicBezTo>
                  <a:pt x="259" y="991"/>
                  <a:pt x="260" y="990"/>
                  <a:pt x="261" y="989"/>
                </a:cubicBezTo>
                <a:cubicBezTo>
                  <a:pt x="261" y="988"/>
                  <a:pt x="261" y="988"/>
                  <a:pt x="260" y="988"/>
                </a:cubicBezTo>
                <a:cubicBezTo>
                  <a:pt x="257" y="989"/>
                  <a:pt x="255" y="991"/>
                  <a:pt x="254" y="994"/>
                </a:cubicBezTo>
                <a:cubicBezTo>
                  <a:pt x="254" y="995"/>
                  <a:pt x="255" y="995"/>
                  <a:pt x="255" y="994"/>
                </a:cubicBezTo>
                <a:cubicBezTo>
                  <a:pt x="256" y="992"/>
                  <a:pt x="257" y="991"/>
                  <a:pt x="259" y="990"/>
                </a:cubicBezTo>
                <a:cubicBezTo>
                  <a:pt x="258" y="991"/>
                  <a:pt x="257" y="992"/>
                  <a:pt x="256" y="993"/>
                </a:cubicBezTo>
                <a:cubicBezTo>
                  <a:pt x="255" y="994"/>
                  <a:pt x="256" y="994"/>
                  <a:pt x="256" y="994"/>
                </a:cubicBezTo>
                <a:cubicBezTo>
                  <a:pt x="257" y="994"/>
                  <a:pt x="258" y="993"/>
                  <a:pt x="259" y="993"/>
                </a:cubicBezTo>
                <a:cubicBezTo>
                  <a:pt x="258" y="994"/>
                  <a:pt x="257" y="996"/>
                  <a:pt x="257" y="997"/>
                </a:cubicBezTo>
                <a:cubicBezTo>
                  <a:pt x="256" y="997"/>
                  <a:pt x="256" y="997"/>
                  <a:pt x="256" y="997"/>
                </a:cubicBezTo>
                <a:cubicBezTo>
                  <a:pt x="252" y="997"/>
                  <a:pt x="249" y="997"/>
                  <a:pt x="245" y="997"/>
                </a:cubicBezTo>
                <a:cubicBezTo>
                  <a:pt x="246" y="996"/>
                  <a:pt x="247" y="995"/>
                  <a:pt x="247" y="994"/>
                </a:cubicBezTo>
                <a:cubicBezTo>
                  <a:pt x="248" y="994"/>
                  <a:pt x="249" y="995"/>
                  <a:pt x="249" y="995"/>
                </a:cubicBezTo>
                <a:cubicBezTo>
                  <a:pt x="249" y="996"/>
                  <a:pt x="250" y="995"/>
                  <a:pt x="250" y="995"/>
                </a:cubicBezTo>
                <a:cubicBezTo>
                  <a:pt x="249" y="995"/>
                  <a:pt x="248" y="994"/>
                  <a:pt x="248" y="993"/>
                </a:cubicBezTo>
                <a:close/>
                <a:moveTo>
                  <a:pt x="230" y="979"/>
                </a:moveTo>
                <a:cubicBezTo>
                  <a:pt x="236" y="975"/>
                  <a:pt x="241" y="970"/>
                  <a:pt x="246" y="966"/>
                </a:cubicBezTo>
                <a:cubicBezTo>
                  <a:pt x="247" y="967"/>
                  <a:pt x="248" y="968"/>
                  <a:pt x="248" y="969"/>
                </a:cubicBezTo>
                <a:cubicBezTo>
                  <a:pt x="245" y="972"/>
                  <a:pt x="242" y="975"/>
                  <a:pt x="239" y="978"/>
                </a:cubicBezTo>
                <a:cubicBezTo>
                  <a:pt x="238" y="979"/>
                  <a:pt x="237" y="979"/>
                  <a:pt x="237" y="980"/>
                </a:cubicBezTo>
                <a:cubicBezTo>
                  <a:pt x="236" y="980"/>
                  <a:pt x="236" y="981"/>
                  <a:pt x="237" y="981"/>
                </a:cubicBezTo>
                <a:cubicBezTo>
                  <a:pt x="236" y="981"/>
                  <a:pt x="235" y="982"/>
                  <a:pt x="235" y="983"/>
                </a:cubicBezTo>
                <a:cubicBezTo>
                  <a:pt x="233" y="982"/>
                  <a:pt x="232" y="980"/>
                  <a:pt x="230" y="979"/>
                </a:cubicBezTo>
                <a:close/>
                <a:moveTo>
                  <a:pt x="234" y="983"/>
                </a:moveTo>
                <a:cubicBezTo>
                  <a:pt x="234" y="984"/>
                  <a:pt x="233" y="985"/>
                  <a:pt x="232" y="986"/>
                </a:cubicBezTo>
                <a:cubicBezTo>
                  <a:pt x="231" y="984"/>
                  <a:pt x="229" y="983"/>
                  <a:pt x="228" y="981"/>
                </a:cubicBezTo>
                <a:cubicBezTo>
                  <a:pt x="229" y="981"/>
                  <a:pt x="229" y="980"/>
                  <a:pt x="230" y="980"/>
                </a:cubicBezTo>
                <a:cubicBezTo>
                  <a:pt x="232" y="981"/>
                  <a:pt x="233" y="982"/>
                  <a:pt x="234" y="983"/>
                </a:cubicBezTo>
                <a:close/>
                <a:moveTo>
                  <a:pt x="194" y="965"/>
                </a:moveTo>
                <a:cubicBezTo>
                  <a:pt x="194" y="965"/>
                  <a:pt x="194" y="965"/>
                  <a:pt x="194" y="964"/>
                </a:cubicBezTo>
                <a:cubicBezTo>
                  <a:pt x="194" y="964"/>
                  <a:pt x="194" y="964"/>
                  <a:pt x="194" y="964"/>
                </a:cubicBezTo>
                <a:cubicBezTo>
                  <a:pt x="194" y="964"/>
                  <a:pt x="195" y="964"/>
                  <a:pt x="195" y="964"/>
                </a:cubicBezTo>
                <a:cubicBezTo>
                  <a:pt x="195" y="964"/>
                  <a:pt x="195" y="965"/>
                  <a:pt x="194" y="965"/>
                </a:cubicBezTo>
                <a:close/>
                <a:moveTo>
                  <a:pt x="208" y="933"/>
                </a:moveTo>
                <a:cubicBezTo>
                  <a:pt x="208" y="933"/>
                  <a:pt x="208" y="933"/>
                  <a:pt x="208" y="932"/>
                </a:cubicBezTo>
                <a:cubicBezTo>
                  <a:pt x="209" y="933"/>
                  <a:pt x="210" y="934"/>
                  <a:pt x="210" y="934"/>
                </a:cubicBezTo>
                <a:cubicBezTo>
                  <a:pt x="210" y="935"/>
                  <a:pt x="209" y="935"/>
                  <a:pt x="209" y="936"/>
                </a:cubicBezTo>
                <a:cubicBezTo>
                  <a:pt x="208" y="935"/>
                  <a:pt x="208" y="934"/>
                  <a:pt x="208" y="933"/>
                </a:cubicBezTo>
                <a:close/>
                <a:moveTo>
                  <a:pt x="211" y="935"/>
                </a:moveTo>
                <a:cubicBezTo>
                  <a:pt x="212" y="937"/>
                  <a:pt x="213" y="938"/>
                  <a:pt x="215" y="940"/>
                </a:cubicBezTo>
                <a:cubicBezTo>
                  <a:pt x="215" y="940"/>
                  <a:pt x="215" y="940"/>
                  <a:pt x="215" y="940"/>
                </a:cubicBezTo>
                <a:cubicBezTo>
                  <a:pt x="213" y="940"/>
                  <a:pt x="211" y="940"/>
                  <a:pt x="209" y="940"/>
                </a:cubicBezTo>
                <a:cubicBezTo>
                  <a:pt x="209" y="939"/>
                  <a:pt x="209" y="938"/>
                  <a:pt x="209" y="937"/>
                </a:cubicBezTo>
                <a:cubicBezTo>
                  <a:pt x="209" y="936"/>
                  <a:pt x="210" y="936"/>
                  <a:pt x="211" y="935"/>
                </a:cubicBezTo>
                <a:close/>
                <a:moveTo>
                  <a:pt x="216" y="923"/>
                </a:moveTo>
                <a:cubicBezTo>
                  <a:pt x="217" y="924"/>
                  <a:pt x="218" y="926"/>
                  <a:pt x="219" y="927"/>
                </a:cubicBezTo>
                <a:cubicBezTo>
                  <a:pt x="218" y="928"/>
                  <a:pt x="217" y="929"/>
                  <a:pt x="216" y="930"/>
                </a:cubicBezTo>
                <a:cubicBezTo>
                  <a:pt x="216" y="929"/>
                  <a:pt x="216" y="929"/>
                  <a:pt x="216" y="928"/>
                </a:cubicBezTo>
                <a:cubicBezTo>
                  <a:pt x="216" y="928"/>
                  <a:pt x="215" y="923"/>
                  <a:pt x="216" y="923"/>
                </a:cubicBezTo>
                <a:close/>
                <a:moveTo>
                  <a:pt x="220" y="928"/>
                </a:moveTo>
                <a:cubicBezTo>
                  <a:pt x="221" y="929"/>
                  <a:pt x="221" y="930"/>
                  <a:pt x="222" y="931"/>
                </a:cubicBezTo>
                <a:cubicBezTo>
                  <a:pt x="222" y="934"/>
                  <a:pt x="222" y="936"/>
                  <a:pt x="223" y="939"/>
                </a:cubicBezTo>
                <a:cubicBezTo>
                  <a:pt x="220" y="939"/>
                  <a:pt x="218" y="939"/>
                  <a:pt x="216" y="940"/>
                </a:cubicBezTo>
                <a:cubicBezTo>
                  <a:pt x="216" y="940"/>
                  <a:pt x="216" y="939"/>
                  <a:pt x="216" y="939"/>
                </a:cubicBezTo>
                <a:cubicBezTo>
                  <a:pt x="216" y="939"/>
                  <a:pt x="216" y="938"/>
                  <a:pt x="216" y="937"/>
                </a:cubicBezTo>
                <a:cubicBezTo>
                  <a:pt x="215" y="935"/>
                  <a:pt x="216" y="933"/>
                  <a:pt x="216" y="931"/>
                </a:cubicBezTo>
                <a:cubicBezTo>
                  <a:pt x="217" y="930"/>
                  <a:pt x="218" y="929"/>
                  <a:pt x="220" y="928"/>
                </a:cubicBezTo>
                <a:close/>
                <a:moveTo>
                  <a:pt x="228" y="919"/>
                </a:moveTo>
                <a:cubicBezTo>
                  <a:pt x="229" y="919"/>
                  <a:pt x="229" y="919"/>
                  <a:pt x="229" y="918"/>
                </a:cubicBezTo>
                <a:cubicBezTo>
                  <a:pt x="229" y="918"/>
                  <a:pt x="229" y="918"/>
                  <a:pt x="229" y="918"/>
                </a:cubicBezTo>
                <a:cubicBezTo>
                  <a:pt x="229" y="918"/>
                  <a:pt x="230" y="918"/>
                  <a:pt x="230" y="918"/>
                </a:cubicBezTo>
                <a:cubicBezTo>
                  <a:pt x="230" y="919"/>
                  <a:pt x="229" y="919"/>
                  <a:pt x="229" y="920"/>
                </a:cubicBezTo>
                <a:cubicBezTo>
                  <a:pt x="228" y="919"/>
                  <a:pt x="227" y="918"/>
                  <a:pt x="228" y="919"/>
                </a:cubicBezTo>
                <a:close/>
                <a:moveTo>
                  <a:pt x="224" y="916"/>
                </a:moveTo>
                <a:cubicBezTo>
                  <a:pt x="225" y="916"/>
                  <a:pt x="225" y="915"/>
                  <a:pt x="225" y="915"/>
                </a:cubicBezTo>
                <a:cubicBezTo>
                  <a:pt x="225" y="915"/>
                  <a:pt x="225" y="915"/>
                  <a:pt x="225" y="915"/>
                </a:cubicBezTo>
                <a:cubicBezTo>
                  <a:pt x="225" y="915"/>
                  <a:pt x="226" y="915"/>
                  <a:pt x="226" y="915"/>
                </a:cubicBezTo>
                <a:cubicBezTo>
                  <a:pt x="228" y="915"/>
                  <a:pt x="230" y="915"/>
                  <a:pt x="232" y="915"/>
                </a:cubicBezTo>
                <a:cubicBezTo>
                  <a:pt x="232" y="915"/>
                  <a:pt x="232" y="915"/>
                  <a:pt x="232" y="915"/>
                </a:cubicBezTo>
                <a:cubicBezTo>
                  <a:pt x="233" y="915"/>
                  <a:pt x="233" y="915"/>
                  <a:pt x="233" y="915"/>
                </a:cubicBezTo>
                <a:cubicBezTo>
                  <a:pt x="234" y="915"/>
                  <a:pt x="235" y="915"/>
                  <a:pt x="236" y="915"/>
                </a:cubicBezTo>
                <a:cubicBezTo>
                  <a:pt x="236" y="915"/>
                  <a:pt x="235" y="915"/>
                  <a:pt x="235" y="916"/>
                </a:cubicBezTo>
                <a:cubicBezTo>
                  <a:pt x="232" y="916"/>
                  <a:pt x="229" y="916"/>
                  <a:pt x="227" y="916"/>
                </a:cubicBezTo>
                <a:cubicBezTo>
                  <a:pt x="227" y="916"/>
                  <a:pt x="227" y="916"/>
                  <a:pt x="226" y="916"/>
                </a:cubicBezTo>
                <a:cubicBezTo>
                  <a:pt x="226" y="916"/>
                  <a:pt x="226" y="916"/>
                  <a:pt x="226" y="916"/>
                </a:cubicBezTo>
                <a:cubicBezTo>
                  <a:pt x="225" y="916"/>
                  <a:pt x="224" y="916"/>
                  <a:pt x="223" y="916"/>
                </a:cubicBezTo>
                <a:cubicBezTo>
                  <a:pt x="220" y="916"/>
                  <a:pt x="216" y="916"/>
                  <a:pt x="213" y="916"/>
                </a:cubicBezTo>
                <a:cubicBezTo>
                  <a:pt x="213" y="915"/>
                  <a:pt x="213" y="915"/>
                  <a:pt x="213" y="915"/>
                </a:cubicBezTo>
                <a:cubicBezTo>
                  <a:pt x="216" y="915"/>
                  <a:pt x="220" y="915"/>
                  <a:pt x="223" y="915"/>
                </a:cubicBezTo>
                <a:cubicBezTo>
                  <a:pt x="224" y="915"/>
                  <a:pt x="224" y="915"/>
                  <a:pt x="224" y="916"/>
                </a:cubicBezTo>
                <a:close/>
                <a:moveTo>
                  <a:pt x="216" y="894"/>
                </a:moveTo>
                <a:cubicBezTo>
                  <a:pt x="215" y="895"/>
                  <a:pt x="215" y="896"/>
                  <a:pt x="215" y="897"/>
                </a:cubicBezTo>
                <a:cubicBezTo>
                  <a:pt x="214" y="896"/>
                  <a:pt x="214" y="896"/>
                  <a:pt x="214" y="895"/>
                </a:cubicBezTo>
                <a:cubicBezTo>
                  <a:pt x="215" y="894"/>
                  <a:pt x="216" y="892"/>
                  <a:pt x="217" y="890"/>
                </a:cubicBezTo>
                <a:cubicBezTo>
                  <a:pt x="224" y="890"/>
                  <a:pt x="231" y="890"/>
                  <a:pt x="238" y="890"/>
                </a:cubicBezTo>
                <a:cubicBezTo>
                  <a:pt x="234" y="891"/>
                  <a:pt x="229" y="894"/>
                  <a:pt x="224" y="894"/>
                </a:cubicBezTo>
                <a:cubicBezTo>
                  <a:pt x="223" y="894"/>
                  <a:pt x="223" y="895"/>
                  <a:pt x="224" y="895"/>
                </a:cubicBezTo>
                <a:cubicBezTo>
                  <a:pt x="229" y="895"/>
                  <a:pt x="234" y="892"/>
                  <a:pt x="239" y="891"/>
                </a:cubicBezTo>
                <a:cubicBezTo>
                  <a:pt x="239" y="891"/>
                  <a:pt x="239" y="890"/>
                  <a:pt x="239" y="890"/>
                </a:cubicBezTo>
                <a:cubicBezTo>
                  <a:pt x="247" y="890"/>
                  <a:pt x="256" y="890"/>
                  <a:pt x="265" y="889"/>
                </a:cubicBezTo>
                <a:cubicBezTo>
                  <a:pt x="259" y="892"/>
                  <a:pt x="253" y="895"/>
                  <a:pt x="248" y="898"/>
                </a:cubicBezTo>
                <a:cubicBezTo>
                  <a:pt x="247" y="899"/>
                  <a:pt x="247" y="899"/>
                  <a:pt x="248" y="899"/>
                </a:cubicBezTo>
                <a:cubicBezTo>
                  <a:pt x="254" y="896"/>
                  <a:pt x="259" y="893"/>
                  <a:pt x="265" y="891"/>
                </a:cubicBezTo>
                <a:cubicBezTo>
                  <a:pt x="264" y="891"/>
                  <a:pt x="263" y="892"/>
                  <a:pt x="262" y="892"/>
                </a:cubicBezTo>
                <a:cubicBezTo>
                  <a:pt x="262" y="893"/>
                  <a:pt x="262" y="893"/>
                  <a:pt x="262" y="893"/>
                </a:cubicBezTo>
                <a:cubicBezTo>
                  <a:pt x="260" y="895"/>
                  <a:pt x="258" y="896"/>
                  <a:pt x="255" y="898"/>
                </a:cubicBezTo>
                <a:cubicBezTo>
                  <a:pt x="251" y="900"/>
                  <a:pt x="247" y="902"/>
                  <a:pt x="243" y="904"/>
                </a:cubicBezTo>
                <a:cubicBezTo>
                  <a:pt x="241" y="905"/>
                  <a:pt x="240" y="906"/>
                  <a:pt x="238" y="907"/>
                </a:cubicBezTo>
                <a:cubicBezTo>
                  <a:pt x="237" y="905"/>
                  <a:pt x="237" y="902"/>
                  <a:pt x="237" y="900"/>
                </a:cubicBezTo>
                <a:cubicBezTo>
                  <a:pt x="237" y="900"/>
                  <a:pt x="237" y="900"/>
                  <a:pt x="237" y="900"/>
                </a:cubicBezTo>
                <a:cubicBezTo>
                  <a:pt x="240" y="898"/>
                  <a:pt x="243" y="897"/>
                  <a:pt x="246" y="895"/>
                </a:cubicBezTo>
                <a:cubicBezTo>
                  <a:pt x="247" y="894"/>
                  <a:pt x="254" y="890"/>
                  <a:pt x="254" y="893"/>
                </a:cubicBezTo>
                <a:cubicBezTo>
                  <a:pt x="254" y="893"/>
                  <a:pt x="255" y="893"/>
                  <a:pt x="255" y="893"/>
                </a:cubicBezTo>
                <a:cubicBezTo>
                  <a:pt x="255" y="887"/>
                  <a:pt x="238" y="898"/>
                  <a:pt x="237" y="899"/>
                </a:cubicBezTo>
                <a:cubicBezTo>
                  <a:pt x="237" y="899"/>
                  <a:pt x="237" y="899"/>
                  <a:pt x="237" y="899"/>
                </a:cubicBezTo>
                <a:cubicBezTo>
                  <a:pt x="237" y="899"/>
                  <a:pt x="237" y="899"/>
                  <a:pt x="237" y="899"/>
                </a:cubicBezTo>
                <a:cubicBezTo>
                  <a:pt x="237" y="898"/>
                  <a:pt x="236" y="898"/>
                  <a:pt x="236" y="898"/>
                </a:cubicBezTo>
                <a:cubicBezTo>
                  <a:pt x="235" y="900"/>
                  <a:pt x="235" y="902"/>
                  <a:pt x="235" y="903"/>
                </a:cubicBezTo>
                <a:cubicBezTo>
                  <a:pt x="235" y="903"/>
                  <a:pt x="235" y="903"/>
                  <a:pt x="235" y="903"/>
                </a:cubicBezTo>
                <a:cubicBezTo>
                  <a:pt x="234" y="906"/>
                  <a:pt x="232" y="907"/>
                  <a:pt x="232" y="910"/>
                </a:cubicBezTo>
                <a:cubicBezTo>
                  <a:pt x="232" y="910"/>
                  <a:pt x="233" y="910"/>
                  <a:pt x="233" y="910"/>
                </a:cubicBezTo>
                <a:cubicBezTo>
                  <a:pt x="234" y="909"/>
                  <a:pt x="236" y="909"/>
                  <a:pt x="237" y="908"/>
                </a:cubicBezTo>
                <a:cubicBezTo>
                  <a:pt x="238" y="909"/>
                  <a:pt x="238" y="909"/>
                  <a:pt x="238" y="910"/>
                </a:cubicBezTo>
                <a:cubicBezTo>
                  <a:pt x="238" y="910"/>
                  <a:pt x="238" y="910"/>
                  <a:pt x="237" y="910"/>
                </a:cubicBezTo>
                <a:cubicBezTo>
                  <a:pt x="237" y="910"/>
                  <a:pt x="237" y="910"/>
                  <a:pt x="237" y="910"/>
                </a:cubicBezTo>
                <a:cubicBezTo>
                  <a:pt x="236" y="910"/>
                  <a:pt x="235" y="911"/>
                  <a:pt x="235" y="911"/>
                </a:cubicBezTo>
                <a:cubicBezTo>
                  <a:pt x="235" y="912"/>
                  <a:pt x="235" y="912"/>
                  <a:pt x="235" y="912"/>
                </a:cubicBezTo>
                <a:cubicBezTo>
                  <a:pt x="236" y="912"/>
                  <a:pt x="238" y="911"/>
                  <a:pt x="239" y="911"/>
                </a:cubicBezTo>
                <a:cubicBezTo>
                  <a:pt x="239" y="912"/>
                  <a:pt x="239" y="913"/>
                  <a:pt x="240" y="913"/>
                </a:cubicBezTo>
                <a:cubicBezTo>
                  <a:pt x="240" y="913"/>
                  <a:pt x="239" y="913"/>
                  <a:pt x="239" y="913"/>
                </a:cubicBezTo>
                <a:cubicBezTo>
                  <a:pt x="239" y="913"/>
                  <a:pt x="239" y="913"/>
                  <a:pt x="238" y="913"/>
                </a:cubicBezTo>
                <a:cubicBezTo>
                  <a:pt x="238" y="913"/>
                  <a:pt x="238" y="913"/>
                  <a:pt x="238" y="913"/>
                </a:cubicBezTo>
                <a:cubicBezTo>
                  <a:pt x="236" y="913"/>
                  <a:pt x="234" y="913"/>
                  <a:pt x="233" y="914"/>
                </a:cubicBezTo>
                <a:cubicBezTo>
                  <a:pt x="230" y="909"/>
                  <a:pt x="227" y="904"/>
                  <a:pt x="225" y="899"/>
                </a:cubicBezTo>
                <a:cubicBezTo>
                  <a:pt x="224" y="898"/>
                  <a:pt x="222" y="891"/>
                  <a:pt x="220" y="892"/>
                </a:cubicBezTo>
                <a:cubicBezTo>
                  <a:pt x="220" y="892"/>
                  <a:pt x="220" y="893"/>
                  <a:pt x="220" y="892"/>
                </a:cubicBezTo>
                <a:cubicBezTo>
                  <a:pt x="221" y="892"/>
                  <a:pt x="229" y="909"/>
                  <a:pt x="232" y="914"/>
                </a:cubicBezTo>
                <a:cubicBezTo>
                  <a:pt x="229" y="914"/>
                  <a:pt x="226" y="914"/>
                  <a:pt x="224" y="914"/>
                </a:cubicBezTo>
                <a:cubicBezTo>
                  <a:pt x="221" y="910"/>
                  <a:pt x="220" y="906"/>
                  <a:pt x="218" y="903"/>
                </a:cubicBezTo>
                <a:cubicBezTo>
                  <a:pt x="217" y="901"/>
                  <a:pt x="216" y="899"/>
                  <a:pt x="215" y="898"/>
                </a:cubicBezTo>
                <a:cubicBezTo>
                  <a:pt x="216" y="897"/>
                  <a:pt x="216" y="896"/>
                  <a:pt x="217" y="895"/>
                </a:cubicBezTo>
                <a:cubicBezTo>
                  <a:pt x="217" y="894"/>
                  <a:pt x="216" y="894"/>
                  <a:pt x="216" y="894"/>
                </a:cubicBezTo>
                <a:close/>
                <a:moveTo>
                  <a:pt x="290" y="910"/>
                </a:moveTo>
                <a:cubicBezTo>
                  <a:pt x="291" y="906"/>
                  <a:pt x="292" y="902"/>
                  <a:pt x="293" y="898"/>
                </a:cubicBezTo>
                <a:cubicBezTo>
                  <a:pt x="294" y="896"/>
                  <a:pt x="294" y="894"/>
                  <a:pt x="295" y="892"/>
                </a:cubicBezTo>
                <a:cubicBezTo>
                  <a:pt x="295" y="891"/>
                  <a:pt x="295" y="890"/>
                  <a:pt x="296" y="889"/>
                </a:cubicBezTo>
                <a:cubicBezTo>
                  <a:pt x="296" y="889"/>
                  <a:pt x="297" y="889"/>
                  <a:pt x="297" y="889"/>
                </a:cubicBezTo>
                <a:cubicBezTo>
                  <a:pt x="296" y="895"/>
                  <a:pt x="294" y="901"/>
                  <a:pt x="293" y="907"/>
                </a:cubicBezTo>
                <a:cubicBezTo>
                  <a:pt x="293" y="908"/>
                  <a:pt x="292" y="909"/>
                  <a:pt x="292" y="910"/>
                </a:cubicBezTo>
                <a:cubicBezTo>
                  <a:pt x="289" y="911"/>
                  <a:pt x="287" y="911"/>
                  <a:pt x="284" y="911"/>
                </a:cubicBezTo>
                <a:cubicBezTo>
                  <a:pt x="279" y="912"/>
                  <a:pt x="274" y="912"/>
                  <a:pt x="268" y="913"/>
                </a:cubicBezTo>
                <a:cubicBezTo>
                  <a:pt x="271" y="911"/>
                  <a:pt x="274" y="911"/>
                  <a:pt x="277" y="910"/>
                </a:cubicBezTo>
                <a:cubicBezTo>
                  <a:pt x="278" y="910"/>
                  <a:pt x="277" y="909"/>
                  <a:pt x="277" y="909"/>
                </a:cubicBezTo>
                <a:cubicBezTo>
                  <a:pt x="274" y="910"/>
                  <a:pt x="271" y="910"/>
                  <a:pt x="268" y="912"/>
                </a:cubicBezTo>
                <a:cubicBezTo>
                  <a:pt x="272" y="907"/>
                  <a:pt x="276" y="903"/>
                  <a:pt x="281" y="900"/>
                </a:cubicBezTo>
                <a:cubicBezTo>
                  <a:pt x="280" y="903"/>
                  <a:pt x="279" y="906"/>
                  <a:pt x="278" y="909"/>
                </a:cubicBezTo>
                <a:cubicBezTo>
                  <a:pt x="278" y="909"/>
                  <a:pt x="279" y="909"/>
                  <a:pt x="279" y="909"/>
                </a:cubicBezTo>
                <a:cubicBezTo>
                  <a:pt x="280" y="905"/>
                  <a:pt x="281" y="902"/>
                  <a:pt x="282" y="899"/>
                </a:cubicBezTo>
                <a:cubicBezTo>
                  <a:pt x="283" y="899"/>
                  <a:pt x="283" y="898"/>
                  <a:pt x="283" y="898"/>
                </a:cubicBezTo>
                <a:cubicBezTo>
                  <a:pt x="283" y="898"/>
                  <a:pt x="283" y="898"/>
                  <a:pt x="283" y="897"/>
                </a:cubicBezTo>
                <a:cubicBezTo>
                  <a:pt x="284" y="895"/>
                  <a:pt x="285" y="892"/>
                  <a:pt x="286" y="889"/>
                </a:cubicBezTo>
                <a:cubicBezTo>
                  <a:pt x="286" y="889"/>
                  <a:pt x="286" y="889"/>
                  <a:pt x="286" y="889"/>
                </a:cubicBezTo>
                <a:cubicBezTo>
                  <a:pt x="289" y="889"/>
                  <a:pt x="292" y="889"/>
                  <a:pt x="295" y="889"/>
                </a:cubicBezTo>
                <a:cubicBezTo>
                  <a:pt x="294" y="891"/>
                  <a:pt x="293" y="894"/>
                  <a:pt x="293" y="895"/>
                </a:cubicBezTo>
                <a:cubicBezTo>
                  <a:pt x="292" y="900"/>
                  <a:pt x="290" y="905"/>
                  <a:pt x="289" y="909"/>
                </a:cubicBezTo>
                <a:cubicBezTo>
                  <a:pt x="289" y="910"/>
                  <a:pt x="290" y="910"/>
                  <a:pt x="290" y="910"/>
                </a:cubicBezTo>
                <a:close/>
                <a:moveTo>
                  <a:pt x="305" y="890"/>
                </a:moveTo>
                <a:cubicBezTo>
                  <a:pt x="303" y="894"/>
                  <a:pt x="302" y="899"/>
                  <a:pt x="300" y="903"/>
                </a:cubicBezTo>
                <a:cubicBezTo>
                  <a:pt x="301" y="899"/>
                  <a:pt x="302" y="894"/>
                  <a:pt x="303" y="890"/>
                </a:cubicBezTo>
                <a:cubicBezTo>
                  <a:pt x="304" y="890"/>
                  <a:pt x="304" y="890"/>
                  <a:pt x="305" y="890"/>
                </a:cubicBezTo>
                <a:close/>
                <a:moveTo>
                  <a:pt x="307" y="872"/>
                </a:moveTo>
                <a:cubicBezTo>
                  <a:pt x="307" y="872"/>
                  <a:pt x="307" y="872"/>
                  <a:pt x="308" y="872"/>
                </a:cubicBezTo>
                <a:cubicBezTo>
                  <a:pt x="308" y="872"/>
                  <a:pt x="308" y="872"/>
                  <a:pt x="308" y="872"/>
                </a:cubicBezTo>
                <a:cubicBezTo>
                  <a:pt x="308" y="872"/>
                  <a:pt x="308" y="872"/>
                  <a:pt x="307" y="872"/>
                </a:cubicBezTo>
                <a:close/>
                <a:moveTo>
                  <a:pt x="308" y="871"/>
                </a:moveTo>
                <a:cubicBezTo>
                  <a:pt x="308" y="871"/>
                  <a:pt x="308" y="871"/>
                  <a:pt x="308" y="870"/>
                </a:cubicBezTo>
                <a:cubicBezTo>
                  <a:pt x="308" y="871"/>
                  <a:pt x="308" y="871"/>
                  <a:pt x="308" y="870"/>
                </a:cubicBezTo>
                <a:cubicBezTo>
                  <a:pt x="308" y="870"/>
                  <a:pt x="308" y="870"/>
                  <a:pt x="308" y="869"/>
                </a:cubicBezTo>
                <a:cubicBezTo>
                  <a:pt x="308" y="869"/>
                  <a:pt x="308" y="869"/>
                  <a:pt x="308" y="869"/>
                </a:cubicBezTo>
                <a:cubicBezTo>
                  <a:pt x="309" y="868"/>
                  <a:pt x="310" y="868"/>
                  <a:pt x="311" y="868"/>
                </a:cubicBezTo>
                <a:cubicBezTo>
                  <a:pt x="310" y="869"/>
                  <a:pt x="309" y="870"/>
                  <a:pt x="309" y="871"/>
                </a:cubicBezTo>
                <a:cubicBezTo>
                  <a:pt x="308" y="871"/>
                  <a:pt x="308" y="871"/>
                  <a:pt x="308" y="871"/>
                </a:cubicBezTo>
                <a:close/>
                <a:moveTo>
                  <a:pt x="354" y="716"/>
                </a:moveTo>
                <a:cubicBezTo>
                  <a:pt x="356" y="716"/>
                  <a:pt x="357" y="716"/>
                  <a:pt x="359" y="716"/>
                </a:cubicBezTo>
                <a:cubicBezTo>
                  <a:pt x="358" y="716"/>
                  <a:pt x="358" y="717"/>
                  <a:pt x="358" y="718"/>
                </a:cubicBezTo>
                <a:cubicBezTo>
                  <a:pt x="357" y="718"/>
                  <a:pt x="356" y="718"/>
                  <a:pt x="356" y="718"/>
                </a:cubicBezTo>
                <a:cubicBezTo>
                  <a:pt x="356" y="718"/>
                  <a:pt x="356" y="718"/>
                  <a:pt x="356" y="718"/>
                </a:cubicBezTo>
                <a:cubicBezTo>
                  <a:pt x="356" y="717"/>
                  <a:pt x="355" y="717"/>
                  <a:pt x="355" y="718"/>
                </a:cubicBezTo>
                <a:cubicBezTo>
                  <a:pt x="355" y="718"/>
                  <a:pt x="355" y="718"/>
                  <a:pt x="355" y="718"/>
                </a:cubicBezTo>
                <a:cubicBezTo>
                  <a:pt x="354" y="718"/>
                  <a:pt x="354" y="718"/>
                  <a:pt x="354" y="718"/>
                </a:cubicBezTo>
                <a:cubicBezTo>
                  <a:pt x="354" y="717"/>
                  <a:pt x="354" y="717"/>
                  <a:pt x="354" y="716"/>
                </a:cubicBezTo>
                <a:close/>
                <a:moveTo>
                  <a:pt x="353" y="718"/>
                </a:moveTo>
                <a:cubicBezTo>
                  <a:pt x="351" y="718"/>
                  <a:pt x="349" y="719"/>
                  <a:pt x="347" y="719"/>
                </a:cubicBezTo>
                <a:cubicBezTo>
                  <a:pt x="348" y="718"/>
                  <a:pt x="348" y="717"/>
                  <a:pt x="348" y="716"/>
                </a:cubicBezTo>
                <a:cubicBezTo>
                  <a:pt x="350" y="716"/>
                  <a:pt x="352" y="716"/>
                  <a:pt x="353" y="716"/>
                </a:cubicBezTo>
                <a:cubicBezTo>
                  <a:pt x="353" y="717"/>
                  <a:pt x="353" y="718"/>
                  <a:pt x="353" y="718"/>
                </a:cubicBezTo>
                <a:close/>
                <a:moveTo>
                  <a:pt x="365" y="706"/>
                </a:moveTo>
                <a:cubicBezTo>
                  <a:pt x="365" y="705"/>
                  <a:pt x="366" y="705"/>
                  <a:pt x="367" y="705"/>
                </a:cubicBezTo>
                <a:cubicBezTo>
                  <a:pt x="366" y="705"/>
                  <a:pt x="365" y="706"/>
                  <a:pt x="365" y="706"/>
                </a:cubicBezTo>
                <a:cubicBezTo>
                  <a:pt x="365" y="706"/>
                  <a:pt x="365" y="706"/>
                  <a:pt x="365" y="706"/>
                </a:cubicBezTo>
                <a:close/>
                <a:moveTo>
                  <a:pt x="365" y="707"/>
                </a:moveTo>
                <a:cubicBezTo>
                  <a:pt x="365" y="707"/>
                  <a:pt x="365" y="708"/>
                  <a:pt x="365" y="707"/>
                </a:cubicBezTo>
                <a:cubicBezTo>
                  <a:pt x="367" y="705"/>
                  <a:pt x="370" y="704"/>
                  <a:pt x="373" y="703"/>
                </a:cubicBezTo>
                <a:cubicBezTo>
                  <a:pt x="371" y="705"/>
                  <a:pt x="369" y="707"/>
                  <a:pt x="366" y="708"/>
                </a:cubicBezTo>
                <a:cubicBezTo>
                  <a:pt x="366" y="709"/>
                  <a:pt x="366" y="709"/>
                  <a:pt x="367" y="709"/>
                </a:cubicBezTo>
                <a:cubicBezTo>
                  <a:pt x="371" y="707"/>
                  <a:pt x="375" y="704"/>
                  <a:pt x="380" y="703"/>
                </a:cubicBezTo>
                <a:cubicBezTo>
                  <a:pt x="380" y="703"/>
                  <a:pt x="381" y="703"/>
                  <a:pt x="381" y="703"/>
                </a:cubicBezTo>
                <a:cubicBezTo>
                  <a:pt x="377" y="705"/>
                  <a:pt x="373" y="707"/>
                  <a:pt x="371" y="710"/>
                </a:cubicBezTo>
                <a:cubicBezTo>
                  <a:pt x="368" y="710"/>
                  <a:pt x="365" y="710"/>
                  <a:pt x="362" y="711"/>
                </a:cubicBezTo>
                <a:cubicBezTo>
                  <a:pt x="363" y="709"/>
                  <a:pt x="364" y="708"/>
                  <a:pt x="365" y="707"/>
                </a:cubicBezTo>
                <a:close/>
                <a:moveTo>
                  <a:pt x="368" y="704"/>
                </a:moveTo>
                <a:cubicBezTo>
                  <a:pt x="368" y="704"/>
                  <a:pt x="369" y="703"/>
                  <a:pt x="369" y="703"/>
                </a:cubicBezTo>
                <a:cubicBezTo>
                  <a:pt x="369" y="703"/>
                  <a:pt x="368" y="704"/>
                  <a:pt x="368" y="704"/>
                </a:cubicBezTo>
                <a:close/>
                <a:moveTo>
                  <a:pt x="383" y="708"/>
                </a:moveTo>
                <a:cubicBezTo>
                  <a:pt x="383" y="708"/>
                  <a:pt x="383" y="709"/>
                  <a:pt x="383" y="710"/>
                </a:cubicBezTo>
                <a:cubicBezTo>
                  <a:pt x="379" y="710"/>
                  <a:pt x="375" y="710"/>
                  <a:pt x="371" y="710"/>
                </a:cubicBezTo>
                <a:cubicBezTo>
                  <a:pt x="373" y="707"/>
                  <a:pt x="377" y="705"/>
                  <a:pt x="381" y="704"/>
                </a:cubicBezTo>
                <a:cubicBezTo>
                  <a:pt x="382" y="704"/>
                  <a:pt x="382" y="704"/>
                  <a:pt x="383" y="705"/>
                </a:cubicBezTo>
                <a:cubicBezTo>
                  <a:pt x="385" y="706"/>
                  <a:pt x="387" y="708"/>
                  <a:pt x="389" y="709"/>
                </a:cubicBezTo>
                <a:cubicBezTo>
                  <a:pt x="387" y="710"/>
                  <a:pt x="385" y="710"/>
                  <a:pt x="383" y="710"/>
                </a:cubicBezTo>
                <a:cubicBezTo>
                  <a:pt x="384" y="709"/>
                  <a:pt x="384" y="708"/>
                  <a:pt x="384" y="708"/>
                </a:cubicBezTo>
                <a:cubicBezTo>
                  <a:pt x="384" y="708"/>
                  <a:pt x="383" y="708"/>
                  <a:pt x="383" y="708"/>
                </a:cubicBezTo>
                <a:close/>
                <a:moveTo>
                  <a:pt x="370" y="711"/>
                </a:moveTo>
                <a:cubicBezTo>
                  <a:pt x="370" y="712"/>
                  <a:pt x="369" y="713"/>
                  <a:pt x="368" y="714"/>
                </a:cubicBezTo>
                <a:cubicBezTo>
                  <a:pt x="368" y="715"/>
                  <a:pt x="369" y="715"/>
                  <a:pt x="369" y="715"/>
                </a:cubicBezTo>
                <a:cubicBezTo>
                  <a:pt x="369" y="713"/>
                  <a:pt x="370" y="712"/>
                  <a:pt x="371" y="711"/>
                </a:cubicBezTo>
                <a:cubicBezTo>
                  <a:pt x="375" y="710"/>
                  <a:pt x="379" y="710"/>
                  <a:pt x="383" y="710"/>
                </a:cubicBezTo>
                <a:cubicBezTo>
                  <a:pt x="383" y="711"/>
                  <a:pt x="382" y="712"/>
                  <a:pt x="382" y="713"/>
                </a:cubicBezTo>
                <a:cubicBezTo>
                  <a:pt x="381" y="714"/>
                  <a:pt x="380" y="714"/>
                  <a:pt x="379" y="714"/>
                </a:cubicBezTo>
                <a:cubicBezTo>
                  <a:pt x="376" y="715"/>
                  <a:pt x="374" y="715"/>
                  <a:pt x="371" y="715"/>
                </a:cubicBezTo>
                <a:cubicBezTo>
                  <a:pt x="369" y="715"/>
                  <a:pt x="368" y="715"/>
                  <a:pt x="366" y="715"/>
                </a:cubicBezTo>
                <a:cubicBezTo>
                  <a:pt x="366" y="715"/>
                  <a:pt x="366" y="715"/>
                  <a:pt x="366" y="715"/>
                </a:cubicBezTo>
                <a:cubicBezTo>
                  <a:pt x="366" y="715"/>
                  <a:pt x="367" y="715"/>
                  <a:pt x="367" y="715"/>
                </a:cubicBezTo>
                <a:cubicBezTo>
                  <a:pt x="367" y="714"/>
                  <a:pt x="367" y="714"/>
                  <a:pt x="368" y="713"/>
                </a:cubicBezTo>
                <a:cubicBezTo>
                  <a:pt x="368" y="713"/>
                  <a:pt x="368" y="713"/>
                  <a:pt x="367" y="712"/>
                </a:cubicBezTo>
                <a:cubicBezTo>
                  <a:pt x="367" y="712"/>
                  <a:pt x="367" y="712"/>
                  <a:pt x="367" y="712"/>
                </a:cubicBezTo>
                <a:cubicBezTo>
                  <a:pt x="367" y="712"/>
                  <a:pt x="367" y="712"/>
                  <a:pt x="366" y="713"/>
                </a:cubicBezTo>
                <a:cubicBezTo>
                  <a:pt x="366" y="713"/>
                  <a:pt x="366" y="713"/>
                  <a:pt x="366" y="714"/>
                </a:cubicBezTo>
                <a:cubicBezTo>
                  <a:pt x="366" y="714"/>
                  <a:pt x="366" y="714"/>
                  <a:pt x="366" y="714"/>
                </a:cubicBezTo>
                <a:cubicBezTo>
                  <a:pt x="366" y="715"/>
                  <a:pt x="366" y="715"/>
                  <a:pt x="366" y="715"/>
                </a:cubicBezTo>
                <a:cubicBezTo>
                  <a:pt x="366" y="715"/>
                  <a:pt x="366" y="715"/>
                  <a:pt x="366" y="715"/>
                </a:cubicBezTo>
                <a:cubicBezTo>
                  <a:pt x="365" y="715"/>
                  <a:pt x="365" y="715"/>
                  <a:pt x="365" y="715"/>
                </a:cubicBezTo>
                <a:cubicBezTo>
                  <a:pt x="365" y="714"/>
                  <a:pt x="366" y="713"/>
                  <a:pt x="367" y="712"/>
                </a:cubicBezTo>
                <a:cubicBezTo>
                  <a:pt x="367" y="712"/>
                  <a:pt x="366" y="711"/>
                  <a:pt x="366" y="712"/>
                </a:cubicBezTo>
                <a:cubicBezTo>
                  <a:pt x="365" y="713"/>
                  <a:pt x="364" y="714"/>
                  <a:pt x="364" y="715"/>
                </a:cubicBezTo>
                <a:cubicBezTo>
                  <a:pt x="363" y="715"/>
                  <a:pt x="362" y="715"/>
                  <a:pt x="361" y="715"/>
                </a:cubicBezTo>
                <a:cubicBezTo>
                  <a:pt x="361" y="715"/>
                  <a:pt x="361" y="715"/>
                  <a:pt x="361" y="714"/>
                </a:cubicBezTo>
                <a:cubicBezTo>
                  <a:pt x="361" y="714"/>
                  <a:pt x="362" y="713"/>
                  <a:pt x="362" y="713"/>
                </a:cubicBezTo>
                <a:cubicBezTo>
                  <a:pt x="363" y="713"/>
                  <a:pt x="362" y="712"/>
                  <a:pt x="362" y="712"/>
                </a:cubicBezTo>
                <a:cubicBezTo>
                  <a:pt x="362" y="712"/>
                  <a:pt x="362" y="712"/>
                  <a:pt x="362" y="712"/>
                </a:cubicBezTo>
                <a:cubicBezTo>
                  <a:pt x="362" y="712"/>
                  <a:pt x="362" y="711"/>
                  <a:pt x="362" y="711"/>
                </a:cubicBezTo>
                <a:cubicBezTo>
                  <a:pt x="365" y="711"/>
                  <a:pt x="368" y="711"/>
                  <a:pt x="370" y="711"/>
                </a:cubicBezTo>
                <a:close/>
                <a:moveTo>
                  <a:pt x="488" y="734"/>
                </a:moveTo>
                <a:cubicBezTo>
                  <a:pt x="487" y="732"/>
                  <a:pt x="487" y="730"/>
                  <a:pt x="488" y="728"/>
                </a:cubicBezTo>
                <a:cubicBezTo>
                  <a:pt x="488" y="729"/>
                  <a:pt x="489" y="728"/>
                  <a:pt x="489" y="728"/>
                </a:cubicBezTo>
                <a:cubicBezTo>
                  <a:pt x="488" y="726"/>
                  <a:pt x="488" y="725"/>
                  <a:pt x="488" y="725"/>
                </a:cubicBezTo>
                <a:cubicBezTo>
                  <a:pt x="489" y="725"/>
                  <a:pt x="490" y="725"/>
                  <a:pt x="490" y="724"/>
                </a:cubicBezTo>
                <a:cubicBezTo>
                  <a:pt x="491" y="725"/>
                  <a:pt x="491" y="726"/>
                  <a:pt x="491" y="727"/>
                </a:cubicBezTo>
                <a:cubicBezTo>
                  <a:pt x="492" y="729"/>
                  <a:pt x="492" y="730"/>
                  <a:pt x="492" y="731"/>
                </a:cubicBezTo>
                <a:cubicBezTo>
                  <a:pt x="491" y="732"/>
                  <a:pt x="490" y="733"/>
                  <a:pt x="489" y="734"/>
                </a:cubicBezTo>
                <a:cubicBezTo>
                  <a:pt x="489" y="734"/>
                  <a:pt x="489" y="734"/>
                  <a:pt x="488" y="734"/>
                </a:cubicBezTo>
                <a:cubicBezTo>
                  <a:pt x="488" y="734"/>
                  <a:pt x="488" y="734"/>
                  <a:pt x="488" y="734"/>
                </a:cubicBezTo>
                <a:close/>
                <a:moveTo>
                  <a:pt x="512" y="786"/>
                </a:moveTo>
                <a:cubicBezTo>
                  <a:pt x="512" y="786"/>
                  <a:pt x="512" y="786"/>
                  <a:pt x="512" y="786"/>
                </a:cubicBezTo>
                <a:cubicBezTo>
                  <a:pt x="513" y="789"/>
                  <a:pt x="514" y="792"/>
                  <a:pt x="515" y="795"/>
                </a:cubicBezTo>
                <a:cubicBezTo>
                  <a:pt x="514" y="795"/>
                  <a:pt x="514" y="796"/>
                  <a:pt x="513" y="796"/>
                </a:cubicBezTo>
                <a:cubicBezTo>
                  <a:pt x="512" y="794"/>
                  <a:pt x="511" y="791"/>
                  <a:pt x="510" y="789"/>
                </a:cubicBezTo>
                <a:cubicBezTo>
                  <a:pt x="511" y="788"/>
                  <a:pt x="511" y="787"/>
                  <a:pt x="511" y="786"/>
                </a:cubicBezTo>
                <a:cubicBezTo>
                  <a:pt x="511" y="786"/>
                  <a:pt x="510" y="785"/>
                  <a:pt x="510" y="786"/>
                </a:cubicBezTo>
                <a:cubicBezTo>
                  <a:pt x="510" y="786"/>
                  <a:pt x="510" y="787"/>
                  <a:pt x="509" y="787"/>
                </a:cubicBezTo>
                <a:cubicBezTo>
                  <a:pt x="509" y="787"/>
                  <a:pt x="509" y="786"/>
                  <a:pt x="509" y="786"/>
                </a:cubicBezTo>
                <a:cubicBezTo>
                  <a:pt x="509" y="785"/>
                  <a:pt x="509" y="784"/>
                  <a:pt x="509" y="783"/>
                </a:cubicBezTo>
                <a:cubicBezTo>
                  <a:pt x="510" y="781"/>
                  <a:pt x="510" y="779"/>
                  <a:pt x="510" y="777"/>
                </a:cubicBezTo>
                <a:cubicBezTo>
                  <a:pt x="510" y="777"/>
                  <a:pt x="510" y="777"/>
                  <a:pt x="510" y="777"/>
                </a:cubicBezTo>
                <a:cubicBezTo>
                  <a:pt x="510" y="777"/>
                  <a:pt x="510" y="777"/>
                  <a:pt x="510" y="777"/>
                </a:cubicBezTo>
                <a:cubicBezTo>
                  <a:pt x="511" y="779"/>
                  <a:pt x="512" y="782"/>
                  <a:pt x="512" y="785"/>
                </a:cubicBezTo>
                <a:cubicBezTo>
                  <a:pt x="512" y="785"/>
                  <a:pt x="512" y="785"/>
                  <a:pt x="512" y="785"/>
                </a:cubicBezTo>
                <a:cubicBezTo>
                  <a:pt x="512" y="785"/>
                  <a:pt x="512" y="786"/>
                  <a:pt x="512" y="786"/>
                </a:cubicBezTo>
                <a:close/>
                <a:moveTo>
                  <a:pt x="516" y="788"/>
                </a:moveTo>
                <a:cubicBezTo>
                  <a:pt x="516" y="790"/>
                  <a:pt x="516" y="791"/>
                  <a:pt x="516" y="793"/>
                </a:cubicBezTo>
                <a:cubicBezTo>
                  <a:pt x="516" y="793"/>
                  <a:pt x="516" y="794"/>
                  <a:pt x="515" y="794"/>
                </a:cubicBezTo>
                <a:cubicBezTo>
                  <a:pt x="515" y="791"/>
                  <a:pt x="514" y="788"/>
                  <a:pt x="513" y="786"/>
                </a:cubicBezTo>
                <a:cubicBezTo>
                  <a:pt x="514" y="786"/>
                  <a:pt x="514" y="786"/>
                  <a:pt x="515" y="786"/>
                </a:cubicBezTo>
                <a:cubicBezTo>
                  <a:pt x="515" y="787"/>
                  <a:pt x="515" y="787"/>
                  <a:pt x="516" y="788"/>
                </a:cubicBezTo>
                <a:close/>
                <a:moveTo>
                  <a:pt x="513" y="821"/>
                </a:moveTo>
                <a:cubicBezTo>
                  <a:pt x="513" y="819"/>
                  <a:pt x="512" y="817"/>
                  <a:pt x="512" y="815"/>
                </a:cubicBezTo>
                <a:cubicBezTo>
                  <a:pt x="513" y="816"/>
                  <a:pt x="514" y="817"/>
                  <a:pt x="516" y="818"/>
                </a:cubicBezTo>
                <a:cubicBezTo>
                  <a:pt x="515" y="819"/>
                  <a:pt x="515" y="820"/>
                  <a:pt x="515" y="819"/>
                </a:cubicBezTo>
                <a:cubicBezTo>
                  <a:pt x="515" y="820"/>
                  <a:pt x="514" y="820"/>
                  <a:pt x="513" y="821"/>
                </a:cubicBezTo>
                <a:close/>
                <a:moveTo>
                  <a:pt x="524" y="860"/>
                </a:moveTo>
                <a:cubicBezTo>
                  <a:pt x="524" y="860"/>
                  <a:pt x="525" y="860"/>
                  <a:pt x="525" y="860"/>
                </a:cubicBezTo>
                <a:cubicBezTo>
                  <a:pt x="525" y="860"/>
                  <a:pt x="526" y="860"/>
                  <a:pt x="526" y="860"/>
                </a:cubicBezTo>
                <a:cubicBezTo>
                  <a:pt x="526" y="860"/>
                  <a:pt x="526" y="860"/>
                  <a:pt x="526" y="861"/>
                </a:cubicBezTo>
                <a:cubicBezTo>
                  <a:pt x="524" y="861"/>
                  <a:pt x="522" y="861"/>
                  <a:pt x="519" y="861"/>
                </a:cubicBezTo>
                <a:cubicBezTo>
                  <a:pt x="520" y="860"/>
                  <a:pt x="520" y="860"/>
                  <a:pt x="520" y="860"/>
                </a:cubicBezTo>
                <a:cubicBezTo>
                  <a:pt x="521" y="860"/>
                  <a:pt x="523" y="860"/>
                  <a:pt x="524" y="860"/>
                </a:cubicBezTo>
                <a:cubicBezTo>
                  <a:pt x="524" y="860"/>
                  <a:pt x="524" y="860"/>
                  <a:pt x="524" y="860"/>
                </a:cubicBezTo>
                <a:close/>
                <a:moveTo>
                  <a:pt x="549" y="891"/>
                </a:moveTo>
                <a:cubicBezTo>
                  <a:pt x="549" y="891"/>
                  <a:pt x="549" y="891"/>
                  <a:pt x="550" y="892"/>
                </a:cubicBezTo>
                <a:cubicBezTo>
                  <a:pt x="550" y="893"/>
                  <a:pt x="551" y="895"/>
                  <a:pt x="551" y="896"/>
                </a:cubicBezTo>
                <a:cubicBezTo>
                  <a:pt x="550" y="896"/>
                  <a:pt x="549" y="896"/>
                  <a:pt x="547" y="896"/>
                </a:cubicBezTo>
                <a:cubicBezTo>
                  <a:pt x="547" y="896"/>
                  <a:pt x="547" y="896"/>
                  <a:pt x="547" y="896"/>
                </a:cubicBezTo>
                <a:cubicBezTo>
                  <a:pt x="547" y="893"/>
                  <a:pt x="546" y="890"/>
                  <a:pt x="545" y="886"/>
                </a:cubicBezTo>
                <a:cubicBezTo>
                  <a:pt x="545" y="886"/>
                  <a:pt x="545" y="886"/>
                  <a:pt x="545" y="886"/>
                </a:cubicBezTo>
                <a:cubicBezTo>
                  <a:pt x="545" y="886"/>
                  <a:pt x="545" y="886"/>
                  <a:pt x="545" y="886"/>
                </a:cubicBezTo>
                <a:cubicBezTo>
                  <a:pt x="544" y="884"/>
                  <a:pt x="543" y="882"/>
                  <a:pt x="543" y="880"/>
                </a:cubicBezTo>
                <a:cubicBezTo>
                  <a:pt x="544" y="880"/>
                  <a:pt x="545" y="880"/>
                  <a:pt x="546" y="880"/>
                </a:cubicBezTo>
                <a:cubicBezTo>
                  <a:pt x="547" y="883"/>
                  <a:pt x="548" y="887"/>
                  <a:pt x="549" y="890"/>
                </a:cubicBezTo>
                <a:cubicBezTo>
                  <a:pt x="549" y="890"/>
                  <a:pt x="548" y="890"/>
                  <a:pt x="548" y="891"/>
                </a:cubicBezTo>
                <a:cubicBezTo>
                  <a:pt x="548" y="892"/>
                  <a:pt x="549" y="892"/>
                  <a:pt x="549" y="891"/>
                </a:cubicBezTo>
                <a:close/>
                <a:moveTo>
                  <a:pt x="557" y="913"/>
                </a:moveTo>
                <a:cubicBezTo>
                  <a:pt x="556" y="913"/>
                  <a:pt x="555" y="913"/>
                  <a:pt x="554" y="913"/>
                </a:cubicBezTo>
                <a:cubicBezTo>
                  <a:pt x="538" y="913"/>
                  <a:pt x="522" y="913"/>
                  <a:pt x="505" y="913"/>
                </a:cubicBezTo>
                <a:cubicBezTo>
                  <a:pt x="522" y="913"/>
                  <a:pt x="539" y="913"/>
                  <a:pt x="556" y="913"/>
                </a:cubicBezTo>
                <a:cubicBezTo>
                  <a:pt x="556" y="913"/>
                  <a:pt x="556" y="913"/>
                  <a:pt x="557" y="913"/>
                </a:cubicBezTo>
                <a:cubicBezTo>
                  <a:pt x="557" y="913"/>
                  <a:pt x="557" y="913"/>
                  <a:pt x="557" y="913"/>
                </a:cubicBezTo>
                <a:close/>
                <a:moveTo>
                  <a:pt x="573" y="931"/>
                </a:moveTo>
                <a:cubicBezTo>
                  <a:pt x="573" y="932"/>
                  <a:pt x="572" y="933"/>
                  <a:pt x="572" y="934"/>
                </a:cubicBezTo>
                <a:cubicBezTo>
                  <a:pt x="571" y="936"/>
                  <a:pt x="569" y="937"/>
                  <a:pt x="568" y="939"/>
                </a:cubicBezTo>
                <a:cubicBezTo>
                  <a:pt x="567" y="938"/>
                  <a:pt x="567" y="937"/>
                  <a:pt x="566" y="937"/>
                </a:cubicBezTo>
                <a:cubicBezTo>
                  <a:pt x="565" y="935"/>
                  <a:pt x="565" y="933"/>
                  <a:pt x="564" y="931"/>
                </a:cubicBezTo>
                <a:cubicBezTo>
                  <a:pt x="566" y="931"/>
                  <a:pt x="569" y="931"/>
                  <a:pt x="572" y="930"/>
                </a:cubicBezTo>
                <a:cubicBezTo>
                  <a:pt x="572" y="930"/>
                  <a:pt x="572" y="930"/>
                  <a:pt x="572" y="930"/>
                </a:cubicBezTo>
                <a:cubicBezTo>
                  <a:pt x="572" y="930"/>
                  <a:pt x="572" y="931"/>
                  <a:pt x="573" y="931"/>
                </a:cubicBezTo>
                <a:close/>
                <a:moveTo>
                  <a:pt x="589" y="934"/>
                </a:moveTo>
                <a:cubicBezTo>
                  <a:pt x="591" y="937"/>
                  <a:pt x="594" y="941"/>
                  <a:pt x="596" y="944"/>
                </a:cubicBezTo>
                <a:cubicBezTo>
                  <a:pt x="594" y="946"/>
                  <a:pt x="592" y="947"/>
                  <a:pt x="589" y="949"/>
                </a:cubicBezTo>
                <a:cubicBezTo>
                  <a:pt x="589" y="949"/>
                  <a:pt x="589" y="948"/>
                  <a:pt x="588" y="948"/>
                </a:cubicBezTo>
                <a:cubicBezTo>
                  <a:pt x="587" y="943"/>
                  <a:pt x="587" y="939"/>
                  <a:pt x="587" y="935"/>
                </a:cubicBezTo>
                <a:cubicBezTo>
                  <a:pt x="588" y="934"/>
                  <a:pt x="588" y="934"/>
                  <a:pt x="589" y="934"/>
                </a:cubicBezTo>
                <a:close/>
                <a:moveTo>
                  <a:pt x="588" y="933"/>
                </a:moveTo>
                <a:cubicBezTo>
                  <a:pt x="588" y="933"/>
                  <a:pt x="588" y="933"/>
                  <a:pt x="588" y="932"/>
                </a:cubicBezTo>
                <a:cubicBezTo>
                  <a:pt x="588" y="932"/>
                  <a:pt x="588" y="933"/>
                  <a:pt x="588" y="933"/>
                </a:cubicBezTo>
                <a:cubicBezTo>
                  <a:pt x="588" y="933"/>
                  <a:pt x="588" y="933"/>
                  <a:pt x="588" y="933"/>
                </a:cubicBezTo>
                <a:close/>
                <a:moveTo>
                  <a:pt x="600" y="948"/>
                </a:moveTo>
                <a:cubicBezTo>
                  <a:pt x="600" y="950"/>
                  <a:pt x="600" y="952"/>
                  <a:pt x="601" y="953"/>
                </a:cubicBezTo>
                <a:cubicBezTo>
                  <a:pt x="599" y="954"/>
                  <a:pt x="598" y="955"/>
                  <a:pt x="597" y="956"/>
                </a:cubicBezTo>
                <a:cubicBezTo>
                  <a:pt x="597" y="956"/>
                  <a:pt x="597" y="956"/>
                  <a:pt x="596" y="956"/>
                </a:cubicBezTo>
                <a:cubicBezTo>
                  <a:pt x="594" y="954"/>
                  <a:pt x="592" y="952"/>
                  <a:pt x="590" y="950"/>
                </a:cubicBezTo>
                <a:cubicBezTo>
                  <a:pt x="592" y="948"/>
                  <a:pt x="595" y="947"/>
                  <a:pt x="597" y="945"/>
                </a:cubicBezTo>
                <a:cubicBezTo>
                  <a:pt x="598" y="946"/>
                  <a:pt x="599" y="947"/>
                  <a:pt x="600" y="948"/>
                </a:cubicBezTo>
                <a:close/>
                <a:moveTo>
                  <a:pt x="598" y="944"/>
                </a:moveTo>
                <a:cubicBezTo>
                  <a:pt x="598" y="944"/>
                  <a:pt x="598" y="944"/>
                  <a:pt x="599" y="944"/>
                </a:cubicBezTo>
                <a:cubicBezTo>
                  <a:pt x="599" y="944"/>
                  <a:pt x="599" y="945"/>
                  <a:pt x="599" y="946"/>
                </a:cubicBezTo>
                <a:cubicBezTo>
                  <a:pt x="599" y="945"/>
                  <a:pt x="598" y="945"/>
                  <a:pt x="598" y="944"/>
                </a:cubicBezTo>
                <a:close/>
                <a:moveTo>
                  <a:pt x="601" y="949"/>
                </a:moveTo>
                <a:cubicBezTo>
                  <a:pt x="602" y="950"/>
                  <a:pt x="602" y="951"/>
                  <a:pt x="603" y="952"/>
                </a:cubicBezTo>
                <a:cubicBezTo>
                  <a:pt x="603" y="952"/>
                  <a:pt x="602" y="952"/>
                  <a:pt x="602" y="953"/>
                </a:cubicBezTo>
                <a:cubicBezTo>
                  <a:pt x="601" y="952"/>
                  <a:pt x="601" y="951"/>
                  <a:pt x="601" y="949"/>
                </a:cubicBezTo>
                <a:close/>
                <a:moveTo>
                  <a:pt x="589" y="950"/>
                </a:moveTo>
                <a:cubicBezTo>
                  <a:pt x="591" y="953"/>
                  <a:pt x="593" y="955"/>
                  <a:pt x="596" y="957"/>
                </a:cubicBezTo>
                <a:cubicBezTo>
                  <a:pt x="594" y="957"/>
                  <a:pt x="593" y="957"/>
                  <a:pt x="592" y="957"/>
                </a:cubicBezTo>
                <a:cubicBezTo>
                  <a:pt x="591" y="955"/>
                  <a:pt x="590" y="953"/>
                  <a:pt x="589" y="951"/>
                </a:cubicBezTo>
                <a:cubicBezTo>
                  <a:pt x="589" y="951"/>
                  <a:pt x="589" y="950"/>
                  <a:pt x="589" y="950"/>
                </a:cubicBezTo>
                <a:close/>
                <a:moveTo>
                  <a:pt x="601" y="954"/>
                </a:moveTo>
                <a:cubicBezTo>
                  <a:pt x="601" y="955"/>
                  <a:pt x="601" y="956"/>
                  <a:pt x="601" y="956"/>
                </a:cubicBezTo>
                <a:cubicBezTo>
                  <a:pt x="600" y="956"/>
                  <a:pt x="599" y="956"/>
                  <a:pt x="597" y="956"/>
                </a:cubicBezTo>
                <a:cubicBezTo>
                  <a:pt x="599" y="956"/>
                  <a:pt x="600" y="955"/>
                  <a:pt x="601" y="954"/>
                </a:cubicBezTo>
                <a:close/>
                <a:moveTo>
                  <a:pt x="587" y="946"/>
                </a:moveTo>
                <a:cubicBezTo>
                  <a:pt x="585" y="944"/>
                  <a:pt x="583" y="942"/>
                  <a:pt x="581" y="940"/>
                </a:cubicBezTo>
                <a:cubicBezTo>
                  <a:pt x="583" y="938"/>
                  <a:pt x="585" y="937"/>
                  <a:pt x="586" y="936"/>
                </a:cubicBezTo>
                <a:cubicBezTo>
                  <a:pt x="586" y="939"/>
                  <a:pt x="586" y="943"/>
                  <a:pt x="587" y="946"/>
                </a:cubicBezTo>
                <a:close/>
                <a:moveTo>
                  <a:pt x="587" y="948"/>
                </a:moveTo>
                <a:cubicBezTo>
                  <a:pt x="587" y="949"/>
                  <a:pt x="588" y="950"/>
                  <a:pt x="588" y="950"/>
                </a:cubicBezTo>
                <a:cubicBezTo>
                  <a:pt x="587" y="951"/>
                  <a:pt x="587" y="951"/>
                  <a:pt x="586" y="952"/>
                </a:cubicBezTo>
                <a:cubicBezTo>
                  <a:pt x="585" y="952"/>
                  <a:pt x="586" y="953"/>
                  <a:pt x="586" y="952"/>
                </a:cubicBezTo>
                <a:cubicBezTo>
                  <a:pt x="587" y="952"/>
                  <a:pt x="588" y="952"/>
                  <a:pt x="588" y="951"/>
                </a:cubicBezTo>
                <a:cubicBezTo>
                  <a:pt x="589" y="953"/>
                  <a:pt x="590" y="955"/>
                  <a:pt x="591" y="957"/>
                </a:cubicBezTo>
                <a:cubicBezTo>
                  <a:pt x="587" y="957"/>
                  <a:pt x="584" y="957"/>
                  <a:pt x="581" y="957"/>
                </a:cubicBezTo>
                <a:cubicBezTo>
                  <a:pt x="578" y="954"/>
                  <a:pt x="577" y="951"/>
                  <a:pt x="576" y="947"/>
                </a:cubicBezTo>
                <a:cubicBezTo>
                  <a:pt x="578" y="950"/>
                  <a:pt x="581" y="952"/>
                  <a:pt x="584" y="955"/>
                </a:cubicBezTo>
                <a:cubicBezTo>
                  <a:pt x="585" y="955"/>
                  <a:pt x="585" y="955"/>
                  <a:pt x="585" y="954"/>
                </a:cubicBezTo>
                <a:cubicBezTo>
                  <a:pt x="582" y="951"/>
                  <a:pt x="579" y="948"/>
                  <a:pt x="575" y="945"/>
                </a:cubicBezTo>
                <a:cubicBezTo>
                  <a:pt x="577" y="944"/>
                  <a:pt x="579" y="942"/>
                  <a:pt x="581" y="941"/>
                </a:cubicBezTo>
                <a:cubicBezTo>
                  <a:pt x="583" y="943"/>
                  <a:pt x="585" y="946"/>
                  <a:pt x="587" y="948"/>
                </a:cubicBezTo>
                <a:close/>
                <a:moveTo>
                  <a:pt x="570" y="964"/>
                </a:moveTo>
                <a:cubicBezTo>
                  <a:pt x="570" y="964"/>
                  <a:pt x="571" y="964"/>
                  <a:pt x="571" y="965"/>
                </a:cubicBezTo>
                <a:cubicBezTo>
                  <a:pt x="570" y="966"/>
                  <a:pt x="569" y="966"/>
                  <a:pt x="568" y="967"/>
                </a:cubicBezTo>
                <a:cubicBezTo>
                  <a:pt x="568" y="967"/>
                  <a:pt x="568" y="967"/>
                  <a:pt x="567" y="966"/>
                </a:cubicBezTo>
                <a:cubicBezTo>
                  <a:pt x="567" y="966"/>
                  <a:pt x="567" y="966"/>
                  <a:pt x="567" y="967"/>
                </a:cubicBezTo>
                <a:cubicBezTo>
                  <a:pt x="567" y="967"/>
                  <a:pt x="568" y="967"/>
                  <a:pt x="568" y="967"/>
                </a:cubicBezTo>
                <a:cubicBezTo>
                  <a:pt x="563" y="971"/>
                  <a:pt x="558" y="976"/>
                  <a:pt x="554" y="980"/>
                </a:cubicBezTo>
                <a:cubicBezTo>
                  <a:pt x="553" y="979"/>
                  <a:pt x="551" y="978"/>
                  <a:pt x="549" y="977"/>
                </a:cubicBezTo>
                <a:cubicBezTo>
                  <a:pt x="551" y="976"/>
                  <a:pt x="552" y="975"/>
                  <a:pt x="553" y="974"/>
                </a:cubicBezTo>
                <a:cubicBezTo>
                  <a:pt x="553" y="974"/>
                  <a:pt x="553" y="974"/>
                  <a:pt x="553" y="974"/>
                </a:cubicBezTo>
                <a:cubicBezTo>
                  <a:pt x="554" y="974"/>
                  <a:pt x="554" y="974"/>
                  <a:pt x="554" y="973"/>
                </a:cubicBezTo>
                <a:cubicBezTo>
                  <a:pt x="558" y="970"/>
                  <a:pt x="563" y="967"/>
                  <a:pt x="567" y="964"/>
                </a:cubicBezTo>
                <a:cubicBezTo>
                  <a:pt x="567" y="964"/>
                  <a:pt x="568" y="964"/>
                  <a:pt x="568" y="965"/>
                </a:cubicBezTo>
                <a:cubicBezTo>
                  <a:pt x="568" y="965"/>
                  <a:pt x="568" y="965"/>
                  <a:pt x="568" y="964"/>
                </a:cubicBezTo>
                <a:cubicBezTo>
                  <a:pt x="568" y="964"/>
                  <a:pt x="568" y="964"/>
                  <a:pt x="568" y="964"/>
                </a:cubicBezTo>
                <a:cubicBezTo>
                  <a:pt x="568" y="964"/>
                  <a:pt x="568" y="964"/>
                  <a:pt x="568" y="964"/>
                </a:cubicBezTo>
                <a:cubicBezTo>
                  <a:pt x="568" y="964"/>
                  <a:pt x="568" y="964"/>
                  <a:pt x="568" y="964"/>
                </a:cubicBezTo>
                <a:cubicBezTo>
                  <a:pt x="568" y="964"/>
                  <a:pt x="569" y="964"/>
                  <a:pt x="570" y="964"/>
                </a:cubicBezTo>
                <a:cubicBezTo>
                  <a:pt x="570" y="964"/>
                  <a:pt x="570" y="964"/>
                  <a:pt x="570" y="964"/>
                </a:cubicBezTo>
                <a:close/>
                <a:moveTo>
                  <a:pt x="570" y="964"/>
                </a:moveTo>
                <a:cubicBezTo>
                  <a:pt x="571" y="964"/>
                  <a:pt x="572" y="964"/>
                  <a:pt x="572" y="964"/>
                </a:cubicBezTo>
                <a:cubicBezTo>
                  <a:pt x="572" y="964"/>
                  <a:pt x="572" y="964"/>
                  <a:pt x="571" y="964"/>
                </a:cubicBezTo>
                <a:cubicBezTo>
                  <a:pt x="571" y="964"/>
                  <a:pt x="571" y="964"/>
                  <a:pt x="570" y="964"/>
                </a:cubicBezTo>
                <a:close/>
                <a:moveTo>
                  <a:pt x="583" y="983"/>
                </a:moveTo>
                <a:cubicBezTo>
                  <a:pt x="579" y="985"/>
                  <a:pt x="576" y="988"/>
                  <a:pt x="573" y="991"/>
                </a:cubicBezTo>
                <a:cubicBezTo>
                  <a:pt x="572" y="991"/>
                  <a:pt x="573" y="992"/>
                  <a:pt x="574" y="992"/>
                </a:cubicBezTo>
                <a:cubicBezTo>
                  <a:pt x="577" y="989"/>
                  <a:pt x="580" y="986"/>
                  <a:pt x="583" y="984"/>
                </a:cubicBezTo>
                <a:cubicBezTo>
                  <a:pt x="583" y="984"/>
                  <a:pt x="584" y="985"/>
                  <a:pt x="584" y="985"/>
                </a:cubicBezTo>
                <a:cubicBezTo>
                  <a:pt x="583" y="985"/>
                  <a:pt x="581" y="986"/>
                  <a:pt x="580" y="987"/>
                </a:cubicBezTo>
                <a:cubicBezTo>
                  <a:pt x="579" y="988"/>
                  <a:pt x="577" y="990"/>
                  <a:pt x="575" y="991"/>
                </a:cubicBezTo>
                <a:cubicBezTo>
                  <a:pt x="575" y="992"/>
                  <a:pt x="576" y="992"/>
                  <a:pt x="576" y="992"/>
                </a:cubicBezTo>
                <a:cubicBezTo>
                  <a:pt x="577" y="991"/>
                  <a:pt x="579" y="989"/>
                  <a:pt x="580" y="988"/>
                </a:cubicBezTo>
                <a:cubicBezTo>
                  <a:pt x="581" y="987"/>
                  <a:pt x="583" y="986"/>
                  <a:pt x="584" y="986"/>
                </a:cubicBezTo>
                <a:cubicBezTo>
                  <a:pt x="585" y="988"/>
                  <a:pt x="586" y="990"/>
                  <a:pt x="586" y="991"/>
                </a:cubicBezTo>
                <a:cubicBezTo>
                  <a:pt x="585" y="992"/>
                  <a:pt x="584" y="993"/>
                  <a:pt x="583" y="993"/>
                </a:cubicBezTo>
                <a:cubicBezTo>
                  <a:pt x="584" y="993"/>
                  <a:pt x="585" y="992"/>
                  <a:pt x="585" y="991"/>
                </a:cubicBezTo>
                <a:cubicBezTo>
                  <a:pt x="586" y="991"/>
                  <a:pt x="585" y="990"/>
                  <a:pt x="585" y="990"/>
                </a:cubicBezTo>
                <a:cubicBezTo>
                  <a:pt x="583" y="991"/>
                  <a:pt x="582" y="991"/>
                  <a:pt x="581" y="992"/>
                </a:cubicBezTo>
                <a:cubicBezTo>
                  <a:pt x="581" y="992"/>
                  <a:pt x="581" y="993"/>
                  <a:pt x="582" y="993"/>
                </a:cubicBezTo>
                <a:cubicBezTo>
                  <a:pt x="582" y="993"/>
                  <a:pt x="583" y="992"/>
                  <a:pt x="583" y="992"/>
                </a:cubicBezTo>
                <a:cubicBezTo>
                  <a:pt x="582" y="993"/>
                  <a:pt x="582" y="994"/>
                  <a:pt x="581" y="995"/>
                </a:cubicBezTo>
                <a:cubicBezTo>
                  <a:pt x="581" y="995"/>
                  <a:pt x="581" y="995"/>
                  <a:pt x="581" y="995"/>
                </a:cubicBezTo>
                <a:cubicBezTo>
                  <a:pt x="579" y="995"/>
                  <a:pt x="576" y="995"/>
                  <a:pt x="574" y="995"/>
                </a:cubicBezTo>
                <a:cubicBezTo>
                  <a:pt x="573" y="994"/>
                  <a:pt x="572" y="993"/>
                  <a:pt x="570" y="992"/>
                </a:cubicBezTo>
                <a:cubicBezTo>
                  <a:pt x="574" y="988"/>
                  <a:pt x="578" y="984"/>
                  <a:pt x="582" y="980"/>
                </a:cubicBezTo>
                <a:cubicBezTo>
                  <a:pt x="582" y="981"/>
                  <a:pt x="582" y="981"/>
                  <a:pt x="582" y="981"/>
                </a:cubicBezTo>
                <a:cubicBezTo>
                  <a:pt x="582" y="981"/>
                  <a:pt x="583" y="982"/>
                  <a:pt x="583" y="983"/>
                </a:cubicBezTo>
                <a:close/>
                <a:moveTo>
                  <a:pt x="588" y="995"/>
                </a:moveTo>
                <a:cubicBezTo>
                  <a:pt x="586" y="995"/>
                  <a:pt x="584" y="995"/>
                  <a:pt x="583" y="995"/>
                </a:cubicBezTo>
                <a:cubicBezTo>
                  <a:pt x="584" y="994"/>
                  <a:pt x="585" y="993"/>
                  <a:pt x="587" y="992"/>
                </a:cubicBezTo>
                <a:cubicBezTo>
                  <a:pt x="587" y="993"/>
                  <a:pt x="587" y="994"/>
                  <a:pt x="588" y="995"/>
                </a:cubicBezTo>
                <a:close/>
                <a:moveTo>
                  <a:pt x="535" y="1000"/>
                </a:moveTo>
                <a:cubicBezTo>
                  <a:pt x="535" y="1000"/>
                  <a:pt x="535" y="1000"/>
                  <a:pt x="535" y="999"/>
                </a:cubicBezTo>
                <a:cubicBezTo>
                  <a:pt x="535" y="1000"/>
                  <a:pt x="535" y="1000"/>
                  <a:pt x="535" y="1000"/>
                </a:cubicBezTo>
                <a:cubicBezTo>
                  <a:pt x="535" y="1000"/>
                  <a:pt x="536" y="1000"/>
                  <a:pt x="535" y="999"/>
                </a:cubicBezTo>
                <a:cubicBezTo>
                  <a:pt x="535" y="999"/>
                  <a:pt x="535" y="999"/>
                  <a:pt x="535" y="999"/>
                </a:cubicBezTo>
                <a:cubicBezTo>
                  <a:pt x="535" y="999"/>
                  <a:pt x="535" y="999"/>
                  <a:pt x="535" y="999"/>
                </a:cubicBezTo>
                <a:cubicBezTo>
                  <a:pt x="543" y="999"/>
                  <a:pt x="550" y="999"/>
                  <a:pt x="557" y="999"/>
                </a:cubicBezTo>
                <a:cubicBezTo>
                  <a:pt x="557" y="999"/>
                  <a:pt x="557" y="999"/>
                  <a:pt x="557" y="999"/>
                </a:cubicBezTo>
                <a:cubicBezTo>
                  <a:pt x="549" y="999"/>
                  <a:pt x="542" y="1000"/>
                  <a:pt x="535" y="1000"/>
                </a:cubicBezTo>
                <a:close/>
                <a:moveTo>
                  <a:pt x="411" y="1004"/>
                </a:moveTo>
                <a:cubicBezTo>
                  <a:pt x="411" y="1004"/>
                  <a:pt x="411" y="1004"/>
                  <a:pt x="411" y="1004"/>
                </a:cubicBezTo>
                <a:cubicBezTo>
                  <a:pt x="418" y="1004"/>
                  <a:pt x="425" y="1004"/>
                  <a:pt x="432" y="1004"/>
                </a:cubicBezTo>
                <a:cubicBezTo>
                  <a:pt x="433" y="1004"/>
                  <a:pt x="433" y="1004"/>
                  <a:pt x="433" y="1004"/>
                </a:cubicBezTo>
                <a:cubicBezTo>
                  <a:pt x="433" y="1004"/>
                  <a:pt x="433" y="1004"/>
                  <a:pt x="433" y="1004"/>
                </a:cubicBezTo>
                <a:cubicBezTo>
                  <a:pt x="426" y="1004"/>
                  <a:pt x="419" y="1004"/>
                  <a:pt x="411" y="1004"/>
                </a:cubicBezTo>
                <a:close/>
                <a:moveTo>
                  <a:pt x="378" y="1005"/>
                </a:moveTo>
                <a:cubicBezTo>
                  <a:pt x="378" y="1005"/>
                  <a:pt x="378" y="1004"/>
                  <a:pt x="378" y="1005"/>
                </a:cubicBezTo>
                <a:cubicBezTo>
                  <a:pt x="378" y="1005"/>
                  <a:pt x="378" y="1006"/>
                  <a:pt x="378" y="1006"/>
                </a:cubicBezTo>
                <a:cubicBezTo>
                  <a:pt x="378" y="1007"/>
                  <a:pt x="378" y="1008"/>
                  <a:pt x="379" y="1009"/>
                </a:cubicBezTo>
                <a:cubicBezTo>
                  <a:pt x="379" y="1010"/>
                  <a:pt x="379" y="1012"/>
                  <a:pt x="380" y="1013"/>
                </a:cubicBezTo>
                <a:cubicBezTo>
                  <a:pt x="375" y="1014"/>
                  <a:pt x="370" y="1014"/>
                  <a:pt x="365" y="1015"/>
                </a:cubicBezTo>
                <a:cubicBezTo>
                  <a:pt x="364" y="1012"/>
                  <a:pt x="363" y="1009"/>
                  <a:pt x="363" y="1005"/>
                </a:cubicBezTo>
                <a:cubicBezTo>
                  <a:pt x="363" y="1005"/>
                  <a:pt x="363" y="1005"/>
                  <a:pt x="363" y="1005"/>
                </a:cubicBezTo>
                <a:cubicBezTo>
                  <a:pt x="363" y="1009"/>
                  <a:pt x="363" y="1012"/>
                  <a:pt x="364" y="1015"/>
                </a:cubicBezTo>
                <a:cubicBezTo>
                  <a:pt x="338" y="1021"/>
                  <a:pt x="313" y="1030"/>
                  <a:pt x="289" y="1043"/>
                </a:cubicBezTo>
                <a:cubicBezTo>
                  <a:pt x="287" y="1041"/>
                  <a:pt x="285" y="1039"/>
                  <a:pt x="284" y="1036"/>
                </a:cubicBezTo>
                <a:cubicBezTo>
                  <a:pt x="283" y="1035"/>
                  <a:pt x="283" y="1034"/>
                  <a:pt x="282" y="1032"/>
                </a:cubicBezTo>
                <a:cubicBezTo>
                  <a:pt x="282" y="1032"/>
                  <a:pt x="282" y="1032"/>
                  <a:pt x="282" y="1032"/>
                </a:cubicBezTo>
                <a:cubicBezTo>
                  <a:pt x="282" y="1031"/>
                  <a:pt x="282" y="1031"/>
                  <a:pt x="282" y="1030"/>
                </a:cubicBezTo>
                <a:cubicBezTo>
                  <a:pt x="300" y="1020"/>
                  <a:pt x="317" y="1009"/>
                  <a:pt x="338" y="1004"/>
                </a:cubicBezTo>
                <a:cubicBezTo>
                  <a:pt x="339" y="1004"/>
                  <a:pt x="341" y="1004"/>
                  <a:pt x="342" y="1004"/>
                </a:cubicBezTo>
                <a:cubicBezTo>
                  <a:pt x="343" y="1005"/>
                  <a:pt x="343" y="1005"/>
                  <a:pt x="343" y="1005"/>
                </a:cubicBezTo>
                <a:cubicBezTo>
                  <a:pt x="343" y="1005"/>
                  <a:pt x="343" y="1005"/>
                  <a:pt x="343" y="1004"/>
                </a:cubicBezTo>
                <a:cubicBezTo>
                  <a:pt x="346" y="1004"/>
                  <a:pt x="348" y="1004"/>
                  <a:pt x="351" y="1004"/>
                </a:cubicBezTo>
                <a:cubicBezTo>
                  <a:pt x="350" y="1005"/>
                  <a:pt x="349" y="1005"/>
                  <a:pt x="348" y="1005"/>
                </a:cubicBezTo>
                <a:cubicBezTo>
                  <a:pt x="348" y="1005"/>
                  <a:pt x="348" y="1005"/>
                  <a:pt x="348" y="1005"/>
                </a:cubicBezTo>
                <a:cubicBezTo>
                  <a:pt x="343" y="1006"/>
                  <a:pt x="337" y="1008"/>
                  <a:pt x="332" y="1009"/>
                </a:cubicBezTo>
                <a:cubicBezTo>
                  <a:pt x="332" y="1009"/>
                  <a:pt x="332" y="1008"/>
                  <a:pt x="332" y="1008"/>
                </a:cubicBezTo>
                <a:cubicBezTo>
                  <a:pt x="332" y="1008"/>
                  <a:pt x="332" y="1008"/>
                  <a:pt x="332" y="1008"/>
                </a:cubicBezTo>
                <a:cubicBezTo>
                  <a:pt x="332" y="1008"/>
                  <a:pt x="332" y="1009"/>
                  <a:pt x="332" y="1009"/>
                </a:cubicBezTo>
                <a:cubicBezTo>
                  <a:pt x="328" y="1010"/>
                  <a:pt x="324" y="1011"/>
                  <a:pt x="320" y="1013"/>
                </a:cubicBezTo>
                <a:cubicBezTo>
                  <a:pt x="320" y="1013"/>
                  <a:pt x="320" y="1013"/>
                  <a:pt x="320" y="1013"/>
                </a:cubicBezTo>
                <a:cubicBezTo>
                  <a:pt x="320" y="1013"/>
                  <a:pt x="320" y="1013"/>
                  <a:pt x="320" y="1013"/>
                </a:cubicBezTo>
                <a:cubicBezTo>
                  <a:pt x="309" y="1017"/>
                  <a:pt x="298" y="1022"/>
                  <a:pt x="288" y="1028"/>
                </a:cubicBezTo>
                <a:cubicBezTo>
                  <a:pt x="287" y="1028"/>
                  <a:pt x="288" y="1028"/>
                  <a:pt x="288" y="1028"/>
                </a:cubicBezTo>
                <a:cubicBezTo>
                  <a:pt x="291" y="1026"/>
                  <a:pt x="293" y="1025"/>
                  <a:pt x="296" y="1024"/>
                </a:cubicBezTo>
                <a:cubicBezTo>
                  <a:pt x="296" y="1024"/>
                  <a:pt x="296" y="1024"/>
                  <a:pt x="296" y="1024"/>
                </a:cubicBezTo>
                <a:cubicBezTo>
                  <a:pt x="297" y="1028"/>
                  <a:pt x="298" y="1031"/>
                  <a:pt x="301" y="1035"/>
                </a:cubicBezTo>
                <a:cubicBezTo>
                  <a:pt x="301" y="1035"/>
                  <a:pt x="301" y="1035"/>
                  <a:pt x="301" y="1034"/>
                </a:cubicBezTo>
                <a:cubicBezTo>
                  <a:pt x="299" y="1031"/>
                  <a:pt x="297" y="1028"/>
                  <a:pt x="296" y="1024"/>
                </a:cubicBezTo>
                <a:cubicBezTo>
                  <a:pt x="296" y="1024"/>
                  <a:pt x="296" y="1024"/>
                  <a:pt x="296" y="1024"/>
                </a:cubicBezTo>
                <a:cubicBezTo>
                  <a:pt x="304" y="1020"/>
                  <a:pt x="312" y="1016"/>
                  <a:pt x="320" y="1014"/>
                </a:cubicBezTo>
                <a:cubicBezTo>
                  <a:pt x="319" y="1014"/>
                  <a:pt x="319" y="1015"/>
                  <a:pt x="318" y="1015"/>
                </a:cubicBezTo>
                <a:cubicBezTo>
                  <a:pt x="318" y="1015"/>
                  <a:pt x="319" y="1016"/>
                  <a:pt x="319" y="1015"/>
                </a:cubicBezTo>
                <a:cubicBezTo>
                  <a:pt x="319" y="1015"/>
                  <a:pt x="320" y="1014"/>
                  <a:pt x="320" y="1014"/>
                </a:cubicBezTo>
                <a:cubicBezTo>
                  <a:pt x="321" y="1015"/>
                  <a:pt x="321" y="1016"/>
                  <a:pt x="321" y="1017"/>
                </a:cubicBezTo>
                <a:cubicBezTo>
                  <a:pt x="322" y="1020"/>
                  <a:pt x="323" y="1023"/>
                  <a:pt x="324" y="1025"/>
                </a:cubicBezTo>
                <a:cubicBezTo>
                  <a:pt x="324" y="1026"/>
                  <a:pt x="325" y="1026"/>
                  <a:pt x="325" y="1025"/>
                </a:cubicBezTo>
                <a:cubicBezTo>
                  <a:pt x="323" y="1021"/>
                  <a:pt x="322" y="1017"/>
                  <a:pt x="321" y="1013"/>
                </a:cubicBezTo>
                <a:cubicBezTo>
                  <a:pt x="324" y="1012"/>
                  <a:pt x="328" y="1011"/>
                  <a:pt x="332" y="1009"/>
                </a:cubicBezTo>
                <a:cubicBezTo>
                  <a:pt x="333" y="1013"/>
                  <a:pt x="334" y="1017"/>
                  <a:pt x="336" y="1020"/>
                </a:cubicBezTo>
                <a:cubicBezTo>
                  <a:pt x="336" y="1020"/>
                  <a:pt x="336" y="1020"/>
                  <a:pt x="336" y="1019"/>
                </a:cubicBezTo>
                <a:cubicBezTo>
                  <a:pt x="334" y="1017"/>
                  <a:pt x="333" y="1013"/>
                  <a:pt x="332" y="1009"/>
                </a:cubicBezTo>
                <a:cubicBezTo>
                  <a:pt x="337" y="1008"/>
                  <a:pt x="343" y="1007"/>
                  <a:pt x="348" y="1006"/>
                </a:cubicBezTo>
                <a:cubicBezTo>
                  <a:pt x="348" y="1007"/>
                  <a:pt x="348" y="1009"/>
                  <a:pt x="349" y="1010"/>
                </a:cubicBezTo>
                <a:cubicBezTo>
                  <a:pt x="349" y="1012"/>
                  <a:pt x="350" y="1014"/>
                  <a:pt x="351" y="1016"/>
                </a:cubicBezTo>
                <a:cubicBezTo>
                  <a:pt x="351" y="1016"/>
                  <a:pt x="351" y="1016"/>
                  <a:pt x="351" y="1016"/>
                </a:cubicBezTo>
                <a:cubicBezTo>
                  <a:pt x="350" y="1014"/>
                  <a:pt x="350" y="1012"/>
                  <a:pt x="349" y="1010"/>
                </a:cubicBezTo>
                <a:cubicBezTo>
                  <a:pt x="349" y="1009"/>
                  <a:pt x="348" y="1007"/>
                  <a:pt x="348" y="1006"/>
                </a:cubicBezTo>
                <a:cubicBezTo>
                  <a:pt x="350" y="1005"/>
                  <a:pt x="352" y="1005"/>
                  <a:pt x="353" y="1004"/>
                </a:cubicBezTo>
                <a:cubicBezTo>
                  <a:pt x="360" y="1004"/>
                  <a:pt x="367" y="1004"/>
                  <a:pt x="373" y="1004"/>
                </a:cubicBezTo>
                <a:cubicBezTo>
                  <a:pt x="374" y="1005"/>
                  <a:pt x="374" y="1006"/>
                  <a:pt x="375" y="1006"/>
                </a:cubicBezTo>
                <a:cubicBezTo>
                  <a:pt x="375" y="1006"/>
                  <a:pt x="376" y="1006"/>
                  <a:pt x="375" y="1006"/>
                </a:cubicBezTo>
                <a:cubicBezTo>
                  <a:pt x="375" y="1005"/>
                  <a:pt x="374" y="1005"/>
                  <a:pt x="374" y="1004"/>
                </a:cubicBezTo>
                <a:cubicBezTo>
                  <a:pt x="375" y="1004"/>
                  <a:pt x="376" y="1004"/>
                  <a:pt x="378" y="1004"/>
                </a:cubicBezTo>
                <a:cubicBezTo>
                  <a:pt x="378" y="1004"/>
                  <a:pt x="378" y="1004"/>
                  <a:pt x="378" y="1004"/>
                </a:cubicBezTo>
                <a:cubicBezTo>
                  <a:pt x="378" y="1004"/>
                  <a:pt x="378" y="1004"/>
                  <a:pt x="378" y="1005"/>
                </a:cubicBezTo>
                <a:cubicBezTo>
                  <a:pt x="378" y="1005"/>
                  <a:pt x="378" y="1005"/>
                  <a:pt x="378" y="1005"/>
                </a:cubicBezTo>
                <a:close/>
                <a:moveTo>
                  <a:pt x="275" y="1050"/>
                </a:moveTo>
                <a:cubicBezTo>
                  <a:pt x="275" y="1051"/>
                  <a:pt x="275" y="1051"/>
                  <a:pt x="275" y="1052"/>
                </a:cubicBezTo>
                <a:cubicBezTo>
                  <a:pt x="274" y="1052"/>
                  <a:pt x="274" y="1052"/>
                  <a:pt x="274" y="1052"/>
                </a:cubicBezTo>
                <a:cubicBezTo>
                  <a:pt x="274" y="1052"/>
                  <a:pt x="274" y="1052"/>
                  <a:pt x="274" y="1052"/>
                </a:cubicBezTo>
                <a:cubicBezTo>
                  <a:pt x="271" y="1050"/>
                  <a:pt x="269" y="1047"/>
                  <a:pt x="268" y="1044"/>
                </a:cubicBezTo>
                <a:cubicBezTo>
                  <a:pt x="267" y="1043"/>
                  <a:pt x="266" y="1042"/>
                  <a:pt x="265" y="1040"/>
                </a:cubicBezTo>
                <a:cubicBezTo>
                  <a:pt x="265" y="1040"/>
                  <a:pt x="265" y="1040"/>
                  <a:pt x="265" y="1040"/>
                </a:cubicBezTo>
                <a:cubicBezTo>
                  <a:pt x="265" y="1040"/>
                  <a:pt x="265" y="1040"/>
                  <a:pt x="265" y="1040"/>
                </a:cubicBezTo>
                <a:cubicBezTo>
                  <a:pt x="265" y="1041"/>
                  <a:pt x="265" y="1041"/>
                  <a:pt x="266" y="1042"/>
                </a:cubicBezTo>
                <a:cubicBezTo>
                  <a:pt x="266" y="1042"/>
                  <a:pt x="266" y="1043"/>
                  <a:pt x="267" y="1044"/>
                </a:cubicBezTo>
                <a:cubicBezTo>
                  <a:pt x="269" y="1047"/>
                  <a:pt x="271" y="1050"/>
                  <a:pt x="273" y="1052"/>
                </a:cubicBezTo>
                <a:cubicBezTo>
                  <a:pt x="274" y="1052"/>
                  <a:pt x="274" y="1052"/>
                  <a:pt x="274" y="1052"/>
                </a:cubicBezTo>
                <a:cubicBezTo>
                  <a:pt x="272" y="1054"/>
                  <a:pt x="269" y="1055"/>
                  <a:pt x="267" y="1056"/>
                </a:cubicBezTo>
                <a:cubicBezTo>
                  <a:pt x="268" y="1056"/>
                  <a:pt x="268" y="1055"/>
                  <a:pt x="269" y="1055"/>
                </a:cubicBezTo>
                <a:cubicBezTo>
                  <a:pt x="269" y="1054"/>
                  <a:pt x="268" y="1054"/>
                  <a:pt x="268" y="1054"/>
                </a:cubicBezTo>
                <a:cubicBezTo>
                  <a:pt x="267" y="1055"/>
                  <a:pt x="266" y="1057"/>
                  <a:pt x="265" y="1058"/>
                </a:cubicBezTo>
                <a:cubicBezTo>
                  <a:pt x="265" y="1058"/>
                  <a:pt x="264" y="1059"/>
                  <a:pt x="264" y="1059"/>
                </a:cubicBezTo>
                <a:cubicBezTo>
                  <a:pt x="264" y="1058"/>
                  <a:pt x="264" y="1058"/>
                  <a:pt x="265" y="1058"/>
                </a:cubicBezTo>
                <a:cubicBezTo>
                  <a:pt x="265" y="1057"/>
                  <a:pt x="265" y="1057"/>
                  <a:pt x="264" y="1057"/>
                </a:cubicBezTo>
                <a:cubicBezTo>
                  <a:pt x="264" y="1057"/>
                  <a:pt x="263" y="1058"/>
                  <a:pt x="263" y="1058"/>
                </a:cubicBezTo>
                <a:cubicBezTo>
                  <a:pt x="262" y="1057"/>
                  <a:pt x="260" y="1056"/>
                  <a:pt x="259" y="1054"/>
                </a:cubicBezTo>
                <a:cubicBezTo>
                  <a:pt x="258" y="1053"/>
                  <a:pt x="257" y="1052"/>
                  <a:pt x="256" y="1051"/>
                </a:cubicBezTo>
                <a:cubicBezTo>
                  <a:pt x="255" y="1050"/>
                  <a:pt x="255" y="1050"/>
                  <a:pt x="255" y="1050"/>
                </a:cubicBezTo>
                <a:cubicBezTo>
                  <a:pt x="255" y="1050"/>
                  <a:pt x="255" y="1050"/>
                  <a:pt x="255" y="1050"/>
                </a:cubicBezTo>
                <a:cubicBezTo>
                  <a:pt x="255" y="1050"/>
                  <a:pt x="256" y="1050"/>
                  <a:pt x="255" y="1049"/>
                </a:cubicBezTo>
                <a:cubicBezTo>
                  <a:pt x="255" y="1049"/>
                  <a:pt x="254" y="1048"/>
                  <a:pt x="254" y="1049"/>
                </a:cubicBezTo>
                <a:cubicBezTo>
                  <a:pt x="254" y="1050"/>
                  <a:pt x="256" y="1051"/>
                  <a:pt x="256" y="1052"/>
                </a:cubicBezTo>
                <a:cubicBezTo>
                  <a:pt x="258" y="1054"/>
                  <a:pt x="260" y="1056"/>
                  <a:pt x="263" y="1059"/>
                </a:cubicBezTo>
                <a:cubicBezTo>
                  <a:pt x="262" y="1060"/>
                  <a:pt x="261" y="1060"/>
                  <a:pt x="260" y="1061"/>
                </a:cubicBezTo>
                <a:cubicBezTo>
                  <a:pt x="260" y="1062"/>
                  <a:pt x="260" y="1062"/>
                  <a:pt x="259" y="1062"/>
                </a:cubicBezTo>
                <a:cubicBezTo>
                  <a:pt x="258" y="1059"/>
                  <a:pt x="256" y="1057"/>
                  <a:pt x="254" y="1054"/>
                </a:cubicBezTo>
                <a:cubicBezTo>
                  <a:pt x="253" y="1054"/>
                  <a:pt x="251" y="1051"/>
                  <a:pt x="252" y="1054"/>
                </a:cubicBezTo>
                <a:cubicBezTo>
                  <a:pt x="252" y="1054"/>
                  <a:pt x="252" y="1054"/>
                  <a:pt x="252" y="1054"/>
                </a:cubicBezTo>
                <a:cubicBezTo>
                  <a:pt x="252" y="1052"/>
                  <a:pt x="252" y="1053"/>
                  <a:pt x="253" y="1054"/>
                </a:cubicBezTo>
                <a:cubicBezTo>
                  <a:pt x="254" y="1055"/>
                  <a:pt x="255" y="1056"/>
                  <a:pt x="256" y="1057"/>
                </a:cubicBezTo>
                <a:cubicBezTo>
                  <a:pt x="257" y="1059"/>
                  <a:pt x="258" y="1061"/>
                  <a:pt x="259" y="1062"/>
                </a:cubicBezTo>
                <a:cubicBezTo>
                  <a:pt x="256" y="1065"/>
                  <a:pt x="253" y="1067"/>
                  <a:pt x="250" y="1070"/>
                </a:cubicBezTo>
                <a:cubicBezTo>
                  <a:pt x="248" y="1068"/>
                  <a:pt x="246" y="1066"/>
                  <a:pt x="245" y="1064"/>
                </a:cubicBezTo>
                <a:cubicBezTo>
                  <a:pt x="244" y="1062"/>
                  <a:pt x="243" y="1061"/>
                  <a:pt x="242" y="1059"/>
                </a:cubicBezTo>
                <a:cubicBezTo>
                  <a:pt x="243" y="1059"/>
                  <a:pt x="243" y="1059"/>
                  <a:pt x="243" y="1058"/>
                </a:cubicBezTo>
                <a:cubicBezTo>
                  <a:pt x="244" y="1059"/>
                  <a:pt x="244" y="1059"/>
                  <a:pt x="244" y="1059"/>
                </a:cubicBezTo>
                <a:cubicBezTo>
                  <a:pt x="244" y="1059"/>
                  <a:pt x="244" y="1059"/>
                  <a:pt x="244" y="1059"/>
                </a:cubicBezTo>
                <a:cubicBezTo>
                  <a:pt x="244" y="1059"/>
                  <a:pt x="244" y="1059"/>
                  <a:pt x="244" y="1059"/>
                </a:cubicBezTo>
                <a:cubicBezTo>
                  <a:pt x="245" y="1060"/>
                  <a:pt x="246" y="1062"/>
                  <a:pt x="247" y="1063"/>
                </a:cubicBezTo>
                <a:cubicBezTo>
                  <a:pt x="247" y="1063"/>
                  <a:pt x="248" y="1064"/>
                  <a:pt x="248" y="1065"/>
                </a:cubicBezTo>
                <a:cubicBezTo>
                  <a:pt x="249" y="1065"/>
                  <a:pt x="249" y="1065"/>
                  <a:pt x="249" y="1065"/>
                </a:cubicBezTo>
                <a:cubicBezTo>
                  <a:pt x="249" y="1065"/>
                  <a:pt x="250" y="1065"/>
                  <a:pt x="250" y="1065"/>
                </a:cubicBezTo>
                <a:cubicBezTo>
                  <a:pt x="250" y="1066"/>
                  <a:pt x="251" y="1065"/>
                  <a:pt x="251" y="1065"/>
                </a:cubicBezTo>
                <a:cubicBezTo>
                  <a:pt x="251" y="1065"/>
                  <a:pt x="251" y="1064"/>
                  <a:pt x="251" y="1064"/>
                </a:cubicBezTo>
                <a:cubicBezTo>
                  <a:pt x="251" y="1064"/>
                  <a:pt x="252" y="1065"/>
                  <a:pt x="252" y="1065"/>
                </a:cubicBezTo>
                <a:cubicBezTo>
                  <a:pt x="252" y="1065"/>
                  <a:pt x="253" y="1065"/>
                  <a:pt x="253" y="1065"/>
                </a:cubicBezTo>
                <a:cubicBezTo>
                  <a:pt x="253" y="1064"/>
                  <a:pt x="253" y="1063"/>
                  <a:pt x="253" y="1062"/>
                </a:cubicBezTo>
                <a:cubicBezTo>
                  <a:pt x="253" y="1062"/>
                  <a:pt x="253" y="1062"/>
                  <a:pt x="254" y="1062"/>
                </a:cubicBezTo>
                <a:cubicBezTo>
                  <a:pt x="254" y="1063"/>
                  <a:pt x="254" y="1062"/>
                  <a:pt x="255" y="1062"/>
                </a:cubicBezTo>
                <a:cubicBezTo>
                  <a:pt x="255" y="1059"/>
                  <a:pt x="254" y="1056"/>
                  <a:pt x="251" y="1054"/>
                </a:cubicBezTo>
                <a:cubicBezTo>
                  <a:pt x="251" y="1053"/>
                  <a:pt x="250" y="1054"/>
                  <a:pt x="251" y="1054"/>
                </a:cubicBezTo>
                <a:cubicBezTo>
                  <a:pt x="251" y="1056"/>
                  <a:pt x="252" y="1057"/>
                  <a:pt x="253" y="1059"/>
                </a:cubicBezTo>
                <a:cubicBezTo>
                  <a:pt x="253" y="1059"/>
                  <a:pt x="253" y="1059"/>
                  <a:pt x="253" y="1059"/>
                </a:cubicBezTo>
                <a:cubicBezTo>
                  <a:pt x="254" y="1060"/>
                  <a:pt x="254" y="1061"/>
                  <a:pt x="254" y="1061"/>
                </a:cubicBezTo>
                <a:cubicBezTo>
                  <a:pt x="253" y="1061"/>
                  <a:pt x="253" y="1061"/>
                  <a:pt x="252" y="1061"/>
                </a:cubicBezTo>
                <a:cubicBezTo>
                  <a:pt x="252" y="1059"/>
                  <a:pt x="251" y="1057"/>
                  <a:pt x="249" y="1056"/>
                </a:cubicBezTo>
                <a:cubicBezTo>
                  <a:pt x="249" y="1055"/>
                  <a:pt x="249" y="1055"/>
                  <a:pt x="249" y="1056"/>
                </a:cubicBezTo>
                <a:cubicBezTo>
                  <a:pt x="248" y="1058"/>
                  <a:pt x="249" y="1060"/>
                  <a:pt x="252" y="1062"/>
                </a:cubicBezTo>
                <a:cubicBezTo>
                  <a:pt x="252" y="1062"/>
                  <a:pt x="252" y="1063"/>
                  <a:pt x="252" y="1064"/>
                </a:cubicBezTo>
                <a:cubicBezTo>
                  <a:pt x="251" y="1063"/>
                  <a:pt x="251" y="1063"/>
                  <a:pt x="250" y="1062"/>
                </a:cubicBezTo>
                <a:cubicBezTo>
                  <a:pt x="250" y="1061"/>
                  <a:pt x="249" y="1059"/>
                  <a:pt x="248" y="1058"/>
                </a:cubicBezTo>
                <a:cubicBezTo>
                  <a:pt x="248" y="1057"/>
                  <a:pt x="247" y="1057"/>
                  <a:pt x="247" y="1058"/>
                </a:cubicBezTo>
                <a:cubicBezTo>
                  <a:pt x="247" y="1060"/>
                  <a:pt x="248" y="1062"/>
                  <a:pt x="249" y="1063"/>
                </a:cubicBezTo>
                <a:cubicBezTo>
                  <a:pt x="250" y="1063"/>
                  <a:pt x="250" y="1064"/>
                  <a:pt x="250" y="1064"/>
                </a:cubicBezTo>
                <a:cubicBezTo>
                  <a:pt x="249" y="1063"/>
                  <a:pt x="248" y="1063"/>
                  <a:pt x="247" y="1062"/>
                </a:cubicBezTo>
                <a:cubicBezTo>
                  <a:pt x="247" y="1061"/>
                  <a:pt x="246" y="1059"/>
                  <a:pt x="245" y="1058"/>
                </a:cubicBezTo>
                <a:cubicBezTo>
                  <a:pt x="245" y="1058"/>
                  <a:pt x="245" y="1058"/>
                  <a:pt x="245" y="1058"/>
                </a:cubicBezTo>
                <a:cubicBezTo>
                  <a:pt x="244" y="1058"/>
                  <a:pt x="244" y="1058"/>
                  <a:pt x="244" y="1058"/>
                </a:cubicBezTo>
                <a:cubicBezTo>
                  <a:pt x="250" y="1052"/>
                  <a:pt x="256" y="1047"/>
                  <a:pt x="262" y="1042"/>
                </a:cubicBezTo>
                <a:cubicBezTo>
                  <a:pt x="262" y="1042"/>
                  <a:pt x="262" y="1042"/>
                  <a:pt x="262" y="1042"/>
                </a:cubicBezTo>
                <a:cubicBezTo>
                  <a:pt x="262" y="1042"/>
                  <a:pt x="262" y="1042"/>
                  <a:pt x="262" y="1042"/>
                </a:cubicBezTo>
                <a:cubicBezTo>
                  <a:pt x="262" y="1042"/>
                  <a:pt x="262" y="1042"/>
                  <a:pt x="262" y="1042"/>
                </a:cubicBezTo>
                <a:cubicBezTo>
                  <a:pt x="262" y="1041"/>
                  <a:pt x="263" y="1041"/>
                  <a:pt x="264" y="1040"/>
                </a:cubicBezTo>
                <a:cubicBezTo>
                  <a:pt x="266" y="1039"/>
                  <a:pt x="268" y="1038"/>
                  <a:pt x="270" y="1037"/>
                </a:cubicBezTo>
                <a:cubicBezTo>
                  <a:pt x="270" y="1038"/>
                  <a:pt x="271" y="1040"/>
                  <a:pt x="271" y="1041"/>
                </a:cubicBezTo>
                <a:cubicBezTo>
                  <a:pt x="273" y="1044"/>
                  <a:pt x="274" y="1047"/>
                  <a:pt x="277" y="1050"/>
                </a:cubicBezTo>
                <a:cubicBezTo>
                  <a:pt x="277" y="1050"/>
                  <a:pt x="277" y="1050"/>
                  <a:pt x="277" y="1049"/>
                </a:cubicBezTo>
                <a:cubicBezTo>
                  <a:pt x="277" y="1049"/>
                  <a:pt x="276" y="1048"/>
                  <a:pt x="276" y="1048"/>
                </a:cubicBezTo>
                <a:cubicBezTo>
                  <a:pt x="276" y="1048"/>
                  <a:pt x="276" y="1048"/>
                  <a:pt x="276" y="1047"/>
                </a:cubicBezTo>
                <a:cubicBezTo>
                  <a:pt x="276" y="1046"/>
                  <a:pt x="276" y="1044"/>
                  <a:pt x="276" y="1043"/>
                </a:cubicBezTo>
                <a:cubicBezTo>
                  <a:pt x="276" y="1044"/>
                  <a:pt x="277" y="1044"/>
                  <a:pt x="278" y="1045"/>
                </a:cubicBezTo>
                <a:cubicBezTo>
                  <a:pt x="278" y="1045"/>
                  <a:pt x="278" y="1045"/>
                  <a:pt x="278" y="1044"/>
                </a:cubicBezTo>
                <a:cubicBezTo>
                  <a:pt x="278" y="1044"/>
                  <a:pt x="278" y="1044"/>
                  <a:pt x="278" y="1044"/>
                </a:cubicBezTo>
                <a:cubicBezTo>
                  <a:pt x="278" y="1044"/>
                  <a:pt x="279" y="1044"/>
                  <a:pt x="279" y="1044"/>
                </a:cubicBezTo>
                <a:cubicBezTo>
                  <a:pt x="279" y="1044"/>
                  <a:pt x="279" y="1044"/>
                  <a:pt x="280" y="1044"/>
                </a:cubicBezTo>
                <a:cubicBezTo>
                  <a:pt x="280" y="1043"/>
                  <a:pt x="280" y="1043"/>
                  <a:pt x="280" y="1042"/>
                </a:cubicBezTo>
                <a:cubicBezTo>
                  <a:pt x="280" y="1043"/>
                  <a:pt x="281" y="1043"/>
                  <a:pt x="282" y="1044"/>
                </a:cubicBezTo>
                <a:cubicBezTo>
                  <a:pt x="282" y="1044"/>
                  <a:pt x="282" y="1044"/>
                  <a:pt x="282" y="1043"/>
                </a:cubicBezTo>
                <a:cubicBezTo>
                  <a:pt x="283" y="1042"/>
                  <a:pt x="283" y="1041"/>
                  <a:pt x="283" y="1040"/>
                </a:cubicBezTo>
                <a:cubicBezTo>
                  <a:pt x="283" y="1040"/>
                  <a:pt x="283" y="1040"/>
                  <a:pt x="283" y="1040"/>
                </a:cubicBezTo>
                <a:cubicBezTo>
                  <a:pt x="283" y="1040"/>
                  <a:pt x="283" y="1039"/>
                  <a:pt x="283" y="1039"/>
                </a:cubicBezTo>
                <a:cubicBezTo>
                  <a:pt x="282" y="1037"/>
                  <a:pt x="282" y="1036"/>
                  <a:pt x="280" y="1034"/>
                </a:cubicBezTo>
                <a:cubicBezTo>
                  <a:pt x="280" y="1033"/>
                  <a:pt x="279" y="1034"/>
                  <a:pt x="279" y="1034"/>
                </a:cubicBezTo>
                <a:cubicBezTo>
                  <a:pt x="280" y="1036"/>
                  <a:pt x="281" y="1038"/>
                  <a:pt x="282" y="1040"/>
                </a:cubicBezTo>
                <a:cubicBezTo>
                  <a:pt x="282" y="1040"/>
                  <a:pt x="282" y="1041"/>
                  <a:pt x="282" y="1042"/>
                </a:cubicBezTo>
                <a:cubicBezTo>
                  <a:pt x="281" y="1042"/>
                  <a:pt x="280" y="1041"/>
                  <a:pt x="280" y="1041"/>
                </a:cubicBezTo>
                <a:cubicBezTo>
                  <a:pt x="280" y="1039"/>
                  <a:pt x="279" y="1037"/>
                  <a:pt x="278" y="1036"/>
                </a:cubicBezTo>
                <a:cubicBezTo>
                  <a:pt x="278" y="1035"/>
                  <a:pt x="277" y="1035"/>
                  <a:pt x="277" y="1036"/>
                </a:cubicBezTo>
                <a:cubicBezTo>
                  <a:pt x="277" y="1038"/>
                  <a:pt x="278" y="1039"/>
                  <a:pt x="279" y="1041"/>
                </a:cubicBezTo>
                <a:cubicBezTo>
                  <a:pt x="279" y="1042"/>
                  <a:pt x="279" y="1042"/>
                  <a:pt x="279" y="1043"/>
                </a:cubicBezTo>
                <a:cubicBezTo>
                  <a:pt x="279" y="1042"/>
                  <a:pt x="278" y="1042"/>
                  <a:pt x="278" y="1042"/>
                </a:cubicBezTo>
                <a:cubicBezTo>
                  <a:pt x="278" y="1041"/>
                  <a:pt x="278" y="1039"/>
                  <a:pt x="277" y="1038"/>
                </a:cubicBezTo>
                <a:cubicBezTo>
                  <a:pt x="276" y="1037"/>
                  <a:pt x="276" y="1037"/>
                  <a:pt x="276" y="1038"/>
                </a:cubicBezTo>
                <a:cubicBezTo>
                  <a:pt x="276" y="1040"/>
                  <a:pt x="276" y="1041"/>
                  <a:pt x="277" y="1043"/>
                </a:cubicBezTo>
                <a:cubicBezTo>
                  <a:pt x="277" y="1043"/>
                  <a:pt x="277" y="1043"/>
                  <a:pt x="277" y="1043"/>
                </a:cubicBezTo>
                <a:cubicBezTo>
                  <a:pt x="277" y="1043"/>
                  <a:pt x="276" y="1042"/>
                  <a:pt x="276" y="1042"/>
                </a:cubicBezTo>
                <a:cubicBezTo>
                  <a:pt x="276" y="1042"/>
                  <a:pt x="276" y="1042"/>
                  <a:pt x="276" y="1042"/>
                </a:cubicBezTo>
                <a:cubicBezTo>
                  <a:pt x="276" y="1041"/>
                  <a:pt x="276" y="1041"/>
                  <a:pt x="275" y="1040"/>
                </a:cubicBezTo>
                <a:cubicBezTo>
                  <a:pt x="275" y="1040"/>
                  <a:pt x="275" y="1040"/>
                  <a:pt x="275" y="1040"/>
                </a:cubicBezTo>
                <a:cubicBezTo>
                  <a:pt x="275" y="1039"/>
                  <a:pt x="275" y="1039"/>
                  <a:pt x="275" y="1038"/>
                </a:cubicBezTo>
                <a:cubicBezTo>
                  <a:pt x="274" y="1038"/>
                  <a:pt x="273" y="1038"/>
                  <a:pt x="274" y="1038"/>
                </a:cubicBezTo>
                <a:cubicBezTo>
                  <a:pt x="274" y="1039"/>
                  <a:pt x="274" y="1039"/>
                  <a:pt x="274" y="1039"/>
                </a:cubicBezTo>
                <a:cubicBezTo>
                  <a:pt x="274" y="1039"/>
                  <a:pt x="274" y="1039"/>
                  <a:pt x="274" y="1039"/>
                </a:cubicBezTo>
                <a:cubicBezTo>
                  <a:pt x="274" y="1042"/>
                  <a:pt x="274" y="1044"/>
                  <a:pt x="275" y="1047"/>
                </a:cubicBezTo>
                <a:cubicBezTo>
                  <a:pt x="274" y="1045"/>
                  <a:pt x="273" y="1044"/>
                  <a:pt x="272" y="1043"/>
                </a:cubicBezTo>
                <a:cubicBezTo>
                  <a:pt x="272" y="1041"/>
                  <a:pt x="270" y="1038"/>
                  <a:pt x="270" y="1036"/>
                </a:cubicBezTo>
                <a:cubicBezTo>
                  <a:pt x="273" y="1035"/>
                  <a:pt x="275" y="1034"/>
                  <a:pt x="278" y="1033"/>
                </a:cubicBezTo>
                <a:cubicBezTo>
                  <a:pt x="279" y="1032"/>
                  <a:pt x="280" y="1031"/>
                  <a:pt x="281" y="1031"/>
                </a:cubicBezTo>
                <a:cubicBezTo>
                  <a:pt x="281" y="1032"/>
                  <a:pt x="282" y="1034"/>
                  <a:pt x="283" y="1035"/>
                </a:cubicBezTo>
                <a:cubicBezTo>
                  <a:pt x="284" y="1038"/>
                  <a:pt x="286" y="1041"/>
                  <a:pt x="289" y="1043"/>
                </a:cubicBezTo>
                <a:cubicBezTo>
                  <a:pt x="284" y="1046"/>
                  <a:pt x="280" y="1048"/>
                  <a:pt x="276" y="1051"/>
                </a:cubicBezTo>
                <a:cubicBezTo>
                  <a:pt x="276" y="1050"/>
                  <a:pt x="276" y="1050"/>
                  <a:pt x="275" y="1050"/>
                </a:cubicBezTo>
                <a:close/>
                <a:moveTo>
                  <a:pt x="270" y="1057"/>
                </a:moveTo>
                <a:cubicBezTo>
                  <a:pt x="271" y="1057"/>
                  <a:pt x="271" y="1057"/>
                  <a:pt x="271" y="1057"/>
                </a:cubicBezTo>
                <a:cubicBezTo>
                  <a:pt x="271" y="1057"/>
                  <a:pt x="271" y="1058"/>
                  <a:pt x="271" y="1058"/>
                </a:cubicBezTo>
                <a:cubicBezTo>
                  <a:pt x="268" y="1060"/>
                  <a:pt x="265" y="1062"/>
                  <a:pt x="263" y="1064"/>
                </a:cubicBezTo>
                <a:cubicBezTo>
                  <a:pt x="264" y="1061"/>
                  <a:pt x="265" y="1059"/>
                  <a:pt x="267" y="1057"/>
                </a:cubicBezTo>
                <a:cubicBezTo>
                  <a:pt x="269" y="1056"/>
                  <a:pt x="272" y="1054"/>
                  <a:pt x="274" y="1052"/>
                </a:cubicBezTo>
                <a:cubicBezTo>
                  <a:pt x="273" y="1054"/>
                  <a:pt x="273" y="1055"/>
                  <a:pt x="272" y="1056"/>
                </a:cubicBezTo>
                <a:cubicBezTo>
                  <a:pt x="271" y="1056"/>
                  <a:pt x="271" y="1056"/>
                  <a:pt x="270" y="1056"/>
                </a:cubicBezTo>
                <a:cubicBezTo>
                  <a:pt x="269" y="1056"/>
                  <a:pt x="270" y="1057"/>
                  <a:pt x="270" y="1057"/>
                </a:cubicBezTo>
                <a:close/>
                <a:moveTo>
                  <a:pt x="388" y="1028"/>
                </a:moveTo>
                <a:cubicBezTo>
                  <a:pt x="389" y="1028"/>
                  <a:pt x="389" y="1029"/>
                  <a:pt x="389" y="1029"/>
                </a:cubicBezTo>
                <a:cubicBezTo>
                  <a:pt x="383" y="1029"/>
                  <a:pt x="378" y="1029"/>
                  <a:pt x="373" y="1030"/>
                </a:cubicBezTo>
                <a:cubicBezTo>
                  <a:pt x="373" y="1029"/>
                  <a:pt x="373" y="1029"/>
                  <a:pt x="373" y="1028"/>
                </a:cubicBezTo>
                <a:cubicBezTo>
                  <a:pt x="378" y="1028"/>
                  <a:pt x="383" y="1028"/>
                  <a:pt x="388" y="1028"/>
                </a:cubicBezTo>
                <a:close/>
                <a:moveTo>
                  <a:pt x="419" y="1027"/>
                </a:moveTo>
                <a:cubicBezTo>
                  <a:pt x="428" y="1027"/>
                  <a:pt x="438" y="1027"/>
                  <a:pt x="447" y="1028"/>
                </a:cubicBezTo>
                <a:cubicBezTo>
                  <a:pt x="438" y="1028"/>
                  <a:pt x="429" y="1028"/>
                  <a:pt x="419" y="1028"/>
                </a:cubicBezTo>
                <a:cubicBezTo>
                  <a:pt x="419" y="1028"/>
                  <a:pt x="419" y="1027"/>
                  <a:pt x="419" y="1027"/>
                </a:cubicBezTo>
                <a:close/>
                <a:moveTo>
                  <a:pt x="418" y="1027"/>
                </a:moveTo>
                <a:cubicBezTo>
                  <a:pt x="418" y="1027"/>
                  <a:pt x="418" y="1028"/>
                  <a:pt x="418" y="1028"/>
                </a:cubicBezTo>
                <a:cubicBezTo>
                  <a:pt x="409" y="1029"/>
                  <a:pt x="399" y="1029"/>
                  <a:pt x="390" y="1029"/>
                </a:cubicBezTo>
                <a:cubicBezTo>
                  <a:pt x="390" y="1028"/>
                  <a:pt x="390" y="1028"/>
                  <a:pt x="389" y="1027"/>
                </a:cubicBezTo>
                <a:cubicBezTo>
                  <a:pt x="399" y="1027"/>
                  <a:pt x="408" y="1027"/>
                  <a:pt x="418" y="1027"/>
                </a:cubicBezTo>
                <a:close/>
                <a:moveTo>
                  <a:pt x="547" y="1065"/>
                </a:moveTo>
                <a:cubicBezTo>
                  <a:pt x="547" y="1066"/>
                  <a:pt x="548" y="1067"/>
                  <a:pt x="549" y="1067"/>
                </a:cubicBezTo>
                <a:cubicBezTo>
                  <a:pt x="550" y="1068"/>
                  <a:pt x="550" y="1067"/>
                  <a:pt x="550" y="1067"/>
                </a:cubicBezTo>
                <a:cubicBezTo>
                  <a:pt x="546" y="1062"/>
                  <a:pt x="550" y="1066"/>
                  <a:pt x="553" y="1068"/>
                </a:cubicBezTo>
                <a:cubicBezTo>
                  <a:pt x="554" y="1070"/>
                  <a:pt x="555" y="1073"/>
                  <a:pt x="556" y="1076"/>
                </a:cubicBezTo>
                <a:cubicBezTo>
                  <a:pt x="556" y="1076"/>
                  <a:pt x="555" y="1076"/>
                  <a:pt x="555" y="1076"/>
                </a:cubicBezTo>
                <a:cubicBezTo>
                  <a:pt x="554" y="1073"/>
                  <a:pt x="552" y="1071"/>
                  <a:pt x="551" y="1068"/>
                </a:cubicBezTo>
                <a:cubicBezTo>
                  <a:pt x="550" y="1068"/>
                  <a:pt x="550" y="1068"/>
                  <a:pt x="550" y="1069"/>
                </a:cubicBezTo>
                <a:cubicBezTo>
                  <a:pt x="550" y="1070"/>
                  <a:pt x="551" y="1072"/>
                  <a:pt x="551" y="1073"/>
                </a:cubicBezTo>
                <a:cubicBezTo>
                  <a:pt x="549" y="1072"/>
                  <a:pt x="547" y="1071"/>
                  <a:pt x="545" y="1070"/>
                </a:cubicBezTo>
                <a:cubicBezTo>
                  <a:pt x="545" y="1069"/>
                  <a:pt x="545" y="1069"/>
                  <a:pt x="545" y="1069"/>
                </a:cubicBezTo>
                <a:cubicBezTo>
                  <a:pt x="544" y="1067"/>
                  <a:pt x="543" y="1063"/>
                  <a:pt x="541" y="1060"/>
                </a:cubicBezTo>
                <a:cubicBezTo>
                  <a:pt x="542" y="1060"/>
                  <a:pt x="542" y="1060"/>
                  <a:pt x="543" y="1060"/>
                </a:cubicBezTo>
                <a:cubicBezTo>
                  <a:pt x="544" y="1061"/>
                  <a:pt x="546" y="1062"/>
                  <a:pt x="548" y="1063"/>
                </a:cubicBezTo>
                <a:cubicBezTo>
                  <a:pt x="547" y="1063"/>
                  <a:pt x="547" y="1063"/>
                  <a:pt x="547" y="1064"/>
                </a:cubicBezTo>
                <a:cubicBezTo>
                  <a:pt x="547" y="1064"/>
                  <a:pt x="547" y="1064"/>
                  <a:pt x="547" y="1064"/>
                </a:cubicBezTo>
                <a:cubicBezTo>
                  <a:pt x="546" y="1064"/>
                  <a:pt x="546" y="1065"/>
                  <a:pt x="547" y="1065"/>
                </a:cubicBezTo>
                <a:close/>
                <a:moveTo>
                  <a:pt x="569" y="1085"/>
                </a:moveTo>
                <a:cubicBezTo>
                  <a:pt x="571" y="1088"/>
                  <a:pt x="572" y="1091"/>
                  <a:pt x="573" y="1094"/>
                </a:cubicBezTo>
                <a:cubicBezTo>
                  <a:pt x="572" y="1094"/>
                  <a:pt x="571" y="1094"/>
                  <a:pt x="570" y="1093"/>
                </a:cubicBezTo>
                <a:cubicBezTo>
                  <a:pt x="570" y="1093"/>
                  <a:pt x="570" y="1092"/>
                  <a:pt x="570" y="1091"/>
                </a:cubicBezTo>
                <a:cubicBezTo>
                  <a:pt x="569" y="1089"/>
                  <a:pt x="569" y="1087"/>
                  <a:pt x="568" y="1085"/>
                </a:cubicBezTo>
                <a:cubicBezTo>
                  <a:pt x="569" y="1085"/>
                  <a:pt x="569" y="1085"/>
                  <a:pt x="569" y="1085"/>
                </a:cubicBezTo>
                <a:close/>
                <a:moveTo>
                  <a:pt x="568" y="1084"/>
                </a:moveTo>
                <a:cubicBezTo>
                  <a:pt x="568" y="1083"/>
                  <a:pt x="568" y="1083"/>
                  <a:pt x="568" y="1083"/>
                </a:cubicBezTo>
                <a:cubicBezTo>
                  <a:pt x="568" y="1083"/>
                  <a:pt x="568" y="1083"/>
                  <a:pt x="568" y="1084"/>
                </a:cubicBezTo>
                <a:cubicBezTo>
                  <a:pt x="568" y="1084"/>
                  <a:pt x="568" y="1084"/>
                  <a:pt x="568" y="1084"/>
                </a:cubicBezTo>
                <a:close/>
                <a:moveTo>
                  <a:pt x="612" y="1128"/>
                </a:moveTo>
                <a:cubicBezTo>
                  <a:pt x="613" y="1129"/>
                  <a:pt x="613" y="1130"/>
                  <a:pt x="614" y="1131"/>
                </a:cubicBezTo>
                <a:cubicBezTo>
                  <a:pt x="610" y="1130"/>
                  <a:pt x="607" y="1129"/>
                  <a:pt x="603" y="1128"/>
                </a:cubicBezTo>
                <a:cubicBezTo>
                  <a:pt x="603" y="1127"/>
                  <a:pt x="602" y="1125"/>
                  <a:pt x="602" y="1124"/>
                </a:cubicBezTo>
                <a:cubicBezTo>
                  <a:pt x="605" y="1125"/>
                  <a:pt x="609" y="1126"/>
                  <a:pt x="612" y="1128"/>
                </a:cubicBezTo>
                <a:close/>
                <a:moveTo>
                  <a:pt x="627" y="1140"/>
                </a:moveTo>
                <a:cubicBezTo>
                  <a:pt x="627" y="1140"/>
                  <a:pt x="626" y="1140"/>
                  <a:pt x="626" y="1140"/>
                </a:cubicBezTo>
                <a:cubicBezTo>
                  <a:pt x="625" y="1138"/>
                  <a:pt x="625" y="1137"/>
                  <a:pt x="624" y="1135"/>
                </a:cubicBezTo>
                <a:cubicBezTo>
                  <a:pt x="625" y="1135"/>
                  <a:pt x="625" y="1135"/>
                  <a:pt x="626" y="1136"/>
                </a:cubicBezTo>
                <a:cubicBezTo>
                  <a:pt x="626" y="1137"/>
                  <a:pt x="627" y="1138"/>
                  <a:pt x="627" y="1140"/>
                </a:cubicBezTo>
                <a:close/>
                <a:moveTo>
                  <a:pt x="639" y="1168"/>
                </a:moveTo>
                <a:cubicBezTo>
                  <a:pt x="639" y="1168"/>
                  <a:pt x="638" y="1168"/>
                  <a:pt x="638" y="1168"/>
                </a:cubicBezTo>
                <a:cubicBezTo>
                  <a:pt x="637" y="1167"/>
                  <a:pt x="637" y="1166"/>
                  <a:pt x="636" y="1165"/>
                </a:cubicBezTo>
                <a:cubicBezTo>
                  <a:pt x="636" y="1163"/>
                  <a:pt x="635" y="1161"/>
                  <a:pt x="634" y="1158"/>
                </a:cubicBezTo>
                <a:cubicBezTo>
                  <a:pt x="635" y="1159"/>
                  <a:pt x="635" y="1159"/>
                  <a:pt x="636" y="1159"/>
                </a:cubicBezTo>
                <a:cubicBezTo>
                  <a:pt x="637" y="1162"/>
                  <a:pt x="638" y="1165"/>
                  <a:pt x="639" y="1168"/>
                </a:cubicBezTo>
                <a:close/>
                <a:moveTo>
                  <a:pt x="654" y="1174"/>
                </a:moveTo>
                <a:cubicBezTo>
                  <a:pt x="655" y="1175"/>
                  <a:pt x="655" y="1175"/>
                  <a:pt x="656" y="1176"/>
                </a:cubicBezTo>
                <a:cubicBezTo>
                  <a:pt x="656" y="1178"/>
                  <a:pt x="657" y="1179"/>
                  <a:pt x="657" y="1180"/>
                </a:cubicBezTo>
                <a:cubicBezTo>
                  <a:pt x="656" y="1180"/>
                  <a:pt x="655" y="1180"/>
                  <a:pt x="654" y="1180"/>
                </a:cubicBezTo>
                <a:cubicBezTo>
                  <a:pt x="653" y="1179"/>
                  <a:pt x="653" y="1179"/>
                  <a:pt x="653" y="1179"/>
                </a:cubicBezTo>
                <a:cubicBezTo>
                  <a:pt x="653" y="1178"/>
                  <a:pt x="652" y="1178"/>
                  <a:pt x="652" y="1179"/>
                </a:cubicBezTo>
                <a:cubicBezTo>
                  <a:pt x="652" y="1179"/>
                  <a:pt x="652" y="1179"/>
                  <a:pt x="652" y="1179"/>
                </a:cubicBezTo>
                <a:cubicBezTo>
                  <a:pt x="652" y="1179"/>
                  <a:pt x="652" y="1179"/>
                  <a:pt x="652" y="1179"/>
                </a:cubicBezTo>
                <a:cubicBezTo>
                  <a:pt x="651" y="1178"/>
                  <a:pt x="651" y="1176"/>
                  <a:pt x="650" y="1174"/>
                </a:cubicBezTo>
                <a:cubicBezTo>
                  <a:pt x="649" y="1174"/>
                  <a:pt x="649" y="1173"/>
                  <a:pt x="649" y="1172"/>
                </a:cubicBezTo>
                <a:cubicBezTo>
                  <a:pt x="651" y="1173"/>
                  <a:pt x="652" y="1173"/>
                  <a:pt x="654" y="1173"/>
                </a:cubicBezTo>
                <a:cubicBezTo>
                  <a:pt x="654" y="1173"/>
                  <a:pt x="654" y="1174"/>
                  <a:pt x="654" y="1174"/>
                </a:cubicBezTo>
                <a:close/>
                <a:moveTo>
                  <a:pt x="658" y="1184"/>
                </a:moveTo>
                <a:cubicBezTo>
                  <a:pt x="659" y="1185"/>
                  <a:pt x="659" y="1187"/>
                  <a:pt x="660" y="1188"/>
                </a:cubicBezTo>
                <a:cubicBezTo>
                  <a:pt x="659" y="1188"/>
                  <a:pt x="657" y="1188"/>
                  <a:pt x="656" y="1188"/>
                </a:cubicBezTo>
                <a:cubicBezTo>
                  <a:pt x="655" y="1185"/>
                  <a:pt x="655" y="1183"/>
                  <a:pt x="654" y="1181"/>
                </a:cubicBezTo>
                <a:cubicBezTo>
                  <a:pt x="655" y="1181"/>
                  <a:pt x="656" y="1181"/>
                  <a:pt x="657" y="1181"/>
                </a:cubicBezTo>
                <a:cubicBezTo>
                  <a:pt x="658" y="1182"/>
                  <a:pt x="658" y="1183"/>
                  <a:pt x="658" y="1184"/>
                </a:cubicBezTo>
                <a:close/>
                <a:moveTo>
                  <a:pt x="659" y="1224"/>
                </a:moveTo>
                <a:cubicBezTo>
                  <a:pt x="659" y="1223"/>
                  <a:pt x="659" y="1223"/>
                  <a:pt x="659" y="1222"/>
                </a:cubicBezTo>
                <a:cubicBezTo>
                  <a:pt x="658" y="1222"/>
                  <a:pt x="658" y="1222"/>
                  <a:pt x="658" y="1221"/>
                </a:cubicBezTo>
                <a:cubicBezTo>
                  <a:pt x="659" y="1222"/>
                  <a:pt x="660" y="1223"/>
                  <a:pt x="661" y="1224"/>
                </a:cubicBezTo>
                <a:cubicBezTo>
                  <a:pt x="660" y="1224"/>
                  <a:pt x="660" y="1224"/>
                  <a:pt x="660" y="1224"/>
                </a:cubicBezTo>
                <a:cubicBezTo>
                  <a:pt x="659" y="1224"/>
                  <a:pt x="659" y="1224"/>
                  <a:pt x="659" y="1224"/>
                </a:cubicBezTo>
                <a:close/>
                <a:moveTo>
                  <a:pt x="614" y="1198"/>
                </a:moveTo>
                <a:cubicBezTo>
                  <a:pt x="614" y="1198"/>
                  <a:pt x="614" y="1198"/>
                  <a:pt x="614" y="1198"/>
                </a:cubicBezTo>
                <a:cubicBezTo>
                  <a:pt x="615" y="1198"/>
                  <a:pt x="615" y="1198"/>
                  <a:pt x="615" y="1199"/>
                </a:cubicBezTo>
                <a:cubicBezTo>
                  <a:pt x="615" y="1199"/>
                  <a:pt x="615" y="1199"/>
                  <a:pt x="615" y="1198"/>
                </a:cubicBezTo>
                <a:cubicBezTo>
                  <a:pt x="615" y="1198"/>
                  <a:pt x="614" y="1198"/>
                  <a:pt x="614" y="1198"/>
                </a:cubicBezTo>
                <a:close/>
                <a:moveTo>
                  <a:pt x="590" y="1165"/>
                </a:moveTo>
                <a:cubicBezTo>
                  <a:pt x="590" y="1165"/>
                  <a:pt x="590" y="1164"/>
                  <a:pt x="590" y="1164"/>
                </a:cubicBezTo>
                <a:cubicBezTo>
                  <a:pt x="591" y="1165"/>
                  <a:pt x="591" y="1166"/>
                  <a:pt x="592" y="1166"/>
                </a:cubicBezTo>
                <a:cubicBezTo>
                  <a:pt x="592" y="1166"/>
                  <a:pt x="591" y="1166"/>
                  <a:pt x="591" y="1166"/>
                </a:cubicBezTo>
                <a:cubicBezTo>
                  <a:pt x="591" y="1166"/>
                  <a:pt x="591" y="1165"/>
                  <a:pt x="590" y="1165"/>
                </a:cubicBezTo>
                <a:close/>
                <a:moveTo>
                  <a:pt x="425" y="1063"/>
                </a:moveTo>
                <a:cubicBezTo>
                  <a:pt x="425" y="1063"/>
                  <a:pt x="425" y="1063"/>
                  <a:pt x="425" y="1063"/>
                </a:cubicBezTo>
                <a:cubicBezTo>
                  <a:pt x="425" y="1064"/>
                  <a:pt x="425" y="1064"/>
                  <a:pt x="425" y="1064"/>
                </a:cubicBezTo>
                <a:cubicBezTo>
                  <a:pt x="425" y="1064"/>
                  <a:pt x="425" y="1064"/>
                  <a:pt x="425" y="1063"/>
                </a:cubicBezTo>
                <a:close/>
                <a:moveTo>
                  <a:pt x="424" y="1062"/>
                </a:moveTo>
                <a:cubicBezTo>
                  <a:pt x="423" y="1062"/>
                  <a:pt x="423" y="1062"/>
                  <a:pt x="423" y="1061"/>
                </a:cubicBezTo>
                <a:cubicBezTo>
                  <a:pt x="425" y="1061"/>
                  <a:pt x="427" y="1061"/>
                  <a:pt x="430" y="1061"/>
                </a:cubicBezTo>
                <a:cubicBezTo>
                  <a:pt x="429" y="1062"/>
                  <a:pt x="428" y="1062"/>
                  <a:pt x="427" y="1062"/>
                </a:cubicBezTo>
                <a:cubicBezTo>
                  <a:pt x="426" y="1062"/>
                  <a:pt x="425" y="1062"/>
                  <a:pt x="424" y="1062"/>
                </a:cubicBezTo>
                <a:close/>
                <a:moveTo>
                  <a:pt x="415" y="1069"/>
                </a:moveTo>
                <a:cubicBezTo>
                  <a:pt x="413" y="1069"/>
                  <a:pt x="411" y="1068"/>
                  <a:pt x="410" y="1067"/>
                </a:cubicBezTo>
                <a:cubicBezTo>
                  <a:pt x="412" y="1066"/>
                  <a:pt x="414" y="1065"/>
                  <a:pt x="416" y="1064"/>
                </a:cubicBezTo>
                <a:cubicBezTo>
                  <a:pt x="416" y="1066"/>
                  <a:pt x="416" y="1067"/>
                  <a:pt x="416" y="1069"/>
                </a:cubicBezTo>
                <a:cubicBezTo>
                  <a:pt x="415" y="1069"/>
                  <a:pt x="415" y="1069"/>
                  <a:pt x="415" y="1069"/>
                </a:cubicBezTo>
                <a:close/>
                <a:moveTo>
                  <a:pt x="389" y="1070"/>
                </a:moveTo>
                <a:cubicBezTo>
                  <a:pt x="387" y="1070"/>
                  <a:pt x="386" y="1069"/>
                  <a:pt x="384" y="1068"/>
                </a:cubicBezTo>
                <a:cubicBezTo>
                  <a:pt x="385" y="1067"/>
                  <a:pt x="385" y="1066"/>
                  <a:pt x="385" y="1064"/>
                </a:cubicBezTo>
                <a:cubicBezTo>
                  <a:pt x="385" y="1064"/>
                  <a:pt x="386" y="1064"/>
                  <a:pt x="386" y="1064"/>
                </a:cubicBezTo>
                <a:cubicBezTo>
                  <a:pt x="390" y="1064"/>
                  <a:pt x="395" y="1064"/>
                  <a:pt x="399" y="1064"/>
                </a:cubicBezTo>
                <a:cubicBezTo>
                  <a:pt x="397" y="1065"/>
                  <a:pt x="395" y="1066"/>
                  <a:pt x="393" y="1067"/>
                </a:cubicBezTo>
                <a:cubicBezTo>
                  <a:pt x="392" y="1068"/>
                  <a:pt x="392" y="1069"/>
                  <a:pt x="393" y="1068"/>
                </a:cubicBezTo>
                <a:cubicBezTo>
                  <a:pt x="395" y="1067"/>
                  <a:pt x="397" y="1066"/>
                  <a:pt x="399" y="1065"/>
                </a:cubicBezTo>
                <a:cubicBezTo>
                  <a:pt x="399" y="1067"/>
                  <a:pt x="399" y="1068"/>
                  <a:pt x="399" y="1070"/>
                </a:cubicBezTo>
                <a:cubicBezTo>
                  <a:pt x="395" y="1070"/>
                  <a:pt x="392" y="1070"/>
                  <a:pt x="389" y="1070"/>
                </a:cubicBezTo>
                <a:close/>
                <a:moveTo>
                  <a:pt x="399" y="1071"/>
                </a:moveTo>
                <a:cubicBezTo>
                  <a:pt x="399" y="1072"/>
                  <a:pt x="399" y="1073"/>
                  <a:pt x="399" y="1074"/>
                </a:cubicBezTo>
                <a:cubicBezTo>
                  <a:pt x="398" y="1074"/>
                  <a:pt x="397" y="1074"/>
                  <a:pt x="397" y="1074"/>
                </a:cubicBezTo>
                <a:cubicBezTo>
                  <a:pt x="394" y="1073"/>
                  <a:pt x="392" y="1072"/>
                  <a:pt x="390" y="1071"/>
                </a:cubicBezTo>
                <a:cubicBezTo>
                  <a:pt x="393" y="1071"/>
                  <a:pt x="396" y="1071"/>
                  <a:pt x="399" y="1071"/>
                </a:cubicBezTo>
                <a:close/>
                <a:moveTo>
                  <a:pt x="366" y="1073"/>
                </a:moveTo>
                <a:cubicBezTo>
                  <a:pt x="367" y="1072"/>
                  <a:pt x="368" y="1072"/>
                  <a:pt x="369" y="1072"/>
                </a:cubicBezTo>
                <a:cubicBezTo>
                  <a:pt x="369" y="1073"/>
                  <a:pt x="369" y="1074"/>
                  <a:pt x="369" y="1074"/>
                </a:cubicBezTo>
                <a:cubicBezTo>
                  <a:pt x="368" y="1074"/>
                  <a:pt x="367" y="1073"/>
                  <a:pt x="366" y="1073"/>
                </a:cubicBezTo>
                <a:close/>
                <a:moveTo>
                  <a:pt x="364" y="1072"/>
                </a:moveTo>
                <a:cubicBezTo>
                  <a:pt x="363" y="1071"/>
                  <a:pt x="361" y="1070"/>
                  <a:pt x="360" y="1068"/>
                </a:cubicBezTo>
                <a:cubicBezTo>
                  <a:pt x="363" y="1067"/>
                  <a:pt x="366" y="1065"/>
                  <a:pt x="369" y="1063"/>
                </a:cubicBezTo>
                <a:cubicBezTo>
                  <a:pt x="369" y="1063"/>
                  <a:pt x="369" y="1063"/>
                  <a:pt x="369" y="1063"/>
                </a:cubicBezTo>
                <a:cubicBezTo>
                  <a:pt x="369" y="1066"/>
                  <a:pt x="369" y="1069"/>
                  <a:pt x="369" y="1071"/>
                </a:cubicBezTo>
                <a:cubicBezTo>
                  <a:pt x="367" y="1071"/>
                  <a:pt x="366" y="1071"/>
                  <a:pt x="364" y="1072"/>
                </a:cubicBezTo>
                <a:close/>
                <a:moveTo>
                  <a:pt x="354" y="1072"/>
                </a:moveTo>
                <a:cubicBezTo>
                  <a:pt x="351" y="1071"/>
                  <a:pt x="348" y="1071"/>
                  <a:pt x="346" y="1070"/>
                </a:cubicBezTo>
                <a:cubicBezTo>
                  <a:pt x="346" y="1068"/>
                  <a:pt x="346" y="1067"/>
                  <a:pt x="347" y="1066"/>
                </a:cubicBezTo>
                <a:cubicBezTo>
                  <a:pt x="347" y="1065"/>
                  <a:pt x="348" y="1065"/>
                  <a:pt x="349" y="1065"/>
                </a:cubicBezTo>
                <a:cubicBezTo>
                  <a:pt x="350" y="1065"/>
                  <a:pt x="352" y="1064"/>
                  <a:pt x="354" y="1064"/>
                </a:cubicBezTo>
                <a:cubicBezTo>
                  <a:pt x="355" y="1065"/>
                  <a:pt x="356" y="1066"/>
                  <a:pt x="357" y="1067"/>
                </a:cubicBezTo>
                <a:cubicBezTo>
                  <a:pt x="356" y="1068"/>
                  <a:pt x="356" y="1069"/>
                  <a:pt x="356" y="1070"/>
                </a:cubicBezTo>
                <a:cubicBezTo>
                  <a:pt x="355" y="1070"/>
                  <a:pt x="355" y="1070"/>
                  <a:pt x="354" y="1071"/>
                </a:cubicBezTo>
                <a:cubicBezTo>
                  <a:pt x="354" y="1071"/>
                  <a:pt x="354" y="1072"/>
                  <a:pt x="355" y="1072"/>
                </a:cubicBezTo>
                <a:cubicBezTo>
                  <a:pt x="355" y="1071"/>
                  <a:pt x="355" y="1071"/>
                  <a:pt x="356" y="1071"/>
                </a:cubicBezTo>
                <a:cubicBezTo>
                  <a:pt x="356" y="1071"/>
                  <a:pt x="356" y="1072"/>
                  <a:pt x="356" y="1072"/>
                </a:cubicBezTo>
                <a:cubicBezTo>
                  <a:pt x="355" y="1072"/>
                  <a:pt x="354" y="1072"/>
                  <a:pt x="354" y="1072"/>
                </a:cubicBezTo>
                <a:close/>
                <a:moveTo>
                  <a:pt x="314" y="1084"/>
                </a:moveTo>
                <a:cubicBezTo>
                  <a:pt x="314" y="1084"/>
                  <a:pt x="314" y="1084"/>
                  <a:pt x="313" y="1084"/>
                </a:cubicBezTo>
                <a:cubicBezTo>
                  <a:pt x="315" y="1081"/>
                  <a:pt x="316" y="1078"/>
                  <a:pt x="317" y="1075"/>
                </a:cubicBezTo>
                <a:cubicBezTo>
                  <a:pt x="317" y="1075"/>
                  <a:pt x="317" y="1075"/>
                  <a:pt x="317" y="1075"/>
                </a:cubicBezTo>
                <a:cubicBezTo>
                  <a:pt x="317" y="1075"/>
                  <a:pt x="317" y="1076"/>
                  <a:pt x="317" y="1076"/>
                </a:cubicBezTo>
                <a:cubicBezTo>
                  <a:pt x="317" y="1077"/>
                  <a:pt x="317" y="1078"/>
                  <a:pt x="316" y="1079"/>
                </a:cubicBezTo>
                <a:cubicBezTo>
                  <a:pt x="316" y="1081"/>
                  <a:pt x="315" y="1082"/>
                  <a:pt x="314" y="1084"/>
                </a:cubicBezTo>
                <a:close/>
                <a:moveTo>
                  <a:pt x="302" y="1109"/>
                </a:moveTo>
                <a:cubicBezTo>
                  <a:pt x="302" y="1109"/>
                  <a:pt x="303" y="1109"/>
                  <a:pt x="303" y="1109"/>
                </a:cubicBezTo>
                <a:cubicBezTo>
                  <a:pt x="303" y="1110"/>
                  <a:pt x="303" y="1110"/>
                  <a:pt x="302" y="1110"/>
                </a:cubicBezTo>
                <a:cubicBezTo>
                  <a:pt x="302" y="1110"/>
                  <a:pt x="302" y="1110"/>
                  <a:pt x="302" y="1110"/>
                </a:cubicBezTo>
                <a:cubicBezTo>
                  <a:pt x="300" y="1110"/>
                  <a:pt x="299" y="1111"/>
                  <a:pt x="298" y="1111"/>
                </a:cubicBezTo>
                <a:cubicBezTo>
                  <a:pt x="298" y="1110"/>
                  <a:pt x="298" y="1110"/>
                  <a:pt x="299" y="1109"/>
                </a:cubicBezTo>
                <a:cubicBezTo>
                  <a:pt x="299" y="1107"/>
                  <a:pt x="300" y="1105"/>
                  <a:pt x="301" y="1103"/>
                </a:cubicBezTo>
                <a:cubicBezTo>
                  <a:pt x="302" y="1104"/>
                  <a:pt x="304" y="1104"/>
                  <a:pt x="305" y="1104"/>
                </a:cubicBezTo>
                <a:cubicBezTo>
                  <a:pt x="304" y="1105"/>
                  <a:pt x="304" y="1107"/>
                  <a:pt x="303" y="1108"/>
                </a:cubicBezTo>
                <a:cubicBezTo>
                  <a:pt x="303" y="1108"/>
                  <a:pt x="302" y="1108"/>
                  <a:pt x="302" y="1108"/>
                </a:cubicBezTo>
                <a:cubicBezTo>
                  <a:pt x="301" y="1108"/>
                  <a:pt x="301" y="1109"/>
                  <a:pt x="302" y="1109"/>
                </a:cubicBezTo>
                <a:close/>
                <a:moveTo>
                  <a:pt x="218" y="1201"/>
                </a:moveTo>
                <a:cubicBezTo>
                  <a:pt x="219" y="1201"/>
                  <a:pt x="219" y="1201"/>
                  <a:pt x="219" y="1201"/>
                </a:cubicBezTo>
                <a:cubicBezTo>
                  <a:pt x="219" y="1202"/>
                  <a:pt x="219" y="1202"/>
                  <a:pt x="218" y="1203"/>
                </a:cubicBezTo>
                <a:cubicBezTo>
                  <a:pt x="218" y="1203"/>
                  <a:pt x="218" y="1203"/>
                  <a:pt x="217" y="1203"/>
                </a:cubicBezTo>
                <a:cubicBezTo>
                  <a:pt x="218" y="1202"/>
                  <a:pt x="218" y="1202"/>
                  <a:pt x="218" y="1201"/>
                </a:cubicBezTo>
                <a:close/>
                <a:moveTo>
                  <a:pt x="216" y="1203"/>
                </a:moveTo>
                <a:cubicBezTo>
                  <a:pt x="215" y="1203"/>
                  <a:pt x="214" y="1203"/>
                  <a:pt x="213" y="1203"/>
                </a:cubicBezTo>
                <a:cubicBezTo>
                  <a:pt x="214" y="1203"/>
                  <a:pt x="216" y="1202"/>
                  <a:pt x="217" y="1202"/>
                </a:cubicBezTo>
                <a:cubicBezTo>
                  <a:pt x="217" y="1202"/>
                  <a:pt x="217" y="1202"/>
                  <a:pt x="216" y="1203"/>
                </a:cubicBezTo>
                <a:close/>
                <a:moveTo>
                  <a:pt x="219" y="1200"/>
                </a:moveTo>
                <a:cubicBezTo>
                  <a:pt x="220" y="1197"/>
                  <a:pt x="221" y="1195"/>
                  <a:pt x="223" y="1192"/>
                </a:cubicBezTo>
                <a:cubicBezTo>
                  <a:pt x="223" y="1192"/>
                  <a:pt x="223" y="1192"/>
                  <a:pt x="223" y="1192"/>
                </a:cubicBezTo>
                <a:cubicBezTo>
                  <a:pt x="223" y="1193"/>
                  <a:pt x="223" y="1193"/>
                  <a:pt x="222" y="1193"/>
                </a:cubicBezTo>
                <a:cubicBezTo>
                  <a:pt x="221" y="1195"/>
                  <a:pt x="221" y="1197"/>
                  <a:pt x="220" y="1200"/>
                </a:cubicBezTo>
                <a:cubicBezTo>
                  <a:pt x="219" y="1200"/>
                  <a:pt x="219" y="1200"/>
                  <a:pt x="219" y="1200"/>
                </a:cubicBezTo>
                <a:close/>
                <a:moveTo>
                  <a:pt x="245" y="1114"/>
                </a:moveTo>
                <a:cubicBezTo>
                  <a:pt x="247" y="1113"/>
                  <a:pt x="250" y="1112"/>
                  <a:pt x="252" y="1111"/>
                </a:cubicBezTo>
                <a:cubicBezTo>
                  <a:pt x="254" y="1112"/>
                  <a:pt x="256" y="1112"/>
                  <a:pt x="259" y="1112"/>
                </a:cubicBezTo>
                <a:cubicBezTo>
                  <a:pt x="258" y="1113"/>
                  <a:pt x="258" y="1114"/>
                  <a:pt x="257" y="1115"/>
                </a:cubicBezTo>
                <a:cubicBezTo>
                  <a:pt x="253" y="1115"/>
                  <a:pt x="249" y="1116"/>
                  <a:pt x="244" y="1116"/>
                </a:cubicBezTo>
                <a:cubicBezTo>
                  <a:pt x="245" y="1115"/>
                  <a:pt x="245" y="1114"/>
                  <a:pt x="245" y="1114"/>
                </a:cubicBezTo>
                <a:close/>
                <a:moveTo>
                  <a:pt x="243" y="1116"/>
                </a:moveTo>
                <a:cubicBezTo>
                  <a:pt x="243" y="1116"/>
                  <a:pt x="242" y="1116"/>
                  <a:pt x="242" y="1116"/>
                </a:cubicBezTo>
                <a:cubicBezTo>
                  <a:pt x="243" y="1115"/>
                  <a:pt x="243" y="1115"/>
                  <a:pt x="244" y="1115"/>
                </a:cubicBezTo>
                <a:cubicBezTo>
                  <a:pt x="244" y="1115"/>
                  <a:pt x="244" y="1115"/>
                  <a:pt x="243" y="1116"/>
                </a:cubicBezTo>
                <a:close/>
                <a:moveTo>
                  <a:pt x="236" y="1073"/>
                </a:moveTo>
                <a:cubicBezTo>
                  <a:pt x="236" y="1073"/>
                  <a:pt x="236" y="1073"/>
                  <a:pt x="236" y="1073"/>
                </a:cubicBezTo>
                <a:cubicBezTo>
                  <a:pt x="236" y="1072"/>
                  <a:pt x="238" y="1075"/>
                  <a:pt x="239" y="1076"/>
                </a:cubicBezTo>
                <a:cubicBezTo>
                  <a:pt x="239" y="1076"/>
                  <a:pt x="240" y="1076"/>
                  <a:pt x="239" y="1075"/>
                </a:cubicBezTo>
                <a:cubicBezTo>
                  <a:pt x="239" y="1074"/>
                  <a:pt x="238" y="1072"/>
                  <a:pt x="236" y="1072"/>
                </a:cubicBezTo>
                <a:cubicBezTo>
                  <a:pt x="237" y="1070"/>
                  <a:pt x="238" y="1068"/>
                  <a:pt x="238" y="1067"/>
                </a:cubicBezTo>
                <a:cubicBezTo>
                  <a:pt x="239" y="1069"/>
                  <a:pt x="240" y="1070"/>
                  <a:pt x="241" y="1072"/>
                </a:cubicBezTo>
                <a:cubicBezTo>
                  <a:pt x="241" y="1072"/>
                  <a:pt x="241" y="1073"/>
                  <a:pt x="241" y="1073"/>
                </a:cubicBezTo>
                <a:cubicBezTo>
                  <a:pt x="240" y="1073"/>
                  <a:pt x="240" y="1073"/>
                  <a:pt x="239" y="1072"/>
                </a:cubicBezTo>
                <a:cubicBezTo>
                  <a:pt x="239" y="1072"/>
                  <a:pt x="238" y="1072"/>
                  <a:pt x="239" y="1073"/>
                </a:cubicBezTo>
                <a:cubicBezTo>
                  <a:pt x="239" y="1074"/>
                  <a:pt x="240" y="1074"/>
                  <a:pt x="241" y="1075"/>
                </a:cubicBezTo>
                <a:cubicBezTo>
                  <a:pt x="241" y="1075"/>
                  <a:pt x="241" y="1075"/>
                  <a:pt x="242" y="1074"/>
                </a:cubicBezTo>
                <a:cubicBezTo>
                  <a:pt x="242" y="1073"/>
                  <a:pt x="242" y="1072"/>
                  <a:pt x="242" y="1071"/>
                </a:cubicBezTo>
                <a:cubicBezTo>
                  <a:pt x="242" y="1071"/>
                  <a:pt x="242" y="1071"/>
                  <a:pt x="242" y="1070"/>
                </a:cubicBezTo>
                <a:cubicBezTo>
                  <a:pt x="242" y="1070"/>
                  <a:pt x="242" y="1071"/>
                  <a:pt x="242" y="1071"/>
                </a:cubicBezTo>
                <a:cubicBezTo>
                  <a:pt x="243" y="1071"/>
                  <a:pt x="244" y="1071"/>
                  <a:pt x="243" y="1070"/>
                </a:cubicBezTo>
                <a:cubicBezTo>
                  <a:pt x="243" y="1070"/>
                  <a:pt x="243" y="1069"/>
                  <a:pt x="242" y="1068"/>
                </a:cubicBezTo>
                <a:cubicBezTo>
                  <a:pt x="242" y="1067"/>
                  <a:pt x="241" y="1065"/>
                  <a:pt x="240" y="1063"/>
                </a:cubicBezTo>
                <a:cubicBezTo>
                  <a:pt x="240" y="1063"/>
                  <a:pt x="240" y="1063"/>
                  <a:pt x="240" y="1063"/>
                </a:cubicBezTo>
                <a:cubicBezTo>
                  <a:pt x="240" y="1063"/>
                  <a:pt x="240" y="1062"/>
                  <a:pt x="240" y="1062"/>
                </a:cubicBezTo>
                <a:cubicBezTo>
                  <a:pt x="240" y="1062"/>
                  <a:pt x="240" y="1062"/>
                  <a:pt x="240" y="1062"/>
                </a:cubicBezTo>
                <a:cubicBezTo>
                  <a:pt x="242" y="1061"/>
                  <a:pt x="244" y="1065"/>
                  <a:pt x="244" y="1066"/>
                </a:cubicBezTo>
                <a:cubicBezTo>
                  <a:pt x="245" y="1068"/>
                  <a:pt x="246" y="1070"/>
                  <a:pt x="247" y="1072"/>
                </a:cubicBezTo>
                <a:cubicBezTo>
                  <a:pt x="246" y="1073"/>
                  <a:pt x="244" y="1075"/>
                  <a:pt x="242" y="1076"/>
                </a:cubicBezTo>
                <a:cubicBezTo>
                  <a:pt x="242" y="1075"/>
                  <a:pt x="243" y="1075"/>
                  <a:pt x="243" y="1074"/>
                </a:cubicBezTo>
                <a:cubicBezTo>
                  <a:pt x="243" y="1073"/>
                  <a:pt x="242" y="1073"/>
                  <a:pt x="242" y="1074"/>
                </a:cubicBezTo>
                <a:cubicBezTo>
                  <a:pt x="242" y="1075"/>
                  <a:pt x="241" y="1076"/>
                  <a:pt x="240" y="1078"/>
                </a:cubicBezTo>
                <a:cubicBezTo>
                  <a:pt x="240" y="1078"/>
                  <a:pt x="239" y="1079"/>
                  <a:pt x="238" y="1080"/>
                </a:cubicBezTo>
                <a:cubicBezTo>
                  <a:pt x="238" y="1080"/>
                  <a:pt x="238" y="1080"/>
                  <a:pt x="238" y="1080"/>
                </a:cubicBezTo>
                <a:cubicBezTo>
                  <a:pt x="235" y="1082"/>
                  <a:pt x="232" y="1085"/>
                  <a:pt x="230" y="1088"/>
                </a:cubicBezTo>
                <a:cubicBezTo>
                  <a:pt x="232" y="1083"/>
                  <a:pt x="234" y="1078"/>
                  <a:pt x="236" y="1073"/>
                </a:cubicBezTo>
                <a:close/>
                <a:moveTo>
                  <a:pt x="239" y="1067"/>
                </a:moveTo>
                <a:cubicBezTo>
                  <a:pt x="240" y="1068"/>
                  <a:pt x="241" y="1069"/>
                  <a:pt x="241" y="1070"/>
                </a:cubicBezTo>
                <a:cubicBezTo>
                  <a:pt x="240" y="1069"/>
                  <a:pt x="239" y="1068"/>
                  <a:pt x="239" y="1067"/>
                </a:cubicBezTo>
                <a:close/>
                <a:moveTo>
                  <a:pt x="240" y="1064"/>
                </a:moveTo>
                <a:cubicBezTo>
                  <a:pt x="240" y="1065"/>
                  <a:pt x="240" y="1066"/>
                  <a:pt x="241" y="1067"/>
                </a:cubicBezTo>
                <a:cubicBezTo>
                  <a:pt x="240" y="1066"/>
                  <a:pt x="240" y="1066"/>
                  <a:pt x="239" y="1065"/>
                </a:cubicBezTo>
                <a:cubicBezTo>
                  <a:pt x="239" y="1065"/>
                  <a:pt x="239" y="1064"/>
                  <a:pt x="240" y="1064"/>
                </a:cubicBezTo>
                <a:close/>
                <a:moveTo>
                  <a:pt x="245" y="1030"/>
                </a:moveTo>
                <a:cubicBezTo>
                  <a:pt x="244" y="1030"/>
                  <a:pt x="244" y="1029"/>
                  <a:pt x="243" y="1029"/>
                </a:cubicBezTo>
                <a:cubicBezTo>
                  <a:pt x="244" y="1027"/>
                  <a:pt x="244" y="1026"/>
                  <a:pt x="245" y="1025"/>
                </a:cubicBezTo>
                <a:cubicBezTo>
                  <a:pt x="246" y="1026"/>
                  <a:pt x="247" y="1027"/>
                  <a:pt x="248" y="1028"/>
                </a:cubicBezTo>
                <a:cubicBezTo>
                  <a:pt x="248" y="1028"/>
                  <a:pt x="249" y="1028"/>
                  <a:pt x="248" y="1028"/>
                </a:cubicBezTo>
                <a:cubicBezTo>
                  <a:pt x="247" y="1027"/>
                  <a:pt x="246" y="1026"/>
                  <a:pt x="245" y="1025"/>
                </a:cubicBezTo>
                <a:cubicBezTo>
                  <a:pt x="246" y="1024"/>
                  <a:pt x="246" y="1023"/>
                  <a:pt x="247" y="1021"/>
                </a:cubicBezTo>
                <a:cubicBezTo>
                  <a:pt x="249" y="1021"/>
                  <a:pt x="250" y="1020"/>
                  <a:pt x="252" y="1019"/>
                </a:cubicBezTo>
                <a:cubicBezTo>
                  <a:pt x="252" y="1019"/>
                  <a:pt x="252" y="1018"/>
                  <a:pt x="252" y="1019"/>
                </a:cubicBezTo>
                <a:cubicBezTo>
                  <a:pt x="250" y="1019"/>
                  <a:pt x="249" y="1020"/>
                  <a:pt x="247" y="1021"/>
                </a:cubicBezTo>
                <a:cubicBezTo>
                  <a:pt x="248" y="1020"/>
                  <a:pt x="248" y="1019"/>
                  <a:pt x="249" y="1018"/>
                </a:cubicBezTo>
                <a:cubicBezTo>
                  <a:pt x="249" y="1016"/>
                  <a:pt x="250" y="1015"/>
                  <a:pt x="251" y="1014"/>
                </a:cubicBezTo>
                <a:cubicBezTo>
                  <a:pt x="252" y="1013"/>
                  <a:pt x="253" y="1013"/>
                  <a:pt x="254" y="1012"/>
                </a:cubicBezTo>
                <a:cubicBezTo>
                  <a:pt x="254" y="1012"/>
                  <a:pt x="254" y="1012"/>
                  <a:pt x="254" y="1012"/>
                </a:cubicBezTo>
                <a:cubicBezTo>
                  <a:pt x="253" y="1012"/>
                  <a:pt x="252" y="1013"/>
                  <a:pt x="251" y="1013"/>
                </a:cubicBezTo>
                <a:cubicBezTo>
                  <a:pt x="252" y="1011"/>
                  <a:pt x="253" y="1009"/>
                  <a:pt x="254" y="1008"/>
                </a:cubicBezTo>
                <a:cubicBezTo>
                  <a:pt x="254" y="1008"/>
                  <a:pt x="254" y="1008"/>
                  <a:pt x="254" y="1008"/>
                </a:cubicBezTo>
                <a:cubicBezTo>
                  <a:pt x="254" y="1008"/>
                  <a:pt x="255" y="1008"/>
                  <a:pt x="255" y="1008"/>
                </a:cubicBezTo>
                <a:cubicBezTo>
                  <a:pt x="254" y="1008"/>
                  <a:pt x="254" y="1007"/>
                  <a:pt x="254" y="1007"/>
                </a:cubicBezTo>
                <a:cubicBezTo>
                  <a:pt x="254" y="1007"/>
                  <a:pt x="254" y="1006"/>
                  <a:pt x="255" y="1006"/>
                </a:cubicBezTo>
                <a:cubicBezTo>
                  <a:pt x="256" y="1006"/>
                  <a:pt x="257" y="1006"/>
                  <a:pt x="259" y="1006"/>
                </a:cubicBezTo>
                <a:cubicBezTo>
                  <a:pt x="259" y="1007"/>
                  <a:pt x="258" y="1008"/>
                  <a:pt x="258" y="1009"/>
                </a:cubicBezTo>
                <a:cubicBezTo>
                  <a:pt x="258" y="1008"/>
                  <a:pt x="258" y="1008"/>
                  <a:pt x="258" y="1009"/>
                </a:cubicBezTo>
                <a:cubicBezTo>
                  <a:pt x="255" y="1016"/>
                  <a:pt x="252" y="1023"/>
                  <a:pt x="249" y="1030"/>
                </a:cubicBezTo>
                <a:cubicBezTo>
                  <a:pt x="248" y="1030"/>
                  <a:pt x="246" y="1030"/>
                  <a:pt x="245" y="1030"/>
                </a:cubicBezTo>
                <a:close/>
                <a:moveTo>
                  <a:pt x="244" y="1030"/>
                </a:moveTo>
                <a:cubicBezTo>
                  <a:pt x="244" y="1030"/>
                  <a:pt x="243" y="1030"/>
                  <a:pt x="242" y="1030"/>
                </a:cubicBezTo>
                <a:cubicBezTo>
                  <a:pt x="243" y="1030"/>
                  <a:pt x="243" y="1029"/>
                  <a:pt x="243" y="1029"/>
                </a:cubicBezTo>
                <a:cubicBezTo>
                  <a:pt x="244" y="1029"/>
                  <a:pt x="244" y="1030"/>
                  <a:pt x="244" y="1030"/>
                </a:cubicBezTo>
                <a:close/>
                <a:moveTo>
                  <a:pt x="196" y="1033"/>
                </a:moveTo>
                <a:cubicBezTo>
                  <a:pt x="195" y="1033"/>
                  <a:pt x="194" y="1033"/>
                  <a:pt x="193" y="1033"/>
                </a:cubicBezTo>
                <a:cubicBezTo>
                  <a:pt x="193" y="1032"/>
                  <a:pt x="193" y="1032"/>
                  <a:pt x="194" y="1031"/>
                </a:cubicBezTo>
                <a:cubicBezTo>
                  <a:pt x="195" y="1031"/>
                  <a:pt x="195" y="1031"/>
                  <a:pt x="196" y="1031"/>
                </a:cubicBezTo>
                <a:cubicBezTo>
                  <a:pt x="196" y="1031"/>
                  <a:pt x="197" y="1032"/>
                  <a:pt x="197" y="1032"/>
                </a:cubicBezTo>
                <a:cubicBezTo>
                  <a:pt x="197" y="1032"/>
                  <a:pt x="197" y="1032"/>
                  <a:pt x="197" y="1032"/>
                </a:cubicBezTo>
                <a:cubicBezTo>
                  <a:pt x="197" y="1031"/>
                  <a:pt x="197" y="1031"/>
                  <a:pt x="196" y="1031"/>
                </a:cubicBezTo>
                <a:cubicBezTo>
                  <a:pt x="197" y="1031"/>
                  <a:pt x="198" y="1031"/>
                  <a:pt x="199" y="1031"/>
                </a:cubicBezTo>
                <a:cubicBezTo>
                  <a:pt x="199" y="1031"/>
                  <a:pt x="199" y="1031"/>
                  <a:pt x="200" y="1031"/>
                </a:cubicBezTo>
                <a:cubicBezTo>
                  <a:pt x="200" y="1031"/>
                  <a:pt x="200" y="1031"/>
                  <a:pt x="200" y="1031"/>
                </a:cubicBezTo>
                <a:cubicBezTo>
                  <a:pt x="205" y="1031"/>
                  <a:pt x="211" y="1031"/>
                  <a:pt x="217" y="1031"/>
                </a:cubicBezTo>
                <a:cubicBezTo>
                  <a:pt x="217" y="1031"/>
                  <a:pt x="217" y="1032"/>
                  <a:pt x="218" y="1032"/>
                </a:cubicBezTo>
                <a:cubicBezTo>
                  <a:pt x="217" y="1032"/>
                  <a:pt x="217" y="1032"/>
                  <a:pt x="217" y="1032"/>
                </a:cubicBezTo>
                <a:cubicBezTo>
                  <a:pt x="210" y="1032"/>
                  <a:pt x="203" y="1033"/>
                  <a:pt x="196" y="1033"/>
                </a:cubicBezTo>
                <a:close/>
                <a:moveTo>
                  <a:pt x="217" y="1033"/>
                </a:moveTo>
                <a:cubicBezTo>
                  <a:pt x="216" y="1033"/>
                  <a:pt x="215" y="1034"/>
                  <a:pt x="215" y="1035"/>
                </a:cubicBezTo>
                <a:cubicBezTo>
                  <a:pt x="210" y="1034"/>
                  <a:pt x="205" y="1034"/>
                  <a:pt x="200" y="1033"/>
                </a:cubicBezTo>
                <a:cubicBezTo>
                  <a:pt x="205" y="1033"/>
                  <a:pt x="211" y="1033"/>
                  <a:pt x="217" y="1033"/>
                </a:cubicBezTo>
                <a:close/>
                <a:moveTo>
                  <a:pt x="190" y="1024"/>
                </a:moveTo>
                <a:cubicBezTo>
                  <a:pt x="190" y="1024"/>
                  <a:pt x="190" y="1024"/>
                  <a:pt x="190" y="1024"/>
                </a:cubicBezTo>
                <a:cubicBezTo>
                  <a:pt x="190" y="1024"/>
                  <a:pt x="190" y="1024"/>
                  <a:pt x="189" y="1023"/>
                </a:cubicBezTo>
                <a:cubicBezTo>
                  <a:pt x="192" y="1023"/>
                  <a:pt x="195" y="1021"/>
                  <a:pt x="197" y="1020"/>
                </a:cubicBezTo>
                <a:cubicBezTo>
                  <a:pt x="195" y="1022"/>
                  <a:pt x="193" y="1023"/>
                  <a:pt x="191" y="1025"/>
                </a:cubicBezTo>
                <a:cubicBezTo>
                  <a:pt x="190" y="1025"/>
                  <a:pt x="190" y="1024"/>
                  <a:pt x="190" y="1024"/>
                </a:cubicBezTo>
                <a:cubicBezTo>
                  <a:pt x="190" y="1024"/>
                  <a:pt x="190" y="1024"/>
                  <a:pt x="190" y="1024"/>
                </a:cubicBezTo>
                <a:cubicBezTo>
                  <a:pt x="191" y="1024"/>
                  <a:pt x="190" y="1023"/>
                  <a:pt x="190" y="1024"/>
                </a:cubicBezTo>
                <a:close/>
                <a:moveTo>
                  <a:pt x="201" y="1021"/>
                </a:moveTo>
                <a:cubicBezTo>
                  <a:pt x="198" y="1022"/>
                  <a:pt x="195" y="1024"/>
                  <a:pt x="192" y="1025"/>
                </a:cubicBezTo>
                <a:cubicBezTo>
                  <a:pt x="195" y="1023"/>
                  <a:pt x="198" y="1020"/>
                  <a:pt x="201" y="1018"/>
                </a:cubicBezTo>
                <a:cubicBezTo>
                  <a:pt x="201" y="1018"/>
                  <a:pt x="201" y="1017"/>
                  <a:pt x="200" y="1017"/>
                </a:cubicBezTo>
                <a:cubicBezTo>
                  <a:pt x="198" y="1018"/>
                  <a:pt x="195" y="1020"/>
                  <a:pt x="193" y="1021"/>
                </a:cubicBezTo>
                <a:cubicBezTo>
                  <a:pt x="194" y="1020"/>
                  <a:pt x="196" y="1018"/>
                  <a:pt x="198" y="1017"/>
                </a:cubicBezTo>
                <a:cubicBezTo>
                  <a:pt x="198" y="1016"/>
                  <a:pt x="198" y="1016"/>
                  <a:pt x="197" y="1016"/>
                </a:cubicBezTo>
                <a:cubicBezTo>
                  <a:pt x="197" y="1016"/>
                  <a:pt x="197" y="1016"/>
                  <a:pt x="196" y="1016"/>
                </a:cubicBezTo>
                <a:cubicBezTo>
                  <a:pt x="197" y="1016"/>
                  <a:pt x="197" y="1016"/>
                  <a:pt x="197" y="1015"/>
                </a:cubicBezTo>
                <a:cubicBezTo>
                  <a:pt x="198" y="1015"/>
                  <a:pt x="197" y="1014"/>
                  <a:pt x="197" y="1014"/>
                </a:cubicBezTo>
                <a:cubicBezTo>
                  <a:pt x="193" y="1016"/>
                  <a:pt x="190" y="1017"/>
                  <a:pt x="186" y="1019"/>
                </a:cubicBezTo>
                <a:cubicBezTo>
                  <a:pt x="186" y="1019"/>
                  <a:pt x="186" y="1020"/>
                  <a:pt x="187" y="1020"/>
                </a:cubicBezTo>
                <a:cubicBezTo>
                  <a:pt x="189" y="1019"/>
                  <a:pt x="192" y="1018"/>
                  <a:pt x="194" y="1017"/>
                </a:cubicBezTo>
                <a:cubicBezTo>
                  <a:pt x="192" y="1018"/>
                  <a:pt x="189" y="1020"/>
                  <a:pt x="187" y="1021"/>
                </a:cubicBezTo>
                <a:cubicBezTo>
                  <a:pt x="186" y="1020"/>
                  <a:pt x="186" y="1020"/>
                  <a:pt x="185" y="1019"/>
                </a:cubicBezTo>
                <a:cubicBezTo>
                  <a:pt x="189" y="1017"/>
                  <a:pt x="193" y="1014"/>
                  <a:pt x="197" y="1012"/>
                </a:cubicBezTo>
                <a:cubicBezTo>
                  <a:pt x="200" y="1015"/>
                  <a:pt x="203" y="1018"/>
                  <a:pt x="206" y="1021"/>
                </a:cubicBezTo>
                <a:cubicBezTo>
                  <a:pt x="204" y="1022"/>
                  <a:pt x="202" y="1023"/>
                  <a:pt x="200" y="1024"/>
                </a:cubicBezTo>
                <a:cubicBezTo>
                  <a:pt x="201" y="1024"/>
                  <a:pt x="201" y="1023"/>
                  <a:pt x="202" y="1022"/>
                </a:cubicBezTo>
                <a:cubicBezTo>
                  <a:pt x="202" y="1021"/>
                  <a:pt x="201" y="1021"/>
                  <a:pt x="201" y="1021"/>
                </a:cubicBezTo>
                <a:close/>
                <a:moveTo>
                  <a:pt x="195" y="1018"/>
                </a:moveTo>
                <a:cubicBezTo>
                  <a:pt x="193" y="1020"/>
                  <a:pt x="191" y="1021"/>
                  <a:pt x="189" y="1023"/>
                </a:cubicBezTo>
                <a:cubicBezTo>
                  <a:pt x="188" y="1022"/>
                  <a:pt x="188" y="1022"/>
                  <a:pt x="188" y="1022"/>
                </a:cubicBezTo>
                <a:cubicBezTo>
                  <a:pt x="190" y="1020"/>
                  <a:pt x="193" y="1019"/>
                  <a:pt x="195" y="1018"/>
                </a:cubicBezTo>
                <a:close/>
                <a:moveTo>
                  <a:pt x="200" y="1023"/>
                </a:moveTo>
                <a:cubicBezTo>
                  <a:pt x="200" y="1024"/>
                  <a:pt x="199" y="1025"/>
                  <a:pt x="198" y="1025"/>
                </a:cubicBezTo>
                <a:cubicBezTo>
                  <a:pt x="198" y="1026"/>
                  <a:pt x="198" y="1026"/>
                  <a:pt x="198" y="1026"/>
                </a:cubicBezTo>
                <a:cubicBezTo>
                  <a:pt x="197" y="1027"/>
                  <a:pt x="196" y="1028"/>
                  <a:pt x="195" y="1029"/>
                </a:cubicBezTo>
                <a:cubicBezTo>
                  <a:pt x="194" y="1028"/>
                  <a:pt x="193" y="1027"/>
                  <a:pt x="192" y="1026"/>
                </a:cubicBezTo>
                <a:cubicBezTo>
                  <a:pt x="195" y="1026"/>
                  <a:pt x="197" y="1024"/>
                  <a:pt x="200" y="1023"/>
                </a:cubicBezTo>
                <a:close/>
                <a:moveTo>
                  <a:pt x="199" y="1026"/>
                </a:moveTo>
                <a:cubicBezTo>
                  <a:pt x="199" y="1026"/>
                  <a:pt x="199" y="1026"/>
                  <a:pt x="199" y="1026"/>
                </a:cubicBezTo>
                <a:cubicBezTo>
                  <a:pt x="199" y="1026"/>
                  <a:pt x="199" y="1026"/>
                  <a:pt x="200" y="1025"/>
                </a:cubicBezTo>
                <a:cubicBezTo>
                  <a:pt x="202" y="1024"/>
                  <a:pt x="204" y="1022"/>
                  <a:pt x="206" y="1021"/>
                </a:cubicBezTo>
                <a:cubicBezTo>
                  <a:pt x="207" y="1022"/>
                  <a:pt x="208" y="1023"/>
                  <a:pt x="209" y="1024"/>
                </a:cubicBezTo>
                <a:cubicBezTo>
                  <a:pt x="208" y="1025"/>
                  <a:pt x="207" y="1026"/>
                  <a:pt x="206" y="1026"/>
                </a:cubicBezTo>
                <a:cubicBezTo>
                  <a:pt x="205" y="1027"/>
                  <a:pt x="204" y="1028"/>
                  <a:pt x="202" y="1029"/>
                </a:cubicBezTo>
                <a:cubicBezTo>
                  <a:pt x="202" y="1029"/>
                  <a:pt x="202" y="1029"/>
                  <a:pt x="202" y="1029"/>
                </a:cubicBezTo>
                <a:cubicBezTo>
                  <a:pt x="202" y="1029"/>
                  <a:pt x="201" y="1030"/>
                  <a:pt x="200" y="1031"/>
                </a:cubicBezTo>
                <a:cubicBezTo>
                  <a:pt x="199" y="1030"/>
                  <a:pt x="197" y="1030"/>
                  <a:pt x="196" y="1030"/>
                </a:cubicBezTo>
                <a:cubicBezTo>
                  <a:pt x="196" y="1030"/>
                  <a:pt x="195" y="1030"/>
                  <a:pt x="195" y="1030"/>
                </a:cubicBezTo>
                <a:cubicBezTo>
                  <a:pt x="196" y="1028"/>
                  <a:pt x="197" y="1027"/>
                  <a:pt x="199" y="1026"/>
                </a:cubicBezTo>
                <a:close/>
                <a:moveTo>
                  <a:pt x="211" y="1018"/>
                </a:moveTo>
                <a:cubicBezTo>
                  <a:pt x="212" y="1019"/>
                  <a:pt x="213" y="1020"/>
                  <a:pt x="214" y="1021"/>
                </a:cubicBezTo>
                <a:cubicBezTo>
                  <a:pt x="212" y="1022"/>
                  <a:pt x="211" y="1023"/>
                  <a:pt x="209" y="1024"/>
                </a:cubicBezTo>
                <a:cubicBezTo>
                  <a:pt x="208" y="1023"/>
                  <a:pt x="207" y="1022"/>
                  <a:pt x="206" y="1021"/>
                </a:cubicBezTo>
                <a:cubicBezTo>
                  <a:pt x="208" y="1020"/>
                  <a:pt x="209" y="1019"/>
                  <a:pt x="211" y="1018"/>
                </a:cubicBezTo>
                <a:close/>
                <a:moveTo>
                  <a:pt x="254" y="1007"/>
                </a:moveTo>
                <a:cubicBezTo>
                  <a:pt x="253" y="1009"/>
                  <a:pt x="251" y="1011"/>
                  <a:pt x="250" y="1014"/>
                </a:cubicBezTo>
                <a:cubicBezTo>
                  <a:pt x="249" y="1014"/>
                  <a:pt x="248" y="1015"/>
                  <a:pt x="247" y="1015"/>
                </a:cubicBezTo>
                <a:cubicBezTo>
                  <a:pt x="249" y="1012"/>
                  <a:pt x="250" y="1009"/>
                  <a:pt x="252" y="1006"/>
                </a:cubicBezTo>
                <a:cubicBezTo>
                  <a:pt x="252" y="1006"/>
                  <a:pt x="252" y="1006"/>
                  <a:pt x="252" y="1006"/>
                </a:cubicBezTo>
                <a:cubicBezTo>
                  <a:pt x="253" y="1006"/>
                  <a:pt x="253" y="1007"/>
                  <a:pt x="254" y="1007"/>
                </a:cubicBezTo>
                <a:close/>
                <a:moveTo>
                  <a:pt x="253" y="1006"/>
                </a:moveTo>
                <a:cubicBezTo>
                  <a:pt x="253" y="1006"/>
                  <a:pt x="254" y="1006"/>
                  <a:pt x="254" y="1006"/>
                </a:cubicBezTo>
                <a:cubicBezTo>
                  <a:pt x="254" y="1006"/>
                  <a:pt x="254" y="1007"/>
                  <a:pt x="254" y="1007"/>
                </a:cubicBezTo>
                <a:cubicBezTo>
                  <a:pt x="253" y="1007"/>
                  <a:pt x="253" y="1006"/>
                  <a:pt x="253" y="1006"/>
                </a:cubicBezTo>
                <a:close/>
                <a:moveTo>
                  <a:pt x="243" y="1023"/>
                </a:moveTo>
                <a:cubicBezTo>
                  <a:pt x="242" y="1022"/>
                  <a:pt x="240" y="1021"/>
                  <a:pt x="239" y="1020"/>
                </a:cubicBezTo>
                <a:cubicBezTo>
                  <a:pt x="242" y="1018"/>
                  <a:pt x="244" y="1017"/>
                  <a:pt x="247" y="1016"/>
                </a:cubicBezTo>
                <a:cubicBezTo>
                  <a:pt x="245" y="1018"/>
                  <a:pt x="244" y="1021"/>
                  <a:pt x="243" y="1023"/>
                </a:cubicBezTo>
                <a:cubicBezTo>
                  <a:pt x="243" y="1023"/>
                  <a:pt x="243" y="1023"/>
                  <a:pt x="243" y="1023"/>
                </a:cubicBezTo>
                <a:close/>
                <a:moveTo>
                  <a:pt x="243" y="1023"/>
                </a:moveTo>
                <a:cubicBezTo>
                  <a:pt x="244" y="1023"/>
                  <a:pt x="245" y="1022"/>
                  <a:pt x="246" y="1022"/>
                </a:cubicBezTo>
                <a:cubicBezTo>
                  <a:pt x="246" y="1022"/>
                  <a:pt x="245" y="1023"/>
                  <a:pt x="245" y="1024"/>
                </a:cubicBezTo>
                <a:cubicBezTo>
                  <a:pt x="245" y="1024"/>
                  <a:pt x="245" y="1024"/>
                  <a:pt x="245" y="1025"/>
                </a:cubicBezTo>
                <a:cubicBezTo>
                  <a:pt x="244" y="1024"/>
                  <a:pt x="244" y="1024"/>
                  <a:pt x="243" y="1023"/>
                </a:cubicBezTo>
                <a:cubicBezTo>
                  <a:pt x="243" y="1023"/>
                  <a:pt x="243" y="1023"/>
                  <a:pt x="243" y="1023"/>
                </a:cubicBezTo>
                <a:close/>
                <a:moveTo>
                  <a:pt x="244" y="1023"/>
                </a:moveTo>
                <a:cubicBezTo>
                  <a:pt x="245" y="1020"/>
                  <a:pt x="246" y="1018"/>
                  <a:pt x="247" y="1016"/>
                </a:cubicBezTo>
                <a:cubicBezTo>
                  <a:pt x="248" y="1015"/>
                  <a:pt x="249" y="1015"/>
                  <a:pt x="250" y="1014"/>
                </a:cubicBezTo>
                <a:cubicBezTo>
                  <a:pt x="249" y="1017"/>
                  <a:pt x="248" y="1019"/>
                  <a:pt x="246" y="1021"/>
                </a:cubicBezTo>
                <a:cubicBezTo>
                  <a:pt x="246" y="1022"/>
                  <a:pt x="245" y="1022"/>
                  <a:pt x="244" y="1023"/>
                </a:cubicBezTo>
                <a:close/>
                <a:moveTo>
                  <a:pt x="247" y="1015"/>
                </a:moveTo>
                <a:cubicBezTo>
                  <a:pt x="244" y="1017"/>
                  <a:pt x="242" y="1018"/>
                  <a:pt x="239" y="1019"/>
                </a:cubicBezTo>
                <a:cubicBezTo>
                  <a:pt x="238" y="1019"/>
                  <a:pt x="237" y="1018"/>
                  <a:pt x="237" y="1017"/>
                </a:cubicBezTo>
                <a:cubicBezTo>
                  <a:pt x="236" y="1017"/>
                  <a:pt x="236" y="1016"/>
                  <a:pt x="235" y="1016"/>
                </a:cubicBezTo>
                <a:cubicBezTo>
                  <a:pt x="235" y="1016"/>
                  <a:pt x="235" y="1016"/>
                  <a:pt x="235" y="1016"/>
                </a:cubicBezTo>
                <a:cubicBezTo>
                  <a:pt x="238" y="1015"/>
                  <a:pt x="240" y="1014"/>
                  <a:pt x="241" y="1013"/>
                </a:cubicBezTo>
                <a:cubicBezTo>
                  <a:pt x="240" y="1014"/>
                  <a:pt x="239" y="1015"/>
                  <a:pt x="238" y="1017"/>
                </a:cubicBezTo>
                <a:cubicBezTo>
                  <a:pt x="238" y="1017"/>
                  <a:pt x="238" y="1018"/>
                  <a:pt x="238" y="1017"/>
                </a:cubicBezTo>
                <a:cubicBezTo>
                  <a:pt x="241" y="1017"/>
                  <a:pt x="243" y="1017"/>
                  <a:pt x="245" y="1016"/>
                </a:cubicBezTo>
                <a:cubicBezTo>
                  <a:pt x="246" y="1016"/>
                  <a:pt x="245" y="1015"/>
                  <a:pt x="245" y="1015"/>
                </a:cubicBezTo>
                <a:cubicBezTo>
                  <a:pt x="243" y="1015"/>
                  <a:pt x="241" y="1016"/>
                  <a:pt x="240" y="1016"/>
                </a:cubicBezTo>
                <a:cubicBezTo>
                  <a:pt x="242" y="1014"/>
                  <a:pt x="245" y="1013"/>
                  <a:pt x="247" y="1011"/>
                </a:cubicBezTo>
                <a:cubicBezTo>
                  <a:pt x="247" y="1010"/>
                  <a:pt x="247" y="1010"/>
                  <a:pt x="246" y="1010"/>
                </a:cubicBezTo>
                <a:cubicBezTo>
                  <a:pt x="243" y="1011"/>
                  <a:pt x="240" y="1013"/>
                  <a:pt x="237" y="1014"/>
                </a:cubicBezTo>
                <a:cubicBezTo>
                  <a:pt x="240" y="1012"/>
                  <a:pt x="244" y="1010"/>
                  <a:pt x="247" y="1008"/>
                </a:cubicBezTo>
                <a:cubicBezTo>
                  <a:pt x="247" y="1007"/>
                  <a:pt x="247" y="1007"/>
                  <a:pt x="246" y="1007"/>
                </a:cubicBezTo>
                <a:cubicBezTo>
                  <a:pt x="242" y="1008"/>
                  <a:pt x="237" y="1010"/>
                  <a:pt x="232" y="1012"/>
                </a:cubicBezTo>
                <a:cubicBezTo>
                  <a:pt x="232" y="1012"/>
                  <a:pt x="232" y="1012"/>
                  <a:pt x="232" y="1012"/>
                </a:cubicBezTo>
                <a:cubicBezTo>
                  <a:pt x="236" y="1010"/>
                  <a:pt x="240" y="1008"/>
                  <a:pt x="244" y="1006"/>
                </a:cubicBezTo>
                <a:cubicBezTo>
                  <a:pt x="245" y="1006"/>
                  <a:pt x="245" y="1006"/>
                  <a:pt x="245" y="1006"/>
                </a:cubicBezTo>
                <a:cubicBezTo>
                  <a:pt x="247" y="1006"/>
                  <a:pt x="249" y="1006"/>
                  <a:pt x="252" y="1006"/>
                </a:cubicBezTo>
                <a:cubicBezTo>
                  <a:pt x="250" y="1009"/>
                  <a:pt x="248" y="1012"/>
                  <a:pt x="247" y="1015"/>
                </a:cubicBezTo>
                <a:close/>
                <a:moveTo>
                  <a:pt x="236" y="1012"/>
                </a:moveTo>
                <a:cubicBezTo>
                  <a:pt x="239" y="1011"/>
                  <a:pt x="241" y="1010"/>
                  <a:pt x="244" y="1009"/>
                </a:cubicBezTo>
                <a:cubicBezTo>
                  <a:pt x="241" y="1011"/>
                  <a:pt x="237" y="1012"/>
                  <a:pt x="235" y="1015"/>
                </a:cubicBezTo>
                <a:cubicBezTo>
                  <a:pt x="235" y="1015"/>
                  <a:pt x="235" y="1015"/>
                  <a:pt x="235" y="1015"/>
                </a:cubicBezTo>
                <a:cubicBezTo>
                  <a:pt x="234" y="1015"/>
                  <a:pt x="234" y="1014"/>
                  <a:pt x="233" y="1013"/>
                </a:cubicBezTo>
                <a:cubicBezTo>
                  <a:pt x="234" y="1013"/>
                  <a:pt x="235" y="1013"/>
                  <a:pt x="237" y="1012"/>
                </a:cubicBezTo>
                <a:cubicBezTo>
                  <a:pt x="237" y="1012"/>
                  <a:pt x="237" y="1011"/>
                  <a:pt x="236" y="1012"/>
                </a:cubicBezTo>
                <a:close/>
                <a:moveTo>
                  <a:pt x="232" y="1011"/>
                </a:moveTo>
                <a:cubicBezTo>
                  <a:pt x="231" y="1011"/>
                  <a:pt x="231" y="1011"/>
                  <a:pt x="231" y="1010"/>
                </a:cubicBezTo>
                <a:cubicBezTo>
                  <a:pt x="231" y="1010"/>
                  <a:pt x="230" y="1010"/>
                  <a:pt x="230" y="1009"/>
                </a:cubicBezTo>
                <a:cubicBezTo>
                  <a:pt x="233" y="1008"/>
                  <a:pt x="235" y="1007"/>
                  <a:pt x="237" y="1006"/>
                </a:cubicBezTo>
                <a:cubicBezTo>
                  <a:pt x="238" y="1006"/>
                  <a:pt x="239" y="1006"/>
                  <a:pt x="241" y="1006"/>
                </a:cubicBezTo>
                <a:cubicBezTo>
                  <a:pt x="242" y="1006"/>
                  <a:pt x="243" y="1006"/>
                  <a:pt x="244" y="1006"/>
                </a:cubicBezTo>
                <a:cubicBezTo>
                  <a:pt x="240" y="1008"/>
                  <a:pt x="236" y="1010"/>
                  <a:pt x="232" y="1011"/>
                </a:cubicBezTo>
                <a:close/>
                <a:moveTo>
                  <a:pt x="231" y="1012"/>
                </a:moveTo>
                <a:cubicBezTo>
                  <a:pt x="230" y="1012"/>
                  <a:pt x="228" y="1013"/>
                  <a:pt x="227" y="1014"/>
                </a:cubicBezTo>
                <a:cubicBezTo>
                  <a:pt x="226" y="1013"/>
                  <a:pt x="226" y="1012"/>
                  <a:pt x="225" y="1012"/>
                </a:cubicBezTo>
                <a:cubicBezTo>
                  <a:pt x="227" y="1011"/>
                  <a:pt x="228" y="1010"/>
                  <a:pt x="230" y="1010"/>
                </a:cubicBezTo>
                <a:cubicBezTo>
                  <a:pt x="230" y="1010"/>
                  <a:pt x="231" y="1011"/>
                  <a:pt x="231" y="1012"/>
                </a:cubicBezTo>
                <a:close/>
                <a:moveTo>
                  <a:pt x="227" y="1014"/>
                </a:moveTo>
                <a:cubicBezTo>
                  <a:pt x="226" y="1015"/>
                  <a:pt x="224" y="1015"/>
                  <a:pt x="223" y="1016"/>
                </a:cubicBezTo>
                <a:cubicBezTo>
                  <a:pt x="221" y="1017"/>
                  <a:pt x="219" y="1018"/>
                  <a:pt x="217" y="1020"/>
                </a:cubicBezTo>
                <a:cubicBezTo>
                  <a:pt x="216" y="1020"/>
                  <a:pt x="215" y="1021"/>
                  <a:pt x="214" y="1021"/>
                </a:cubicBezTo>
                <a:cubicBezTo>
                  <a:pt x="213" y="1020"/>
                  <a:pt x="212" y="1019"/>
                  <a:pt x="211" y="1018"/>
                </a:cubicBezTo>
                <a:cubicBezTo>
                  <a:pt x="213" y="1018"/>
                  <a:pt x="214" y="1017"/>
                  <a:pt x="216" y="1016"/>
                </a:cubicBezTo>
                <a:cubicBezTo>
                  <a:pt x="219" y="1015"/>
                  <a:pt x="222" y="1013"/>
                  <a:pt x="225" y="1012"/>
                </a:cubicBezTo>
                <a:cubicBezTo>
                  <a:pt x="226" y="1012"/>
                  <a:pt x="226" y="1013"/>
                  <a:pt x="227" y="1014"/>
                </a:cubicBezTo>
                <a:close/>
                <a:moveTo>
                  <a:pt x="228" y="1017"/>
                </a:moveTo>
                <a:cubicBezTo>
                  <a:pt x="227" y="1018"/>
                  <a:pt x="225" y="1019"/>
                  <a:pt x="224" y="1020"/>
                </a:cubicBezTo>
                <a:cubicBezTo>
                  <a:pt x="225" y="1018"/>
                  <a:pt x="227" y="1017"/>
                  <a:pt x="228" y="1016"/>
                </a:cubicBezTo>
                <a:cubicBezTo>
                  <a:pt x="229" y="1017"/>
                  <a:pt x="230" y="1017"/>
                  <a:pt x="231" y="1018"/>
                </a:cubicBezTo>
                <a:cubicBezTo>
                  <a:pt x="230" y="1019"/>
                  <a:pt x="229" y="1019"/>
                  <a:pt x="227" y="1020"/>
                </a:cubicBezTo>
                <a:cubicBezTo>
                  <a:pt x="228" y="1019"/>
                  <a:pt x="228" y="1019"/>
                  <a:pt x="229" y="1018"/>
                </a:cubicBezTo>
                <a:cubicBezTo>
                  <a:pt x="229" y="1018"/>
                  <a:pt x="229" y="1017"/>
                  <a:pt x="228" y="1017"/>
                </a:cubicBezTo>
                <a:close/>
                <a:moveTo>
                  <a:pt x="227" y="1014"/>
                </a:moveTo>
                <a:cubicBezTo>
                  <a:pt x="227" y="1014"/>
                  <a:pt x="227" y="1014"/>
                  <a:pt x="227" y="1014"/>
                </a:cubicBezTo>
                <a:cubicBezTo>
                  <a:pt x="227" y="1014"/>
                  <a:pt x="227" y="1014"/>
                  <a:pt x="227" y="1014"/>
                </a:cubicBezTo>
                <a:cubicBezTo>
                  <a:pt x="227" y="1014"/>
                  <a:pt x="227" y="1014"/>
                  <a:pt x="227" y="1014"/>
                </a:cubicBezTo>
                <a:close/>
                <a:moveTo>
                  <a:pt x="202" y="1029"/>
                </a:moveTo>
                <a:cubicBezTo>
                  <a:pt x="203" y="1030"/>
                  <a:pt x="203" y="1030"/>
                  <a:pt x="203" y="1029"/>
                </a:cubicBezTo>
                <a:cubicBezTo>
                  <a:pt x="205" y="1028"/>
                  <a:pt x="207" y="1027"/>
                  <a:pt x="209" y="1026"/>
                </a:cubicBezTo>
                <a:cubicBezTo>
                  <a:pt x="208" y="1027"/>
                  <a:pt x="207" y="1028"/>
                  <a:pt x="206" y="1029"/>
                </a:cubicBezTo>
                <a:cubicBezTo>
                  <a:pt x="205" y="1030"/>
                  <a:pt x="206" y="1030"/>
                  <a:pt x="206" y="1030"/>
                </a:cubicBezTo>
                <a:cubicBezTo>
                  <a:pt x="208" y="1030"/>
                  <a:pt x="210" y="1029"/>
                  <a:pt x="211" y="1029"/>
                </a:cubicBezTo>
                <a:cubicBezTo>
                  <a:pt x="211" y="1029"/>
                  <a:pt x="211" y="1030"/>
                  <a:pt x="211" y="1030"/>
                </a:cubicBezTo>
                <a:cubicBezTo>
                  <a:pt x="211" y="1030"/>
                  <a:pt x="212" y="1031"/>
                  <a:pt x="212" y="1031"/>
                </a:cubicBezTo>
                <a:cubicBezTo>
                  <a:pt x="208" y="1031"/>
                  <a:pt x="204" y="1031"/>
                  <a:pt x="201" y="1031"/>
                </a:cubicBezTo>
                <a:cubicBezTo>
                  <a:pt x="201" y="1030"/>
                  <a:pt x="202" y="1030"/>
                  <a:pt x="202" y="1029"/>
                </a:cubicBezTo>
                <a:close/>
                <a:moveTo>
                  <a:pt x="212" y="1028"/>
                </a:moveTo>
                <a:cubicBezTo>
                  <a:pt x="210" y="1028"/>
                  <a:pt x="209" y="1028"/>
                  <a:pt x="208" y="1029"/>
                </a:cubicBezTo>
                <a:cubicBezTo>
                  <a:pt x="209" y="1028"/>
                  <a:pt x="210" y="1027"/>
                  <a:pt x="211" y="1026"/>
                </a:cubicBezTo>
                <a:cubicBezTo>
                  <a:pt x="212" y="1027"/>
                  <a:pt x="214" y="1029"/>
                  <a:pt x="216" y="1031"/>
                </a:cubicBezTo>
                <a:cubicBezTo>
                  <a:pt x="215" y="1031"/>
                  <a:pt x="214" y="1031"/>
                  <a:pt x="212" y="1031"/>
                </a:cubicBezTo>
                <a:cubicBezTo>
                  <a:pt x="212" y="1031"/>
                  <a:pt x="212" y="1030"/>
                  <a:pt x="212" y="1030"/>
                </a:cubicBezTo>
                <a:cubicBezTo>
                  <a:pt x="212" y="1030"/>
                  <a:pt x="212" y="1029"/>
                  <a:pt x="212" y="1028"/>
                </a:cubicBezTo>
                <a:cubicBezTo>
                  <a:pt x="212" y="1028"/>
                  <a:pt x="212" y="1028"/>
                  <a:pt x="212" y="1028"/>
                </a:cubicBezTo>
                <a:close/>
                <a:moveTo>
                  <a:pt x="209" y="1025"/>
                </a:moveTo>
                <a:cubicBezTo>
                  <a:pt x="209" y="1025"/>
                  <a:pt x="209" y="1025"/>
                  <a:pt x="209" y="1025"/>
                </a:cubicBezTo>
                <a:cubicBezTo>
                  <a:pt x="209" y="1025"/>
                  <a:pt x="210" y="1025"/>
                  <a:pt x="210" y="1025"/>
                </a:cubicBezTo>
                <a:cubicBezTo>
                  <a:pt x="209" y="1025"/>
                  <a:pt x="209" y="1025"/>
                  <a:pt x="209" y="1025"/>
                </a:cubicBezTo>
                <a:close/>
                <a:moveTo>
                  <a:pt x="195" y="1030"/>
                </a:moveTo>
                <a:cubicBezTo>
                  <a:pt x="195" y="1030"/>
                  <a:pt x="195" y="1030"/>
                  <a:pt x="194" y="1030"/>
                </a:cubicBezTo>
                <a:cubicBezTo>
                  <a:pt x="195" y="1030"/>
                  <a:pt x="195" y="1030"/>
                  <a:pt x="195" y="1030"/>
                </a:cubicBezTo>
                <a:cubicBezTo>
                  <a:pt x="195" y="1030"/>
                  <a:pt x="195" y="1030"/>
                  <a:pt x="195" y="1030"/>
                </a:cubicBezTo>
                <a:close/>
                <a:moveTo>
                  <a:pt x="217" y="1031"/>
                </a:moveTo>
                <a:cubicBezTo>
                  <a:pt x="218" y="1031"/>
                  <a:pt x="218" y="1031"/>
                  <a:pt x="219" y="1031"/>
                </a:cubicBezTo>
                <a:cubicBezTo>
                  <a:pt x="218" y="1031"/>
                  <a:pt x="218" y="1032"/>
                  <a:pt x="218" y="1032"/>
                </a:cubicBezTo>
                <a:cubicBezTo>
                  <a:pt x="218" y="1032"/>
                  <a:pt x="217" y="1031"/>
                  <a:pt x="217" y="1031"/>
                </a:cubicBezTo>
                <a:close/>
                <a:moveTo>
                  <a:pt x="218" y="1032"/>
                </a:moveTo>
                <a:cubicBezTo>
                  <a:pt x="219" y="1032"/>
                  <a:pt x="219" y="1031"/>
                  <a:pt x="219" y="1031"/>
                </a:cubicBezTo>
                <a:cubicBezTo>
                  <a:pt x="221" y="1031"/>
                  <a:pt x="222" y="1031"/>
                  <a:pt x="224" y="1031"/>
                </a:cubicBezTo>
                <a:cubicBezTo>
                  <a:pt x="224" y="1032"/>
                  <a:pt x="224" y="1032"/>
                  <a:pt x="225" y="1032"/>
                </a:cubicBezTo>
                <a:cubicBezTo>
                  <a:pt x="223" y="1032"/>
                  <a:pt x="220" y="1032"/>
                  <a:pt x="218" y="1032"/>
                </a:cubicBezTo>
                <a:cubicBezTo>
                  <a:pt x="218" y="1032"/>
                  <a:pt x="218" y="1032"/>
                  <a:pt x="218" y="1032"/>
                </a:cubicBezTo>
                <a:close/>
                <a:moveTo>
                  <a:pt x="220" y="1031"/>
                </a:moveTo>
                <a:cubicBezTo>
                  <a:pt x="221" y="1030"/>
                  <a:pt x="221" y="1030"/>
                  <a:pt x="222" y="1029"/>
                </a:cubicBezTo>
                <a:cubicBezTo>
                  <a:pt x="222" y="1030"/>
                  <a:pt x="223" y="1030"/>
                  <a:pt x="223" y="1031"/>
                </a:cubicBezTo>
                <a:cubicBezTo>
                  <a:pt x="222" y="1031"/>
                  <a:pt x="221" y="1031"/>
                  <a:pt x="220" y="1031"/>
                </a:cubicBezTo>
                <a:close/>
                <a:moveTo>
                  <a:pt x="219" y="1031"/>
                </a:moveTo>
                <a:cubicBezTo>
                  <a:pt x="218" y="1031"/>
                  <a:pt x="217" y="1031"/>
                  <a:pt x="217" y="1031"/>
                </a:cubicBezTo>
                <a:cubicBezTo>
                  <a:pt x="215" y="1029"/>
                  <a:pt x="213" y="1027"/>
                  <a:pt x="211" y="1025"/>
                </a:cubicBezTo>
                <a:cubicBezTo>
                  <a:pt x="211" y="1025"/>
                  <a:pt x="211" y="1025"/>
                  <a:pt x="211" y="1025"/>
                </a:cubicBezTo>
                <a:cubicBezTo>
                  <a:pt x="212" y="1024"/>
                  <a:pt x="211" y="1024"/>
                  <a:pt x="211" y="1024"/>
                </a:cubicBezTo>
                <a:cubicBezTo>
                  <a:pt x="211" y="1024"/>
                  <a:pt x="210" y="1024"/>
                  <a:pt x="210" y="1025"/>
                </a:cubicBezTo>
                <a:cubicBezTo>
                  <a:pt x="210" y="1024"/>
                  <a:pt x="210" y="1024"/>
                  <a:pt x="210" y="1024"/>
                </a:cubicBezTo>
                <a:cubicBezTo>
                  <a:pt x="211" y="1023"/>
                  <a:pt x="213" y="1022"/>
                  <a:pt x="214" y="1022"/>
                </a:cubicBezTo>
                <a:cubicBezTo>
                  <a:pt x="217" y="1024"/>
                  <a:pt x="219" y="1026"/>
                  <a:pt x="222" y="1029"/>
                </a:cubicBezTo>
                <a:cubicBezTo>
                  <a:pt x="221" y="1029"/>
                  <a:pt x="220" y="1030"/>
                  <a:pt x="219" y="1031"/>
                </a:cubicBezTo>
                <a:close/>
                <a:moveTo>
                  <a:pt x="215" y="1021"/>
                </a:moveTo>
                <a:cubicBezTo>
                  <a:pt x="215" y="1021"/>
                  <a:pt x="215" y="1021"/>
                  <a:pt x="215" y="1021"/>
                </a:cubicBezTo>
                <a:cubicBezTo>
                  <a:pt x="215" y="1021"/>
                  <a:pt x="215" y="1022"/>
                  <a:pt x="215" y="1022"/>
                </a:cubicBezTo>
                <a:cubicBezTo>
                  <a:pt x="216" y="1022"/>
                  <a:pt x="217" y="1021"/>
                  <a:pt x="217" y="1021"/>
                </a:cubicBezTo>
                <a:cubicBezTo>
                  <a:pt x="218" y="1021"/>
                  <a:pt x="218" y="1021"/>
                  <a:pt x="217" y="1020"/>
                </a:cubicBezTo>
                <a:cubicBezTo>
                  <a:pt x="220" y="1018"/>
                  <a:pt x="224" y="1016"/>
                  <a:pt x="227" y="1015"/>
                </a:cubicBezTo>
                <a:cubicBezTo>
                  <a:pt x="225" y="1018"/>
                  <a:pt x="222" y="1020"/>
                  <a:pt x="220" y="1022"/>
                </a:cubicBezTo>
                <a:cubicBezTo>
                  <a:pt x="219" y="1022"/>
                  <a:pt x="219" y="1023"/>
                  <a:pt x="220" y="1022"/>
                </a:cubicBezTo>
                <a:cubicBezTo>
                  <a:pt x="220" y="1022"/>
                  <a:pt x="220" y="1022"/>
                  <a:pt x="220" y="1022"/>
                </a:cubicBezTo>
                <a:cubicBezTo>
                  <a:pt x="220" y="1022"/>
                  <a:pt x="220" y="1022"/>
                  <a:pt x="220" y="1022"/>
                </a:cubicBezTo>
                <a:cubicBezTo>
                  <a:pt x="220" y="1022"/>
                  <a:pt x="220" y="1022"/>
                  <a:pt x="220" y="1022"/>
                </a:cubicBezTo>
                <a:cubicBezTo>
                  <a:pt x="222" y="1022"/>
                  <a:pt x="224" y="1021"/>
                  <a:pt x="226" y="1020"/>
                </a:cubicBezTo>
                <a:cubicBezTo>
                  <a:pt x="224" y="1021"/>
                  <a:pt x="222" y="1022"/>
                  <a:pt x="220" y="1024"/>
                </a:cubicBezTo>
                <a:cubicBezTo>
                  <a:pt x="219" y="1024"/>
                  <a:pt x="220" y="1025"/>
                  <a:pt x="220" y="1025"/>
                </a:cubicBezTo>
                <a:cubicBezTo>
                  <a:pt x="224" y="1023"/>
                  <a:pt x="227" y="1021"/>
                  <a:pt x="231" y="1020"/>
                </a:cubicBezTo>
                <a:cubicBezTo>
                  <a:pt x="228" y="1021"/>
                  <a:pt x="226" y="1023"/>
                  <a:pt x="223" y="1025"/>
                </a:cubicBezTo>
                <a:cubicBezTo>
                  <a:pt x="223" y="1025"/>
                  <a:pt x="223" y="1026"/>
                  <a:pt x="223" y="1026"/>
                </a:cubicBezTo>
                <a:cubicBezTo>
                  <a:pt x="224" y="1026"/>
                  <a:pt x="225" y="1026"/>
                  <a:pt x="226" y="1025"/>
                </a:cubicBezTo>
                <a:cubicBezTo>
                  <a:pt x="227" y="1025"/>
                  <a:pt x="227" y="1024"/>
                  <a:pt x="226" y="1024"/>
                </a:cubicBezTo>
                <a:cubicBezTo>
                  <a:pt x="228" y="1023"/>
                  <a:pt x="230" y="1021"/>
                  <a:pt x="232" y="1020"/>
                </a:cubicBezTo>
                <a:cubicBezTo>
                  <a:pt x="233" y="1020"/>
                  <a:pt x="234" y="1021"/>
                  <a:pt x="235" y="1021"/>
                </a:cubicBezTo>
                <a:cubicBezTo>
                  <a:pt x="230" y="1024"/>
                  <a:pt x="226" y="1026"/>
                  <a:pt x="222" y="1029"/>
                </a:cubicBezTo>
                <a:cubicBezTo>
                  <a:pt x="220" y="1026"/>
                  <a:pt x="217" y="1024"/>
                  <a:pt x="215" y="1021"/>
                </a:cubicBezTo>
                <a:close/>
                <a:moveTo>
                  <a:pt x="233" y="1019"/>
                </a:moveTo>
                <a:cubicBezTo>
                  <a:pt x="233" y="1019"/>
                  <a:pt x="233" y="1019"/>
                  <a:pt x="234" y="1019"/>
                </a:cubicBezTo>
                <a:cubicBezTo>
                  <a:pt x="234" y="1018"/>
                  <a:pt x="234" y="1018"/>
                  <a:pt x="233" y="1018"/>
                </a:cubicBezTo>
                <a:cubicBezTo>
                  <a:pt x="233" y="1018"/>
                  <a:pt x="232" y="1018"/>
                  <a:pt x="232" y="1018"/>
                </a:cubicBezTo>
                <a:cubicBezTo>
                  <a:pt x="231" y="1017"/>
                  <a:pt x="230" y="1016"/>
                  <a:pt x="229" y="1015"/>
                </a:cubicBezTo>
                <a:cubicBezTo>
                  <a:pt x="229" y="1015"/>
                  <a:pt x="229" y="1015"/>
                  <a:pt x="229" y="1014"/>
                </a:cubicBezTo>
                <a:cubicBezTo>
                  <a:pt x="230" y="1014"/>
                  <a:pt x="229" y="1013"/>
                  <a:pt x="229" y="1014"/>
                </a:cubicBezTo>
                <a:cubicBezTo>
                  <a:pt x="228" y="1014"/>
                  <a:pt x="228" y="1014"/>
                  <a:pt x="227" y="1014"/>
                </a:cubicBezTo>
                <a:cubicBezTo>
                  <a:pt x="227" y="1014"/>
                  <a:pt x="227" y="1014"/>
                  <a:pt x="227" y="1014"/>
                </a:cubicBezTo>
                <a:cubicBezTo>
                  <a:pt x="229" y="1013"/>
                  <a:pt x="230" y="1013"/>
                  <a:pt x="231" y="1012"/>
                </a:cubicBezTo>
                <a:cubicBezTo>
                  <a:pt x="231" y="1012"/>
                  <a:pt x="232" y="1012"/>
                  <a:pt x="232" y="1013"/>
                </a:cubicBezTo>
                <a:cubicBezTo>
                  <a:pt x="232" y="1013"/>
                  <a:pt x="231" y="1013"/>
                  <a:pt x="231" y="1013"/>
                </a:cubicBezTo>
                <a:cubicBezTo>
                  <a:pt x="231" y="1013"/>
                  <a:pt x="231" y="1014"/>
                  <a:pt x="232" y="1014"/>
                </a:cubicBezTo>
                <a:cubicBezTo>
                  <a:pt x="232" y="1014"/>
                  <a:pt x="232" y="1014"/>
                  <a:pt x="233" y="1014"/>
                </a:cubicBezTo>
                <a:cubicBezTo>
                  <a:pt x="234" y="1016"/>
                  <a:pt x="236" y="1018"/>
                  <a:pt x="238" y="1020"/>
                </a:cubicBezTo>
                <a:cubicBezTo>
                  <a:pt x="237" y="1020"/>
                  <a:pt x="236" y="1021"/>
                  <a:pt x="235" y="1021"/>
                </a:cubicBezTo>
                <a:cubicBezTo>
                  <a:pt x="234" y="1021"/>
                  <a:pt x="233" y="1020"/>
                  <a:pt x="233" y="1019"/>
                </a:cubicBezTo>
                <a:close/>
                <a:moveTo>
                  <a:pt x="239" y="1020"/>
                </a:moveTo>
                <a:cubicBezTo>
                  <a:pt x="240" y="1021"/>
                  <a:pt x="241" y="1022"/>
                  <a:pt x="242" y="1023"/>
                </a:cubicBezTo>
                <a:cubicBezTo>
                  <a:pt x="241" y="1024"/>
                  <a:pt x="240" y="1024"/>
                  <a:pt x="239" y="1025"/>
                </a:cubicBezTo>
                <a:cubicBezTo>
                  <a:pt x="238" y="1024"/>
                  <a:pt x="237" y="1023"/>
                  <a:pt x="235" y="1022"/>
                </a:cubicBezTo>
                <a:cubicBezTo>
                  <a:pt x="236" y="1021"/>
                  <a:pt x="238" y="1020"/>
                  <a:pt x="239" y="1020"/>
                </a:cubicBezTo>
                <a:close/>
                <a:moveTo>
                  <a:pt x="243" y="1023"/>
                </a:moveTo>
                <a:cubicBezTo>
                  <a:pt x="243" y="1023"/>
                  <a:pt x="243" y="1023"/>
                  <a:pt x="243" y="1023"/>
                </a:cubicBezTo>
                <a:cubicBezTo>
                  <a:pt x="242" y="1025"/>
                  <a:pt x="242" y="1026"/>
                  <a:pt x="241" y="1027"/>
                </a:cubicBezTo>
                <a:cubicBezTo>
                  <a:pt x="241" y="1026"/>
                  <a:pt x="240" y="1026"/>
                  <a:pt x="240" y="1025"/>
                </a:cubicBezTo>
                <a:cubicBezTo>
                  <a:pt x="241" y="1025"/>
                  <a:pt x="242" y="1024"/>
                  <a:pt x="243" y="1023"/>
                </a:cubicBezTo>
                <a:close/>
                <a:moveTo>
                  <a:pt x="243" y="1024"/>
                </a:moveTo>
                <a:cubicBezTo>
                  <a:pt x="244" y="1024"/>
                  <a:pt x="244" y="1025"/>
                  <a:pt x="245" y="1025"/>
                </a:cubicBezTo>
                <a:cubicBezTo>
                  <a:pt x="244" y="1026"/>
                  <a:pt x="243" y="1027"/>
                  <a:pt x="243" y="1028"/>
                </a:cubicBezTo>
                <a:cubicBezTo>
                  <a:pt x="242" y="1028"/>
                  <a:pt x="242" y="1027"/>
                  <a:pt x="242" y="1027"/>
                </a:cubicBezTo>
                <a:cubicBezTo>
                  <a:pt x="242" y="1026"/>
                  <a:pt x="243" y="1025"/>
                  <a:pt x="243" y="1024"/>
                </a:cubicBezTo>
                <a:close/>
                <a:moveTo>
                  <a:pt x="238" y="968"/>
                </a:moveTo>
                <a:cubicBezTo>
                  <a:pt x="236" y="969"/>
                  <a:pt x="235" y="970"/>
                  <a:pt x="234" y="971"/>
                </a:cubicBezTo>
                <a:cubicBezTo>
                  <a:pt x="233" y="972"/>
                  <a:pt x="232" y="972"/>
                  <a:pt x="231" y="973"/>
                </a:cubicBezTo>
                <a:cubicBezTo>
                  <a:pt x="233" y="970"/>
                  <a:pt x="237" y="969"/>
                  <a:pt x="239" y="967"/>
                </a:cubicBezTo>
                <a:cubicBezTo>
                  <a:pt x="240" y="966"/>
                  <a:pt x="239" y="965"/>
                  <a:pt x="239" y="966"/>
                </a:cubicBezTo>
                <a:cubicBezTo>
                  <a:pt x="236" y="967"/>
                  <a:pt x="234" y="969"/>
                  <a:pt x="231" y="971"/>
                </a:cubicBezTo>
                <a:cubicBezTo>
                  <a:pt x="230" y="972"/>
                  <a:pt x="228" y="973"/>
                  <a:pt x="230" y="971"/>
                </a:cubicBezTo>
                <a:cubicBezTo>
                  <a:pt x="231" y="969"/>
                  <a:pt x="233" y="968"/>
                  <a:pt x="235" y="967"/>
                </a:cubicBezTo>
                <a:cubicBezTo>
                  <a:pt x="235" y="966"/>
                  <a:pt x="235" y="965"/>
                  <a:pt x="234" y="966"/>
                </a:cubicBezTo>
                <a:cubicBezTo>
                  <a:pt x="232" y="967"/>
                  <a:pt x="230" y="968"/>
                  <a:pt x="227" y="970"/>
                </a:cubicBezTo>
                <a:cubicBezTo>
                  <a:pt x="229" y="968"/>
                  <a:pt x="230" y="967"/>
                  <a:pt x="231" y="966"/>
                </a:cubicBezTo>
                <a:cubicBezTo>
                  <a:pt x="232" y="965"/>
                  <a:pt x="231" y="965"/>
                  <a:pt x="231" y="965"/>
                </a:cubicBezTo>
                <a:cubicBezTo>
                  <a:pt x="229" y="966"/>
                  <a:pt x="228" y="967"/>
                  <a:pt x="226" y="968"/>
                </a:cubicBezTo>
                <a:cubicBezTo>
                  <a:pt x="227" y="967"/>
                  <a:pt x="228" y="966"/>
                  <a:pt x="229" y="965"/>
                </a:cubicBezTo>
                <a:cubicBezTo>
                  <a:pt x="229" y="965"/>
                  <a:pt x="229" y="965"/>
                  <a:pt x="229" y="965"/>
                </a:cubicBezTo>
                <a:cubicBezTo>
                  <a:pt x="234" y="965"/>
                  <a:pt x="240" y="964"/>
                  <a:pt x="245" y="964"/>
                </a:cubicBezTo>
                <a:cubicBezTo>
                  <a:pt x="241" y="968"/>
                  <a:pt x="237" y="971"/>
                  <a:pt x="232" y="974"/>
                </a:cubicBezTo>
                <a:cubicBezTo>
                  <a:pt x="234" y="973"/>
                  <a:pt x="236" y="971"/>
                  <a:pt x="238" y="969"/>
                </a:cubicBezTo>
                <a:cubicBezTo>
                  <a:pt x="239" y="969"/>
                  <a:pt x="238" y="968"/>
                  <a:pt x="238" y="968"/>
                </a:cubicBezTo>
                <a:close/>
                <a:moveTo>
                  <a:pt x="218" y="964"/>
                </a:moveTo>
                <a:cubicBezTo>
                  <a:pt x="218" y="964"/>
                  <a:pt x="218" y="964"/>
                  <a:pt x="218" y="964"/>
                </a:cubicBezTo>
                <a:cubicBezTo>
                  <a:pt x="218" y="964"/>
                  <a:pt x="219" y="964"/>
                  <a:pt x="219" y="964"/>
                </a:cubicBezTo>
                <a:cubicBezTo>
                  <a:pt x="219" y="964"/>
                  <a:pt x="219" y="964"/>
                  <a:pt x="219" y="964"/>
                </a:cubicBezTo>
                <a:cubicBezTo>
                  <a:pt x="219" y="964"/>
                  <a:pt x="218" y="964"/>
                  <a:pt x="218" y="964"/>
                </a:cubicBezTo>
                <a:close/>
                <a:moveTo>
                  <a:pt x="216" y="961"/>
                </a:moveTo>
                <a:cubicBezTo>
                  <a:pt x="216" y="961"/>
                  <a:pt x="216" y="961"/>
                  <a:pt x="216" y="961"/>
                </a:cubicBezTo>
                <a:cubicBezTo>
                  <a:pt x="216" y="961"/>
                  <a:pt x="216" y="961"/>
                  <a:pt x="216" y="961"/>
                </a:cubicBezTo>
                <a:cubicBezTo>
                  <a:pt x="214" y="962"/>
                  <a:pt x="211" y="962"/>
                  <a:pt x="209" y="962"/>
                </a:cubicBezTo>
                <a:cubicBezTo>
                  <a:pt x="209" y="961"/>
                  <a:pt x="209" y="961"/>
                  <a:pt x="209" y="961"/>
                </a:cubicBezTo>
                <a:cubicBezTo>
                  <a:pt x="211" y="959"/>
                  <a:pt x="213" y="958"/>
                  <a:pt x="216" y="956"/>
                </a:cubicBezTo>
                <a:cubicBezTo>
                  <a:pt x="216" y="957"/>
                  <a:pt x="216" y="957"/>
                  <a:pt x="216" y="957"/>
                </a:cubicBezTo>
                <a:cubicBezTo>
                  <a:pt x="216" y="958"/>
                  <a:pt x="217" y="958"/>
                  <a:pt x="217" y="957"/>
                </a:cubicBezTo>
                <a:cubicBezTo>
                  <a:pt x="217" y="957"/>
                  <a:pt x="217" y="956"/>
                  <a:pt x="217" y="956"/>
                </a:cubicBezTo>
                <a:cubicBezTo>
                  <a:pt x="217" y="956"/>
                  <a:pt x="217" y="955"/>
                  <a:pt x="217" y="955"/>
                </a:cubicBezTo>
                <a:cubicBezTo>
                  <a:pt x="218" y="957"/>
                  <a:pt x="220" y="958"/>
                  <a:pt x="222" y="960"/>
                </a:cubicBezTo>
                <a:cubicBezTo>
                  <a:pt x="222" y="960"/>
                  <a:pt x="223" y="960"/>
                  <a:pt x="222" y="959"/>
                </a:cubicBezTo>
                <a:cubicBezTo>
                  <a:pt x="221" y="958"/>
                  <a:pt x="219" y="956"/>
                  <a:pt x="218" y="955"/>
                </a:cubicBezTo>
                <a:cubicBezTo>
                  <a:pt x="220" y="953"/>
                  <a:pt x="222" y="952"/>
                  <a:pt x="224" y="950"/>
                </a:cubicBezTo>
                <a:cubicBezTo>
                  <a:pt x="224" y="953"/>
                  <a:pt x="224" y="957"/>
                  <a:pt x="225" y="960"/>
                </a:cubicBezTo>
                <a:cubicBezTo>
                  <a:pt x="224" y="960"/>
                  <a:pt x="223" y="961"/>
                  <a:pt x="223" y="961"/>
                </a:cubicBezTo>
                <a:cubicBezTo>
                  <a:pt x="221" y="961"/>
                  <a:pt x="219" y="961"/>
                  <a:pt x="216" y="961"/>
                </a:cubicBezTo>
                <a:cubicBezTo>
                  <a:pt x="216" y="961"/>
                  <a:pt x="216" y="961"/>
                  <a:pt x="216" y="961"/>
                </a:cubicBezTo>
                <a:close/>
                <a:moveTo>
                  <a:pt x="203" y="963"/>
                </a:moveTo>
                <a:cubicBezTo>
                  <a:pt x="203" y="963"/>
                  <a:pt x="203" y="963"/>
                  <a:pt x="202" y="963"/>
                </a:cubicBezTo>
                <a:cubicBezTo>
                  <a:pt x="203" y="963"/>
                  <a:pt x="203" y="963"/>
                  <a:pt x="204" y="963"/>
                </a:cubicBezTo>
                <a:cubicBezTo>
                  <a:pt x="203" y="963"/>
                  <a:pt x="203" y="963"/>
                  <a:pt x="203" y="963"/>
                </a:cubicBezTo>
                <a:close/>
                <a:moveTo>
                  <a:pt x="202" y="962"/>
                </a:moveTo>
                <a:cubicBezTo>
                  <a:pt x="202" y="962"/>
                  <a:pt x="202" y="962"/>
                  <a:pt x="201" y="962"/>
                </a:cubicBezTo>
                <a:cubicBezTo>
                  <a:pt x="203" y="961"/>
                  <a:pt x="204" y="960"/>
                  <a:pt x="205" y="960"/>
                </a:cubicBezTo>
                <a:cubicBezTo>
                  <a:pt x="206" y="960"/>
                  <a:pt x="205" y="959"/>
                  <a:pt x="205" y="959"/>
                </a:cubicBezTo>
                <a:cubicBezTo>
                  <a:pt x="204" y="960"/>
                  <a:pt x="202" y="961"/>
                  <a:pt x="201" y="961"/>
                </a:cubicBezTo>
                <a:cubicBezTo>
                  <a:pt x="201" y="961"/>
                  <a:pt x="200" y="960"/>
                  <a:pt x="200" y="960"/>
                </a:cubicBezTo>
                <a:cubicBezTo>
                  <a:pt x="201" y="959"/>
                  <a:pt x="202" y="958"/>
                  <a:pt x="204" y="957"/>
                </a:cubicBezTo>
                <a:cubicBezTo>
                  <a:pt x="205" y="958"/>
                  <a:pt x="206" y="959"/>
                  <a:pt x="207" y="960"/>
                </a:cubicBezTo>
                <a:cubicBezTo>
                  <a:pt x="207" y="960"/>
                  <a:pt x="208" y="960"/>
                  <a:pt x="207" y="959"/>
                </a:cubicBezTo>
                <a:cubicBezTo>
                  <a:pt x="206" y="958"/>
                  <a:pt x="205" y="957"/>
                  <a:pt x="205" y="957"/>
                </a:cubicBezTo>
                <a:cubicBezTo>
                  <a:pt x="206" y="956"/>
                  <a:pt x="207" y="955"/>
                  <a:pt x="208" y="954"/>
                </a:cubicBezTo>
                <a:cubicBezTo>
                  <a:pt x="208" y="956"/>
                  <a:pt x="208" y="958"/>
                  <a:pt x="208" y="960"/>
                </a:cubicBezTo>
                <a:cubicBezTo>
                  <a:pt x="207" y="961"/>
                  <a:pt x="206" y="962"/>
                  <a:pt x="204" y="962"/>
                </a:cubicBezTo>
                <a:cubicBezTo>
                  <a:pt x="204" y="962"/>
                  <a:pt x="203" y="962"/>
                  <a:pt x="202" y="962"/>
                </a:cubicBezTo>
                <a:close/>
                <a:moveTo>
                  <a:pt x="197" y="961"/>
                </a:moveTo>
                <a:cubicBezTo>
                  <a:pt x="197" y="961"/>
                  <a:pt x="197" y="960"/>
                  <a:pt x="198" y="960"/>
                </a:cubicBezTo>
                <a:cubicBezTo>
                  <a:pt x="198" y="960"/>
                  <a:pt x="198" y="960"/>
                  <a:pt x="198" y="960"/>
                </a:cubicBezTo>
                <a:cubicBezTo>
                  <a:pt x="197" y="961"/>
                  <a:pt x="196" y="962"/>
                  <a:pt x="195" y="962"/>
                </a:cubicBezTo>
                <a:cubicBezTo>
                  <a:pt x="196" y="962"/>
                  <a:pt x="196" y="961"/>
                  <a:pt x="197" y="961"/>
                </a:cubicBezTo>
                <a:close/>
                <a:moveTo>
                  <a:pt x="199" y="961"/>
                </a:moveTo>
                <a:cubicBezTo>
                  <a:pt x="199" y="961"/>
                  <a:pt x="200" y="961"/>
                  <a:pt x="200" y="962"/>
                </a:cubicBezTo>
                <a:cubicBezTo>
                  <a:pt x="199" y="962"/>
                  <a:pt x="199" y="962"/>
                  <a:pt x="198" y="963"/>
                </a:cubicBezTo>
                <a:cubicBezTo>
                  <a:pt x="197" y="963"/>
                  <a:pt x="196" y="963"/>
                  <a:pt x="195" y="963"/>
                </a:cubicBezTo>
                <a:cubicBezTo>
                  <a:pt x="196" y="962"/>
                  <a:pt x="198" y="961"/>
                  <a:pt x="199" y="961"/>
                </a:cubicBezTo>
                <a:close/>
                <a:moveTo>
                  <a:pt x="200" y="962"/>
                </a:moveTo>
                <a:cubicBezTo>
                  <a:pt x="201" y="962"/>
                  <a:pt x="201" y="962"/>
                  <a:pt x="201" y="963"/>
                </a:cubicBezTo>
                <a:cubicBezTo>
                  <a:pt x="200" y="963"/>
                  <a:pt x="200" y="963"/>
                  <a:pt x="199" y="963"/>
                </a:cubicBezTo>
                <a:cubicBezTo>
                  <a:pt x="200" y="962"/>
                  <a:pt x="200" y="962"/>
                  <a:pt x="200" y="962"/>
                </a:cubicBezTo>
                <a:close/>
                <a:moveTo>
                  <a:pt x="201" y="943"/>
                </a:moveTo>
                <a:cubicBezTo>
                  <a:pt x="201" y="943"/>
                  <a:pt x="202" y="942"/>
                  <a:pt x="203" y="942"/>
                </a:cubicBezTo>
                <a:cubicBezTo>
                  <a:pt x="203" y="942"/>
                  <a:pt x="203" y="942"/>
                  <a:pt x="203" y="942"/>
                </a:cubicBezTo>
                <a:cubicBezTo>
                  <a:pt x="205" y="943"/>
                  <a:pt x="206" y="945"/>
                  <a:pt x="208" y="946"/>
                </a:cubicBezTo>
                <a:cubicBezTo>
                  <a:pt x="208" y="949"/>
                  <a:pt x="208" y="951"/>
                  <a:pt x="208" y="953"/>
                </a:cubicBezTo>
                <a:cubicBezTo>
                  <a:pt x="207" y="954"/>
                  <a:pt x="205" y="955"/>
                  <a:pt x="204" y="956"/>
                </a:cubicBezTo>
                <a:cubicBezTo>
                  <a:pt x="203" y="955"/>
                  <a:pt x="203" y="955"/>
                  <a:pt x="202" y="954"/>
                </a:cubicBezTo>
                <a:cubicBezTo>
                  <a:pt x="201" y="951"/>
                  <a:pt x="201" y="947"/>
                  <a:pt x="201" y="943"/>
                </a:cubicBezTo>
                <a:close/>
                <a:moveTo>
                  <a:pt x="201" y="953"/>
                </a:moveTo>
                <a:cubicBezTo>
                  <a:pt x="199" y="951"/>
                  <a:pt x="197" y="949"/>
                  <a:pt x="195" y="948"/>
                </a:cubicBezTo>
                <a:cubicBezTo>
                  <a:pt x="197" y="947"/>
                  <a:pt x="198" y="945"/>
                  <a:pt x="200" y="944"/>
                </a:cubicBezTo>
                <a:cubicBezTo>
                  <a:pt x="200" y="947"/>
                  <a:pt x="200" y="950"/>
                  <a:pt x="201" y="953"/>
                </a:cubicBezTo>
                <a:close/>
                <a:moveTo>
                  <a:pt x="223" y="933"/>
                </a:moveTo>
                <a:cubicBezTo>
                  <a:pt x="223" y="933"/>
                  <a:pt x="223" y="932"/>
                  <a:pt x="223" y="932"/>
                </a:cubicBezTo>
                <a:cubicBezTo>
                  <a:pt x="225" y="934"/>
                  <a:pt x="226" y="935"/>
                  <a:pt x="228" y="937"/>
                </a:cubicBezTo>
                <a:cubicBezTo>
                  <a:pt x="227" y="938"/>
                  <a:pt x="227" y="938"/>
                  <a:pt x="226" y="939"/>
                </a:cubicBezTo>
                <a:cubicBezTo>
                  <a:pt x="225" y="939"/>
                  <a:pt x="224" y="939"/>
                  <a:pt x="224" y="939"/>
                </a:cubicBezTo>
                <a:cubicBezTo>
                  <a:pt x="223" y="937"/>
                  <a:pt x="223" y="935"/>
                  <a:pt x="223" y="933"/>
                </a:cubicBezTo>
                <a:close/>
                <a:moveTo>
                  <a:pt x="232" y="926"/>
                </a:moveTo>
                <a:cubicBezTo>
                  <a:pt x="233" y="927"/>
                  <a:pt x="235" y="929"/>
                  <a:pt x="236" y="931"/>
                </a:cubicBezTo>
                <a:cubicBezTo>
                  <a:pt x="234" y="932"/>
                  <a:pt x="232" y="934"/>
                  <a:pt x="231" y="935"/>
                </a:cubicBezTo>
                <a:cubicBezTo>
                  <a:pt x="231" y="932"/>
                  <a:pt x="231" y="928"/>
                  <a:pt x="232" y="926"/>
                </a:cubicBezTo>
                <a:close/>
                <a:moveTo>
                  <a:pt x="237" y="932"/>
                </a:moveTo>
                <a:cubicBezTo>
                  <a:pt x="238" y="933"/>
                  <a:pt x="239" y="934"/>
                  <a:pt x="240" y="935"/>
                </a:cubicBezTo>
                <a:cubicBezTo>
                  <a:pt x="240" y="936"/>
                  <a:pt x="240" y="936"/>
                  <a:pt x="240" y="937"/>
                </a:cubicBezTo>
                <a:cubicBezTo>
                  <a:pt x="239" y="937"/>
                  <a:pt x="239" y="938"/>
                  <a:pt x="238" y="938"/>
                </a:cubicBezTo>
                <a:cubicBezTo>
                  <a:pt x="236" y="938"/>
                  <a:pt x="233" y="939"/>
                  <a:pt x="231" y="939"/>
                </a:cubicBezTo>
                <a:cubicBezTo>
                  <a:pt x="231" y="939"/>
                  <a:pt x="231" y="938"/>
                  <a:pt x="231" y="938"/>
                </a:cubicBezTo>
                <a:cubicBezTo>
                  <a:pt x="231" y="938"/>
                  <a:pt x="231" y="937"/>
                  <a:pt x="231" y="936"/>
                </a:cubicBezTo>
                <a:cubicBezTo>
                  <a:pt x="233" y="935"/>
                  <a:pt x="235" y="933"/>
                  <a:pt x="237" y="932"/>
                </a:cubicBezTo>
                <a:close/>
                <a:moveTo>
                  <a:pt x="242" y="926"/>
                </a:moveTo>
                <a:cubicBezTo>
                  <a:pt x="242" y="925"/>
                  <a:pt x="242" y="924"/>
                  <a:pt x="242" y="923"/>
                </a:cubicBezTo>
                <a:cubicBezTo>
                  <a:pt x="242" y="924"/>
                  <a:pt x="243" y="924"/>
                  <a:pt x="243" y="925"/>
                </a:cubicBezTo>
                <a:cubicBezTo>
                  <a:pt x="243" y="925"/>
                  <a:pt x="243" y="926"/>
                  <a:pt x="242" y="926"/>
                </a:cubicBezTo>
                <a:close/>
                <a:moveTo>
                  <a:pt x="241" y="926"/>
                </a:moveTo>
                <a:cubicBezTo>
                  <a:pt x="241" y="926"/>
                  <a:pt x="242" y="926"/>
                  <a:pt x="242" y="926"/>
                </a:cubicBezTo>
                <a:cubicBezTo>
                  <a:pt x="241" y="927"/>
                  <a:pt x="241" y="927"/>
                  <a:pt x="241" y="927"/>
                </a:cubicBezTo>
                <a:cubicBezTo>
                  <a:pt x="241" y="927"/>
                  <a:pt x="241" y="926"/>
                  <a:pt x="241" y="926"/>
                </a:cubicBezTo>
                <a:cubicBezTo>
                  <a:pt x="241" y="920"/>
                  <a:pt x="241" y="924"/>
                  <a:pt x="241" y="926"/>
                </a:cubicBezTo>
                <a:close/>
                <a:moveTo>
                  <a:pt x="244" y="926"/>
                </a:moveTo>
                <a:cubicBezTo>
                  <a:pt x="246" y="927"/>
                  <a:pt x="248" y="929"/>
                  <a:pt x="250" y="930"/>
                </a:cubicBezTo>
                <a:cubicBezTo>
                  <a:pt x="247" y="932"/>
                  <a:pt x="244" y="934"/>
                  <a:pt x="242" y="936"/>
                </a:cubicBezTo>
                <a:cubicBezTo>
                  <a:pt x="241" y="935"/>
                  <a:pt x="241" y="935"/>
                  <a:pt x="241" y="935"/>
                </a:cubicBezTo>
                <a:cubicBezTo>
                  <a:pt x="241" y="933"/>
                  <a:pt x="241" y="930"/>
                  <a:pt x="241" y="928"/>
                </a:cubicBezTo>
                <a:cubicBezTo>
                  <a:pt x="242" y="927"/>
                  <a:pt x="243" y="927"/>
                  <a:pt x="244" y="926"/>
                </a:cubicBezTo>
                <a:close/>
                <a:moveTo>
                  <a:pt x="254" y="929"/>
                </a:moveTo>
                <a:cubicBezTo>
                  <a:pt x="254" y="929"/>
                  <a:pt x="255" y="929"/>
                  <a:pt x="255" y="929"/>
                </a:cubicBezTo>
                <a:cubicBezTo>
                  <a:pt x="255" y="929"/>
                  <a:pt x="255" y="928"/>
                  <a:pt x="255" y="928"/>
                </a:cubicBezTo>
                <a:cubicBezTo>
                  <a:pt x="257" y="927"/>
                  <a:pt x="260" y="926"/>
                  <a:pt x="262" y="925"/>
                </a:cubicBezTo>
                <a:cubicBezTo>
                  <a:pt x="261" y="927"/>
                  <a:pt x="261" y="930"/>
                  <a:pt x="261" y="933"/>
                </a:cubicBezTo>
                <a:cubicBezTo>
                  <a:pt x="260" y="934"/>
                  <a:pt x="258" y="935"/>
                  <a:pt x="257" y="936"/>
                </a:cubicBezTo>
                <a:cubicBezTo>
                  <a:pt x="257" y="935"/>
                  <a:pt x="256" y="935"/>
                  <a:pt x="256" y="934"/>
                </a:cubicBezTo>
                <a:cubicBezTo>
                  <a:pt x="255" y="934"/>
                  <a:pt x="255" y="933"/>
                  <a:pt x="253" y="932"/>
                </a:cubicBezTo>
                <a:cubicBezTo>
                  <a:pt x="253" y="932"/>
                  <a:pt x="253" y="932"/>
                  <a:pt x="253" y="932"/>
                </a:cubicBezTo>
                <a:cubicBezTo>
                  <a:pt x="253" y="932"/>
                  <a:pt x="254" y="930"/>
                  <a:pt x="254" y="929"/>
                </a:cubicBezTo>
                <a:cubicBezTo>
                  <a:pt x="254" y="929"/>
                  <a:pt x="254" y="929"/>
                  <a:pt x="254" y="929"/>
                </a:cubicBezTo>
                <a:close/>
                <a:moveTo>
                  <a:pt x="254" y="928"/>
                </a:moveTo>
                <a:cubicBezTo>
                  <a:pt x="254" y="926"/>
                  <a:pt x="254" y="926"/>
                  <a:pt x="254" y="928"/>
                </a:cubicBezTo>
                <a:cubicBezTo>
                  <a:pt x="254" y="928"/>
                  <a:pt x="254" y="928"/>
                  <a:pt x="254" y="928"/>
                </a:cubicBezTo>
                <a:close/>
                <a:moveTo>
                  <a:pt x="260" y="918"/>
                </a:moveTo>
                <a:cubicBezTo>
                  <a:pt x="260" y="918"/>
                  <a:pt x="259" y="918"/>
                  <a:pt x="259" y="919"/>
                </a:cubicBezTo>
                <a:cubicBezTo>
                  <a:pt x="250" y="919"/>
                  <a:pt x="241" y="919"/>
                  <a:pt x="232" y="918"/>
                </a:cubicBezTo>
                <a:cubicBezTo>
                  <a:pt x="233" y="918"/>
                  <a:pt x="233" y="918"/>
                  <a:pt x="233" y="918"/>
                </a:cubicBezTo>
                <a:cubicBezTo>
                  <a:pt x="247" y="918"/>
                  <a:pt x="260" y="918"/>
                  <a:pt x="273" y="918"/>
                </a:cubicBezTo>
                <a:cubicBezTo>
                  <a:pt x="274" y="918"/>
                  <a:pt x="274" y="918"/>
                  <a:pt x="274" y="918"/>
                </a:cubicBezTo>
                <a:cubicBezTo>
                  <a:pt x="269" y="919"/>
                  <a:pt x="265" y="919"/>
                  <a:pt x="260" y="919"/>
                </a:cubicBezTo>
                <a:cubicBezTo>
                  <a:pt x="260" y="919"/>
                  <a:pt x="260" y="918"/>
                  <a:pt x="260" y="918"/>
                </a:cubicBezTo>
                <a:close/>
                <a:moveTo>
                  <a:pt x="241" y="914"/>
                </a:moveTo>
                <a:cubicBezTo>
                  <a:pt x="241" y="915"/>
                  <a:pt x="241" y="915"/>
                  <a:pt x="241" y="915"/>
                </a:cubicBezTo>
                <a:cubicBezTo>
                  <a:pt x="241" y="915"/>
                  <a:pt x="242" y="915"/>
                  <a:pt x="242" y="914"/>
                </a:cubicBezTo>
                <a:cubicBezTo>
                  <a:pt x="245" y="914"/>
                  <a:pt x="248" y="914"/>
                  <a:pt x="251" y="914"/>
                </a:cubicBezTo>
                <a:cubicBezTo>
                  <a:pt x="246" y="915"/>
                  <a:pt x="241" y="915"/>
                  <a:pt x="237" y="916"/>
                </a:cubicBezTo>
                <a:cubicBezTo>
                  <a:pt x="237" y="915"/>
                  <a:pt x="238" y="915"/>
                  <a:pt x="238" y="914"/>
                </a:cubicBezTo>
                <a:cubicBezTo>
                  <a:pt x="239" y="914"/>
                  <a:pt x="240" y="914"/>
                  <a:pt x="241" y="914"/>
                </a:cubicBezTo>
                <a:close/>
                <a:moveTo>
                  <a:pt x="258" y="898"/>
                </a:moveTo>
                <a:cubicBezTo>
                  <a:pt x="254" y="901"/>
                  <a:pt x="250" y="904"/>
                  <a:pt x="246" y="906"/>
                </a:cubicBezTo>
                <a:cubicBezTo>
                  <a:pt x="243" y="907"/>
                  <a:pt x="241" y="908"/>
                  <a:pt x="239" y="909"/>
                </a:cubicBezTo>
                <a:cubicBezTo>
                  <a:pt x="239" y="909"/>
                  <a:pt x="239" y="908"/>
                  <a:pt x="238" y="908"/>
                </a:cubicBezTo>
                <a:cubicBezTo>
                  <a:pt x="242" y="906"/>
                  <a:pt x="246" y="904"/>
                  <a:pt x="250" y="902"/>
                </a:cubicBezTo>
                <a:cubicBezTo>
                  <a:pt x="250" y="902"/>
                  <a:pt x="250" y="902"/>
                  <a:pt x="251" y="902"/>
                </a:cubicBezTo>
                <a:cubicBezTo>
                  <a:pt x="253" y="900"/>
                  <a:pt x="255" y="899"/>
                  <a:pt x="257" y="898"/>
                </a:cubicBezTo>
                <a:cubicBezTo>
                  <a:pt x="257" y="897"/>
                  <a:pt x="258" y="897"/>
                  <a:pt x="259" y="897"/>
                </a:cubicBezTo>
                <a:cubicBezTo>
                  <a:pt x="259" y="897"/>
                  <a:pt x="259" y="896"/>
                  <a:pt x="259" y="896"/>
                </a:cubicBezTo>
                <a:cubicBezTo>
                  <a:pt x="261" y="895"/>
                  <a:pt x="263" y="894"/>
                  <a:pt x="265" y="893"/>
                </a:cubicBezTo>
                <a:cubicBezTo>
                  <a:pt x="267" y="892"/>
                  <a:pt x="270" y="890"/>
                  <a:pt x="273" y="889"/>
                </a:cubicBezTo>
                <a:cubicBezTo>
                  <a:pt x="274" y="889"/>
                  <a:pt x="276" y="889"/>
                  <a:pt x="277" y="889"/>
                </a:cubicBezTo>
                <a:cubicBezTo>
                  <a:pt x="268" y="896"/>
                  <a:pt x="256" y="901"/>
                  <a:pt x="247" y="908"/>
                </a:cubicBezTo>
                <a:cubicBezTo>
                  <a:pt x="246" y="909"/>
                  <a:pt x="247" y="909"/>
                  <a:pt x="247" y="909"/>
                </a:cubicBezTo>
                <a:cubicBezTo>
                  <a:pt x="260" y="904"/>
                  <a:pt x="270" y="895"/>
                  <a:pt x="283" y="889"/>
                </a:cubicBezTo>
                <a:cubicBezTo>
                  <a:pt x="283" y="889"/>
                  <a:pt x="283" y="889"/>
                  <a:pt x="283" y="889"/>
                </a:cubicBezTo>
                <a:cubicBezTo>
                  <a:pt x="284" y="889"/>
                  <a:pt x="284" y="889"/>
                  <a:pt x="285" y="889"/>
                </a:cubicBezTo>
                <a:cubicBezTo>
                  <a:pt x="284" y="890"/>
                  <a:pt x="283" y="892"/>
                  <a:pt x="282" y="894"/>
                </a:cubicBezTo>
                <a:cubicBezTo>
                  <a:pt x="282" y="894"/>
                  <a:pt x="283" y="894"/>
                  <a:pt x="283" y="894"/>
                </a:cubicBezTo>
                <a:cubicBezTo>
                  <a:pt x="283" y="895"/>
                  <a:pt x="282" y="896"/>
                  <a:pt x="282" y="898"/>
                </a:cubicBezTo>
                <a:cubicBezTo>
                  <a:pt x="278" y="899"/>
                  <a:pt x="274" y="902"/>
                  <a:pt x="270" y="904"/>
                </a:cubicBezTo>
                <a:cubicBezTo>
                  <a:pt x="267" y="906"/>
                  <a:pt x="264" y="909"/>
                  <a:pt x="262" y="913"/>
                </a:cubicBezTo>
                <a:cubicBezTo>
                  <a:pt x="262" y="913"/>
                  <a:pt x="262" y="913"/>
                  <a:pt x="263" y="913"/>
                </a:cubicBezTo>
                <a:cubicBezTo>
                  <a:pt x="262" y="913"/>
                  <a:pt x="262" y="913"/>
                  <a:pt x="262" y="913"/>
                </a:cubicBezTo>
                <a:cubicBezTo>
                  <a:pt x="255" y="913"/>
                  <a:pt x="248" y="913"/>
                  <a:pt x="241" y="913"/>
                </a:cubicBezTo>
                <a:cubicBezTo>
                  <a:pt x="240" y="912"/>
                  <a:pt x="240" y="911"/>
                  <a:pt x="239" y="910"/>
                </a:cubicBezTo>
                <a:cubicBezTo>
                  <a:pt x="241" y="910"/>
                  <a:pt x="243" y="909"/>
                  <a:pt x="245" y="908"/>
                </a:cubicBezTo>
                <a:cubicBezTo>
                  <a:pt x="250" y="905"/>
                  <a:pt x="254" y="902"/>
                  <a:pt x="259" y="899"/>
                </a:cubicBezTo>
                <a:cubicBezTo>
                  <a:pt x="259" y="899"/>
                  <a:pt x="259" y="898"/>
                  <a:pt x="258" y="898"/>
                </a:cubicBezTo>
                <a:close/>
                <a:moveTo>
                  <a:pt x="279" y="889"/>
                </a:moveTo>
                <a:cubicBezTo>
                  <a:pt x="280" y="889"/>
                  <a:pt x="280" y="889"/>
                  <a:pt x="281" y="889"/>
                </a:cubicBezTo>
                <a:cubicBezTo>
                  <a:pt x="276" y="891"/>
                  <a:pt x="271" y="894"/>
                  <a:pt x="267" y="897"/>
                </a:cubicBezTo>
                <a:cubicBezTo>
                  <a:pt x="261" y="901"/>
                  <a:pt x="254" y="904"/>
                  <a:pt x="249" y="908"/>
                </a:cubicBezTo>
                <a:cubicBezTo>
                  <a:pt x="259" y="901"/>
                  <a:pt x="269" y="896"/>
                  <a:pt x="279" y="889"/>
                </a:cubicBezTo>
                <a:close/>
                <a:moveTo>
                  <a:pt x="293" y="911"/>
                </a:moveTo>
                <a:cubicBezTo>
                  <a:pt x="292" y="912"/>
                  <a:pt x="292" y="912"/>
                  <a:pt x="292" y="913"/>
                </a:cubicBezTo>
                <a:cubicBezTo>
                  <a:pt x="292" y="913"/>
                  <a:pt x="292" y="913"/>
                  <a:pt x="292" y="913"/>
                </a:cubicBezTo>
                <a:cubicBezTo>
                  <a:pt x="292" y="913"/>
                  <a:pt x="292" y="913"/>
                  <a:pt x="291" y="913"/>
                </a:cubicBezTo>
                <a:cubicBezTo>
                  <a:pt x="292" y="912"/>
                  <a:pt x="292" y="912"/>
                  <a:pt x="292" y="911"/>
                </a:cubicBezTo>
                <a:cubicBezTo>
                  <a:pt x="292" y="911"/>
                  <a:pt x="292" y="911"/>
                  <a:pt x="293" y="911"/>
                </a:cubicBezTo>
                <a:close/>
                <a:moveTo>
                  <a:pt x="292" y="910"/>
                </a:moveTo>
                <a:cubicBezTo>
                  <a:pt x="293" y="910"/>
                  <a:pt x="293" y="909"/>
                  <a:pt x="293" y="908"/>
                </a:cubicBezTo>
                <a:cubicBezTo>
                  <a:pt x="293" y="909"/>
                  <a:pt x="293" y="910"/>
                  <a:pt x="293" y="910"/>
                </a:cubicBezTo>
                <a:cubicBezTo>
                  <a:pt x="293" y="910"/>
                  <a:pt x="292" y="910"/>
                  <a:pt x="292" y="910"/>
                </a:cubicBezTo>
                <a:close/>
                <a:moveTo>
                  <a:pt x="315" y="845"/>
                </a:moveTo>
                <a:cubicBezTo>
                  <a:pt x="317" y="837"/>
                  <a:pt x="319" y="829"/>
                  <a:pt x="322" y="822"/>
                </a:cubicBezTo>
                <a:cubicBezTo>
                  <a:pt x="323" y="819"/>
                  <a:pt x="324" y="816"/>
                  <a:pt x="325" y="813"/>
                </a:cubicBezTo>
                <a:cubicBezTo>
                  <a:pt x="325" y="813"/>
                  <a:pt x="325" y="813"/>
                  <a:pt x="325" y="813"/>
                </a:cubicBezTo>
                <a:cubicBezTo>
                  <a:pt x="325" y="815"/>
                  <a:pt x="324" y="817"/>
                  <a:pt x="324" y="819"/>
                </a:cubicBezTo>
                <a:cubicBezTo>
                  <a:pt x="324" y="819"/>
                  <a:pt x="325" y="819"/>
                  <a:pt x="325" y="819"/>
                </a:cubicBezTo>
                <a:cubicBezTo>
                  <a:pt x="325" y="817"/>
                  <a:pt x="326" y="816"/>
                  <a:pt x="326" y="814"/>
                </a:cubicBezTo>
                <a:cubicBezTo>
                  <a:pt x="326" y="815"/>
                  <a:pt x="326" y="815"/>
                  <a:pt x="326" y="815"/>
                </a:cubicBezTo>
                <a:cubicBezTo>
                  <a:pt x="325" y="817"/>
                  <a:pt x="324" y="820"/>
                  <a:pt x="324" y="823"/>
                </a:cubicBezTo>
                <a:cubicBezTo>
                  <a:pt x="323" y="823"/>
                  <a:pt x="323" y="824"/>
                  <a:pt x="322" y="824"/>
                </a:cubicBezTo>
                <a:cubicBezTo>
                  <a:pt x="322" y="825"/>
                  <a:pt x="322" y="825"/>
                  <a:pt x="323" y="825"/>
                </a:cubicBezTo>
                <a:cubicBezTo>
                  <a:pt x="320" y="833"/>
                  <a:pt x="317" y="840"/>
                  <a:pt x="315" y="848"/>
                </a:cubicBezTo>
                <a:cubicBezTo>
                  <a:pt x="314" y="849"/>
                  <a:pt x="314" y="849"/>
                  <a:pt x="313" y="850"/>
                </a:cubicBezTo>
                <a:cubicBezTo>
                  <a:pt x="313" y="849"/>
                  <a:pt x="313" y="849"/>
                  <a:pt x="313" y="849"/>
                </a:cubicBezTo>
                <a:cubicBezTo>
                  <a:pt x="314" y="847"/>
                  <a:pt x="314" y="846"/>
                  <a:pt x="315" y="845"/>
                </a:cubicBezTo>
                <a:close/>
                <a:moveTo>
                  <a:pt x="326" y="801"/>
                </a:moveTo>
                <a:cubicBezTo>
                  <a:pt x="326" y="801"/>
                  <a:pt x="326" y="801"/>
                  <a:pt x="326" y="801"/>
                </a:cubicBezTo>
                <a:cubicBezTo>
                  <a:pt x="326" y="801"/>
                  <a:pt x="327" y="801"/>
                  <a:pt x="327" y="802"/>
                </a:cubicBezTo>
                <a:cubicBezTo>
                  <a:pt x="326" y="802"/>
                  <a:pt x="326" y="802"/>
                  <a:pt x="325" y="802"/>
                </a:cubicBezTo>
                <a:cubicBezTo>
                  <a:pt x="325" y="802"/>
                  <a:pt x="325" y="801"/>
                  <a:pt x="326" y="801"/>
                </a:cubicBezTo>
                <a:close/>
                <a:moveTo>
                  <a:pt x="353" y="725"/>
                </a:moveTo>
                <a:cubicBezTo>
                  <a:pt x="354" y="725"/>
                  <a:pt x="354" y="725"/>
                  <a:pt x="354" y="725"/>
                </a:cubicBezTo>
                <a:cubicBezTo>
                  <a:pt x="355" y="723"/>
                  <a:pt x="355" y="721"/>
                  <a:pt x="356" y="718"/>
                </a:cubicBezTo>
                <a:cubicBezTo>
                  <a:pt x="356" y="718"/>
                  <a:pt x="357" y="718"/>
                  <a:pt x="358" y="718"/>
                </a:cubicBezTo>
                <a:cubicBezTo>
                  <a:pt x="356" y="723"/>
                  <a:pt x="354" y="729"/>
                  <a:pt x="353" y="731"/>
                </a:cubicBezTo>
                <a:cubicBezTo>
                  <a:pt x="352" y="735"/>
                  <a:pt x="350" y="739"/>
                  <a:pt x="349" y="742"/>
                </a:cubicBezTo>
                <a:cubicBezTo>
                  <a:pt x="349" y="742"/>
                  <a:pt x="349" y="741"/>
                  <a:pt x="349" y="740"/>
                </a:cubicBezTo>
                <a:cubicBezTo>
                  <a:pt x="349" y="740"/>
                  <a:pt x="349" y="740"/>
                  <a:pt x="348" y="740"/>
                </a:cubicBezTo>
                <a:cubicBezTo>
                  <a:pt x="350" y="736"/>
                  <a:pt x="351" y="732"/>
                  <a:pt x="352" y="729"/>
                </a:cubicBezTo>
                <a:cubicBezTo>
                  <a:pt x="352" y="728"/>
                  <a:pt x="353" y="726"/>
                  <a:pt x="353" y="725"/>
                </a:cubicBezTo>
                <a:close/>
                <a:moveTo>
                  <a:pt x="375" y="716"/>
                </a:moveTo>
                <a:cubicBezTo>
                  <a:pt x="375" y="716"/>
                  <a:pt x="375" y="716"/>
                  <a:pt x="375" y="716"/>
                </a:cubicBezTo>
                <a:cubicBezTo>
                  <a:pt x="373" y="716"/>
                  <a:pt x="372" y="716"/>
                  <a:pt x="370" y="716"/>
                </a:cubicBezTo>
                <a:cubicBezTo>
                  <a:pt x="370" y="716"/>
                  <a:pt x="370" y="716"/>
                  <a:pt x="370" y="716"/>
                </a:cubicBezTo>
                <a:cubicBezTo>
                  <a:pt x="372" y="716"/>
                  <a:pt x="373" y="716"/>
                  <a:pt x="375" y="716"/>
                </a:cubicBezTo>
                <a:close/>
                <a:moveTo>
                  <a:pt x="369" y="717"/>
                </a:moveTo>
                <a:cubicBezTo>
                  <a:pt x="370" y="717"/>
                  <a:pt x="371" y="717"/>
                  <a:pt x="372" y="717"/>
                </a:cubicBezTo>
                <a:cubicBezTo>
                  <a:pt x="372" y="717"/>
                  <a:pt x="372" y="717"/>
                  <a:pt x="372" y="717"/>
                </a:cubicBezTo>
                <a:cubicBezTo>
                  <a:pt x="370" y="717"/>
                  <a:pt x="368" y="717"/>
                  <a:pt x="366" y="717"/>
                </a:cubicBezTo>
                <a:cubicBezTo>
                  <a:pt x="366" y="717"/>
                  <a:pt x="366" y="716"/>
                  <a:pt x="366" y="716"/>
                </a:cubicBezTo>
                <a:cubicBezTo>
                  <a:pt x="367" y="716"/>
                  <a:pt x="368" y="716"/>
                  <a:pt x="369" y="716"/>
                </a:cubicBezTo>
                <a:cubicBezTo>
                  <a:pt x="369" y="716"/>
                  <a:pt x="369" y="716"/>
                  <a:pt x="368" y="716"/>
                </a:cubicBezTo>
                <a:cubicBezTo>
                  <a:pt x="368" y="716"/>
                  <a:pt x="368" y="717"/>
                  <a:pt x="369" y="717"/>
                </a:cubicBezTo>
                <a:close/>
                <a:moveTo>
                  <a:pt x="399" y="720"/>
                </a:moveTo>
                <a:cubicBezTo>
                  <a:pt x="399" y="720"/>
                  <a:pt x="399" y="720"/>
                  <a:pt x="399" y="720"/>
                </a:cubicBezTo>
                <a:cubicBezTo>
                  <a:pt x="399" y="720"/>
                  <a:pt x="399" y="720"/>
                  <a:pt x="399" y="720"/>
                </a:cubicBezTo>
                <a:cubicBezTo>
                  <a:pt x="397" y="720"/>
                  <a:pt x="395" y="720"/>
                  <a:pt x="392" y="720"/>
                </a:cubicBezTo>
                <a:cubicBezTo>
                  <a:pt x="393" y="720"/>
                  <a:pt x="393" y="720"/>
                  <a:pt x="394" y="720"/>
                </a:cubicBezTo>
                <a:cubicBezTo>
                  <a:pt x="396" y="720"/>
                  <a:pt x="397" y="720"/>
                  <a:pt x="399" y="720"/>
                </a:cubicBezTo>
                <a:close/>
                <a:moveTo>
                  <a:pt x="408" y="717"/>
                </a:moveTo>
                <a:cubicBezTo>
                  <a:pt x="409" y="718"/>
                  <a:pt x="409" y="718"/>
                  <a:pt x="409" y="718"/>
                </a:cubicBezTo>
                <a:cubicBezTo>
                  <a:pt x="409" y="718"/>
                  <a:pt x="409" y="718"/>
                  <a:pt x="408" y="718"/>
                </a:cubicBezTo>
                <a:cubicBezTo>
                  <a:pt x="408" y="718"/>
                  <a:pt x="408" y="719"/>
                  <a:pt x="407" y="719"/>
                </a:cubicBezTo>
                <a:cubicBezTo>
                  <a:pt x="407" y="719"/>
                  <a:pt x="406" y="719"/>
                  <a:pt x="405" y="719"/>
                </a:cubicBezTo>
                <a:cubicBezTo>
                  <a:pt x="406" y="718"/>
                  <a:pt x="408" y="718"/>
                  <a:pt x="408" y="717"/>
                </a:cubicBezTo>
                <a:close/>
                <a:moveTo>
                  <a:pt x="463" y="721"/>
                </a:moveTo>
                <a:cubicBezTo>
                  <a:pt x="463" y="721"/>
                  <a:pt x="464" y="721"/>
                  <a:pt x="464" y="721"/>
                </a:cubicBezTo>
                <a:cubicBezTo>
                  <a:pt x="464" y="721"/>
                  <a:pt x="464" y="721"/>
                  <a:pt x="464" y="721"/>
                </a:cubicBezTo>
                <a:cubicBezTo>
                  <a:pt x="464" y="721"/>
                  <a:pt x="465" y="721"/>
                  <a:pt x="465" y="721"/>
                </a:cubicBezTo>
                <a:cubicBezTo>
                  <a:pt x="465" y="723"/>
                  <a:pt x="465" y="725"/>
                  <a:pt x="465" y="726"/>
                </a:cubicBezTo>
                <a:cubicBezTo>
                  <a:pt x="464" y="726"/>
                  <a:pt x="463" y="726"/>
                  <a:pt x="462" y="726"/>
                </a:cubicBezTo>
                <a:cubicBezTo>
                  <a:pt x="462" y="725"/>
                  <a:pt x="462" y="724"/>
                  <a:pt x="461" y="723"/>
                </a:cubicBezTo>
                <a:cubicBezTo>
                  <a:pt x="461" y="723"/>
                  <a:pt x="462" y="723"/>
                  <a:pt x="462" y="723"/>
                </a:cubicBezTo>
                <a:cubicBezTo>
                  <a:pt x="462" y="722"/>
                  <a:pt x="462" y="721"/>
                  <a:pt x="462" y="721"/>
                </a:cubicBezTo>
                <a:cubicBezTo>
                  <a:pt x="463" y="721"/>
                  <a:pt x="463" y="721"/>
                  <a:pt x="463" y="721"/>
                </a:cubicBezTo>
                <a:cubicBezTo>
                  <a:pt x="463" y="721"/>
                  <a:pt x="463" y="721"/>
                  <a:pt x="463" y="721"/>
                </a:cubicBezTo>
                <a:close/>
                <a:moveTo>
                  <a:pt x="479" y="730"/>
                </a:moveTo>
                <a:cubicBezTo>
                  <a:pt x="480" y="730"/>
                  <a:pt x="480" y="730"/>
                  <a:pt x="480" y="730"/>
                </a:cubicBezTo>
                <a:cubicBezTo>
                  <a:pt x="480" y="731"/>
                  <a:pt x="481" y="732"/>
                  <a:pt x="481" y="733"/>
                </a:cubicBezTo>
                <a:cubicBezTo>
                  <a:pt x="479" y="733"/>
                  <a:pt x="478" y="733"/>
                  <a:pt x="476" y="733"/>
                </a:cubicBezTo>
                <a:cubicBezTo>
                  <a:pt x="476" y="731"/>
                  <a:pt x="476" y="730"/>
                  <a:pt x="476" y="729"/>
                </a:cubicBezTo>
                <a:cubicBezTo>
                  <a:pt x="476" y="729"/>
                  <a:pt x="477" y="729"/>
                  <a:pt x="477" y="729"/>
                </a:cubicBezTo>
                <a:cubicBezTo>
                  <a:pt x="478" y="729"/>
                  <a:pt x="479" y="729"/>
                  <a:pt x="479" y="729"/>
                </a:cubicBezTo>
                <a:cubicBezTo>
                  <a:pt x="479" y="729"/>
                  <a:pt x="479" y="730"/>
                  <a:pt x="479" y="730"/>
                </a:cubicBezTo>
                <a:close/>
                <a:moveTo>
                  <a:pt x="490" y="735"/>
                </a:moveTo>
                <a:cubicBezTo>
                  <a:pt x="490" y="735"/>
                  <a:pt x="490" y="735"/>
                  <a:pt x="490" y="735"/>
                </a:cubicBezTo>
                <a:cubicBezTo>
                  <a:pt x="491" y="734"/>
                  <a:pt x="491" y="733"/>
                  <a:pt x="492" y="733"/>
                </a:cubicBezTo>
                <a:cubicBezTo>
                  <a:pt x="492" y="735"/>
                  <a:pt x="493" y="737"/>
                  <a:pt x="493" y="739"/>
                </a:cubicBezTo>
                <a:cubicBezTo>
                  <a:pt x="492" y="740"/>
                  <a:pt x="492" y="741"/>
                  <a:pt x="491" y="742"/>
                </a:cubicBezTo>
                <a:cubicBezTo>
                  <a:pt x="491" y="740"/>
                  <a:pt x="490" y="739"/>
                  <a:pt x="489" y="737"/>
                </a:cubicBezTo>
                <a:cubicBezTo>
                  <a:pt x="489" y="736"/>
                  <a:pt x="489" y="736"/>
                  <a:pt x="489" y="736"/>
                </a:cubicBezTo>
                <a:cubicBezTo>
                  <a:pt x="489" y="735"/>
                  <a:pt x="489" y="735"/>
                  <a:pt x="490" y="735"/>
                </a:cubicBezTo>
                <a:close/>
                <a:moveTo>
                  <a:pt x="500" y="760"/>
                </a:moveTo>
                <a:cubicBezTo>
                  <a:pt x="500" y="760"/>
                  <a:pt x="501" y="760"/>
                  <a:pt x="501" y="760"/>
                </a:cubicBezTo>
                <a:cubicBezTo>
                  <a:pt x="501" y="759"/>
                  <a:pt x="501" y="759"/>
                  <a:pt x="501" y="759"/>
                </a:cubicBezTo>
                <a:cubicBezTo>
                  <a:pt x="502" y="760"/>
                  <a:pt x="502" y="762"/>
                  <a:pt x="502" y="764"/>
                </a:cubicBezTo>
                <a:cubicBezTo>
                  <a:pt x="502" y="764"/>
                  <a:pt x="502" y="764"/>
                  <a:pt x="501" y="765"/>
                </a:cubicBezTo>
                <a:cubicBezTo>
                  <a:pt x="501" y="763"/>
                  <a:pt x="500" y="762"/>
                  <a:pt x="500" y="760"/>
                </a:cubicBezTo>
                <a:cubicBezTo>
                  <a:pt x="500" y="760"/>
                  <a:pt x="500" y="760"/>
                  <a:pt x="500" y="760"/>
                </a:cubicBezTo>
                <a:close/>
                <a:moveTo>
                  <a:pt x="512" y="802"/>
                </a:moveTo>
                <a:cubicBezTo>
                  <a:pt x="511" y="802"/>
                  <a:pt x="511" y="802"/>
                  <a:pt x="510" y="802"/>
                </a:cubicBezTo>
                <a:cubicBezTo>
                  <a:pt x="511" y="802"/>
                  <a:pt x="511" y="801"/>
                  <a:pt x="512" y="801"/>
                </a:cubicBezTo>
                <a:cubicBezTo>
                  <a:pt x="512" y="801"/>
                  <a:pt x="512" y="802"/>
                  <a:pt x="512" y="802"/>
                </a:cubicBezTo>
                <a:close/>
                <a:moveTo>
                  <a:pt x="509" y="801"/>
                </a:moveTo>
                <a:cubicBezTo>
                  <a:pt x="509" y="801"/>
                  <a:pt x="508" y="801"/>
                  <a:pt x="508" y="800"/>
                </a:cubicBezTo>
                <a:cubicBezTo>
                  <a:pt x="507" y="799"/>
                  <a:pt x="507" y="797"/>
                  <a:pt x="506" y="795"/>
                </a:cubicBezTo>
                <a:cubicBezTo>
                  <a:pt x="507" y="794"/>
                  <a:pt x="508" y="792"/>
                  <a:pt x="509" y="791"/>
                </a:cubicBezTo>
                <a:cubicBezTo>
                  <a:pt x="510" y="793"/>
                  <a:pt x="510" y="796"/>
                  <a:pt x="511" y="799"/>
                </a:cubicBezTo>
                <a:cubicBezTo>
                  <a:pt x="510" y="800"/>
                  <a:pt x="510" y="801"/>
                  <a:pt x="509" y="801"/>
                </a:cubicBezTo>
                <a:close/>
                <a:moveTo>
                  <a:pt x="509" y="825"/>
                </a:moveTo>
                <a:cubicBezTo>
                  <a:pt x="509" y="825"/>
                  <a:pt x="508" y="825"/>
                  <a:pt x="508" y="824"/>
                </a:cubicBezTo>
                <a:cubicBezTo>
                  <a:pt x="507" y="822"/>
                  <a:pt x="507" y="820"/>
                  <a:pt x="506" y="818"/>
                </a:cubicBezTo>
                <a:cubicBezTo>
                  <a:pt x="507" y="816"/>
                  <a:pt x="508" y="815"/>
                  <a:pt x="510" y="813"/>
                </a:cubicBezTo>
                <a:cubicBezTo>
                  <a:pt x="511" y="816"/>
                  <a:pt x="512" y="819"/>
                  <a:pt x="513" y="822"/>
                </a:cubicBezTo>
                <a:cubicBezTo>
                  <a:pt x="512" y="823"/>
                  <a:pt x="511" y="824"/>
                  <a:pt x="510" y="825"/>
                </a:cubicBezTo>
                <a:cubicBezTo>
                  <a:pt x="510" y="825"/>
                  <a:pt x="509" y="825"/>
                  <a:pt x="509" y="825"/>
                </a:cubicBezTo>
                <a:close/>
                <a:moveTo>
                  <a:pt x="490" y="862"/>
                </a:moveTo>
                <a:cubicBezTo>
                  <a:pt x="490" y="862"/>
                  <a:pt x="490" y="861"/>
                  <a:pt x="489" y="861"/>
                </a:cubicBezTo>
                <a:cubicBezTo>
                  <a:pt x="490" y="861"/>
                  <a:pt x="490" y="861"/>
                  <a:pt x="490" y="861"/>
                </a:cubicBezTo>
                <a:cubicBezTo>
                  <a:pt x="490" y="861"/>
                  <a:pt x="490" y="861"/>
                  <a:pt x="490" y="862"/>
                </a:cubicBezTo>
                <a:cubicBezTo>
                  <a:pt x="490" y="862"/>
                  <a:pt x="490" y="862"/>
                  <a:pt x="490" y="862"/>
                </a:cubicBezTo>
                <a:close/>
                <a:moveTo>
                  <a:pt x="490" y="863"/>
                </a:moveTo>
                <a:cubicBezTo>
                  <a:pt x="490" y="863"/>
                  <a:pt x="490" y="863"/>
                  <a:pt x="490" y="863"/>
                </a:cubicBezTo>
                <a:cubicBezTo>
                  <a:pt x="490" y="863"/>
                  <a:pt x="490" y="863"/>
                  <a:pt x="490" y="863"/>
                </a:cubicBezTo>
                <a:cubicBezTo>
                  <a:pt x="490" y="863"/>
                  <a:pt x="490" y="863"/>
                  <a:pt x="490" y="863"/>
                </a:cubicBezTo>
                <a:close/>
                <a:moveTo>
                  <a:pt x="351" y="874"/>
                </a:moveTo>
                <a:cubicBezTo>
                  <a:pt x="352" y="873"/>
                  <a:pt x="352" y="871"/>
                  <a:pt x="352" y="869"/>
                </a:cubicBezTo>
                <a:cubicBezTo>
                  <a:pt x="352" y="869"/>
                  <a:pt x="353" y="870"/>
                  <a:pt x="353" y="870"/>
                </a:cubicBezTo>
                <a:cubicBezTo>
                  <a:pt x="353" y="871"/>
                  <a:pt x="352" y="872"/>
                  <a:pt x="352" y="873"/>
                </a:cubicBezTo>
                <a:cubicBezTo>
                  <a:pt x="352" y="873"/>
                  <a:pt x="352" y="873"/>
                  <a:pt x="353" y="873"/>
                </a:cubicBezTo>
                <a:cubicBezTo>
                  <a:pt x="352" y="874"/>
                  <a:pt x="352" y="874"/>
                  <a:pt x="352" y="874"/>
                </a:cubicBezTo>
                <a:cubicBezTo>
                  <a:pt x="352" y="874"/>
                  <a:pt x="352" y="874"/>
                  <a:pt x="351" y="874"/>
                </a:cubicBezTo>
                <a:close/>
                <a:moveTo>
                  <a:pt x="352" y="875"/>
                </a:moveTo>
                <a:cubicBezTo>
                  <a:pt x="351" y="876"/>
                  <a:pt x="351" y="876"/>
                  <a:pt x="351" y="877"/>
                </a:cubicBezTo>
                <a:cubicBezTo>
                  <a:pt x="351" y="876"/>
                  <a:pt x="351" y="876"/>
                  <a:pt x="351" y="875"/>
                </a:cubicBezTo>
                <a:cubicBezTo>
                  <a:pt x="351" y="875"/>
                  <a:pt x="351" y="875"/>
                  <a:pt x="352" y="875"/>
                </a:cubicBezTo>
                <a:close/>
                <a:moveTo>
                  <a:pt x="312" y="866"/>
                </a:moveTo>
                <a:cubicBezTo>
                  <a:pt x="311" y="866"/>
                  <a:pt x="311" y="866"/>
                  <a:pt x="311" y="866"/>
                </a:cubicBezTo>
                <a:cubicBezTo>
                  <a:pt x="311" y="864"/>
                  <a:pt x="311" y="863"/>
                  <a:pt x="311" y="862"/>
                </a:cubicBezTo>
                <a:cubicBezTo>
                  <a:pt x="312" y="860"/>
                  <a:pt x="312" y="858"/>
                  <a:pt x="313" y="857"/>
                </a:cubicBezTo>
                <a:cubicBezTo>
                  <a:pt x="313" y="854"/>
                  <a:pt x="314" y="852"/>
                  <a:pt x="315" y="849"/>
                </a:cubicBezTo>
                <a:cubicBezTo>
                  <a:pt x="317" y="848"/>
                  <a:pt x="318" y="846"/>
                  <a:pt x="319" y="845"/>
                </a:cubicBezTo>
                <a:cubicBezTo>
                  <a:pt x="317" y="852"/>
                  <a:pt x="315" y="858"/>
                  <a:pt x="313" y="864"/>
                </a:cubicBezTo>
                <a:cubicBezTo>
                  <a:pt x="313" y="864"/>
                  <a:pt x="313" y="864"/>
                  <a:pt x="313" y="864"/>
                </a:cubicBezTo>
                <a:cubicBezTo>
                  <a:pt x="313" y="864"/>
                  <a:pt x="313" y="864"/>
                  <a:pt x="312" y="864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312" y="865"/>
                  <a:pt x="312" y="865"/>
                  <a:pt x="312" y="865"/>
                </a:cubicBezTo>
                <a:cubicBezTo>
                  <a:pt x="312" y="865"/>
                  <a:pt x="312" y="865"/>
                  <a:pt x="312" y="865"/>
                </a:cubicBezTo>
                <a:cubicBezTo>
                  <a:pt x="312" y="865"/>
                  <a:pt x="312" y="866"/>
                  <a:pt x="312" y="866"/>
                </a:cubicBezTo>
                <a:cubicBezTo>
                  <a:pt x="312" y="866"/>
                  <a:pt x="312" y="866"/>
                  <a:pt x="312" y="866"/>
                </a:cubicBezTo>
                <a:cubicBezTo>
                  <a:pt x="312" y="866"/>
                  <a:pt x="312" y="866"/>
                  <a:pt x="312" y="866"/>
                </a:cubicBezTo>
                <a:close/>
                <a:moveTo>
                  <a:pt x="310" y="863"/>
                </a:moveTo>
                <a:cubicBezTo>
                  <a:pt x="310" y="864"/>
                  <a:pt x="310" y="865"/>
                  <a:pt x="309" y="866"/>
                </a:cubicBezTo>
                <a:cubicBezTo>
                  <a:pt x="309" y="866"/>
                  <a:pt x="309" y="866"/>
                  <a:pt x="308" y="866"/>
                </a:cubicBezTo>
                <a:cubicBezTo>
                  <a:pt x="309" y="863"/>
                  <a:pt x="310" y="859"/>
                  <a:pt x="311" y="856"/>
                </a:cubicBezTo>
                <a:cubicBezTo>
                  <a:pt x="311" y="858"/>
                  <a:pt x="310" y="861"/>
                  <a:pt x="310" y="863"/>
                </a:cubicBezTo>
                <a:close/>
                <a:moveTo>
                  <a:pt x="313" y="851"/>
                </a:moveTo>
                <a:cubicBezTo>
                  <a:pt x="313" y="851"/>
                  <a:pt x="314" y="851"/>
                  <a:pt x="314" y="850"/>
                </a:cubicBezTo>
                <a:cubicBezTo>
                  <a:pt x="313" y="852"/>
                  <a:pt x="312" y="855"/>
                  <a:pt x="312" y="857"/>
                </a:cubicBezTo>
                <a:cubicBezTo>
                  <a:pt x="312" y="855"/>
                  <a:pt x="312" y="853"/>
                  <a:pt x="313" y="851"/>
                </a:cubicBezTo>
                <a:close/>
                <a:moveTo>
                  <a:pt x="324" y="823"/>
                </a:moveTo>
                <a:cubicBezTo>
                  <a:pt x="325" y="823"/>
                  <a:pt x="325" y="822"/>
                  <a:pt x="326" y="822"/>
                </a:cubicBezTo>
                <a:cubicBezTo>
                  <a:pt x="325" y="825"/>
                  <a:pt x="325" y="828"/>
                  <a:pt x="324" y="830"/>
                </a:cubicBezTo>
                <a:cubicBezTo>
                  <a:pt x="322" y="835"/>
                  <a:pt x="321" y="839"/>
                  <a:pt x="320" y="843"/>
                </a:cubicBezTo>
                <a:cubicBezTo>
                  <a:pt x="318" y="844"/>
                  <a:pt x="317" y="846"/>
                  <a:pt x="316" y="847"/>
                </a:cubicBezTo>
                <a:cubicBezTo>
                  <a:pt x="316" y="846"/>
                  <a:pt x="317" y="844"/>
                  <a:pt x="317" y="843"/>
                </a:cubicBezTo>
                <a:cubicBezTo>
                  <a:pt x="320" y="837"/>
                  <a:pt x="322" y="830"/>
                  <a:pt x="324" y="823"/>
                </a:cubicBezTo>
                <a:close/>
                <a:moveTo>
                  <a:pt x="346" y="749"/>
                </a:moveTo>
                <a:cubicBezTo>
                  <a:pt x="345" y="752"/>
                  <a:pt x="344" y="756"/>
                  <a:pt x="342" y="759"/>
                </a:cubicBezTo>
                <a:cubicBezTo>
                  <a:pt x="343" y="757"/>
                  <a:pt x="344" y="755"/>
                  <a:pt x="344" y="754"/>
                </a:cubicBezTo>
                <a:cubicBezTo>
                  <a:pt x="345" y="751"/>
                  <a:pt x="346" y="749"/>
                  <a:pt x="347" y="747"/>
                </a:cubicBezTo>
                <a:cubicBezTo>
                  <a:pt x="349" y="739"/>
                  <a:pt x="347" y="747"/>
                  <a:pt x="346" y="749"/>
                </a:cubicBezTo>
                <a:close/>
                <a:moveTo>
                  <a:pt x="347" y="749"/>
                </a:moveTo>
                <a:cubicBezTo>
                  <a:pt x="347" y="749"/>
                  <a:pt x="347" y="749"/>
                  <a:pt x="347" y="749"/>
                </a:cubicBezTo>
                <a:cubicBezTo>
                  <a:pt x="349" y="746"/>
                  <a:pt x="350" y="743"/>
                  <a:pt x="351" y="740"/>
                </a:cubicBezTo>
                <a:cubicBezTo>
                  <a:pt x="353" y="734"/>
                  <a:pt x="355" y="728"/>
                  <a:pt x="358" y="722"/>
                </a:cubicBezTo>
                <a:cubicBezTo>
                  <a:pt x="358" y="724"/>
                  <a:pt x="357" y="726"/>
                  <a:pt x="357" y="728"/>
                </a:cubicBezTo>
                <a:cubicBezTo>
                  <a:pt x="353" y="737"/>
                  <a:pt x="350" y="746"/>
                  <a:pt x="347" y="754"/>
                </a:cubicBezTo>
                <a:cubicBezTo>
                  <a:pt x="346" y="755"/>
                  <a:pt x="346" y="755"/>
                  <a:pt x="345" y="755"/>
                </a:cubicBezTo>
                <a:cubicBezTo>
                  <a:pt x="346" y="753"/>
                  <a:pt x="347" y="751"/>
                  <a:pt x="347" y="749"/>
                </a:cubicBezTo>
                <a:cubicBezTo>
                  <a:pt x="347" y="749"/>
                  <a:pt x="347" y="749"/>
                  <a:pt x="347" y="749"/>
                </a:cubicBezTo>
                <a:close/>
                <a:moveTo>
                  <a:pt x="376" y="719"/>
                </a:moveTo>
                <a:cubicBezTo>
                  <a:pt x="376" y="720"/>
                  <a:pt x="376" y="720"/>
                  <a:pt x="376" y="721"/>
                </a:cubicBezTo>
                <a:cubicBezTo>
                  <a:pt x="376" y="721"/>
                  <a:pt x="376" y="721"/>
                  <a:pt x="376" y="721"/>
                </a:cubicBezTo>
                <a:cubicBezTo>
                  <a:pt x="376" y="721"/>
                  <a:pt x="375" y="721"/>
                  <a:pt x="375" y="721"/>
                </a:cubicBezTo>
                <a:cubicBezTo>
                  <a:pt x="375" y="720"/>
                  <a:pt x="375" y="720"/>
                  <a:pt x="376" y="719"/>
                </a:cubicBezTo>
                <a:close/>
                <a:moveTo>
                  <a:pt x="466" y="725"/>
                </a:moveTo>
                <a:cubicBezTo>
                  <a:pt x="466" y="718"/>
                  <a:pt x="467" y="723"/>
                  <a:pt x="468" y="726"/>
                </a:cubicBezTo>
                <a:cubicBezTo>
                  <a:pt x="468" y="726"/>
                  <a:pt x="468" y="726"/>
                  <a:pt x="468" y="726"/>
                </a:cubicBezTo>
                <a:cubicBezTo>
                  <a:pt x="467" y="726"/>
                  <a:pt x="467" y="726"/>
                  <a:pt x="466" y="726"/>
                </a:cubicBezTo>
                <a:cubicBezTo>
                  <a:pt x="466" y="726"/>
                  <a:pt x="466" y="726"/>
                  <a:pt x="466" y="726"/>
                </a:cubicBezTo>
                <a:cubicBezTo>
                  <a:pt x="466" y="726"/>
                  <a:pt x="466" y="725"/>
                  <a:pt x="466" y="725"/>
                </a:cubicBezTo>
                <a:close/>
                <a:moveTo>
                  <a:pt x="503" y="773"/>
                </a:moveTo>
                <a:cubicBezTo>
                  <a:pt x="502" y="773"/>
                  <a:pt x="502" y="774"/>
                  <a:pt x="501" y="775"/>
                </a:cubicBezTo>
                <a:cubicBezTo>
                  <a:pt x="501" y="774"/>
                  <a:pt x="501" y="773"/>
                  <a:pt x="500" y="772"/>
                </a:cubicBezTo>
                <a:cubicBezTo>
                  <a:pt x="501" y="772"/>
                  <a:pt x="502" y="772"/>
                  <a:pt x="503" y="772"/>
                </a:cubicBezTo>
                <a:cubicBezTo>
                  <a:pt x="503" y="772"/>
                  <a:pt x="503" y="773"/>
                  <a:pt x="503" y="773"/>
                </a:cubicBezTo>
                <a:close/>
                <a:moveTo>
                  <a:pt x="510" y="837"/>
                </a:moveTo>
                <a:cubicBezTo>
                  <a:pt x="510" y="837"/>
                  <a:pt x="509" y="837"/>
                  <a:pt x="509" y="837"/>
                </a:cubicBezTo>
                <a:cubicBezTo>
                  <a:pt x="508" y="836"/>
                  <a:pt x="506" y="834"/>
                  <a:pt x="504" y="832"/>
                </a:cubicBezTo>
                <a:cubicBezTo>
                  <a:pt x="504" y="832"/>
                  <a:pt x="504" y="832"/>
                  <a:pt x="504" y="832"/>
                </a:cubicBezTo>
                <a:cubicBezTo>
                  <a:pt x="505" y="831"/>
                  <a:pt x="506" y="830"/>
                  <a:pt x="507" y="830"/>
                </a:cubicBezTo>
                <a:cubicBezTo>
                  <a:pt x="507" y="830"/>
                  <a:pt x="508" y="831"/>
                  <a:pt x="509" y="832"/>
                </a:cubicBezTo>
                <a:cubicBezTo>
                  <a:pt x="509" y="834"/>
                  <a:pt x="509" y="835"/>
                  <a:pt x="510" y="837"/>
                </a:cubicBezTo>
                <a:close/>
                <a:moveTo>
                  <a:pt x="510" y="834"/>
                </a:moveTo>
                <a:cubicBezTo>
                  <a:pt x="511" y="834"/>
                  <a:pt x="511" y="835"/>
                  <a:pt x="511" y="835"/>
                </a:cubicBezTo>
                <a:cubicBezTo>
                  <a:pt x="511" y="835"/>
                  <a:pt x="511" y="836"/>
                  <a:pt x="511" y="836"/>
                </a:cubicBezTo>
                <a:cubicBezTo>
                  <a:pt x="510" y="835"/>
                  <a:pt x="510" y="834"/>
                  <a:pt x="510" y="834"/>
                </a:cubicBezTo>
                <a:close/>
                <a:moveTo>
                  <a:pt x="510" y="838"/>
                </a:moveTo>
                <a:cubicBezTo>
                  <a:pt x="510" y="838"/>
                  <a:pt x="510" y="838"/>
                  <a:pt x="510" y="838"/>
                </a:cubicBezTo>
                <a:cubicBezTo>
                  <a:pt x="510" y="838"/>
                  <a:pt x="510" y="838"/>
                  <a:pt x="510" y="838"/>
                </a:cubicBezTo>
                <a:cubicBezTo>
                  <a:pt x="510" y="838"/>
                  <a:pt x="510" y="838"/>
                  <a:pt x="510" y="838"/>
                </a:cubicBezTo>
                <a:close/>
                <a:moveTo>
                  <a:pt x="506" y="851"/>
                </a:moveTo>
                <a:cubicBezTo>
                  <a:pt x="506" y="851"/>
                  <a:pt x="505" y="852"/>
                  <a:pt x="505" y="852"/>
                </a:cubicBezTo>
                <a:cubicBezTo>
                  <a:pt x="504" y="851"/>
                  <a:pt x="503" y="850"/>
                  <a:pt x="501" y="850"/>
                </a:cubicBezTo>
                <a:cubicBezTo>
                  <a:pt x="501" y="849"/>
                  <a:pt x="501" y="848"/>
                  <a:pt x="501" y="848"/>
                </a:cubicBezTo>
                <a:cubicBezTo>
                  <a:pt x="502" y="847"/>
                  <a:pt x="503" y="846"/>
                  <a:pt x="504" y="845"/>
                </a:cubicBezTo>
                <a:cubicBezTo>
                  <a:pt x="505" y="846"/>
                  <a:pt x="506" y="846"/>
                  <a:pt x="507" y="847"/>
                </a:cubicBezTo>
                <a:cubicBezTo>
                  <a:pt x="507" y="848"/>
                  <a:pt x="507" y="849"/>
                  <a:pt x="507" y="850"/>
                </a:cubicBezTo>
                <a:cubicBezTo>
                  <a:pt x="507" y="850"/>
                  <a:pt x="506" y="851"/>
                  <a:pt x="506" y="851"/>
                </a:cubicBezTo>
                <a:close/>
                <a:moveTo>
                  <a:pt x="508" y="851"/>
                </a:moveTo>
                <a:cubicBezTo>
                  <a:pt x="508" y="852"/>
                  <a:pt x="508" y="853"/>
                  <a:pt x="509" y="855"/>
                </a:cubicBezTo>
                <a:cubicBezTo>
                  <a:pt x="508" y="854"/>
                  <a:pt x="507" y="853"/>
                  <a:pt x="506" y="853"/>
                </a:cubicBezTo>
                <a:cubicBezTo>
                  <a:pt x="506" y="852"/>
                  <a:pt x="507" y="851"/>
                  <a:pt x="508" y="851"/>
                </a:cubicBezTo>
                <a:close/>
                <a:moveTo>
                  <a:pt x="503" y="859"/>
                </a:moveTo>
                <a:cubicBezTo>
                  <a:pt x="503" y="859"/>
                  <a:pt x="503" y="859"/>
                  <a:pt x="502" y="859"/>
                </a:cubicBezTo>
                <a:cubicBezTo>
                  <a:pt x="502" y="859"/>
                  <a:pt x="502" y="858"/>
                  <a:pt x="501" y="857"/>
                </a:cubicBezTo>
                <a:cubicBezTo>
                  <a:pt x="502" y="857"/>
                  <a:pt x="502" y="856"/>
                  <a:pt x="502" y="856"/>
                </a:cubicBezTo>
                <a:cubicBezTo>
                  <a:pt x="502" y="856"/>
                  <a:pt x="502" y="856"/>
                  <a:pt x="502" y="857"/>
                </a:cubicBezTo>
                <a:cubicBezTo>
                  <a:pt x="503" y="858"/>
                  <a:pt x="503" y="859"/>
                  <a:pt x="503" y="859"/>
                </a:cubicBezTo>
                <a:close/>
                <a:moveTo>
                  <a:pt x="504" y="858"/>
                </a:moveTo>
                <a:cubicBezTo>
                  <a:pt x="505" y="858"/>
                  <a:pt x="505" y="859"/>
                  <a:pt x="506" y="859"/>
                </a:cubicBezTo>
                <a:cubicBezTo>
                  <a:pt x="505" y="859"/>
                  <a:pt x="505" y="859"/>
                  <a:pt x="504" y="859"/>
                </a:cubicBezTo>
                <a:cubicBezTo>
                  <a:pt x="504" y="859"/>
                  <a:pt x="504" y="858"/>
                  <a:pt x="504" y="858"/>
                </a:cubicBezTo>
                <a:close/>
                <a:moveTo>
                  <a:pt x="337" y="864"/>
                </a:moveTo>
                <a:cubicBezTo>
                  <a:pt x="336" y="863"/>
                  <a:pt x="334" y="861"/>
                  <a:pt x="333" y="859"/>
                </a:cubicBezTo>
                <a:cubicBezTo>
                  <a:pt x="334" y="857"/>
                  <a:pt x="335" y="856"/>
                  <a:pt x="335" y="854"/>
                </a:cubicBezTo>
                <a:cubicBezTo>
                  <a:pt x="338" y="858"/>
                  <a:pt x="341" y="861"/>
                  <a:pt x="343" y="864"/>
                </a:cubicBezTo>
                <a:cubicBezTo>
                  <a:pt x="343" y="864"/>
                  <a:pt x="343" y="864"/>
                  <a:pt x="342" y="864"/>
                </a:cubicBezTo>
                <a:cubicBezTo>
                  <a:pt x="341" y="864"/>
                  <a:pt x="339" y="864"/>
                  <a:pt x="337" y="864"/>
                </a:cubicBezTo>
                <a:close/>
                <a:moveTo>
                  <a:pt x="327" y="815"/>
                </a:moveTo>
                <a:cubicBezTo>
                  <a:pt x="327" y="815"/>
                  <a:pt x="327" y="815"/>
                  <a:pt x="327" y="815"/>
                </a:cubicBezTo>
                <a:cubicBezTo>
                  <a:pt x="327" y="814"/>
                  <a:pt x="328" y="814"/>
                  <a:pt x="328" y="813"/>
                </a:cubicBezTo>
                <a:cubicBezTo>
                  <a:pt x="328" y="814"/>
                  <a:pt x="328" y="815"/>
                  <a:pt x="327" y="815"/>
                </a:cubicBezTo>
                <a:cubicBezTo>
                  <a:pt x="327" y="815"/>
                  <a:pt x="327" y="815"/>
                  <a:pt x="327" y="815"/>
                </a:cubicBezTo>
                <a:close/>
                <a:moveTo>
                  <a:pt x="330" y="808"/>
                </a:moveTo>
                <a:cubicBezTo>
                  <a:pt x="330" y="808"/>
                  <a:pt x="330" y="809"/>
                  <a:pt x="331" y="810"/>
                </a:cubicBezTo>
                <a:cubicBezTo>
                  <a:pt x="330" y="812"/>
                  <a:pt x="329" y="815"/>
                  <a:pt x="328" y="817"/>
                </a:cubicBezTo>
                <a:cubicBezTo>
                  <a:pt x="328" y="817"/>
                  <a:pt x="328" y="817"/>
                  <a:pt x="328" y="817"/>
                </a:cubicBezTo>
                <a:cubicBezTo>
                  <a:pt x="329" y="814"/>
                  <a:pt x="329" y="811"/>
                  <a:pt x="330" y="808"/>
                </a:cubicBezTo>
                <a:close/>
                <a:moveTo>
                  <a:pt x="345" y="756"/>
                </a:moveTo>
                <a:cubicBezTo>
                  <a:pt x="345" y="756"/>
                  <a:pt x="345" y="756"/>
                  <a:pt x="345" y="756"/>
                </a:cubicBezTo>
                <a:cubicBezTo>
                  <a:pt x="346" y="756"/>
                  <a:pt x="346" y="756"/>
                  <a:pt x="346" y="756"/>
                </a:cubicBezTo>
                <a:cubicBezTo>
                  <a:pt x="344" y="762"/>
                  <a:pt x="343" y="767"/>
                  <a:pt x="341" y="773"/>
                </a:cubicBezTo>
                <a:cubicBezTo>
                  <a:pt x="341" y="773"/>
                  <a:pt x="340" y="773"/>
                  <a:pt x="340" y="773"/>
                </a:cubicBezTo>
                <a:cubicBezTo>
                  <a:pt x="339" y="773"/>
                  <a:pt x="339" y="774"/>
                  <a:pt x="339" y="774"/>
                </a:cubicBezTo>
                <a:cubicBezTo>
                  <a:pt x="340" y="774"/>
                  <a:pt x="340" y="774"/>
                  <a:pt x="341" y="774"/>
                </a:cubicBezTo>
                <a:cubicBezTo>
                  <a:pt x="341" y="776"/>
                  <a:pt x="340" y="777"/>
                  <a:pt x="340" y="778"/>
                </a:cubicBezTo>
                <a:cubicBezTo>
                  <a:pt x="340" y="778"/>
                  <a:pt x="340" y="778"/>
                  <a:pt x="340" y="778"/>
                </a:cubicBezTo>
                <a:cubicBezTo>
                  <a:pt x="340" y="778"/>
                  <a:pt x="340" y="778"/>
                  <a:pt x="340" y="778"/>
                </a:cubicBezTo>
                <a:cubicBezTo>
                  <a:pt x="340" y="778"/>
                  <a:pt x="340" y="778"/>
                  <a:pt x="340" y="778"/>
                </a:cubicBezTo>
                <a:cubicBezTo>
                  <a:pt x="339" y="779"/>
                  <a:pt x="338" y="779"/>
                  <a:pt x="337" y="779"/>
                </a:cubicBezTo>
                <a:cubicBezTo>
                  <a:pt x="337" y="777"/>
                  <a:pt x="338" y="775"/>
                  <a:pt x="338" y="774"/>
                </a:cubicBezTo>
                <a:cubicBezTo>
                  <a:pt x="340" y="768"/>
                  <a:pt x="343" y="762"/>
                  <a:pt x="345" y="756"/>
                </a:cubicBezTo>
                <a:close/>
                <a:moveTo>
                  <a:pt x="355" y="741"/>
                </a:moveTo>
                <a:cubicBezTo>
                  <a:pt x="356" y="741"/>
                  <a:pt x="357" y="741"/>
                  <a:pt x="357" y="741"/>
                </a:cubicBezTo>
                <a:cubicBezTo>
                  <a:pt x="357" y="741"/>
                  <a:pt x="357" y="741"/>
                  <a:pt x="357" y="741"/>
                </a:cubicBezTo>
                <a:cubicBezTo>
                  <a:pt x="357" y="741"/>
                  <a:pt x="358" y="742"/>
                  <a:pt x="358" y="742"/>
                </a:cubicBezTo>
                <a:cubicBezTo>
                  <a:pt x="357" y="745"/>
                  <a:pt x="356" y="748"/>
                  <a:pt x="355" y="752"/>
                </a:cubicBezTo>
                <a:cubicBezTo>
                  <a:pt x="354" y="750"/>
                  <a:pt x="353" y="749"/>
                  <a:pt x="353" y="747"/>
                </a:cubicBezTo>
                <a:cubicBezTo>
                  <a:pt x="353" y="745"/>
                  <a:pt x="354" y="743"/>
                  <a:pt x="355" y="741"/>
                </a:cubicBezTo>
                <a:cubicBezTo>
                  <a:pt x="355" y="741"/>
                  <a:pt x="355" y="741"/>
                  <a:pt x="355" y="741"/>
                </a:cubicBezTo>
                <a:cubicBezTo>
                  <a:pt x="355" y="741"/>
                  <a:pt x="355" y="741"/>
                  <a:pt x="355" y="741"/>
                </a:cubicBezTo>
                <a:close/>
                <a:moveTo>
                  <a:pt x="360" y="738"/>
                </a:moveTo>
                <a:cubicBezTo>
                  <a:pt x="360" y="738"/>
                  <a:pt x="360" y="738"/>
                  <a:pt x="360" y="738"/>
                </a:cubicBezTo>
                <a:cubicBezTo>
                  <a:pt x="360" y="738"/>
                  <a:pt x="360" y="738"/>
                  <a:pt x="360" y="738"/>
                </a:cubicBezTo>
                <a:cubicBezTo>
                  <a:pt x="360" y="738"/>
                  <a:pt x="360" y="739"/>
                  <a:pt x="360" y="739"/>
                </a:cubicBezTo>
                <a:cubicBezTo>
                  <a:pt x="360" y="738"/>
                  <a:pt x="360" y="738"/>
                  <a:pt x="360" y="738"/>
                </a:cubicBezTo>
                <a:close/>
                <a:moveTo>
                  <a:pt x="363" y="734"/>
                </a:moveTo>
                <a:cubicBezTo>
                  <a:pt x="364" y="734"/>
                  <a:pt x="364" y="734"/>
                  <a:pt x="365" y="735"/>
                </a:cubicBezTo>
                <a:cubicBezTo>
                  <a:pt x="364" y="735"/>
                  <a:pt x="363" y="736"/>
                  <a:pt x="362" y="737"/>
                </a:cubicBezTo>
                <a:cubicBezTo>
                  <a:pt x="363" y="736"/>
                  <a:pt x="363" y="735"/>
                  <a:pt x="363" y="734"/>
                </a:cubicBezTo>
                <a:close/>
                <a:moveTo>
                  <a:pt x="370" y="727"/>
                </a:moveTo>
                <a:cubicBezTo>
                  <a:pt x="370" y="727"/>
                  <a:pt x="370" y="726"/>
                  <a:pt x="370" y="726"/>
                </a:cubicBezTo>
                <a:cubicBezTo>
                  <a:pt x="370" y="726"/>
                  <a:pt x="370" y="726"/>
                  <a:pt x="370" y="726"/>
                </a:cubicBezTo>
                <a:cubicBezTo>
                  <a:pt x="370" y="726"/>
                  <a:pt x="370" y="726"/>
                  <a:pt x="370" y="726"/>
                </a:cubicBezTo>
                <a:cubicBezTo>
                  <a:pt x="370" y="726"/>
                  <a:pt x="371" y="726"/>
                  <a:pt x="371" y="726"/>
                </a:cubicBezTo>
                <a:cubicBezTo>
                  <a:pt x="371" y="726"/>
                  <a:pt x="371" y="726"/>
                  <a:pt x="371" y="726"/>
                </a:cubicBezTo>
                <a:cubicBezTo>
                  <a:pt x="371" y="728"/>
                  <a:pt x="372" y="729"/>
                  <a:pt x="372" y="730"/>
                </a:cubicBezTo>
                <a:cubicBezTo>
                  <a:pt x="371" y="731"/>
                  <a:pt x="370" y="731"/>
                  <a:pt x="368" y="732"/>
                </a:cubicBezTo>
                <a:cubicBezTo>
                  <a:pt x="369" y="731"/>
                  <a:pt x="369" y="729"/>
                  <a:pt x="370" y="727"/>
                </a:cubicBezTo>
                <a:close/>
                <a:moveTo>
                  <a:pt x="476" y="737"/>
                </a:moveTo>
                <a:cubicBezTo>
                  <a:pt x="478" y="739"/>
                  <a:pt x="479" y="741"/>
                  <a:pt x="480" y="743"/>
                </a:cubicBezTo>
                <a:cubicBezTo>
                  <a:pt x="480" y="743"/>
                  <a:pt x="480" y="743"/>
                  <a:pt x="480" y="743"/>
                </a:cubicBezTo>
                <a:cubicBezTo>
                  <a:pt x="479" y="743"/>
                  <a:pt x="478" y="743"/>
                  <a:pt x="477" y="743"/>
                </a:cubicBezTo>
                <a:cubicBezTo>
                  <a:pt x="477" y="742"/>
                  <a:pt x="477" y="741"/>
                  <a:pt x="477" y="741"/>
                </a:cubicBezTo>
                <a:cubicBezTo>
                  <a:pt x="477" y="739"/>
                  <a:pt x="476" y="738"/>
                  <a:pt x="476" y="737"/>
                </a:cubicBezTo>
                <a:close/>
                <a:moveTo>
                  <a:pt x="489" y="752"/>
                </a:moveTo>
                <a:cubicBezTo>
                  <a:pt x="489" y="753"/>
                  <a:pt x="489" y="753"/>
                  <a:pt x="490" y="754"/>
                </a:cubicBezTo>
                <a:cubicBezTo>
                  <a:pt x="490" y="754"/>
                  <a:pt x="490" y="754"/>
                  <a:pt x="489" y="754"/>
                </a:cubicBezTo>
                <a:cubicBezTo>
                  <a:pt x="489" y="754"/>
                  <a:pt x="488" y="754"/>
                  <a:pt x="488" y="754"/>
                </a:cubicBezTo>
                <a:cubicBezTo>
                  <a:pt x="488" y="754"/>
                  <a:pt x="488" y="753"/>
                  <a:pt x="488" y="753"/>
                </a:cubicBezTo>
                <a:cubicBezTo>
                  <a:pt x="488" y="753"/>
                  <a:pt x="488" y="753"/>
                  <a:pt x="489" y="752"/>
                </a:cubicBezTo>
                <a:cubicBezTo>
                  <a:pt x="489" y="752"/>
                  <a:pt x="489" y="752"/>
                  <a:pt x="489" y="752"/>
                </a:cubicBezTo>
                <a:close/>
                <a:moveTo>
                  <a:pt x="499" y="771"/>
                </a:moveTo>
                <a:cubicBezTo>
                  <a:pt x="499" y="771"/>
                  <a:pt x="499" y="771"/>
                  <a:pt x="498" y="771"/>
                </a:cubicBezTo>
                <a:cubicBezTo>
                  <a:pt x="499" y="771"/>
                  <a:pt x="499" y="770"/>
                  <a:pt x="499" y="770"/>
                </a:cubicBezTo>
                <a:cubicBezTo>
                  <a:pt x="499" y="770"/>
                  <a:pt x="499" y="771"/>
                  <a:pt x="499" y="771"/>
                </a:cubicBezTo>
                <a:close/>
                <a:moveTo>
                  <a:pt x="503" y="797"/>
                </a:moveTo>
                <a:cubicBezTo>
                  <a:pt x="502" y="796"/>
                  <a:pt x="502" y="795"/>
                  <a:pt x="501" y="794"/>
                </a:cubicBezTo>
                <a:cubicBezTo>
                  <a:pt x="501" y="794"/>
                  <a:pt x="501" y="794"/>
                  <a:pt x="501" y="793"/>
                </a:cubicBezTo>
                <a:cubicBezTo>
                  <a:pt x="501" y="793"/>
                  <a:pt x="502" y="793"/>
                  <a:pt x="502" y="792"/>
                </a:cubicBezTo>
                <a:cubicBezTo>
                  <a:pt x="503" y="794"/>
                  <a:pt x="503" y="795"/>
                  <a:pt x="504" y="796"/>
                </a:cubicBezTo>
                <a:cubicBezTo>
                  <a:pt x="503" y="796"/>
                  <a:pt x="503" y="796"/>
                  <a:pt x="503" y="797"/>
                </a:cubicBezTo>
                <a:close/>
                <a:moveTo>
                  <a:pt x="503" y="810"/>
                </a:moveTo>
                <a:cubicBezTo>
                  <a:pt x="502" y="811"/>
                  <a:pt x="501" y="812"/>
                  <a:pt x="500" y="813"/>
                </a:cubicBezTo>
                <a:cubicBezTo>
                  <a:pt x="499" y="811"/>
                  <a:pt x="499" y="808"/>
                  <a:pt x="498" y="805"/>
                </a:cubicBezTo>
                <a:cubicBezTo>
                  <a:pt x="499" y="804"/>
                  <a:pt x="499" y="804"/>
                  <a:pt x="500" y="803"/>
                </a:cubicBezTo>
                <a:cubicBezTo>
                  <a:pt x="500" y="803"/>
                  <a:pt x="501" y="804"/>
                  <a:pt x="501" y="804"/>
                </a:cubicBezTo>
                <a:cubicBezTo>
                  <a:pt x="502" y="806"/>
                  <a:pt x="502" y="808"/>
                  <a:pt x="503" y="810"/>
                </a:cubicBezTo>
                <a:close/>
                <a:moveTo>
                  <a:pt x="503" y="806"/>
                </a:moveTo>
                <a:cubicBezTo>
                  <a:pt x="503" y="806"/>
                  <a:pt x="504" y="807"/>
                  <a:pt x="504" y="808"/>
                </a:cubicBezTo>
                <a:cubicBezTo>
                  <a:pt x="504" y="808"/>
                  <a:pt x="504" y="808"/>
                  <a:pt x="504" y="809"/>
                </a:cubicBezTo>
                <a:cubicBezTo>
                  <a:pt x="503" y="808"/>
                  <a:pt x="503" y="807"/>
                  <a:pt x="503" y="806"/>
                </a:cubicBezTo>
                <a:close/>
                <a:moveTo>
                  <a:pt x="500" y="847"/>
                </a:moveTo>
                <a:cubicBezTo>
                  <a:pt x="500" y="847"/>
                  <a:pt x="499" y="848"/>
                  <a:pt x="499" y="848"/>
                </a:cubicBezTo>
                <a:cubicBezTo>
                  <a:pt x="498" y="845"/>
                  <a:pt x="498" y="842"/>
                  <a:pt x="497" y="839"/>
                </a:cubicBezTo>
                <a:cubicBezTo>
                  <a:pt x="497" y="839"/>
                  <a:pt x="497" y="839"/>
                  <a:pt x="497" y="839"/>
                </a:cubicBezTo>
                <a:cubicBezTo>
                  <a:pt x="497" y="840"/>
                  <a:pt x="498" y="840"/>
                  <a:pt x="498" y="840"/>
                </a:cubicBezTo>
                <a:cubicBezTo>
                  <a:pt x="499" y="842"/>
                  <a:pt x="499" y="845"/>
                  <a:pt x="500" y="847"/>
                </a:cubicBezTo>
                <a:close/>
                <a:moveTo>
                  <a:pt x="499" y="841"/>
                </a:moveTo>
                <a:cubicBezTo>
                  <a:pt x="500" y="842"/>
                  <a:pt x="502" y="843"/>
                  <a:pt x="503" y="844"/>
                </a:cubicBezTo>
                <a:cubicBezTo>
                  <a:pt x="503" y="844"/>
                  <a:pt x="503" y="844"/>
                  <a:pt x="503" y="844"/>
                </a:cubicBezTo>
                <a:cubicBezTo>
                  <a:pt x="502" y="845"/>
                  <a:pt x="501" y="846"/>
                  <a:pt x="501" y="846"/>
                </a:cubicBezTo>
                <a:cubicBezTo>
                  <a:pt x="500" y="845"/>
                  <a:pt x="500" y="843"/>
                  <a:pt x="499" y="841"/>
                </a:cubicBezTo>
                <a:close/>
                <a:moveTo>
                  <a:pt x="501" y="854"/>
                </a:moveTo>
                <a:cubicBezTo>
                  <a:pt x="500" y="852"/>
                  <a:pt x="500" y="851"/>
                  <a:pt x="500" y="849"/>
                </a:cubicBezTo>
                <a:cubicBezTo>
                  <a:pt x="500" y="850"/>
                  <a:pt x="500" y="850"/>
                  <a:pt x="501" y="850"/>
                </a:cubicBezTo>
                <a:cubicBezTo>
                  <a:pt x="501" y="852"/>
                  <a:pt x="501" y="853"/>
                  <a:pt x="502" y="855"/>
                </a:cubicBezTo>
                <a:cubicBezTo>
                  <a:pt x="502" y="855"/>
                  <a:pt x="502" y="855"/>
                  <a:pt x="502" y="855"/>
                </a:cubicBezTo>
                <a:cubicBezTo>
                  <a:pt x="502" y="855"/>
                  <a:pt x="501" y="854"/>
                  <a:pt x="501" y="854"/>
                </a:cubicBezTo>
                <a:close/>
                <a:moveTo>
                  <a:pt x="501" y="856"/>
                </a:moveTo>
                <a:cubicBezTo>
                  <a:pt x="501" y="856"/>
                  <a:pt x="501" y="856"/>
                  <a:pt x="501" y="856"/>
                </a:cubicBezTo>
                <a:cubicBezTo>
                  <a:pt x="501" y="856"/>
                  <a:pt x="501" y="856"/>
                  <a:pt x="501" y="856"/>
                </a:cubicBezTo>
                <a:cubicBezTo>
                  <a:pt x="501" y="856"/>
                  <a:pt x="501" y="856"/>
                  <a:pt x="501" y="856"/>
                </a:cubicBezTo>
                <a:close/>
                <a:moveTo>
                  <a:pt x="352" y="866"/>
                </a:moveTo>
                <a:cubicBezTo>
                  <a:pt x="352" y="866"/>
                  <a:pt x="352" y="866"/>
                  <a:pt x="352" y="866"/>
                </a:cubicBezTo>
                <a:cubicBezTo>
                  <a:pt x="352" y="866"/>
                  <a:pt x="352" y="866"/>
                  <a:pt x="352" y="866"/>
                </a:cubicBezTo>
                <a:cubicBezTo>
                  <a:pt x="352" y="866"/>
                  <a:pt x="352" y="866"/>
                  <a:pt x="352" y="866"/>
                </a:cubicBezTo>
                <a:close/>
                <a:moveTo>
                  <a:pt x="329" y="865"/>
                </a:moveTo>
                <a:cubicBezTo>
                  <a:pt x="327" y="865"/>
                  <a:pt x="325" y="865"/>
                  <a:pt x="324" y="865"/>
                </a:cubicBezTo>
                <a:cubicBezTo>
                  <a:pt x="325" y="862"/>
                  <a:pt x="326" y="858"/>
                  <a:pt x="327" y="855"/>
                </a:cubicBezTo>
                <a:cubicBezTo>
                  <a:pt x="327" y="854"/>
                  <a:pt x="327" y="854"/>
                  <a:pt x="328" y="854"/>
                </a:cubicBezTo>
                <a:cubicBezTo>
                  <a:pt x="329" y="855"/>
                  <a:pt x="330" y="856"/>
                  <a:pt x="330" y="857"/>
                </a:cubicBezTo>
                <a:cubicBezTo>
                  <a:pt x="330" y="859"/>
                  <a:pt x="330" y="861"/>
                  <a:pt x="330" y="863"/>
                </a:cubicBezTo>
                <a:cubicBezTo>
                  <a:pt x="330" y="864"/>
                  <a:pt x="329" y="864"/>
                  <a:pt x="329" y="865"/>
                </a:cubicBezTo>
                <a:close/>
                <a:moveTo>
                  <a:pt x="323" y="847"/>
                </a:moveTo>
                <a:cubicBezTo>
                  <a:pt x="324" y="845"/>
                  <a:pt x="325" y="842"/>
                  <a:pt x="326" y="839"/>
                </a:cubicBezTo>
                <a:cubicBezTo>
                  <a:pt x="326" y="839"/>
                  <a:pt x="326" y="839"/>
                  <a:pt x="326" y="839"/>
                </a:cubicBezTo>
                <a:cubicBezTo>
                  <a:pt x="326" y="842"/>
                  <a:pt x="325" y="845"/>
                  <a:pt x="324" y="848"/>
                </a:cubicBezTo>
                <a:cubicBezTo>
                  <a:pt x="324" y="848"/>
                  <a:pt x="324" y="848"/>
                  <a:pt x="324" y="847"/>
                </a:cubicBezTo>
                <a:cubicBezTo>
                  <a:pt x="324" y="847"/>
                  <a:pt x="324" y="847"/>
                  <a:pt x="323" y="847"/>
                </a:cubicBezTo>
                <a:close/>
                <a:moveTo>
                  <a:pt x="322" y="843"/>
                </a:moveTo>
                <a:cubicBezTo>
                  <a:pt x="323" y="842"/>
                  <a:pt x="324" y="841"/>
                  <a:pt x="324" y="840"/>
                </a:cubicBezTo>
                <a:cubicBezTo>
                  <a:pt x="323" y="844"/>
                  <a:pt x="322" y="848"/>
                  <a:pt x="320" y="852"/>
                </a:cubicBezTo>
                <a:cubicBezTo>
                  <a:pt x="319" y="855"/>
                  <a:pt x="318" y="858"/>
                  <a:pt x="316" y="861"/>
                </a:cubicBezTo>
                <a:cubicBezTo>
                  <a:pt x="318" y="855"/>
                  <a:pt x="320" y="849"/>
                  <a:pt x="322" y="843"/>
                </a:cubicBezTo>
                <a:close/>
                <a:moveTo>
                  <a:pt x="325" y="830"/>
                </a:moveTo>
                <a:cubicBezTo>
                  <a:pt x="326" y="826"/>
                  <a:pt x="327" y="823"/>
                  <a:pt x="328" y="820"/>
                </a:cubicBezTo>
                <a:cubicBezTo>
                  <a:pt x="329" y="821"/>
                  <a:pt x="329" y="821"/>
                  <a:pt x="330" y="822"/>
                </a:cubicBezTo>
                <a:cubicBezTo>
                  <a:pt x="329" y="825"/>
                  <a:pt x="328" y="827"/>
                  <a:pt x="328" y="829"/>
                </a:cubicBezTo>
                <a:cubicBezTo>
                  <a:pt x="328" y="829"/>
                  <a:pt x="328" y="829"/>
                  <a:pt x="327" y="828"/>
                </a:cubicBezTo>
                <a:cubicBezTo>
                  <a:pt x="327" y="828"/>
                  <a:pt x="326" y="828"/>
                  <a:pt x="327" y="829"/>
                </a:cubicBezTo>
                <a:cubicBezTo>
                  <a:pt x="327" y="829"/>
                  <a:pt x="327" y="830"/>
                  <a:pt x="327" y="831"/>
                </a:cubicBezTo>
                <a:cubicBezTo>
                  <a:pt x="327" y="832"/>
                  <a:pt x="326" y="834"/>
                  <a:pt x="326" y="835"/>
                </a:cubicBezTo>
                <a:cubicBezTo>
                  <a:pt x="326" y="834"/>
                  <a:pt x="325" y="833"/>
                  <a:pt x="325" y="832"/>
                </a:cubicBezTo>
                <a:cubicBezTo>
                  <a:pt x="325" y="832"/>
                  <a:pt x="325" y="832"/>
                  <a:pt x="325" y="832"/>
                </a:cubicBezTo>
                <a:cubicBezTo>
                  <a:pt x="325" y="831"/>
                  <a:pt x="325" y="830"/>
                  <a:pt x="325" y="830"/>
                </a:cubicBezTo>
                <a:close/>
                <a:moveTo>
                  <a:pt x="349" y="756"/>
                </a:moveTo>
                <a:cubicBezTo>
                  <a:pt x="349" y="756"/>
                  <a:pt x="349" y="756"/>
                  <a:pt x="349" y="756"/>
                </a:cubicBezTo>
                <a:cubicBezTo>
                  <a:pt x="349" y="756"/>
                  <a:pt x="349" y="756"/>
                  <a:pt x="349" y="756"/>
                </a:cubicBezTo>
                <a:cubicBezTo>
                  <a:pt x="349" y="756"/>
                  <a:pt x="349" y="756"/>
                  <a:pt x="349" y="756"/>
                </a:cubicBezTo>
                <a:cubicBezTo>
                  <a:pt x="349" y="756"/>
                  <a:pt x="349" y="756"/>
                  <a:pt x="349" y="756"/>
                </a:cubicBezTo>
                <a:close/>
                <a:moveTo>
                  <a:pt x="352" y="754"/>
                </a:moveTo>
                <a:cubicBezTo>
                  <a:pt x="351" y="754"/>
                  <a:pt x="351" y="754"/>
                  <a:pt x="350" y="754"/>
                </a:cubicBezTo>
                <a:cubicBezTo>
                  <a:pt x="351" y="752"/>
                  <a:pt x="352" y="750"/>
                  <a:pt x="352" y="749"/>
                </a:cubicBezTo>
                <a:cubicBezTo>
                  <a:pt x="353" y="750"/>
                  <a:pt x="354" y="752"/>
                  <a:pt x="355" y="753"/>
                </a:cubicBezTo>
                <a:cubicBezTo>
                  <a:pt x="354" y="754"/>
                  <a:pt x="354" y="754"/>
                  <a:pt x="354" y="755"/>
                </a:cubicBezTo>
                <a:cubicBezTo>
                  <a:pt x="353" y="755"/>
                  <a:pt x="351" y="755"/>
                  <a:pt x="350" y="755"/>
                </a:cubicBezTo>
                <a:cubicBezTo>
                  <a:pt x="350" y="755"/>
                  <a:pt x="350" y="755"/>
                  <a:pt x="350" y="755"/>
                </a:cubicBezTo>
                <a:cubicBezTo>
                  <a:pt x="351" y="755"/>
                  <a:pt x="351" y="755"/>
                  <a:pt x="352" y="755"/>
                </a:cubicBezTo>
                <a:cubicBezTo>
                  <a:pt x="353" y="755"/>
                  <a:pt x="353" y="754"/>
                  <a:pt x="352" y="754"/>
                </a:cubicBezTo>
                <a:close/>
                <a:moveTo>
                  <a:pt x="384" y="723"/>
                </a:moveTo>
                <a:cubicBezTo>
                  <a:pt x="384" y="723"/>
                  <a:pt x="384" y="723"/>
                  <a:pt x="384" y="723"/>
                </a:cubicBezTo>
                <a:cubicBezTo>
                  <a:pt x="383" y="724"/>
                  <a:pt x="383" y="724"/>
                  <a:pt x="382" y="725"/>
                </a:cubicBezTo>
                <a:cubicBezTo>
                  <a:pt x="382" y="724"/>
                  <a:pt x="382" y="723"/>
                  <a:pt x="382" y="723"/>
                </a:cubicBezTo>
                <a:cubicBezTo>
                  <a:pt x="383" y="723"/>
                  <a:pt x="384" y="723"/>
                  <a:pt x="384" y="723"/>
                </a:cubicBezTo>
                <a:close/>
                <a:moveTo>
                  <a:pt x="389" y="725"/>
                </a:moveTo>
                <a:cubicBezTo>
                  <a:pt x="390" y="726"/>
                  <a:pt x="390" y="726"/>
                  <a:pt x="390" y="726"/>
                </a:cubicBezTo>
                <a:cubicBezTo>
                  <a:pt x="388" y="727"/>
                  <a:pt x="386" y="728"/>
                  <a:pt x="384" y="729"/>
                </a:cubicBezTo>
                <a:cubicBezTo>
                  <a:pt x="385" y="728"/>
                  <a:pt x="385" y="727"/>
                  <a:pt x="385" y="727"/>
                </a:cubicBezTo>
                <a:cubicBezTo>
                  <a:pt x="385" y="727"/>
                  <a:pt x="385" y="727"/>
                  <a:pt x="385" y="727"/>
                </a:cubicBezTo>
                <a:cubicBezTo>
                  <a:pt x="386" y="727"/>
                  <a:pt x="386" y="726"/>
                  <a:pt x="385" y="726"/>
                </a:cubicBezTo>
                <a:cubicBezTo>
                  <a:pt x="385" y="726"/>
                  <a:pt x="385" y="726"/>
                  <a:pt x="385" y="726"/>
                </a:cubicBezTo>
                <a:cubicBezTo>
                  <a:pt x="385" y="726"/>
                  <a:pt x="385" y="726"/>
                  <a:pt x="385" y="726"/>
                </a:cubicBezTo>
                <a:cubicBezTo>
                  <a:pt x="386" y="726"/>
                  <a:pt x="388" y="726"/>
                  <a:pt x="389" y="725"/>
                </a:cubicBezTo>
                <a:close/>
                <a:moveTo>
                  <a:pt x="405" y="722"/>
                </a:moveTo>
                <a:cubicBezTo>
                  <a:pt x="407" y="722"/>
                  <a:pt x="408" y="722"/>
                  <a:pt x="410" y="722"/>
                </a:cubicBezTo>
                <a:cubicBezTo>
                  <a:pt x="410" y="722"/>
                  <a:pt x="411" y="723"/>
                  <a:pt x="411" y="723"/>
                </a:cubicBezTo>
                <a:cubicBezTo>
                  <a:pt x="408" y="723"/>
                  <a:pt x="405" y="724"/>
                  <a:pt x="403" y="724"/>
                </a:cubicBezTo>
                <a:cubicBezTo>
                  <a:pt x="403" y="724"/>
                  <a:pt x="403" y="724"/>
                  <a:pt x="403" y="724"/>
                </a:cubicBezTo>
                <a:cubicBezTo>
                  <a:pt x="403" y="723"/>
                  <a:pt x="404" y="722"/>
                  <a:pt x="405" y="722"/>
                </a:cubicBezTo>
                <a:close/>
                <a:moveTo>
                  <a:pt x="402" y="723"/>
                </a:moveTo>
                <a:cubicBezTo>
                  <a:pt x="402" y="722"/>
                  <a:pt x="402" y="722"/>
                  <a:pt x="402" y="722"/>
                </a:cubicBezTo>
                <a:cubicBezTo>
                  <a:pt x="402" y="722"/>
                  <a:pt x="403" y="722"/>
                  <a:pt x="403" y="722"/>
                </a:cubicBezTo>
                <a:cubicBezTo>
                  <a:pt x="403" y="722"/>
                  <a:pt x="402" y="722"/>
                  <a:pt x="402" y="723"/>
                </a:cubicBezTo>
                <a:close/>
                <a:moveTo>
                  <a:pt x="429" y="720"/>
                </a:moveTo>
                <a:cubicBezTo>
                  <a:pt x="436" y="720"/>
                  <a:pt x="444" y="720"/>
                  <a:pt x="451" y="720"/>
                </a:cubicBezTo>
                <a:cubicBezTo>
                  <a:pt x="448" y="721"/>
                  <a:pt x="446" y="721"/>
                  <a:pt x="443" y="721"/>
                </a:cubicBezTo>
                <a:cubicBezTo>
                  <a:pt x="443" y="721"/>
                  <a:pt x="443" y="721"/>
                  <a:pt x="443" y="721"/>
                </a:cubicBezTo>
                <a:cubicBezTo>
                  <a:pt x="442" y="720"/>
                  <a:pt x="442" y="720"/>
                  <a:pt x="441" y="721"/>
                </a:cubicBezTo>
                <a:cubicBezTo>
                  <a:pt x="441" y="721"/>
                  <a:pt x="441" y="721"/>
                  <a:pt x="441" y="721"/>
                </a:cubicBezTo>
                <a:cubicBezTo>
                  <a:pt x="438" y="721"/>
                  <a:pt x="434" y="721"/>
                  <a:pt x="431" y="722"/>
                </a:cubicBezTo>
                <a:cubicBezTo>
                  <a:pt x="431" y="722"/>
                  <a:pt x="430" y="722"/>
                  <a:pt x="430" y="722"/>
                </a:cubicBezTo>
                <a:cubicBezTo>
                  <a:pt x="429" y="721"/>
                  <a:pt x="429" y="721"/>
                  <a:pt x="429" y="721"/>
                </a:cubicBezTo>
                <a:cubicBezTo>
                  <a:pt x="429" y="721"/>
                  <a:pt x="429" y="721"/>
                  <a:pt x="429" y="720"/>
                </a:cubicBezTo>
                <a:close/>
                <a:moveTo>
                  <a:pt x="458" y="727"/>
                </a:moveTo>
                <a:cubicBezTo>
                  <a:pt x="458" y="729"/>
                  <a:pt x="458" y="730"/>
                  <a:pt x="459" y="731"/>
                </a:cubicBezTo>
                <a:cubicBezTo>
                  <a:pt x="458" y="732"/>
                  <a:pt x="458" y="732"/>
                  <a:pt x="457" y="732"/>
                </a:cubicBezTo>
                <a:cubicBezTo>
                  <a:pt x="454" y="732"/>
                  <a:pt x="451" y="732"/>
                  <a:pt x="448" y="731"/>
                </a:cubicBezTo>
                <a:cubicBezTo>
                  <a:pt x="448" y="731"/>
                  <a:pt x="448" y="731"/>
                  <a:pt x="448" y="731"/>
                </a:cubicBezTo>
                <a:cubicBezTo>
                  <a:pt x="448" y="731"/>
                  <a:pt x="448" y="731"/>
                  <a:pt x="448" y="731"/>
                </a:cubicBezTo>
                <a:cubicBezTo>
                  <a:pt x="449" y="729"/>
                  <a:pt x="450" y="728"/>
                  <a:pt x="451" y="727"/>
                </a:cubicBezTo>
                <a:cubicBezTo>
                  <a:pt x="452" y="727"/>
                  <a:pt x="453" y="727"/>
                  <a:pt x="454" y="727"/>
                </a:cubicBezTo>
                <a:cubicBezTo>
                  <a:pt x="455" y="727"/>
                  <a:pt x="457" y="727"/>
                  <a:pt x="458" y="727"/>
                </a:cubicBezTo>
                <a:cubicBezTo>
                  <a:pt x="458" y="727"/>
                  <a:pt x="458" y="727"/>
                  <a:pt x="458" y="727"/>
                </a:cubicBezTo>
                <a:close/>
                <a:moveTo>
                  <a:pt x="481" y="744"/>
                </a:moveTo>
                <a:cubicBezTo>
                  <a:pt x="481" y="745"/>
                  <a:pt x="481" y="745"/>
                  <a:pt x="481" y="745"/>
                </a:cubicBezTo>
                <a:cubicBezTo>
                  <a:pt x="481" y="745"/>
                  <a:pt x="480" y="745"/>
                  <a:pt x="480" y="745"/>
                </a:cubicBezTo>
                <a:cubicBezTo>
                  <a:pt x="480" y="745"/>
                  <a:pt x="480" y="744"/>
                  <a:pt x="480" y="744"/>
                </a:cubicBezTo>
                <a:cubicBezTo>
                  <a:pt x="480" y="744"/>
                  <a:pt x="481" y="744"/>
                  <a:pt x="481" y="744"/>
                </a:cubicBezTo>
                <a:close/>
                <a:moveTo>
                  <a:pt x="486" y="750"/>
                </a:moveTo>
                <a:cubicBezTo>
                  <a:pt x="485" y="750"/>
                  <a:pt x="485" y="750"/>
                  <a:pt x="485" y="750"/>
                </a:cubicBezTo>
                <a:cubicBezTo>
                  <a:pt x="485" y="749"/>
                  <a:pt x="484" y="748"/>
                  <a:pt x="483" y="747"/>
                </a:cubicBezTo>
                <a:cubicBezTo>
                  <a:pt x="483" y="747"/>
                  <a:pt x="483" y="747"/>
                  <a:pt x="483" y="746"/>
                </a:cubicBezTo>
                <a:cubicBezTo>
                  <a:pt x="483" y="747"/>
                  <a:pt x="484" y="747"/>
                  <a:pt x="484" y="747"/>
                </a:cubicBezTo>
                <a:cubicBezTo>
                  <a:pt x="484" y="747"/>
                  <a:pt x="485" y="747"/>
                  <a:pt x="485" y="747"/>
                </a:cubicBezTo>
                <a:cubicBezTo>
                  <a:pt x="485" y="748"/>
                  <a:pt x="485" y="749"/>
                  <a:pt x="486" y="750"/>
                </a:cubicBezTo>
                <a:close/>
                <a:moveTo>
                  <a:pt x="498" y="779"/>
                </a:moveTo>
                <a:cubicBezTo>
                  <a:pt x="497" y="780"/>
                  <a:pt x="496" y="781"/>
                  <a:pt x="496" y="781"/>
                </a:cubicBezTo>
                <a:cubicBezTo>
                  <a:pt x="496" y="780"/>
                  <a:pt x="495" y="779"/>
                  <a:pt x="495" y="778"/>
                </a:cubicBezTo>
                <a:cubicBezTo>
                  <a:pt x="495" y="778"/>
                  <a:pt x="495" y="778"/>
                  <a:pt x="495" y="778"/>
                </a:cubicBezTo>
                <a:cubicBezTo>
                  <a:pt x="496" y="778"/>
                  <a:pt x="496" y="778"/>
                  <a:pt x="497" y="778"/>
                </a:cubicBezTo>
                <a:cubicBezTo>
                  <a:pt x="497" y="778"/>
                  <a:pt x="497" y="778"/>
                  <a:pt x="497" y="778"/>
                </a:cubicBezTo>
                <a:cubicBezTo>
                  <a:pt x="497" y="778"/>
                  <a:pt x="497" y="779"/>
                  <a:pt x="498" y="779"/>
                </a:cubicBezTo>
                <a:close/>
                <a:moveTo>
                  <a:pt x="499" y="795"/>
                </a:moveTo>
                <a:cubicBezTo>
                  <a:pt x="498" y="796"/>
                  <a:pt x="497" y="797"/>
                  <a:pt x="497" y="797"/>
                </a:cubicBezTo>
                <a:cubicBezTo>
                  <a:pt x="496" y="795"/>
                  <a:pt x="496" y="792"/>
                  <a:pt x="495" y="790"/>
                </a:cubicBezTo>
                <a:cubicBezTo>
                  <a:pt x="496" y="790"/>
                  <a:pt x="496" y="791"/>
                  <a:pt x="496" y="791"/>
                </a:cubicBezTo>
                <a:cubicBezTo>
                  <a:pt x="497" y="791"/>
                  <a:pt x="497" y="792"/>
                  <a:pt x="498" y="793"/>
                </a:cubicBezTo>
                <a:cubicBezTo>
                  <a:pt x="498" y="794"/>
                  <a:pt x="499" y="794"/>
                  <a:pt x="499" y="795"/>
                </a:cubicBezTo>
                <a:close/>
                <a:moveTo>
                  <a:pt x="498" y="826"/>
                </a:moveTo>
                <a:cubicBezTo>
                  <a:pt x="497" y="826"/>
                  <a:pt x="496" y="825"/>
                  <a:pt x="495" y="824"/>
                </a:cubicBezTo>
                <a:cubicBezTo>
                  <a:pt x="495" y="823"/>
                  <a:pt x="495" y="823"/>
                  <a:pt x="495" y="822"/>
                </a:cubicBezTo>
                <a:cubicBezTo>
                  <a:pt x="496" y="821"/>
                  <a:pt x="496" y="820"/>
                  <a:pt x="497" y="819"/>
                </a:cubicBezTo>
                <a:cubicBezTo>
                  <a:pt x="498" y="820"/>
                  <a:pt x="500" y="822"/>
                  <a:pt x="501" y="823"/>
                </a:cubicBezTo>
                <a:cubicBezTo>
                  <a:pt x="500" y="824"/>
                  <a:pt x="499" y="825"/>
                  <a:pt x="498" y="826"/>
                </a:cubicBezTo>
                <a:close/>
                <a:moveTo>
                  <a:pt x="501" y="824"/>
                </a:moveTo>
                <a:cubicBezTo>
                  <a:pt x="502" y="826"/>
                  <a:pt x="502" y="829"/>
                  <a:pt x="503" y="831"/>
                </a:cubicBezTo>
                <a:cubicBezTo>
                  <a:pt x="501" y="830"/>
                  <a:pt x="500" y="828"/>
                  <a:pt x="499" y="827"/>
                </a:cubicBezTo>
                <a:cubicBezTo>
                  <a:pt x="500" y="826"/>
                  <a:pt x="500" y="825"/>
                  <a:pt x="501" y="824"/>
                </a:cubicBezTo>
                <a:close/>
                <a:moveTo>
                  <a:pt x="488" y="858"/>
                </a:moveTo>
                <a:cubicBezTo>
                  <a:pt x="488" y="858"/>
                  <a:pt x="488" y="858"/>
                  <a:pt x="488" y="858"/>
                </a:cubicBezTo>
                <a:cubicBezTo>
                  <a:pt x="488" y="857"/>
                  <a:pt x="487" y="857"/>
                  <a:pt x="487" y="856"/>
                </a:cubicBezTo>
                <a:cubicBezTo>
                  <a:pt x="487" y="855"/>
                  <a:pt x="487" y="855"/>
                  <a:pt x="487" y="854"/>
                </a:cubicBezTo>
                <a:cubicBezTo>
                  <a:pt x="487" y="855"/>
                  <a:pt x="487" y="855"/>
                  <a:pt x="488" y="855"/>
                </a:cubicBezTo>
                <a:cubicBezTo>
                  <a:pt x="488" y="857"/>
                  <a:pt x="488" y="858"/>
                  <a:pt x="489" y="859"/>
                </a:cubicBezTo>
                <a:cubicBezTo>
                  <a:pt x="489" y="859"/>
                  <a:pt x="488" y="859"/>
                  <a:pt x="488" y="859"/>
                </a:cubicBezTo>
                <a:cubicBezTo>
                  <a:pt x="488" y="859"/>
                  <a:pt x="488" y="859"/>
                  <a:pt x="488" y="858"/>
                </a:cubicBezTo>
                <a:close/>
                <a:moveTo>
                  <a:pt x="340" y="790"/>
                </a:moveTo>
                <a:cubicBezTo>
                  <a:pt x="340" y="790"/>
                  <a:pt x="340" y="790"/>
                  <a:pt x="340" y="791"/>
                </a:cubicBezTo>
                <a:cubicBezTo>
                  <a:pt x="340" y="791"/>
                  <a:pt x="339" y="791"/>
                  <a:pt x="339" y="792"/>
                </a:cubicBezTo>
                <a:cubicBezTo>
                  <a:pt x="339" y="791"/>
                  <a:pt x="339" y="790"/>
                  <a:pt x="340" y="790"/>
                </a:cubicBezTo>
                <a:close/>
                <a:moveTo>
                  <a:pt x="345" y="786"/>
                </a:moveTo>
                <a:cubicBezTo>
                  <a:pt x="344" y="785"/>
                  <a:pt x="343" y="782"/>
                  <a:pt x="342" y="780"/>
                </a:cubicBezTo>
                <a:cubicBezTo>
                  <a:pt x="342" y="780"/>
                  <a:pt x="342" y="779"/>
                  <a:pt x="342" y="779"/>
                </a:cubicBezTo>
                <a:cubicBezTo>
                  <a:pt x="344" y="779"/>
                  <a:pt x="346" y="778"/>
                  <a:pt x="347" y="778"/>
                </a:cubicBezTo>
                <a:cubicBezTo>
                  <a:pt x="347" y="781"/>
                  <a:pt x="346" y="783"/>
                  <a:pt x="345" y="786"/>
                </a:cubicBezTo>
                <a:cubicBezTo>
                  <a:pt x="345" y="786"/>
                  <a:pt x="345" y="786"/>
                  <a:pt x="345" y="786"/>
                </a:cubicBezTo>
                <a:cubicBezTo>
                  <a:pt x="345" y="786"/>
                  <a:pt x="345" y="786"/>
                  <a:pt x="345" y="786"/>
                </a:cubicBezTo>
                <a:close/>
                <a:moveTo>
                  <a:pt x="341" y="779"/>
                </a:moveTo>
                <a:cubicBezTo>
                  <a:pt x="341" y="779"/>
                  <a:pt x="341" y="779"/>
                  <a:pt x="341" y="779"/>
                </a:cubicBezTo>
                <a:cubicBezTo>
                  <a:pt x="341" y="779"/>
                  <a:pt x="341" y="779"/>
                  <a:pt x="341" y="779"/>
                </a:cubicBezTo>
                <a:cubicBezTo>
                  <a:pt x="341" y="779"/>
                  <a:pt x="341" y="779"/>
                  <a:pt x="341" y="779"/>
                </a:cubicBezTo>
                <a:close/>
                <a:moveTo>
                  <a:pt x="344" y="774"/>
                </a:moveTo>
                <a:cubicBezTo>
                  <a:pt x="344" y="773"/>
                  <a:pt x="344" y="773"/>
                  <a:pt x="344" y="772"/>
                </a:cubicBezTo>
                <a:cubicBezTo>
                  <a:pt x="345" y="773"/>
                  <a:pt x="345" y="773"/>
                  <a:pt x="346" y="774"/>
                </a:cubicBezTo>
                <a:cubicBezTo>
                  <a:pt x="345" y="774"/>
                  <a:pt x="344" y="774"/>
                  <a:pt x="344" y="774"/>
                </a:cubicBezTo>
                <a:close/>
                <a:moveTo>
                  <a:pt x="343" y="775"/>
                </a:moveTo>
                <a:cubicBezTo>
                  <a:pt x="344" y="775"/>
                  <a:pt x="344" y="775"/>
                  <a:pt x="344" y="774"/>
                </a:cubicBezTo>
                <a:cubicBezTo>
                  <a:pt x="345" y="775"/>
                  <a:pt x="346" y="775"/>
                  <a:pt x="346" y="775"/>
                </a:cubicBezTo>
                <a:cubicBezTo>
                  <a:pt x="346" y="775"/>
                  <a:pt x="346" y="775"/>
                  <a:pt x="346" y="775"/>
                </a:cubicBezTo>
                <a:cubicBezTo>
                  <a:pt x="347" y="776"/>
                  <a:pt x="347" y="776"/>
                  <a:pt x="348" y="777"/>
                </a:cubicBezTo>
                <a:cubicBezTo>
                  <a:pt x="348" y="777"/>
                  <a:pt x="348" y="777"/>
                  <a:pt x="348" y="778"/>
                </a:cubicBezTo>
                <a:cubicBezTo>
                  <a:pt x="346" y="778"/>
                  <a:pt x="344" y="778"/>
                  <a:pt x="342" y="778"/>
                </a:cubicBezTo>
                <a:cubicBezTo>
                  <a:pt x="343" y="777"/>
                  <a:pt x="343" y="776"/>
                  <a:pt x="343" y="775"/>
                </a:cubicBezTo>
                <a:cubicBezTo>
                  <a:pt x="343" y="775"/>
                  <a:pt x="343" y="775"/>
                  <a:pt x="343" y="775"/>
                </a:cubicBezTo>
                <a:close/>
                <a:moveTo>
                  <a:pt x="384" y="726"/>
                </a:moveTo>
                <a:cubicBezTo>
                  <a:pt x="383" y="726"/>
                  <a:pt x="383" y="727"/>
                  <a:pt x="384" y="727"/>
                </a:cubicBezTo>
                <a:cubicBezTo>
                  <a:pt x="384" y="727"/>
                  <a:pt x="384" y="727"/>
                  <a:pt x="384" y="727"/>
                </a:cubicBezTo>
                <a:cubicBezTo>
                  <a:pt x="384" y="728"/>
                  <a:pt x="383" y="729"/>
                  <a:pt x="383" y="730"/>
                </a:cubicBezTo>
                <a:cubicBezTo>
                  <a:pt x="383" y="730"/>
                  <a:pt x="383" y="730"/>
                  <a:pt x="383" y="730"/>
                </a:cubicBezTo>
                <a:cubicBezTo>
                  <a:pt x="382" y="729"/>
                  <a:pt x="382" y="728"/>
                  <a:pt x="381" y="727"/>
                </a:cubicBezTo>
                <a:cubicBezTo>
                  <a:pt x="381" y="727"/>
                  <a:pt x="381" y="726"/>
                  <a:pt x="381" y="726"/>
                </a:cubicBezTo>
                <a:cubicBezTo>
                  <a:pt x="382" y="726"/>
                  <a:pt x="382" y="726"/>
                  <a:pt x="382" y="726"/>
                </a:cubicBezTo>
                <a:cubicBezTo>
                  <a:pt x="382" y="726"/>
                  <a:pt x="383" y="726"/>
                  <a:pt x="384" y="726"/>
                </a:cubicBezTo>
                <a:close/>
                <a:moveTo>
                  <a:pt x="423" y="728"/>
                </a:moveTo>
                <a:cubicBezTo>
                  <a:pt x="423" y="729"/>
                  <a:pt x="423" y="729"/>
                  <a:pt x="423" y="730"/>
                </a:cubicBezTo>
                <a:cubicBezTo>
                  <a:pt x="422" y="730"/>
                  <a:pt x="421" y="729"/>
                  <a:pt x="420" y="729"/>
                </a:cubicBezTo>
                <a:cubicBezTo>
                  <a:pt x="420" y="729"/>
                  <a:pt x="421" y="729"/>
                  <a:pt x="421" y="728"/>
                </a:cubicBezTo>
                <a:cubicBezTo>
                  <a:pt x="422" y="728"/>
                  <a:pt x="422" y="728"/>
                  <a:pt x="423" y="728"/>
                </a:cubicBezTo>
                <a:close/>
                <a:moveTo>
                  <a:pt x="422" y="727"/>
                </a:moveTo>
                <a:cubicBezTo>
                  <a:pt x="422" y="727"/>
                  <a:pt x="422" y="727"/>
                  <a:pt x="422" y="727"/>
                </a:cubicBezTo>
                <a:cubicBezTo>
                  <a:pt x="422" y="727"/>
                  <a:pt x="422" y="727"/>
                  <a:pt x="422" y="727"/>
                </a:cubicBezTo>
                <a:cubicBezTo>
                  <a:pt x="422" y="727"/>
                  <a:pt x="422" y="727"/>
                  <a:pt x="422" y="727"/>
                </a:cubicBezTo>
                <a:close/>
                <a:moveTo>
                  <a:pt x="441" y="722"/>
                </a:moveTo>
                <a:cubicBezTo>
                  <a:pt x="441" y="723"/>
                  <a:pt x="442" y="725"/>
                  <a:pt x="443" y="726"/>
                </a:cubicBezTo>
                <a:cubicBezTo>
                  <a:pt x="442" y="726"/>
                  <a:pt x="442" y="726"/>
                  <a:pt x="442" y="726"/>
                </a:cubicBezTo>
                <a:cubicBezTo>
                  <a:pt x="442" y="726"/>
                  <a:pt x="441" y="726"/>
                  <a:pt x="441" y="726"/>
                </a:cubicBezTo>
                <a:cubicBezTo>
                  <a:pt x="441" y="726"/>
                  <a:pt x="441" y="726"/>
                  <a:pt x="440" y="726"/>
                </a:cubicBezTo>
                <a:cubicBezTo>
                  <a:pt x="438" y="726"/>
                  <a:pt x="436" y="726"/>
                  <a:pt x="433" y="727"/>
                </a:cubicBezTo>
                <a:cubicBezTo>
                  <a:pt x="433" y="726"/>
                  <a:pt x="433" y="726"/>
                  <a:pt x="433" y="726"/>
                </a:cubicBezTo>
                <a:cubicBezTo>
                  <a:pt x="433" y="726"/>
                  <a:pt x="433" y="726"/>
                  <a:pt x="433" y="726"/>
                </a:cubicBezTo>
                <a:cubicBezTo>
                  <a:pt x="432" y="725"/>
                  <a:pt x="431" y="724"/>
                  <a:pt x="430" y="723"/>
                </a:cubicBezTo>
                <a:cubicBezTo>
                  <a:pt x="431" y="723"/>
                  <a:pt x="431" y="723"/>
                  <a:pt x="431" y="723"/>
                </a:cubicBezTo>
                <a:cubicBezTo>
                  <a:pt x="434" y="722"/>
                  <a:pt x="438" y="722"/>
                  <a:pt x="441" y="722"/>
                </a:cubicBezTo>
                <a:close/>
                <a:moveTo>
                  <a:pt x="446" y="731"/>
                </a:moveTo>
                <a:cubicBezTo>
                  <a:pt x="446" y="731"/>
                  <a:pt x="446" y="731"/>
                  <a:pt x="446" y="731"/>
                </a:cubicBezTo>
                <a:cubicBezTo>
                  <a:pt x="443" y="731"/>
                  <a:pt x="441" y="731"/>
                  <a:pt x="438" y="731"/>
                </a:cubicBezTo>
                <a:cubicBezTo>
                  <a:pt x="439" y="729"/>
                  <a:pt x="440" y="728"/>
                  <a:pt x="441" y="727"/>
                </a:cubicBezTo>
                <a:cubicBezTo>
                  <a:pt x="442" y="727"/>
                  <a:pt x="442" y="727"/>
                  <a:pt x="443" y="727"/>
                </a:cubicBezTo>
                <a:cubicBezTo>
                  <a:pt x="444" y="728"/>
                  <a:pt x="445" y="730"/>
                  <a:pt x="446" y="731"/>
                </a:cubicBezTo>
                <a:close/>
                <a:moveTo>
                  <a:pt x="446" y="727"/>
                </a:moveTo>
                <a:cubicBezTo>
                  <a:pt x="447" y="727"/>
                  <a:pt x="448" y="727"/>
                  <a:pt x="450" y="727"/>
                </a:cubicBezTo>
                <a:cubicBezTo>
                  <a:pt x="449" y="728"/>
                  <a:pt x="448" y="729"/>
                  <a:pt x="447" y="730"/>
                </a:cubicBezTo>
                <a:cubicBezTo>
                  <a:pt x="447" y="729"/>
                  <a:pt x="446" y="728"/>
                  <a:pt x="446" y="727"/>
                </a:cubicBezTo>
                <a:close/>
                <a:moveTo>
                  <a:pt x="461" y="734"/>
                </a:moveTo>
                <a:cubicBezTo>
                  <a:pt x="461" y="734"/>
                  <a:pt x="461" y="735"/>
                  <a:pt x="461" y="735"/>
                </a:cubicBezTo>
                <a:cubicBezTo>
                  <a:pt x="461" y="735"/>
                  <a:pt x="460" y="735"/>
                  <a:pt x="460" y="735"/>
                </a:cubicBezTo>
                <a:cubicBezTo>
                  <a:pt x="459" y="735"/>
                  <a:pt x="459" y="734"/>
                  <a:pt x="459" y="734"/>
                </a:cubicBezTo>
                <a:cubicBezTo>
                  <a:pt x="460" y="734"/>
                  <a:pt x="460" y="733"/>
                  <a:pt x="460" y="733"/>
                </a:cubicBezTo>
                <a:cubicBezTo>
                  <a:pt x="460" y="734"/>
                  <a:pt x="460" y="734"/>
                  <a:pt x="461" y="734"/>
                </a:cubicBezTo>
                <a:close/>
                <a:moveTo>
                  <a:pt x="467" y="743"/>
                </a:moveTo>
                <a:cubicBezTo>
                  <a:pt x="468" y="743"/>
                  <a:pt x="468" y="743"/>
                  <a:pt x="468" y="743"/>
                </a:cubicBezTo>
                <a:cubicBezTo>
                  <a:pt x="467" y="743"/>
                  <a:pt x="466" y="743"/>
                  <a:pt x="466" y="743"/>
                </a:cubicBezTo>
                <a:cubicBezTo>
                  <a:pt x="465" y="743"/>
                  <a:pt x="465" y="743"/>
                  <a:pt x="465" y="743"/>
                </a:cubicBezTo>
                <a:cubicBezTo>
                  <a:pt x="466" y="743"/>
                  <a:pt x="466" y="743"/>
                  <a:pt x="466" y="743"/>
                </a:cubicBezTo>
                <a:cubicBezTo>
                  <a:pt x="467" y="743"/>
                  <a:pt x="467" y="743"/>
                  <a:pt x="467" y="743"/>
                </a:cubicBezTo>
                <a:close/>
                <a:moveTo>
                  <a:pt x="495" y="777"/>
                </a:moveTo>
                <a:cubicBezTo>
                  <a:pt x="495" y="777"/>
                  <a:pt x="495" y="777"/>
                  <a:pt x="494" y="777"/>
                </a:cubicBezTo>
                <a:cubicBezTo>
                  <a:pt x="494" y="776"/>
                  <a:pt x="494" y="776"/>
                  <a:pt x="494" y="776"/>
                </a:cubicBezTo>
                <a:cubicBezTo>
                  <a:pt x="495" y="776"/>
                  <a:pt x="495" y="776"/>
                  <a:pt x="495" y="776"/>
                </a:cubicBezTo>
                <a:cubicBezTo>
                  <a:pt x="495" y="776"/>
                  <a:pt x="495" y="776"/>
                  <a:pt x="495" y="777"/>
                </a:cubicBezTo>
                <a:close/>
                <a:moveTo>
                  <a:pt x="493" y="834"/>
                </a:moveTo>
                <a:cubicBezTo>
                  <a:pt x="492" y="833"/>
                  <a:pt x="492" y="833"/>
                  <a:pt x="491" y="833"/>
                </a:cubicBezTo>
                <a:cubicBezTo>
                  <a:pt x="491" y="832"/>
                  <a:pt x="491" y="832"/>
                  <a:pt x="491" y="832"/>
                </a:cubicBezTo>
                <a:cubicBezTo>
                  <a:pt x="492" y="830"/>
                  <a:pt x="492" y="829"/>
                  <a:pt x="493" y="827"/>
                </a:cubicBezTo>
                <a:cubicBezTo>
                  <a:pt x="493" y="829"/>
                  <a:pt x="494" y="830"/>
                  <a:pt x="494" y="832"/>
                </a:cubicBezTo>
                <a:cubicBezTo>
                  <a:pt x="494" y="833"/>
                  <a:pt x="493" y="833"/>
                  <a:pt x="493" y="834"/>
                </a:cubicBezTo>
                <a:close/>
                <a:moveTo>
                  <a:pt x="494" y="833"/>
                </a:moveTo>
                <a:cubicBezTo>
                  <a:pt x="494" y="834"/>
                  <a:pt x="495" y="835"/>
                  <a:pt x="495" y="836"/>
                </a:cubicBezTo>
                <a:cubicBezTo>
                  <a:pt x="494" y="835"/>
                  <a:pt x="494" y="835"/>
                  <a:pt x="493" y="834"/>
                </a:cubicBezTo>
                <a:cubicBezTo>
                  <a:pt x="494" y="834"/>
                  <a:pt x="494" y="834"/>
                  <a:pt x="494" y="833"/>
                </a:cubicBezTo>
                <a:close/>
                <a:moveTo>
                  <a:pt x="493" y="843"/>
                </a:moveTo>
                <a:cubicBezTo>
                  <a:pt x="492" y="842"/>
                  <a:pt x="491" y="841"/>
                  <a:pt x="490" y="840"/>
                </a:cubicBezTo>
                <a:cubicBezTo>
                  <a:pt x="490" y="839"/>
                  <a:pt x="491" y="838"/>
                  <a:pt x="492" y="837"/>
                </a:cubicBezTo>
                <a:cubicBezTo>
                  <a:pt x="492" y="839"/>
                  <a:pt x="492" y="841"/>
                  <a:pt x="493" y="843"/>
                </a:cubicBezTo>
                <a:cubicBezTo>
                  <a:pt x="493" y="843"/>
                  <a:pt x="493" y="843"/>
                  <a:pt x="493" y="843"/>
                </a:cubicBezTo>
                <a:close/>
                <a:moveTo>
                  <a:pt x="484" y="851"/>
                </a:moveTo>
                <a:cubicBezTo>
                  <a:pt x="484" y="851"/>
                  <a:pt x="484" y="851"/>
                  <a:pt x="484" y="851"/>
                </a:cubicBezTo>
                <a:cubicBezTo>
                  <a:pt x="484" y="851"/>
                  <a:pt x="485" y="851"/>
                  <a:pt x="485" y="851"/>
                </a:cubicBezTo>
                <a:cubicBezTo>
                  <a:pt x="485" y="851"/>
                  <a:pt x="485" y="851"/>
                  <a:pt x="485" y="852"/>
                </a:cubicBezTo>
                <a:cubicBezTo>
                  <a:pt x="485" y="851"/>
                  <a:pt x="485" y="851"/>
                  <a:pt x="484" y="851"/>
                </a:cubicBezTo>
                <a:close/>
                <a:moveTo>
                  <a:pt x="484" y="843"/>
                </a:moveTo>
                <a:cubicBezTo>
                  <a:pt x="484" y="841"/>
                  <a:pt x="484" y="840"/>
                  <a:pt x="484" y="839"/>
                </a:cubicBezTo>
                <a:cubicBezTo>
                  <a:pt x="484" y="838"/>
                  <a:pt x="483" y="837"/>
                  <a:pt x="483" y="836"/>
                </a:cubicBezTo>
                <a:cubicBezTo>
                  <a:pt x="485" y="838"/>
                  <a:pt x="486" y="839"/>
                  <a:pt x="488" y="841"/>
                </a:cubicBezTo>
                <a:cubicBezTo>
                  <a:pt x="488" y="841"/>
                  <a:pt x="488" y="841"/>
                  <a:pt x="488" y="841"/>
                </a:cubicBezTo>
                <a:cubicBezTo>
                  <a:pt x="488" y="842"/>
                  <a:pt x="487" y="842"/>
                  <a:pt x="487" y="843"/>
                </a:cubicBezTo>
                <a:cubicBezTo>
                  <a:pt x="487" y="843"/>
                  <a:pt x="486" y="844"/>
                  <a:pt x="487" y="844"/>
                </a:cubicBezTo>
                <a:cubicBezTo>
                  <a:pt x="486" y="845"/>
                  <a:pt x="486" y="846"/>
                  <a:pt x="485" y="847"/>
                </a:cubicBezTo>
                <a:cubicBezTo>
                  <a:pt x="485" y="845"/>
                  <a:pt x="485" y="844"/>
                  <a:pt x="484" y="843"/>
                </a:cubicBezTo>
                <a:close/>
                <a:moveTo>
                  <a:pt x="485" y="848"/>
                </a:moveTo>
                <a:cubicBezTo>
                  <a:pt x="485" y="848"/>
                  <a:pt x="485" y="848"/>
                  <a:pt x="485" y="848"/>
                </a:cubicBezTo>
                <a:cubicBezTo>
                  <a:pt x="485" y="847"/>
                  <a:pt x="485" y="847"/>
                  <a:pt x="485" y="847"/>
                </a:cubicBezTo>
                <a:cubicBezTo>
                  <a:pt x="485" y="847"/>
                  <a:pt x="485" y="847"/>
                  <a:pt x="485" y="848"/>
                </a:cubicBezTo>
                <a:close/>
                <a:moveTo>
                  <a:pt x="469" y="780"/>
                </a:moveTo>
                <a:cubicBezTo>
                  <a:pt x="469" y="780"/>
                  <a:pt x="469" y="780"/>
                  <a:pt x="469" y="780"/>
                </a:cubicBezTo>
                <a:cubicBezTo>
                  <a:pt x="469" y="780"/>
                  <a:pt x="469" y="780"/>
                  <a:pt x="469" y="780"/>
                </a:cubicBezTo>
                <a:cubicBezTo>
                  <a:pt x="469" y="781"/>
                  <a:pt x="470" y="782"/>
                  <a:pt x="470" y="782"/>
                </a:cubicBezTo>
                <a:cubicBezTo>
                  <a:pt x="470" y="782"/>
                  <a:pt x="469" y="782"/>
                  <a:pt x="469" y="782"/>
                </a:cubicBezTo>
                <a:cubicBezTo>
                  <a:pt x="469" y="782"/>
                  <a:pt x="469" y="781"/>
                  <a:pt x="469" y="781"/>
                </a:cubicBezTo>
                <a:cubicBezTo>
                  <a:pt x="469" y="781"/>
                  <a:pt x="469" y="780"/>
                  <a:pt x="469" y="780"/>
                </a:cubicBezTo>
                <a:close/>
                <a:moveTo>
                  <a:pt x="328" y="852"/>
                </a:moveTo>
                <a:cubicBezTo>
                  <a:pt x="328" y="852"/>
                  <a:pt x="328" y="851"/>
                  <a:pt x="328" y="851"/>
                </a:cubicBezTo>
                <a:cubicBezTo>
                  <a:pt x="328" y="849"/>
                  <a:pt x="329" y="847"/>
                  <a:pt x="329" y="845"/>
                </a:cubicBezTo>
                <a:cubicBezTo>
                  <a:pt x="330" y="846"/>
                  <a:pt x="331" y="848"/>
                  <a:pt x="332" y="849"/>
                </a:cubicBezTo>
                <a:cubicBezTo>
                  <a:pt x="332" y="849"/>
                  <a:pt x="332" y="849"/>
                  <a:pt x="332" y="850"/>
                </a:cubicBezTo>
                <a:cubicBezTo>
                  <a:pt x="331" y="850"/>
                  <a:pt x="330" y="851"/>
                  <a:pt x="328" y="852"/>
                </a:cubicBezTo>
                <a:close/>
                <a:moveTo>
                  <a:pt x="348" y="778"/>
                </a:moveTo>
                <a:cubicBezTo>
                  <a:pt x="349" y="779"/>
                  <a:pt x="349" y="779"/>
                  <a:pt x="349" y="780"/>
                </a:cubicBezTo>
                <a:cubicBezTo>
                  <a:pt x="349" y="781"/>
                  <a:pt x="349" y="782"/>
                  <a:pt x="349" y="783"/>
                </a:cubicBezTo>
                <a:cubicBezTo>
                  <a:pt x="348" y="783"/>
                  <a:pt x="347" y="784"/>
                  <a:pt x="347" y="785"/>
                </a:cubicBezTo>
                <a:cubicBezTo>
                  <a:pt x="347" y="782"/>
                  <a:pt x="348" y="780"/>
                  <a:pt x="348" y="778"/>
                </a:cubicBezTo>
                <a:cubicBezTo>
                  <a:pt x="348" y="778"/>
                  <a:pt x="348" y="778"/>
                  <a:pt x="348" y="778"/>
                </a:cubicBezTo>
                <a:close/>
                <a:moveTo>
                  <a:pt x="373" y="741"/>
                </a:moveTo>
                <a:cubicBezTo>
                  <a:pt x="373" y="741"/>
                  <a:pt x="373" y="741"/>
                  <a:pt x="373" y="741"/>
                </a:cubicBezTo>
                <a:cubicBezTo>
                  <a:pt x="373" y="742"/>
                  <a:pt x="374" y="742"/>
                  <a:pt x="374" y="741"/>
                </a:cubicBezTo>
                <a:cubicBezTo>
                  <a:pt x="374" y="741"/>
                  <a:pt x="374" y="741"/>
                  <a:pt x="374" y="741"/>
                </a:cubicBezTo>
                <a:cubicBezTo>
                  <a:pt x="374" y="741"/>
                  <a:pt x="374" y="742"/>
                  <a:pt x="374" y="742"/>
                </a:cubicBezTo>
                <a:cubicBezTo>
                  <a:pt x="373" y="743"/>
                  <a:pt x="373" y="743"/>
                  <a:pt x="372" y="744"/>
                </a:cubicBezTo>
                <a:cubicBezTo>
                  <a:pt x="372" y="743"/>
                  <a:pt x="371" y="742"/>
                  <a:pt x="371" y="741"/>
                </a:cubicBezTo>
                <a:cubicBezTo>
                  <a:pt x="371" y="741"/>
                  <a:pt x="371" y="741"/>
                  <a:pt x="371" y="741"/>
                </a:cubicBezTo>
                <a:cubicBezTo>
                  <a:pt x="371" y="741"/>
                  <a:pt x="372" y="741"/>
                  <a:pt x="373" y="741"/>
                </a:cubicBezTo>
                <a:close/>
                <a:moveTo>
                  <a:pt x="373" y="732"/>
                </a:moveTo>
                <a:cubicBezTo>
                  <a:pt x="373" y="732"/>
                  <a:pt x="373" y="732"/>
                  <a:pt x="373" y="732"/>
                </a:cubicBezTo>
                <a:cubicBezTo>
                  <a:pt x="374" y="732"/>
                  <a:pt x="374" y="732"/>
                  <a:pt x="374" y="732"/>
                </a:cubicBezTo>
                <a:cubicBezTo>
                  <a:pt x="374" y="732"/>
                  <a:pt x="373" y="732"/>
                  <a:pt x="373" y="732"/>
                </a:cubicBezTo>
                <a:close/>
                <a:moveTo>
                  <a:pt x="436" y="730"/>
                </a:moveTo>
                <a:cubicBezTo>
                  <a:pt x="435" y="729"/>
                  <a:pt x="435" y="728"/>
                  <a:pt x="434" y="728"/>
                </a:cubicBezTo>
                <a:cubicBezTo>
                  <a:pt x="436" y="727"/>
                  <a:pt x="438" y="727"/>
                  <a:pt x="440" y="727"/>
                </a:cubicBezTo>
                <a:cubicBezTo>
                  <a:pt x="439" y="728"/>
                  <a:pt x="438" y="729"/>
                  <a:pt x="437" y="730"/>
                </a:cubicBezTo>
                <a:cubicBezTo>
                  <a:pt x="437" y="730"/>
                  <a:pt x="436" y="730"/>
                  <a:pt x="436" y="730"/>
                </a:cubicBezTo>
                <a:close/>
                <a:moveTo>
                  <a:pt x="490" y="768"/>
                </a:moveTo>
                <a:cubicBezTo>
                  <a:pt x="490" y="769"/>
                  <a:pt x="490" y="770"/>
                  <a:pt x="490" y="771"/>
                </a:cubicBezTo>
                <a:cubicBezTo>
                  <a:pt x="490" y="771"/>
                  <a:pt x="489" y="771"/>
                  <a:pt x="488" y="771"/>
                </a:cubicBezTo>
                <a:cubicBezTo>
                  <a:pt x="487" y="771"/>
                  <a:pt x="487" y="771"/>
                  <a:pt x="486" y="771"/>
                </a:cubicBezTo>
                <a:cubicBezTo>
                  <a:pt x="487" y="769"/>
                  <a:pt x="488" y="768"/>
                  <a:pt x="489" y="766"/>
                </a:cubicBezTo>
                <a:cubicBezTo>
                  <a:pt x="490" y="767"/>
                  <a:pt x="490" y="767"/>
                  <a:pt x="490" y="768"/>
                </a:cubicBezTo>
                <a:close/>
                <a:moveTo>
                  <a:pt x="491" y="777"/>
                </a:moveTo>
                <a:cubicBezTo>
                  <a:pt x="491" y="776"/>
                  <a:pt x="490" y="776"/>
                  <a:pt x="490" y="776"/>
                </a:cubicBezTo>
                <a:cubicBezTo>
                  <a:pt x="490" y="776"/>
                  <a:pt x="491" y="776"/>
                  <a:pt x="491" y="776"/>
                </a:cubicBezTo>
                <a:cubicBezTo>
                  <a:pt x="492" y="776"/>
                  <a:pt x="492" y="776"/>
                  <a:pt x="492" y="777"/>
                </a:cubicBezTo>
                <a:cubicBezTo>
                  <a:pt x="491" y="777"/>
                  <a:pt x="491" y="777"/>
                  <a:pt x="491" y="777"/>
                </a:cubicBezTo>
                <a:close/>
                <a:moveTo>
                  <a:pt x="492" y="813"/>
                </a:moveTo>
                <a:cubicBezTo>
                  <a:pt x="492" y="813"/>
                  <a:pt x="491" y="814"/>
                  <a:pt x="491" y="815"/>
                </a:cubicBezTo>
                <a:cubicBezTo>
                  <a:pt x="491" y="813"/>
                  <a:pt x="490" y="812"/>
                  <a:pt x="490" y="810"/>
                </a:cubicBezTo>
                <a:cubicBezTo>
                  <a:pt x="491" y="811"/>
                  <a:pt x="491" y="812"/>
                  <a:pt x="492" y="813"/>
                </a:cubicBezTo>
                <a:cubicBezTo>
                  <a:pt x="492" y="813"/>
                  <a:pt x="492" y="813"/>
                  <a:pt x="492" y="813"/>
                </a:cubicBezTo>
                <a:close/>
                <a:moveTo>
                  <a:pt x="489" y="840"/>
                </a:moveTo>
                <a:cubicBezTo>
                  <a:pt x="487" y="838"/>
                  <a:pt x="485" y="836"/>
                  <a:pt x="483" y="834"/>
                </a:cubicBezTo>
                <a:cubicBezTo>
                  <a:pt x="483" y="834"/>
                  <a:pt x="483" y="834"/>
                  <a:pt x="483" y="834"/>
                </a:cubicBezTo>
                <a:cubicBezTo>
                  <a:pt x="483" y="830"/>
                  <a:pt x="482" y="827"/>
                  <a:pt x="482" y="823"/>
                </a:cubicBezTo>
                <a:cubicBezTo>
                  <a:pt x="483" y="825"/>
                  <a:pt x="484" y="826"/>
                  <a:pt x="486" y="828"/>
                </a:cubicBezTo>
                <a:cubicBezTo>
                  <a:pt x="486" y="828"/>
                  <a:pt x="486" y="828"/>
                  <a:pt x="486" y="828"/>
                </a:cubicBezTo>
                <a:cubicBezTo>
                  <a:pt x="486" y="828"/>
                  <a:pt x="486" y="829"/>
                  <a:pt x="487" y="829"/>
                </a:cubicBezTo>
                <a:cubicBezTo>
                  <a:pt x="487" y="832"/>
                  <a:pt x="488" y="836"/>
                  <a:pt x="489" y="840"/>
                </a:cubicBezTo>
                <a:cubicBezTo>
                  <a:pt x="489" y="840"/>
                  <a:pt x="489" y="840"/>
                  <a:pt x="489" y="840"/>
                </a:cubicBezTo>
                <a:close/>
                <a:moveTo>
                  <a:pt x="472" y="791"/>
                </a:moveTo>
                <a:cubicBezTo>
                  <a:pt x="471" y="789"/>
                  <a:pt x="471" y="787"/>
                  <a:pt x="471" y="786"/>
                </a:cubicBezTo>
                <a:cubicBezTo>
                  <a:pt x="473" y="788"/>
                  <a:pt x="475" y="790"/>
                  <a:pt x="477" y="792"/>
                </a:cubicBezTo>
                <a:cubicBezTo>
                  <a:pt x="477" y="794"/>
                  <a:pt x="477" y="796"/>
                  <a:pt x="478" y="797"/>
                </a:cubicBezTo>
                <a:cubicBezTo>
                  <a:pt x="476" y="796"/>
                  <a:pt x="475" y="795"/>
                  <a:pt x="473" y="794"/>
                </a:cubicBezTo>
                <a:cubicBezTo>
                  <a:pt x="473" y="794"/>
                  <a:pt x="473" y="794"/>
                  <a:pt x="473" y="794"/>
                </a:cubicBezTo>
                <a:cubicBezTo>
                  <a:pt x="472" y="793"/>
                  <a:pt x="472" y="792"/>
                  <a:pt x="472" y="791"/>
                </a:cubicBezTo>
                <a:close/>
                <a:moveTo>
                  <a:pt x="470" y="781"/>
                </a:moveTo>
                <a:cubicBezTo>
                  <a:pt x="470" y="780"/>
                  <a:pt x="470" y="780"/>
                  <a:pt x="470" y="780"/>
                </a:cubicBezTo>
                <a:cubicBezTo>
                  <a:pt x="471" y="780"/>
                  <a:pt x="472" y="779"/>
                  <a:pt x="473" y="779"/>
                </a:cubicBezTo>
                <a:cubicBezTo>
                  <a:pt x="474" y="782"/>
                  <a:pt x="475" y="784"/>
                  <a:pt x="475" y="787"/>
                </a:cubicBezTo>
                <a:cubicBezTo>
                  <a:pt x="475" y="787"/>
                  <a:pt x="475" y="788"/>
                  <a:pt x="476" y="788"/>
                </a:cubicBezTo>
                <a:cubicBezTo>
                  <a:pt x="474" y="787"/>
                  <a:pt x="472" y="785"/>
                  <a:pt x="471" y="783"/>
                </a:cubicBezTo>
                <a:cubicBezTo>
                  <a:pt x="471" y="782"/>
                  <a:pt x="470" y="782"/>
                  <a:pt x="470" y="781"/>
                </a:cubicBezTo>
                <a:close/>
                <a:moveTo>
                  <a:pt x="467" y="774"/>
                </a:moveTo>
                <a:cubicBezTo>
                  <a:pt x="467" y="774"/>
                  <a:pt x="467" y="774"/>
                  <a:pt x="467" y="774"/>
                </a:cubicBezTo>
                <a:cubicBezTo>
                  <a:pt x="467" y="774"/>
                  <a:pt x="466" y="774"/>
                  <a:pt x="466" y="774"/>
                </a:cubicBezTo>
                <a:cubicBezTo>
                  <a:pt x="466" y="774"/>
                  <a:pt x="466" y="774"/>
                  <a:pt x="466" y="774"/>
                </a:cubicBezTo>
                <a:cubicBezTo>
                  <a:pt x="467" y="774"/>
                  <a:pt x="468" y="774"/>
                  <a:pt x="469" y="774"/>
                </a:cubicBezTo>
                <a:cubicBezTo>
                  <a:pt x="469" y="774"/>
                  <a:pt x="469" y="774"/>
                  <a:pt x="469" y="775"/>
                </a:cubicBezTo>
                <a:cubicBezTo>
                  <a:pt x="468" y="775"/>
                  <a:pt x="468" y="775"/>
                  <a:pt x="467" y="775"/>
                </a:cubicBezTo>
                <a:cubicBezTo>
                  <a:pt x="467" y="775"/>
                  <a:pt x="467" y="775"/>
                  <a:pt x="467" y="774"/>
                </a:cubicBezTo>
                <a:close/>
                <a:moveTo>
                  <a:pt x="451" y="772"/>
                </a:moveTo>
                <a:cubicBezTo>
                  <a:pt x="451" y="772"/>
                  <a:pt x="451" y="772"/>
                  <a:pt x="450" y="771"/>
                </a:cubicBezTo>
                <a:cubicBezTo>
                  <a:pt x="453" y="771"/>
                  <a:pt x="455" y="771"/>
                  <a:pt x="458" y="771"/>
                </a:cubicBezTo>
                <a:cubicBezTo>
                  <a:pt x="458" y="771"/>
                  <a:pt x="458" y="772"/>
                  <a:pt x="458" y="772"/>
                </a:cubicBezTo>
                <a:cubicBezTo>
                  <a:pt x="457" y="772"/>
                  <a:pt x="455" y="772"/>
                  <a:pt x="454" y="773"/>
                </a:cubicBezTo>
                <a:cubicBezTo>
                  <a:pt x="453" y="772"/>
                  <a:pt x="452" y="772"/>
                  <a:pt x="451" y="772"/>
                </a:cubicBezTo>
                <a:close/>
                <a:moveTo>
                  <a:pt x="388" y="773"/>
                </a:moveTo>
                <a:cubicBezTo>
                  <a:pt x="386" y="773"/>
                  <a:pt x="385" y="773"/>
                  <a:pt x="383" y="773"/>
                </a:cubicBezTo>
                <a:cubicBezTo>
                  <a:pt x="385" y="772"/>
                  <a:pt x="386" y="771"/>
                  <a:pt x="387" y="770"/>
                </a:cubicBezTo>
                <a:cubicBezTo>
                  <a:pt x="388" y="770"/>
                  <a:pt x="388" y="771"/>
                  <a:pt x="388" y="771"/>
                </a:cubicBezTo>
                <a:cubicBezTo>
                  <a:pt x="388" y="772"/>
                  <a:pt x="389" y="771"/>
                  <a:pt x="389" y="771"/>
                </a:cubicBezTo>
                <a:cubicBezTo>
                  <a:pt x="389" y="770"/>
                  <a:pt x="388" y="770"/>
                  <a:pt x="388" y="769"/>
                </a:cubicBezTo>
                <a:cubicBezTo>
                  <a:pt x="388" y="769"/>
                  <a:pt x="388" y="769"/>
                  <a:pt x="389" y="769"/>
                </a:cubicBezTo>
                <a:cubicBezTo>
                  <a:pt x="391" y="768"/>
                  <a:pt x="394" y="768"/>
                  <a:pt x="396" y="768"/>
                </a:cubicBezTo>
                <a:cubicBezTo>
                  <a:pt x="397" y="769"/>
                  <a:pt x="397" y="770"/>
                  <a:pt x="398" y="771"/>
                </a:cubicBezTo>
                <a:cubicBezTo>
                  <a:pt x="397" y="772"/>
                  <a:pt x="396" y="772"/>
                  <a:pt x="395" y="773"/>
                </a:cubicBezTo>
                <a:cubicBezTo>
                  <a:pt x="393" y="773"/>
                  <a:pt x="390" y="773"/>
                  <a:pt x="388" y="773"/>
                </a:cubicBezTo>
                <a:close/>
                <a:moveTo>
                  <a:pt x="374" y="778"/>
                </a:moveTo>
                <a:cubicBezTo>
                  <a:pt x="374" y="778"/>
                  <a:pt x="374" y="778"/>
                  <a:pt x="374" y="778"/>
                </a:cubicBezTo>
                <a:cubicBezTo>
                  <a:pt x="373" y="778"/>
                  <a:pt x="373" y="778"/>
                  <a:pt x="373" y="778"/>
                </a:cubicBezTo>
                <a:cubicBezTo>
                  <a:pt x="373" y="777"/>
                  <a:pt x="373" y="777"/>
                  <a:pt x="373" y="777"/>
                </a:cubicBezTo>
                <a:cubicBezTo>
                  <a:pt x="373" y="777"/>
                  <a:pt x="374" y="777"/>
                  <a:pt x="374" y="777"/>
                </a:cubicBezTo>
                <a:cubicBezTo>
                  <a:pt x="374" y="777"/>
                  <a:pt x="374" y="777"/>
                  <a:pt x="374" y="778"/>
                </a:cubicBezTo>
                <a:cubicBezTo>
                  <a:pt x="374" y="778"/>
                  <a:pt x="374" y="778"/>
                  <a:pt x="374" y="778"/>
                </a:cubicBezTo>
                <a:close/>
                <a:moveTo>
                  <a:pt x="347" y="838"/>
                </a:moveTo>
                <a:cubicBezTo>
                  <a:pt x="348" y="834"/>
                  <a:pt x="348" y="831"/>
                  <a:pt x="349" y="828"/>
                </a:cubicBezTo>
                <a:cubicBezTo>
                  <a:pt x="350" y="830"/>
                  <a:pt x="352" y="832"/>
                  <a:pt x="353" y="834"/>
                </a:cubicBezTo>
                <a:cubicBezTo>
                  <a:pt x="351" y="835"/>
                  <a:pt x="349" y="836"/>
                  <a:pt x="347" y="838"/>
                </a:cubicBezTo>
                <a:cubicBezTo>
                  <a:pt x="347" y="838"/>
                  <a:pt x="347" y="838"/>
                  <a:pt x="347" y="838"/>
                </a:cubicBezTo>
                <a:close/>
                <a:moveTo>
                  <a:pt x="336" y="821"/>
                </a:moveTo>
                <a:cubicBezTo>
                  <a:pt x="336" y="822"/>
                  <a:pt x="336" y="822"/>
                  <a:pt x="336" y="822"/>
                </a:cubicBezTo>
                <a:cubicBezTo>
                  <a:pt x="336" y="824"/>
                  <a:pt x="335" y="826"/>
                  <a:pt x="334" y="828"/>
                </a:cubicBezTo>
                <a:cubicBezTo>
                  <a:pt x="334" y="828"/>
                  <a:pt x="334" y="828"/>
                  <a:pt x="334" y="828"/>
                </a:cubicBezTo>
                <a:cubicBezTo>
                  <a:pt x="335" y="826"/>
                  <a:pt x="335" y="824"/>
                  <a:pt x="336" y="821"/>
                </a:cubicBezTo>
                <a:close/>
                <a:moveTo>
                  <a:pt x="333" y="827"/>
                </a:moveTo>
                <a:cubicBezTo>
                  <a:pt x="333" y="826"/>
                  <a:pt x="332" y="824"/>
                  <a:pt x="331" y="823"/>
                </a:cubicBezTo>
                <a:cubicBezTo>
                  <a:pt x="332" y="820"/>
                  <a:pt x="332" y="818"/>
                  <a:pt x="333" y="815"/>
                </a:cubicBezTo>
                <a:cubicBezTo>
                  <a:pt x="334" y="817"/>
                  <a:pt x="334" y="818"/>
                  <a:pt x="335" y="820"/>
                </a:cubicBezTo>
                <a:cubicBezTo>
                  <a:pt x="335" y="822"/>
                  <a:pt x="334" y="825"/>
                  <a:pt x="333" y="827"/>
                </a:cubicBezTo>
                <a:close/>
                <a:moveTo>
                  <a:pt x="358" y="765"/>
                </a:moveTo>
                <a:cubicBezTo>
                  <a:pt x="358" y="764"/>
                  <a:pt x="358" y="764"/>
                  <a:pt x="358" y="764"/>
                </a:cubicBezTo>
                <a:cubicBezTo>
                  <a:pt x="357" y="764"/>
                  <a:pt x="358" y="763"/>
                  <a:pt x="359" y="762"/>
                </a:cubicBezTo>
                <a:cubicBezTo>
                  <a:pt x="360" y="762"/>
                  <a:pt x="360" y="763"/>
                  <a:pt x="361" y="764"/>
                </a:cubicBezTo>
                <a:cubicBezTo>
                  <a:pt x="360" y="764"/>
                  <a:pt x="359" y="764"/>
                  <a:pt x="358" y="765"/>
                </a:cubicBezTo>
                <a:close/>
                <a:moveTo>
                  <a:pt x="358" y="756"/>
                </a:moveTo>
                <a:cubicBezTo>
                  <a:pt x="359" y="756"/>
                  <a:pt x="360" y="756"/>
                  <a:pt x="362" y="756"/>
                </a:cubicBezTo>
                <a:cubicBezTo>
                  <a:pt x="361" y="756"/>
                  <a:pt x="361" y="756"/>
                  <a:pt x="361" y="756"/>
                </a:cubicBezTo>
                <a:cubicBezTo>
                  <a:pt x="361" y="757"/>
                  <a:pt x="362" y="757"/>
                  <a:pt x="362" y="756"/>
                </a:cubicBezTo>
                <a:cubicBezTo>
                  <a:pt x="362" y="756"/>
                  <a:pt x="363" y="756"/>
                  <a:pt x="363" y="756"/>
                </a:cubicBezTo>
                <a:cubicBezTo>
                  <a:pt x="363" y="756"/>
                  <a:pt x="363" y="756"/>
                  <a:pt x="364" y="756"/>
                </a:cubicBezTo>
                <a:cubicBezTo>
                  <a:pt x="363" y="757"/>
                  <a:pt x="361" y="759"/>
                  <a:pt x="360" y="760"/>
                </a:cubicBezTo>
                <a:cubicBezTo>
                  <a:pt x="359" y="759"/>
                  <a:pt x="358" y="757"/>
                  <a:pt x="357" y="756"/>
                </a:cubicBezTo>
                <a:cubicBezTo>
                  <a:pt x="357" y="756"/>
                  <a:pt x="357" y="756"/>
                  <a:pt x="358" y="756"/>
                </a:cubicBezTo>
                <a:close/>
                <a:moveTo>
                  <a:pt x="377" y="736"/>
                </a:moveTo>
                <a:cubicBezTo>
                  <a:pt x="377" y="736"/>
                  <a:pt x="377" y="736"/>
                  <a:pt x="377" y="736"/>
                </a:cubicBezTo>
                <a:cubicBezTo>
                  <a:pt x="377" y="735"/>
                  <a:pt x="377" y="735"/>
                  <a:pt x="378" y="735"/>
                </a:cubicBezTo>
                <a:cubicBezTo>
                  <a:pt x="377" y="735"/>
                  <a:pt x="377" y="736"/>
                  <a:pt x="377" y="736"/>
                </a:cubicBezTo>
                <a:cubicBezTo>
                  <a:pt x="377" y="736"/>
                  <a:pt x="377" y="736"/>
                  <a:pt x="377" y="736"/>
                </a:cubicBezTo>
                <a:cubicBezTo>
                  <a:pt x="377" y="736"/>
                  <a:pt x="377" y="736"/>
                  <a:pt x="377" y="736"/>
                </a:cubicBezTo>
                <a:close/>
                <a:moveTo>
                  <a:pt x="414" y="736"/>
                </a:moveTo>
                <a:cubicBezTo>
                  <a:pt x="415" y="736"/>
                  <a:pt x="415" y="736"/>
                  <a:pt x="416" y="736"/>
                </a:cubicBezTo>
                <a:cubicBezTo>
                  <a:pt x="416" y="736"/>
                  <a:pt x="417" y="737"/>
                  <a:pt x="417" y="737"/>
                </a:cubicBezTo>
                <a:cubicBezTo>
                  <a:pt x="415" y="738"/>
                  <a:pt x="413" y="738"/>
                  <a:pt x="411" y="738"/>
                </a:cubicBezTo>
                <a:cubicBezTo>
                  <a:pt x="411" y="738"/>
                  <a:pt x="411" y="738"/>
                  <a:pt x="411" y="737"/>
                </a:cubicBezTo>
                <a:cubicBezTo>
                  <a:pt x="411" y="737"/>
                  <a:pt x="412" y="736"/>
                  <a:pt x="413" y="736"/>
                </a:cubicBezTo>
                <a:cubicBezTo>
                  <a:pt x="413" y="736"/>
                  <a:pt x="414" y="736"/>
                  <a:pt x="414" y="736"/>
                </a:cubicBezTo>
                <a:close/>
                <a:moveTo>
                  <a:pt x="414" y="735"/>
                </a:moveTo>
                <a:cubicBezTo>
                  <a:pt x="414" y="734"/>
                  <a:pt x="415" y="734"/>
                  <a:pt x="415" y="734"/>
                </a:cubicBezTo>
                <a:cubicBezTo>
                  <a:pt x="415" y="734"/>
                  <a:pt x="415" y="734"/>
                  <a:pt x="416" y="735"/>
                </a:cubicBezTo>
                <a:cubicBezTo>
                  <a:pt x="415" y="735"/>
                  <a:pt x="415" y="735"/>
                  <a:pt x="414" y="735"/>
                </a:cubicBezTo>
                <a:cubicBezTo>
                  <a:pt x="414" y="735"/>
                  <a:pt x="414" y="735"/>
                  <a:pt x="414" y="735"/>
                </a:cubicBezTo>
                <a:close/>
                <a:moveTo>
                  <a:pt x="426" y="735"/>
                </a:moveTo>
                <a:cubicBezTo>
                  <a:pt x="426" y="735"/>
                  <a:pt x="426" y="736"/>
                  <a:pt x="426" y="736"/>
                </a:cubicBezTo>
                <a:cubicBezTo>
                  <a:pt x="424" y="736"/>
                  <a:pt x="423" y="736"/>
                  <a:pt x="421" y="737"/>
                </a:cubicBezTo>
                <a:cubicBezTo>
                  <a:pt x="421" y="736"/>
                  <a:pt x="422" y="736"/>
                  <a:pt x="422" y="735"/>
                </a:cubicBezTo>
                <a:cubicBezTo>
                  <a:pt x="423" y="735"/>
                  <a:pt x="425" y="735"/>
                  <a:pt x="426" y="735"/>
                </a:cubicBezTo>
                <a:close/>
                <a:moveTo>
                  <a:pt x="424" y="734"/>
                </a:moveTo>
                <a:cubicBezTo>
                  <a:pt x="424" y="734"/>
                  <a:pt x="424" y="734"/>
                  <a:pt x="425" y="733"/>
                </a:cubicBezTo>
                <a:cubicBezTo>
                  <a:pt x="425" y="734"/>
                  <a:pt x="425" y="734"/>
                  <a:pt x="425" y="734"/>
                </a:cubicBezTo>
                <a:cubicBezTo>
                  <a:pt x="425" y="734"/>
                  <a:pt x="424" y="734"/>
                  <a:pt x="424" y="734"/>
                </a:cubicBezTo>
                <a:close/>
                <a:moveTo>
                  <a:pt x="451" y="738"/>
                </a:moveTo>
                <a:cubicBezTo>
                  <a:pt x="449" y="739"/>
                  <a:pt x="448" y="741"/>
                  <a:pt x="446" y="742"/>
                </a:cubicBezTo>
                <a:cubicBezTo>
                  <a:pt x="445" y="742"/>
                  <a:pt x="444" y="742"/>
                  <a:pt x="443" y="742"/>
                </a:cubicBezTo>
                <a:cubicBezTo>
                  <a:pt x="442" y="741"/>
                  <a:pt x="441" y="740"/>
                  <a:pt x="441" y="738"/>
                </a:cubicBezTo>
                <a:cubicBezTo>
                  <a:pt x="441" y="737"/>
                  <a:pt x="442" y="736"/>
                  <a:pt x="443" y="736"/>
                </a:cubicBezTo>
                <a:cubicBezTo>
                  <a:pt x="445" y="735"/>
                  <a:pt x="447" y="735"/>
                  <a:pt x="449" y="735"/>
                </a:cubicBezTo>
                <a:cubicBezTo>
                  <a:pt x="450" y="736"/>
                  <a:pt x="450" y="737"/>
                  <a:pt x="451" y="738"/>
                </a:cubicBezTo>
                <a:close/>
                <a:moveTo>
                  <a:pt x="451" y="735"/>
                </a:moveTo>
                <a:cubicBezTo>
                  <a:pt x="452" y="735"/>
                  <a:pt x="452" y="735"/>
                  <a:pt x="453" y="736"/>
                </a:cubicBezTo>
                <a:cubicBezTo>
                  <a:pt x="453" y="736"/>
                  <a:pt x="452" y="736"/>
                  <a:pt x="452" y="737"/>
                </a:cubicBezTo>
                <a:cubicBezTo>
                  <a:pt x="451" y="736"/>
                  <a:pt x="451" y="736"/>
                  <a:pt x="451" y="735"/>
                </a:cubicBezTo>
                <a:close/>
                <a:moveTo>
                  <a:pt x="452" y="740"/>
                </a:moveTo>
                <a:cubicBezTo>
                  <a:pt x="453" y="740"/>
                  <a:pt x="453" y="741"/>
                  <a:pt x="454" y="742"/>
                </a:cubicBezTo>
                <a:cubicBezTo>
                  <a:pt x="452" y="742"/>
                  <a:pt x="451" y="742"/>
                  <a:pt x="450" y="742"/>
                </a:cubicBezTo>
                <a:cubicBezTo>
                  <a:pt x="449" y="742"/>
                  <a:pt x="448" y="742"/>
                  <a:pt x="448" y="742"/>
                </a:cubicBezTo>
                <a:cubicBezTo>
                  <a:pt x="449" y="741"/>
                  <a:pt x="450" y="740"/>
                  <a:pt x="451" y="739"/>
                </a:cubicBezTo>
                <a:cubicBezTo>
                  <a:pt x="452" y="739"/>
                  <a:pt x="452" y="739"/>
                  <a:pt x="452" y="740"/>
                </a:cubicBezTo>
                <a:close/>
                <a:moveTo>
                  <a:pt x="463" y="743"/>
                </a:moveTo>
                <a:cubicBezTo>
                  <a:pt x="463" y="743"/>
                  <a:pt x="463" y="743"/>
                  <a:pt x="463" y="743"/>
                </a:cubicBezTo>
                <a:cubicBezTo>
                  <a:pt x="463" y="743"/>
                  <a:pt x="463" y="743"/>
                  <a:pt x="463" y="743"/>
                </a:cubicBezTo>
                <a:cubicBezTo>
                  <a:pt x="463" y="743"/>
                  <a:pt x="463" y="743"/>
                  <a:pt x="463" y="743"/>
                </a:cubicBezTo>
                <a:cubicBezTo>
                  <a:pt x="463" y="743"/>
                  <a:pt x="463" y="743"/>
                  <a:pt x="463" y="743"/>
                </a:cubicBezTo>
                <a:close/>
                <a:moveTo>
                  <a:pt x="476" y="747"/>
                </a:moveTo>
                <a:cubicBezTo>
                  <a:pt x="475" y="748"/>
                  <a:pt x="474" y="748"/>
                  <a:pt x="474" y="749"/>
                </a:cubicBezTo>
                <a:cubicBezTo>
                  <a:pt x="473" y="749"/>
                  <a:pt x="473" y="749"/>
                  <a:pt x="473" y="749"/>
                </a:cubicBezTo>
                <a:cubicBezTo>
                  <a:pt x="473" y="748"/>
                  <a:pt x="473" y="747"/>
                  <a:pt x="472" y="746"/>
                </a:cubicBezTo>
                <a:cubicBezTo>
                  <a:pt x="474" y="746"/>
                  <a:pt x="475" y="746"/>
                  <a:pt x="476" y="746"/>
                </a:cubicBezTo>
                <a:cubicBezTo>
                  <a:pt x="476" y="746"/>
                  <a:pt x="476" y="747"/>
                  <a:pt x="476" y="747"/>
                </a:cubicBezTo>
                <a:close/>
                <a:moveTo>
                  <a:pt x="486" y="756"/>
                </a:moveTo>
                <a:cubicBezTo>
                  <a:pt x="486" y="756"/>
                  <a:pt x="487" y="756"/>
                  <a:pt x="487" y="756"/>
                </a:cubicBezTo>
                <a:cubicBezTo>
                  <a:pt x="487" y="756"/>
                  <a:pt x="487" y="757"/>
                  <a:pt x="487" y="758"/>
                </a:cubicBezTo>
                <a:cubicBezTo>
                  <a:pt x="486" y="759"/>
                  <a:pt x="485" y="761"/>
                  <a:pt x="484" y="762"/>
                </a:cubicBezTo>
                <a:cubicBezTo>
                  <a:pt x="483" y="762"/>
                  <a:pt x="482" y="762"/>
                  <a:pt x="481" y="762"/>
                </a:cubicBezTo>
                <a:cubicBezTo>
                  <a:pt x="481" y="761"/>
                  <a:pt x="481" y="760"/>
                  <a:pt x="480" y="758"/>
                </a:cubicBezTo>
                <a:cubicBezTo>
                  <a:pt x="481" y="757"/>
                  <a:pt x="482" y="756"/>
                  <a:pt x="483" y="755"/>
                </a:cubicBezTo>
                <a:cubicBezTo>
                  <a:pt x="484" y="755"/>
                  <a:pt x="485" y="755"/>
                  <a:pt x="486" y="755"/>
                </a:cubicBezTo>
                <a:cubicBezTo>
                  <a:pt x="485" y="755"/>
                  <a:pt x="485" y="756"/>
                  <a:pt x="486" y="756"/>
                </a:cubicBezTo>
                <a:close/>
                <a:moveTo>
                  <a:pt x="487" y="788"/>
                </a:moveTo>
                <a:cubicBezTo>
                  <a:pt x="487" y="788"/>
                  <a:pt x="487" y="788"/>
                  <a:pt x="487" y="788"/>
                </a:cubicBezTo>
                <a:cubicBezTo>
                  <a:pt x="487" y="788"/>
                  <a:pt x="487" y="788"/>
                  <a:pt x="487" y="788"/>
                </a:cubicBezTo>
                <a:cubicBezTo>
                  <a:pt x="487" y="788"/>
                  <a:pt x="487" y="788"/>
                  <a:pt x="487" y="788"/>
                </a:cubicBezTo>
                <a:close/>
                <a:moveTo>
                  <a:pt x="487" y="788"/>
                </a:moveTo>
                <a:cubicBezTo>
                  <a:pt x="486" y="787"/>
                  <a:pt x="485" y="786"/>
                  <a:pt x="485" y="786"/>
                </a:cubicBezTo>
                <a:cubicBezTo>
                  <a:pt x="484" y="783"/>
                  <a:pt x="484" y="781"/>
                  <a:pt x="483" y="778"/>
                </a:cubicBezTo>
                <a:cubicBezTo>
                  <a:pt x="484" y="778"/>
                  <a:pt x="484" y="778"/>
                  <a:pt x="484" y="778"/>
                </a:cubicBezTo>
                <a:cubicBezTo>
                  <a:pt x="484" y="778"/>
                  <a:pt x="484" y="778"/>
                  <a:pt x="484" y="778"/>
                </a:cubicBezTo>
                <a:cubicBezTo>
                  <a:pt x="484" y="778"/>
                  <a:pt x="485" y="778"/>
                  <a:pt x="485" y="778"/>
                </a:cubicBezTo>
                <a:cubicBezTo>
                  <a:pt x="486" y="781"/>
                  <a:pt x="486" y="784"/>
                  <a:pt x="487" y="787"/>
                </a:cubicBezTo>
                <a:cubicBezTo>
                  <a:pt x="487" y="787"/>
                  <a:pt x="487" y="787"/>
                  <a:pt x="487" y="788"/>
                </a:cubicBezTo>
                <a:close/>
                <a:moveTo>
                  <a:pt x="486" y="813"/>
                </a:moveTo>
                <a:cubicBezTo>
                  <a:pt x="485" y="813"/>
                  <a:pt x="485" y="814"/>
                  <a:pt x="485" y="814"/>
                </a:cubicBezTo>
                <a:cubicBezTo>
                  <a:pt x="485" y="814"/>
                  <a:pt x="484" y="813"/>
                  <a:pt x="484" y="813"/>
                </a:cubicBezTo>
                <a:cubicBezTo>
                  <a:pt x="483" y="810"/>
                  <a:pt x="482" y="806"/>
                  <a:pt x="482" y="803"/>
                </a:cubicBezTo>
                <a:cubicBezTo>
                  <a:pt x="482" y="803"/>
                  <a:pt x="482" y="803"/>
                  <a:pt x="482" y="802"/>
                </a:cubicBezTo>
                <a:cubicBezTo>
                  <a:pt x="482" y="803"/>
                  <a:pt x="483" y="803"/>
                  <a:pt x="483" y="803"/>
                </a:cubicBezTo>
                <a:cubicBezTo>
                  <a:pt x="484" y="806"/>
                  <a:pt x="485" y="810"/>
                  <a:pt x="486" y="813"/>
                </a:cubicBezTo>
                <a:close/>
                <a:moveTo>
                  <a:pt x="484" y="804"/>
                </a:moveTo>
                <a:cubicBezTo>
                  <a:pt x="485" y="805"/>
                  <a:pt x="487" y="807"/>
                  <a:pt x="488" y="808"/>
                </a:cubicBezTo>
                <a:cubicBezTo>
                  <a:pt x="487" y="810"/>
                  <a:pt x="487" y="811"/>
                  <a:pt x="486" y="812"/>
                </a:cubicBezTo>
                <a:cubicBezTo>
                  <a:pt x="485" y="809"/>
                  <a:pt x="485" y="807"/>
                  <a:pt x="484" y="804"/>
                </a:cubicBezTo>
                <a:close/>
                <a:moveTo>
                  <a:pt x="484" y="816"/>
                </a:moveTo>
                <a:cubicBezTo>
                  <a:pt x="484" y="815"/>
                  <a:pt x="484" y="815"/>
                  <a:pt x="484" y="814"/>
                </a:cubicBezTo>
                <a:cubicBezTo>
                  <a:pt x="484" y="815"/>
                  <a:pt x="485" y="815"/>
                  <a:pt x="485" y="815"/>
                </a:cubicBezTo>
                <a:cubicBezTo>
                  <a:pt x="485" y="815"/>
                  <a:pt x="485" y="816"/>
                  <a:pt x="485" y="816"/>
                </a:cubicBezTo>
                <a:cubicBezTo>
                  <a:pt x="484" y="816"/>
                  <a:pt x="484" y="816"/>
                  <a:pt x="484" y="816"/>
                </a:cubicBezTo>
                <a:close/>
                <a:moveTo>
                  <a:pt x="485" y="818"/>
                </a:moveTo>
                <a:cubicBezTo>
                  <a:pt x="486" y="819"/>
                  <a:pt x="487" y="820"/>
                  <a:pt x="488" y="820"/>
                </a:cubicBezTo>
                <a:cubicBezTo>
                  <a:pt x="488" y="821"/>
                  <a:pt x="488" y="821"/>
                  <a:pt x="488" y="821"/>
                </a:cubicBezTo>
                <a:cubicBezTo>
                  <a:pt x="487" y="823"/>
                  <a:pt x="487" y="824"/>
                  <a:pt x="486" y="825"/>
                </a:cubicBezTo>
                <a:cubicBezTo>
                  <a:pt x="486" y="823"/>
                  <a:pt x="485" y="821"/>
                  <a:pt x="485" y="819"/>
                </a:cubicBezTo>
                <a:cubicBezTo>
                  <a:pt x="485" y="819"/>
                  <a:pt x="485" y="818"/>
                  <a:pt x="485" y="818"/>
                </a:cubicBezTo>
                <a:close/>
                <a:moveTo>
                  <a:pt x="488" y="820"/>
                </a:moveTo>
                <a:cubicBezTo>
                  <a:pt x="488" y="819"/>
                  <a:pt x="488" y="818"/>
                  <a:pt x="488" y="818"/>
                </a:cubicBezTo>
                <a:cubicBezTo>
                  <a:pt x="488" y="818"/>
                  <a:pt x="488" y="818"/>
                  <a:pt x="489" y="819"/>
                </a:cubicBezTo>
                <a:cubicBezTo>
                  <a:pt x="489" y="819"/>
                  <a:pt x="488" y="819"/>
                  <a:pt x="488" y="820"/>
                </a:cubicBezTo>
                <a:cubicBezTo>
                  <a:pt x="488" y="820"/>
                  <a:pt x="488" y="820"/>
                  <a:pt x="488" y="820"/>
                </a:cubicBezTo>
                <a:close/>
                <a:moveTo>
                  <a:pt x="487" y="818"/>
                </a:moveTo>
                <a:cubicBezTo>
                  <a:pt x="487" y="818"/>
                  <a:pt x="486" y="817"/>
                  <a:pt x="485" y="817"/>
                </a:cubicBezTo>
                <a:cubicBezTo>
                  <a:pt x="486" y="817"/>
                  <a:pt x="486" y="816"/>
                  <a:pt x="486" y="816"/>
                </a:cubicBezTo>
                <a:cubicBezTo>
                  <a:pt x="486" y="816"/>
                  <a:pt x="486" y="817"/>
                  <a:pt x="487" y="817"/>
                </a:cubicBezTo>
                <a:cubicBezTo>
                  <a:pt x="487" y="817"/>
                  <a:pt x="487" y="818"/>
                  <a:pt x="487" y="818"/>
                </a:cubicBezTo>
                <a:close/>
                <a:moveTo>
                  <a:pt x="486" y="815"/>
                </a:moveTo>
                <a:cubicBezTo>
                  <a:pt x="486" y="815"/>
                  <a:pt x="486" y="815"/>
                  <a:pt x="486" y="815"/>
                </a:cubicBezTo>
                <a:cubicBezTo>
                  <a:pt x="486" y="815"/>
                  <a:pt x="486" y="815"/>
                  <a:pt x="486" y="815"/>
                </a:cubicBezTo>
                <a:cubicBezTo>
                  <a:pt x="486" y="815"/>
                  <a:pt x="486" y="815"/>
                  <a:pt x="486" y="815"/>
                </a:cubicBezTo>
                <a:close/>
                <a:moveTo>
                  <a:pt x="481" y="810"/>
                </a:moveTo>
                <a:cubicBezTo>
                  <a:pt x="480" y="808"/>
                  <a:pt x="481" y="806"/>
                  <a:pt x="482" y="804"/>
                </a:cubicBezTo>
                <a:cubicBezTo>
                  <a:pt x="482" y="807"/>
                  <a:pt x="483" y="809"/>
                  <a:pt x="483" y="812"/>
                </a:cubicBezTo>
                <a:cubicBezTo>
                  <a:pt x="482" y="812"/>
                  <a:pt x="481" y="811"/>
                  <a:pt x="481" y="810"/>
                </a:cubicBezTo>
                <a:close/>
                <a:moveTo>
                  <a:pt x="461" y="773"/>
                </a:moveTo>
                <a:cubicBezTo>
                  <a:pt x="460" y="773"/>
                  <a:pt x="460" y="773"/>
                  <a:pt x="460" y="773"/>
                </a:cubicBezTo>
                <a:cubicBezTo>
                  <a:pt x="460" y="773"/>
                  <a:pt x="460" y="773"/>
                  <a:pt x="460" y="772"/>
                </a:cubicBezTo>
                <a:cubicBezTo>
                  <a:pt x="463" y="772"/>
                  <a:pt x="466" y="771"/>
                  <a:pt x="463" y="772"/>
                </a:cubicBezTo>
                <a:cubicBezTo>
                  <a:pt x="463" y="772"/>
                  <a:pt x="463" y="773"/>
                  <a:pt x="464" y="772"/>
                </a:cubicBezTo>
                <a:cubicBezTo>
                  <a:pt x="464" y="772"/>
                  <a:pt x="465" y="772"/>
                  <a:pt x="465" y="772"/>
                </a:cubicBezTo>
                <a:cubicBezTo>
                  <a:pt x="465" y="772"/>
                  <a:pt x="465" y="772"/>
                  <a:pt x="465" y="772"/>
                </a:cubicBezTo>
                <a:cubicBezTo>
                  <a:pt x="464" y="773"/>
                  <a:pt x="463" y="773"/>
                  <a:pt x="462" y="773"/>
                </a:cubicBezTo>
                <a:cubicBezTo>
                  <a:pt x="461" y="773"/>
                  <a:pt x="461" y="773"/>
                  <a:pt x="461" y="773"/>
                </a:cubicBezTo>
                <a:close/>
                <a:moveTo>
                  <a:pt x="449" y="770"/>
                </a:moveTo>
                <a:cubicBezTo>
                  <a:pt x="449" y="770"/>
                  <a:pt x="448" y="769"/>
                  <a:pt x="448" y="769"/>
                </a:cubicBezTo>
                <a:cubicBezTo>
                  <a:pt x="449" y="767"/>
                  <a:pt x="450" y="766"/>
                  <a:pt x="451" y="764"/>
                </a:cubicBezTo>
                <a:cubicBezTo>
                  <a:pt x="451" y="764"/>
                  <a:pt x="452" y="764"/>
                  <a:pt x="453" y="764"/>
                </a:cubicBezTo>
                <a:cubicBezTo>
                  <a:pt x="454" y="766"/>
                  <a:pt x="455" y="768"/>
                  <a:pt x="457" y="770"/>
                </a:cubicBezTo>
                <a:cubicBezTo>
                  <a:pt x="454" y="770"/>
                  <a:pt x="452" y="770"/>
                  <a:pt x="450" y="770"/>
                </a:cubicBezTo>
                <a:cubicBezTo>
                  <a:pt x="449" y="770"/>
                  <a:pt x="449" y="770"/>
                  <a:pt x="449" y="770"/>
                </a:cubicBezTo>
                <a:close/>
                <a:moveTo>
                  <a:pt x="399" y="771"/>
                </a:moveTo>
                <a:cubicBezTo>
                  <a:pt x="398" y="770"/>
                  <a:pt x="398" y="769"/>
                  <a:pt x="397" y="768"/>
                </a:cubicBezTo>
                <a:cubicBezTo>
                  <a:pt x="399" y="768"/>
                  <a:pt x="402" y="767"/>
                  <a:pt x="404" y="767"/>
                </a:cubicBezTo>
                <a:cubicBezTo>
                  <a:pt x="402" y="769"/>
                  <a:pt x="401" y="770"/>
                  <a:pt x="399" y="771"/>
                </a:cubicBezTo>
                <a:close/>
                <a:moveTo>
                  <a:pt x="383" y="773"/>
                </a:moveTo>
                <a:cubicBezTo>
                  <a:pt x="381" y="773"/>
                  <a:pt x="379" y="773"/>
                  <a:pt x="377" y="773"/>
                </a:cubicBezTo>
                <a:cubicBezTo>
                  <a:pt x="377" y="772"/>
                  <a:pt x="377" y="771"/>
                  <a:pt x="377" y="770"/>
                </a:cubicBezTo>
                <a:cubicBezTo>
                  <a:pt x="381" y="770"/>
                  <a:pt x="384" y="769"/>
                  <a:pt x="387" y="769"/>
                </a:cubicBezTo>
                <a:cubicBezTo>
                  <a:pt x="385" y="770"/>
                  <a:pt x="384" y="771"/>
                  <a:pt x="383" y="772"/>
                </a:cubicBezTo>
                <a:cubicBezTo>
                  <a:pt x="382" y="773"/>
                  <a:pt x="382" y="773"/>
                  <a:pt x="383" y="773"/>
                </a:cubicBezTo>
                <a:close/>
                <a:moveTo>
                  <a:pt x="363" y="787"/>
                </a:moveTo>
                <a:cubicBezTo>
                  <a:pt x="362" y="789"/>
                  <a:pt x="360" y="790"/>
                  <a:pt x="358" y="791"/>
                </a:cubicBezTo>
                <a:cubicBezTo>
                  <a:pt x="358" y="791"/>
                  <a:pt x="357" y="790"/>
                  <a:pt x="357" y="789"/>
                </a:cubicBezTo>
                <a:cubicBezTo>
                  <a:pt x="357" y="785"/>
                  <a:pt x="358" y="782"/>
                  <a:pt x="359" y="778"/>
                </a:cubicBezTo>
                <a:cubicBezTo>
                  <a:pt x="359" y="778"/>
                  <a:pt x="360" y="778"/>
                  <a:pt x="360" y="778"/>
                </a:cubicBezTo>
                <a:cubicBezTo>
                  <a:pt x="361" y="781"/>
                  <a:pt x="363" y="783"/>
                  <a:pt x="364" y="786"/>
                </a:cubicBezTo>
                <a:cubicBezTo>
                  <a:pt x="364" y="786"/>
                  <a:pt x="364" y="787"/>
                  <a:pt x="363" y="787"/>
                </a:cubicBezTo>
                <a:close/>
                <a:moveTo>
                  <a:pt x="358" y="810"/>
                </a:moveTo>
                <a:cubicBezTo>
                  <a:pt x="357" y="807"/>
                  <a:pt x="355" y="804"/>
                  <a:pt x="354" y="801"/>
                </a:cubicBezTo>
                <a:cubicBezTo>
                  <a:pt x="354" y="799"/>
                  <a:pt x="355" y="797"/>
                  <a:pt x="355" y="795"/>
                </a:cubicBezTo>
                <a:cubicBezTo>
                  <a:pt x="356" y="794"/>
                  <a:pt x="357" y="794"/>
                  <a:pt x="358" y="793"/>
                </a:cubicBezTo>
                <a:cubicBezTo>
                  <a:pt x="359" y="795"/>
                  <a:pt x="360" y="796"/>
                  <a:pt x="361" y="798"/>
                </a:cubicBezTo>
                <a:cubicBezTo>
                  <a:pt x="360" y="802"/>
                  <a:pt x="360" y="805"/>
                  <a:pt x="359" y="809"/>
                </a:cubicBezTo>
                <a:cubicBezTo>
                  <a:pt x="359" y="809"/>
                  <a:pt x="358" y="810"/>
                  <a:pt x="358" y="810"/>
                </a:cubicBezTo>
                <a:close/>
                <a:moveTo>
                  <a:pt x="345" y="821"/>
                </a:moveTo>
                <a:cubicBezTo>
                  <a:pt x="345" y="821"/>
                  <a:pt x="345" y="821"/>
                  <a:pt x="345" y="821"/>
                </a:cubicBezTo>
                <a:cubicBezTo>
                  <a:pt x="346" y="816"/>
                  <a:pt x="348" y="812"/>
                  <a:pt x="349" y="807"/>
                </a:cubicBezTo>
                <a:cubicBezTo>
                  <a:pt x="350" y="808"/>
                  <a:pt x="350" y="810"/>
                  <a:pt x="351" y="811"/>
                </a:cubicBezTo>
                <a:cubicBezTo>
                  <a:pt x="351" y="813"/>
                  <a:pt x="350" y="815"/>
                  <a:pt x="350" y="817"/>
                </a:cubicBezTo>
                <a:cubicBezTo>
                  <a:pt x="348" y="818"/>
                  <a:pt x="347" y="820"/>
                  <a:pt x="345" y="821"/>
                </a:cubicBezTo>
                <a:close/>
                <a:moveTo>
                  <a:pt x="350" y="819"/>
                </a:moveTo>
                <a:cubicBezTo>
                  <a:pt x="349" y="821"/>
                  <a:pt x="349" y="823"/>
                  <a:pt x="348" y="825"/>
                </a:cubicBezTo>
                <a:cubicBezTo>
                  <a:pt x="347" y="824"/>
                  <a:pt x="347" y="823"/>
                  <a:pt x="346" y="822"/>
                </a:cubicBezTo>
                <a:cubicBezTo>
                  <a:pt x="347" y="821"/>
                  <a:pt x="348" y="820"/>
                  <a:pt x="350" y="819"/>
                </a:cubicBezTo>
                <a:close/>
                <a:moveTo>
                  <a:pt x="377" y="741"/>
                </a:moveTo>
                <a:cubicBezTo>
                  <a:pt x="377" y="741"/>
                  <a:pt x="377" y="741"/>
                  <a:pt x="378" y="741"/>
                </a:cubicBezTo>
                <a:cubicBezTo>
                  <a:pt x="377" y="742"/>
                  <a:pt x="377" y="743"/>
                  <a:pt x="377" y="743"/>
                </a:cubicBezTo>
                <a:cubicBezTo>
                  <a:pt x="377" y="744"/>
                  <a:pt x="376" y="744"/>
                  <a:pt x="376" y="744"/>
                </a:cubicBezTo>
                <a:cubicBezTo>
                  <a:pt x="376" y="743"/>
                  <a:pt x="376" y="743"/>
                  <a:pt x="377" y="742"/>
                </a:cubicBezTo>
                <a:cubicBezTo>
                  <a:pt x="377" y="742"/>
                  <a:pt x="377" y="741"/>
                  <a:pt x="377" y="741"/>
                </a:cubicBezTo>
                <a:close/>
                <a:moveTo>
                  <a:pt x="379" y="737"/>
                </a:moveTo>
                <a:cubicBezTo>
                  <a:pt x="380" y="737"/>
                  <a:pt x="381" y="737"/>
                  <a:pt x="381" y="737"/>
                </a:cubicBezTo>
                <a:cubicBezTo>
                  <a:pt x="381" y="738"/>
                  <a:pt x="380" y="738"/>
                  <a:pt x="379" y="739"/>
                </a:cubicBezTo>
                <a:cubicBezTo>
                  <a:pt x="379" y="739"/>
                  <a:pt x="379" y="739"/>
                  <a:pt x="378" y="738"/>
                </a:cubicBezTo>
                <a:cubicBezTo>
                  <a:pt x="379" y="738"/>
                  <a:pt x="379" y="738"/>
                  <a:pt x="379" y="737"/>
                </a:cubicBezTo>
                <a:close/>
                <a:moveTo>
                  <a:pt x="378" y="738"/>
                </a:moveTo>
                <a:cubicBezTo>
                  <a:pt x="378" y="738"/>
                  <a:pt x="378" y="737"/>
                  <a:pt x="378" y="737"/>
                </a:cubicBezTo>
                <a:cubicBezTo>
                  <a:pt x="378" y="737"/>
                  <a:pt x="378" y="737"/>
                  <a:pt x="378" y="737"/>
                </a:cubicBezTo>
                <a:cubicBezTo>
                  <a:pt x="378" y="737"/>
                  <a:pt x="378" y="738"/>
                  <a:pt x="378" y="738"/>
                </a:cubicBezTo>
                <a:close/>
                <a:moveTo>
                  <a:pt x="381" y="733"/>
                </a:moveTo>
                <a:cubicBezTo>
                  <a:pt x="382" y="732"/>
                  <a:pt x="382" y="732"/>
                  <a:pt x="383" y="732"/>
                </a:cubicBezTo>
                <a:cubicBezTo>
                  <a:pt x="383" y="732"/>
                  <a:pt x="383" y="732"/>
                  <a:pt x="383" y="732"/>
                </a:cubicBezTo>
                <a:cubicBezTo>
                  <a:pt x="383" y="734"/>
                  <a:pt x="383" y="735"/>
                  <a:pt x="383" y="736"/>
                </a:cubicBezTo>
                <a:cubicBezTo>
                  <a:pt x="381" y="736"/>
                  <a:pt x="380" y="736"/>
                  <a:pt x="379" y="736"/>
                </a:cubicBezTo>
                <a:cubicBezTo>
                  <a:pt x="379" y="735"/>
                  <a:pt x="379" y="734"/>
                  <a:pt x="380" y="734"/>
                </a:cubicBezTo>
                <a:cubicBezTo>
                  <a:pt x="380" y="733"/>
                  <a:pt x="381" y="733"/>
                  <a:pt x="381" y="733"/>
                </a:cubicBezTo>
                <a:close/>
                <a:moveTo>
                  <a:pt x="411" y="740"/>
                </a:moveTo>
                <a:cubicBezTo>
                  <a:pt x="411" y="741"/>
                  <a:pt x="412" y="741"/>
                  <a:pt x="412" y="742"/>
                </a:cubicBezTo>
                <a:cubicBezTo>
                  <a:pt x="410" y="742"/>
                  <a:pt x="407" y="742"/>
                  <a:pt x="405" y="742"/>
                </a:cubicBezTo>
                <a:cubicBezTo>
                  <a:pt x="406" y="741"/>
                  <a:pt x="407" y="741"/>
                  <a:pt x="407" y="740"/>
                </a:cubicBezTo>
                <a:cubicBezTo>
                  <a:pt x="409" y="740"/>
                  <a:pt x="410" y="740"/>
                  <a:pt x="411" y="740"/>
                </a:cubicBezTo>
                <a:close/>
                <a:moveTo>
                  <a:pt x="409" y="739"/>
                </a:moveTo>
                <a:cubicBezTo>
                  <a:pt x="410" y="738"/>
                  <a:pt x="410" y="738"/>
                  <a:pt x="410" y="738"/>
                </a:cubicBezTo>
                <a:cubicBezTo>
                  <a:pt x="410" y="738"/>
                  <a:pt x="410" y="738"/>
                  <a:pt x="410" y="738"/>
                </a:cubicBezTo>
                <a:cubicBezTo>
                  <a:pt x="410" y="738"/>
                  <a:pt x="410" y="738"/>
                  <a:pt x="409" y="739"/>
                </a:cubicBezTo>
                <a:close/>
                <a:moveTo>
                  <a:pt x="439" y="738"/>
                </a:moveTo>
                <a:cubicBezTo>
                  <a:pt x="438" y="740"/>
                  <a:pt x="437" y="741"/>
                  <a:pt x="436" y="742"/>
                </a:cubicBezTo>
                <a:cubicBezTo>
                  <a:pt x="434" y="742"/>
                  <a:pt x="432" y="742"/>
                  <a:pt x="430" y="742"/>
                </a:cubicBezTo>
                <a:cubicBezTo>
                  <a:pt x="430" y="742"/>
                  <a:pt x="430" y="742"/>
                  <a:pt x="430" y="742"/>
                </a:cubicBezTo>
                <a:cubicBezTo>
                  <a:pt x="431" y="740"/>
                  <a:pt x="433" y="738"/>
                  <a:pt x="434" y="736"/>
                </a:cubicBezTo>
                <a:cubicBezTo>
                  <a:pt x="435" y="736"/>
                  <a:pt x="437" y="736"/>
                  <a:pt x="438" y="736"/>
                </a:cubicBezTo>
                <a:cubicBezTo>
                  <a:pt x="439" y="737"/>
                  <a:pt x="439" y="737"/>
                  <a:pt x="439" y="738"/>
                </a:cubicBezTo>
                <a:close/>
                <a:moveTo>
                  <a:pt x="439" y="736"/>
                </a:moveTo>
                <a:cubicBezTo>
                  <a:pt x="440" y="736"/>
                  <a:pt x="441" y="736"/>
                  <a:pt x="442" y="736"/>
                </a:cubicBezTo>
                <a:cubicBezTo>
                  <a:pt x="441" y="736"/>
                  <a:pt x="441" y="737"/>
                  <a:pt x="440" y="737"/>
                </a:cubicBezTo>
                <a:cubicBezTo>
                  <a:pt x="440" y="737"/>
                  <a:pt x="439" y="736"/>
                  <a:pt x="439" y="736"/>
                </a:cubicBezTo>
                <a:close/>
                <a:moveTo>
                  <a:pt x="482" y="766"/>
                </a:moveTo>
                <a:cubicBezTo>
                  <a:pt x="482" y="766"/>
                  <a:pt x="481" y="767"/>
                  <a:pt x="481" y="767"/>
                </a:cubicBezTo>
                <a:cubicBezTo>
                  <a:pt x="481" y="765"/>
                  <a:pt x="481" y="764"/>
                  <a:pt x="481" y="763"/>
                </a:cubicBezTo>
                <a:cubicBezTo>
                  <a:pt x="481" y="763"/>
                  <a:pt x="481" y="763"/>
                  <a:pt x="481" y="763"/>
                </a:cubicBezTo>
                <a:cubicBezTo>
                  <a:pt x="481" y="763"/>
                  <a:pt x="481" y="763"/>
                  <a:pt x="481" y="763"/>
                </a:cubicBezTo>
                <a:cubicBezTo>
                  <a:pt x="481" y="764"/>
                  <a:pt x="481" y="765"/>
                  <a:pt x="482" y="766"/>
                </a:cubicBezTo>
                <a:close/>
                <a:moveTo>
                  <a:pt x="482" y="763"/>
                </a:moveTo>
                <a:cubicBezTo>
                  <a:pt x="482" y="763"/>
                  <a:pt x="483" y="763"/>
                  <a:pt x="483" y="763"/>
                </a:cubicBezTo>
                <a:cubicBezTo>
                  <a:pt x="483" y="764"/>
                  <a:pt x="483" y="765"/>
                  <a:pt x="482" y="765"/>
                </a:cubicBezTo>
                <a:cubicBezTo>
                  <a:pt x="482" y="764"/>
                  <a:pt x="482" y="764"/>
                  <a:pt x="482" y="763"/>
                </a:cubicBezTo>
                <a:close/>
                <a:moveTo>
                  <a:pt x="465" y="772"/>
                </a:moveTo>
                <a:cubicBezTo>
                  <a:pt x="465" y="772"/>
                  <a:pt x="465" y="772"/>
                  <a:pt x="465" y="772"/>
                </a:cubicBezTo>
                <a:cubicBezTo>
                  <a:pt x="466" y="772"/>
                  <a:pt x="466" y="772"/>
                  <a:pt x="467" y="772"/>
                </a:cubicBezTo>
                <a:cubicBezTo>
                  <a:pt x="467" y="772"/>
                  <a:pt x="467" y="771"/>
                  <a:pt x="467" y="771"/>
                </a:cubicBezTo>
                <a:cubicBezTo>
                  <a:pt x="468" y="771"/>
                  <a:pt x="468" y="771"/>
                  <a:pt x="469" y="771"/>
                </a:cubicBezTo>
                <a:cubicBezTo>
                  <a:pt x="469" y="771"/>
                  <a:pt x="469" y="772"/>
                  <a:pt x="469" y="772"/>
                </a:cubicBezTo>
                <a:cubicBezTo>
                  <a:pt x="468" y="772"/>
                  <a:pt x="467" y="772"/>
                  <a:pt x="465" y="772"/>
                </a:cubicBezTo>
                <a:close/>
                <a:moveTo>
                  <a:pt x="444" y="764"/>
                </a:moveTo>
                <a:cubicBezTo>
                  <a:pt x="444" y="764"/>
                  <a:pt x="444" y="764"/>
                  <a:pt x="443" y="764"/>
                </a:cubicBezTo>
                <a:cubicBezTo>
                  <a:pt x="446" y="763"/>
                  <a:pt x="448" y="763"/>
                  <a:pt x="450" y="763"/>
                </a:cubicBezTo>
                <a:cubicBezTo>
                  <a:pt x="450" y="763"/>
                  <a:pt x="450" y="763"/>
                  <a:pt x="450" y="764"/>
                </a:cubicBezTo>
                <a:cubicBezTo>
                  <a:pt x="448" y="764"/>
                  <a:pt x="446" y="764"/>
                  <a:pt x="444" y="764"/>
                </a:cubicBezTo>
                <a:close/>
                <a:moveTo>
                  <a:pt x="449" y="765"/>
                </a:moveTo>
                <a:cubicBezTo>
                  <a:pt x="448" y="766"/>
                  <a:pt x="447" y="766"/>
                  <a:pt x="446" y="767"/>
                </a:cubicBezTo>
                <a:cubicBezTo>
                  <a:pt x="446" y="767"/>
                  <a:pt x="445" y="766"/>
                  <a:pt x="445" y="765"/>
                </a:cubicBezTo>
                <a:cubicBezTo>
                  <a:pt x="446" y="765"/>
                  <a:pt x="447" y="765"/>
                  <a:pt x="449" y="765"/>
                </a:cubicBezTo>
                <a:close/>
                <a:moveTo>
                  <a:pt x="437" y="764"/>
                </a:moveTo>
                <a:cubicBezTo>
                  <a:pt x="437" y="764"/>
                  <a:pt x="437" y="764"/>
                  <a:pt x="436" y="764"/>
                </a:cubicBezTo>
                <a:cubicBezTo>
                  <a:pt x="438" y="764"/>
                  <a:pt x="440" y="764"/>
                  <a:pt x="442" y="764"/>
                </a:cubicBezTo>
                <a:cubicBezTo>
                  <a:pt x="441" y="764"/>
                  <a:pt x="441" y="764"/>
                  <a:pt x="441" y="764"/>
                </a:cubicBezTo>
                <a:cubicBezTo>
                  <a:pt x="440" y="764"/>
                  <a:pt x="438" y="764"/>
                  <a:pt x="437" y="764"/>
                </a:cubicBezTo>
                <a:close/>
                <a:moveTo>
                  <a:pt x="440" y="765"/>
                </a:moveTo>
                <a:cubicBezTo>
                  <a:pt x="440" y="766"/>
                  <a:pt x="439" y="766"/>
                  <a:pt x="439" y="766"/>
                </a:cubicBezTo>
                <a:cubicBezTo>
                  <a:pt x="438" y="766"/>
                  <a:pt x="438" y="766"/>
                  <a:pt x="438" y="765"/>
                </a:cubicBezTo>
                <a:cubicBezTo>
                  <a:pt x="439" y="765"/>
                  <a:pt x="439" y="765"/>
                  <a:pt x="440" y="765"/>
                </a:cubicBezTo>
                <a:close/>
                <a:moveTo>
                  <a:pt x="354" y="794"/>
                </a:moveTo>
                <a:cubicBezTo>
                  <a:pt x="354" y="795"/>
                  <a:pt x="353" y="795"/>
                  <a:pt x="353" y="796"/>
                </a:cubicBezTo>
                <a:cubicBezTo>
                  <a:pt x="354" y="793"/>
                  <a:pt x="354" y="791"/>
                  <a:pt x="355" y="789"/>
                </a:cubicBezTo>
                <a:cubicBezTo>
                  <a:pt x="355" y="789"/>
                  <a:pt x="355" y="789"/>
                  <a:pt x="355" y="789"/>
                </a:cubicBezTo>
                <a:cubicBezTo>
                  <a:pt x="355" y="791"/>
                  <a:pt x="355" y="793"/>
                  <a:pt x="354" y="794"/>
                </a:cubicBezTo>
                <a:close/>
                <a:moveTo>
                  <a:pt x="356" y="790"/>
                </a:moveTo>
                <a:cubicBezTo>
                  <a:pt x="357" y="791"/>
                  <a:pt x="357" y="791"/>
                  <a:pt x="357" y="792"/>
                </a:cubicBezTo>
                <a:cubicBezTo>
                  <a:pt x="357" y="793"/>
                  <a:pt x="356" y="793"/>
                  <a:pt x="355" y="794"/>
                </a:cubicBezTo>
                <a:cubicBezTo>
                  <a:pt x="356" y="792"/>
                  <a:pt x="356" y="791"/>
                  <a:pt x="356" y="790"/>
                </a:cubicBezTo>
                <a:close/>
                <a:moveTo>
                  <a:pt x="352" y="799"/>
                </a:moveTo>
                <a:cubicBezTo>
                  <a:pt x="352" y="799"/>
                  <a:pt x="353" y="800"/>
                  <a:pt x="353" y="801"/>
                </a:cubicBezTo>
                <a:cubicBezTo>
                  <a:pt x="352" y="804"/>
                  <a:pt x="352" y="806"/>
                  <a:pt x="351" y="809"/>
                </a:cubicBezTo>
                <a:cubicBezTo>
                  <a:pt x="351" y="808"/>
                  <a:pt x="350" y="807"/>
                  <a:pt x="350" y="806"/>
                </a:cubicBezTo>
                <a:cubicBezTo>
                  <a:pt x="350" y="803"/>
                  <a:pt x="351" y="801"/>
                  <a:pt x="352" y="799"/>
                </a:cubicBezTo>
                <a:close/>
                <a:moveTo>
                  <a:pt x="349" y="804"/>
                </a:moveTo>
                <a:cubicBezTo>
                  <a:pt x="348" y="803"/>
                  <a:pt x="348" y="802"/>
                  <a:pt x="347" y="801"/>
                </a:cubicBezTo>
                <a:cubicBezTo>
                  <a:pt x="348" y="800"/>
                  <a:pt x="350" y="799"/>
                  <a:pt x="351" y="799"/>
                </a:cubicBezTo>
                <a:cubicBezTo>
                  <a:pt x="350" y="801"/>
                  <a:pt x="349" y="802"/>
                  <a:pt x="349" y="804"/>
                </a:cubicBezTo>
                <a:close/>
                <a:moveTo>
                  <a:pt x="352" y="798"/>
                </a:moveTo>
                <a:cubicBezTo>
                  <a:pt x="352" y="797"/>
                  <a:pt x="352" y="797"/>
                  <a:pt x="352" y="797"/>
                </a:cubicBezTo>
                <a:cubicBezTo>
                  <a:pt x="353" y="797"/>
                  <a:pt x="353" y="796"/>
                  <a:pt x="354" y="796"/>
                </a:cubicBezTo>
                <a:cubicBezTo>
                  <a:pt x="354" y="797"/>
                  <a:pt x="353" y="798"/>
                  <a:pt x="353" y="800"/>
                </a:cubicBezTo>
                <a:cubicBezTo>
                  <a:pt x="353" y="799"/>
                  <a:pt x="353" y="798"/>
                  <a:pt x="352" y="798"/>
                </a:cubicBezTo>
                <a:close/>
                <a:moveTo>
                  <a:pt x="356" y="787"/>
                </a:moveTo>
                <a:cubicBezTo>
                  <a:pt x="356" y="787"/>
                  <a:pt x="356" y="786"/>
                  <a:pt x="356" y="785"/>
                </a:cubicBezTo>
                <a:cubicBezTo>
                  <a:pt x="356" y="786"/>
                  <a:pt x="356" y="787"/>
                  <a:pt x="356" y="788"/>
                </a:cubicBezTo>
                <a:cubicBezTo>
                  <a:pt x="356" y="788"/>
                  <a:pt x="356" y="788"/>
                  <a:pt x="356" y="787"/>
                </a:cubicBezTo>
                <a:close/>
                <a:moveTo>
                  <a:pt x="365" y="756"/>
                </a:moveTo>
                <a:cubicBezTo>
                  <a:pt x="365" y="757"/>
                  <a:pt x="365" y="757"/>
                  <a:pt x="365" y="758"/>
                </a:cubicBezTo>
                <a:cubicBezTo>
                  <a:pt x="365" y="757"/>
                  <a:pt x="365" y="757"/>
                  <a:pt x="365" y="756"/>
                </a:cubicBezTo>
                <a:cubicBezTo>
                  <a:pt x="365" y="756"/>
                  <a:pt x="365" y="756"/>
                  <a:pt x="365" y="756"/>
                </a:cubicBezTo>
                <a:close/>
                <a:moveTo>
                  <a:pt x="368" y="753"/>
                </a:moveTo>
                <a:cubicBezTo>
                  <a:pt x="369" y="752"/>
                  <a:pt x="370" y="752"/>
                  <a:pt x="371" y="752"/>
                </a:cubicBezTo>
                <a:cubicBezTo>
                  <a:pt x="371" y="753"/>
                  <a:pt x="371" y="753"/>
                  <a:pt x="371" y="753"/>
                </a:cubicBezTo>
                <a:cubicBezTo>
                  <a:pt x="370" y="753"/>
                  <a:pt x="370" y="753"/>
                  <a:pt x="367" y="754"/>
                </a:cubicBezTo>
                <a:cubicBezTo>
                  <a:pt x="367" y="754"/>
                  <a:pt x="367" y="754"/>
                  <a:pt x="367" y="754"/>
                </a:cubicBezTo>
                <a:cubicBezTo>
                  <a:pt x="367" y="754"/>
                  <a:pt x="367" y="754"/>
                  <a:pt x="367" y="754"/>
                </a:cubicBezTo>
                <a:cubicBezTo>
                  <a:pt x="367" y="754"/>
                  <a:pt x="368" y="753"/>
                  <a:pt x="368" y="753"/>
                </a:cubicBezTo>
                <a:close/>
                <a:moveTo>
                  <a:pt x="370" y="747"/>
                </a:moveTo>
                <a:cubicBezTo>
                  <a:pt x="371" y="747"/>
                  <a:pt x="372" y="747"/>
                  <a:pt x="373" y="747"/>
                </a:cubicBezTo>
                <a:cubicBezTo>
                  <a:pt x="373" y="747"/>
                  <a:pt x="373" y="747"/>
                  <a:pt x="373" y="747"/>
                </a:cubicBezTo>
                <a:cubicBezTo>
                  <a:pt x="373" y="747"/>
                  <a:pt x="372" y="747"/>
                  <a:pt x="372" y="748"/>
                </a:cubicBezTo>
                <a:cubicBezTo>
                  <a:pt x="371" y="748"/>
                  <a:pt x="369" y="747"/>
                  <a:pt x="370" y="747"/>
                </a:cubicBezTo>
                <a:close/>
                <a:moveTo>
                  <a:pt x="376" y="746"/>
                </a:moveTo>
                <a:cubicBezTo>
                  <a:pt x="376" y="746"/>
                  <a:pt x="376" y="746"/>
                  <a:pt x="377" y="746"/>
                </a:cubicBezTo>
                <a:cubicBezTo>
                  <a:pt x="377" y="746"/>
                  <a:pt x="377" y="746"/>
                  <a:pt x="377" y="746"/>
                </a:cubicBezTo>
                <a:cubicBezTo>
                  <a:pt x="376" y="746"/>
                  <a:pt x="376" y="746"/>
                  <a:pt x="376" y="746"/>
                </a:cubicBezTo>
                <a:cubicBezTo>
                  <a:pt x="376" y="746"/>
                  <a:pt x="376" y="746"/>
                  <a:pt x="376" y="746"/>
                </a:cubicBezTo>
                <a:cubicBezTo>
                  <a:pt x="376" y="746"/>
                  <a:pt x="376" y="746"/>
                  <a:pt x="376" y="746"/>
                </a:cubicBezTo>
                <a:close/>
                <a:moveTo>
                  <a:pt x="384" y="734"/>
                </a:moveTo>
                <a:cubicBezTo>
                  <a:pt x="384" y="734"/>
                  <a:pt x="384" y="735"/>
                  <a:pt x="385" y="735"/>
                </a:cubicBezTo>
                <a:cubicBezTo>
                  <a:pt x="384" y="735"/>
                  <a:pt x="384" y="735"/>
                  <a:pt x="384" y="736"/>
                </a:cubicBezTo>
                <a:cubicBezTo>
                  <a:pt x="384" y="735"/>
                  <a:pt x="384" y="735"/>
                  <a:pt x="384" y="734"/>
                </a:cubicBezTo>
                <a:cubicBezTo>
                  <a:pt x="384" y="734"/>
                  <a:pt x="384" y="734"/>
                  <a:pt x="384" y="734"/>
                </a:cubicBezTo>
                <a:close/>
                <a:moveTo>
                  <a:pt x="429" y="743"/>
                </a:moveTo>
                <a:cubicBezTo>
                  <a:pt x="429" y="743"/>
                  <a:pt x="429" y="743"/>
                  <a:pt x="429" y="743"/>
                </a:cubicBezTo>
                <a:cubicBezTo>
                  <a:pt x="429" y="743"/>
                  <a:pt x="429" y="743"/>
                  <a:pt x="428" y="743"/>
                </a:cubicBezTo>
                <a:cubicBezTo>
                  <a:pt x="428" y="743"/>
                  <a:pt x="428" y="743"/>
                  <a:pt x="428" y="743"/>
                </a:cubicBezTo>
                <a:cubicBezTo>
                  <a:pt x="429" y="743"/>
                  <a:pt x="429" y="743"/>
                  <a:pt x="429" y="743"/>
                </a:cubicBezTo>
                <a:close/>
                <a:moveTo>
                  <a:pt x="479" y="778"/>
                </a:moveTo>
                <a:cubicBezTo>
                  <a:pt x="479" y="778"/>
                  <a:pt x="478" y="778"/>
                  <a:pt x="477" y="778"/>
                </a:cubicBezTo>
                <a:cubicBezTo>
                  <a:pt x="477" y="777"/>
                  <a:pt x="477" y="776"/>
                  <a:pt x="477" y="776"/>
                </a:cubicBezTo>
                <a:cubicBezTo>
                  <a:pt x="478" y="776"/>
                  <a:pt x="480" y="776"/>
                  <a:pt x="481" y="776"/>
                </a:cubicBezTo>
                <a:cubicBezTo>
                  <a:pt x="480" y="776"/>
                  <a:pt x="480" y="777"/>
                  <a:pt x="480" y="777"/>
                </a:cubicBezTo>
                <a:cubicBezTo>
                  <a:pt x="480" y="777"/>
                  <a:pt x="479" y="777"/>
                  <a:pt x="479" y="778"/>
                </a:cubicBezTo>
                <a:close/>
                <a:moveTo>
                  <a:pt x="477" y="780"/>
                </a:moveTo>
                <a:cubicBezTo>
                  <a:pt x="477" y="779"/>
                  <a:pt x="477" y="779"/>
                  <a:pt x="477" y="779"/>
                </a:cubicBezTo>
                <a:cubicBezTo>
                  <a:pt x="477" y="779"/>
                  <a:pt x="477" y="779"/>
                  <a:pt x="477" y="779"/>
                </a:cubicBezTo>
                <a:cubicBezTo>
                  <a:pt x="477" y="779"/>
                  <a:pt x="477" y="779"/>
                  <a:pt x="477" y="779"/>
                </a:cubicBezTo>
                <a:cubicBezTo>
                  <a:pt x="477" y="779"/>
                  <a:pt x="477" y="780"/>
                  <a:pt x="477" y="780"/>
                </a:cubicBezTo>
                <a:close/>
                <a:moveTo>
                  <a:pt x="367" y="774"/>
                </a:moveTo>
                <a:cubicBezTo>
                  <a:pt x="367" y="774"/>
                  <a:pt x="367" y="774"/>
                  <a:pt x="367" y="774"/>
                </a:cubicBezTo>
                <a:cubicBezTo>
                  <a:pt x="367" y="774"/>
                  <a:pt x="367" y="774"/>
                  <a:pt x="368" y="774"/>
                </a:cubicBezTo>
                <a:cubicBezTo>
                  <a:pt x="368" y="774"/>
                  <a:pt x="368" y="774"/>
                  <a:pt x="368" y="774"/>
                </a:cubicBezTo>
                <a:cubicBezTo>
                  <a:pt x="367" y="774"/>
                  <a:pt x="367" y="774"/>
                  <a:pt x="367" y="774"/>
                </a:cubicBezTo>
                <a:close/>
                <a:moveTo>
                  <a:pt x="360" y="774"/>
                </a:moveTo>
                <a:cubicBezTo>
                  <a:pt x="360" y="774"/>
                  <a:pt x="360" y="774"/>
                  <a:pt x="360" y="774"/>
                </a:cubicBezTo>
                <a:cubicBezTo>
                  <a:pt x="362" y="774"/>
                  <a:pt x="364" y="774"/>
                  <a:pt x="366" y="774"/>
                </a:cubicBezTo>
                <a:cubicBezTo>
                  <a:pt x="366" y="774"/>
                  <a:pt x="366" y="774"/>
                  <a:pt x="366" y="774"/>
                </a:cubicBezTo>
                <a:cubicBezTo>
                  <a:pt x="364" y="774"/>
                  <a:pt x="362" y="774"/>
                  <a:pt x="360" y="774"/>
                </a:cubicBezTo>
                <a:close/>
                <a:moveTo>
                  <a:pt x="381" y="742"/>
                </a:moveTo>
                <a:cubicBezTo>
                  <a:pt x="381" y="742"/>
                  <a:pt x="382" y="742"/>
                  <a:pt x="382" y="742"/>
                </a:cubicBezTo>
                <a:cubicBezTo>
                  <a:pt x="382" y="742"/>
                  <a:pt x="382" y="743"/>
                  <a:pt x="381" y="743"/>
                </a:cubicBezTo>
                <a:cubicBezTo>
                  <a:pt x="381" y="743"/>
                  <a:pt x="381" y="742"/>
                  <a:pt x="381" y="742"/>
                </a:cubicBezTo>
                <a:cubicBezTo>
                  <a:pt x="381" y="742"/>
                  <a:pt x="381" y="742"/>
                  <a:pt x="381" y="742"/>
                </a:cubicBezTo>
                <a:close/>
                <a:moveTo>
                  <a:pt x="405" y="764"/>
                </a:moveTo>
                <a:cubicBezTo>
                  <a:pt x="404" y="764"/>
                  <a:pt x="404" y="763"/>
                  <a:pt x="404" y="763"/>
                </a:cubicBezTo>
                <a:cubicBezTo>
                  <a:pt x="405" y="763"/>
                  <a:pt x="407" y="763"/>
                  <a:pt x="409" y="763"/>
                </a:cubicBezTo>
                <a:cubicBezTo>
                  <a:pt x="408" y="763"/>
                  <a:pt x="408" y="764"/>
                  <a:pt x="408" y="764"/>
                </a:cubicBezTo>
                <a:cubicBezTo>
                  <a:pt x="407" y="764"/>
                  <a:pt x="406" y="764"/>
                  <a:pt x="405" y="764"/>
                </a:cubicBezTo>
                <a:close/>
                <a:moveTo>
                  <a:pt x="407" y="765"/>
                </a:moveTo>
                <a:cubicBezTo>
                  <a:pt x="406" y="765"/>
                  <a:pt x="406" y="766"/>
                  <a:pt x="406" y="766"/>
                </a:cubicBezTo>
                <a:cubicBezTo>
                  <a:pt x="405" y="766"/>
                  <a:pt x="405" y="765"/>
                  <a:pt x="405" y="765"/>
                </a:cubicBezTo>
                <a:cubicBezTo>
                  <a:pt x="406" y="765"/>
                  <a:pt x="406" y="765"/>
                  <a:pt x="407" y="765"/>
                </a:cubicBezTo>
                <a:close/>
                <a:moveTo>
                  <a:pt x="367" y="774"/>
                </a:moveTo>
                <a:cubicBezTo>
                  <a:pt x="367" y="773"/>
                  <a:pt x="368" y="773"/>
                  <a:pt x="368" y="773"/>
                </a:cubicBezTo>
                <a:cubicBezTo>
                  <a:pt x="368" y="773"/>
                  <a:pt x="369" y="772"/>
                  <a:pt x="370" y="772"/>
                </a:cubicBezTo>
                <a:cubicBezTo>
                  <a:pt x="370" y="773"/>
                  <a:pt x="370" y="773"/>
                  <a:pt x="369" y="774"/>
                </a:cubicBezTo>
                <a:cubicBezTo>
                  <a:pt x="369" y="774"/>
                  <a:pt x="368" y="774"/>
                  <a:pt x="367" y="774"/>
                </a:cubicBezTo>
                <a:close/>
                <a:moveTo>
                  <a:pt x="366" y="773"/>
                </a:moveTo>
                <a:cubicBezTo>
                  <a:pt x="366" y="773"/>
                  <a:pt x="366" y="773"/>
                  <a:pt x="366" y="773"/>
                </a:cubicBezTo>
                <a:cubicBezTo>
                  <a:pt x="366" y="773"/>
                  <a:pt x="366" y="773"/>
                  <a:pt x="366" y="773"/>
                </a:cubicBezTo>
                <a:cubicBezTo>
                  <a:pt x="366" y="773"/>
                  <a:pt x="366" y="774"/>
                  <a:pt x="366" y="774"/>
                </a:cubicBezTo>
                <a:cubicBezTo>
                  <a:pt x="364" y="774"/>
                  <a:pt x="362" y="774"/>
                  <a:pt x="361" y="774"/>
                </a:cubicBezTo>
                <a:cubicBezTo>
                  <a:pt x="363" y="774"/>
                  <a:pt x="364" y="773"/>
                  <a:pt x="366" y="773"/>
                </a:cubicBezTo>
                <a:close/>
                <a:moveTo>
                  <a:pt x="374" y="754"/>
                </a:moveTo>
                <a:cubicBezTo>
                  <a:pt x="374" y="754"/>
                  <a:pt x="374" y="754"/>
                  <a:pt x="374" y="754"/>
                </a:cubicBezTo>
                <a:cubicBezTo>
                  <a:pt x="374" y="753"/>
                  <a:pt x="374" y="753"/>
                  <a:pt x="374" y="752"/>
                </a:cubicBezTo>
                <a:cubicBezTo>
                  <a:pt x="375" y="752"/>
                  <a:pt x="375" y="752"/>
                  <a:pt x="376" y="752"/>
                </a:cubicBezTo>
                <a:cubicBezTo>
                  <a:pt x="376" y="753"/>
                  <a:pt x="375" y="754"/>
                  <a:pt x="375" y="755"/>
                </a:cubicBezTo>
                <a:cubicBezTo>
                  <a:pt x="375" y="755"/>
                  <a:pt x="374" y="755"/>
                  <a:pt x="374" y="755"/>
                </a:cubicBezTo>
                <a:cubicBezTo>
                  <a:pt x="374" y="754"/>
                  <a:pt x="374" y="754"/>
                  <a:pt x="374" y="754"/>
                </a:cubicBezTo>
                <a:close/>
                <a:moveTo>
                  <a:pt x="375" y="748"/>
                </a:moveTo>
                <a:cubicBezTo>
                  <a:pt x="376" y="748"/>
                  <a:pt x="376" y="748"/>
                  <a:pt x="376" y="748"/>
                </a:cubicBezTo>
                <a:cubicBezTo>
                  <a:pt x="376" y="749"/>
                  <a:pt x="376" y="749"/>
                  <a:pt x="376" y="750"/>
                </a:cubicBezTo>
                <a:cubicBezTo>
                  <a:pt x="376" y="749"/>
                  <a:pt x="375" y="749"/>
                  <a:pt x="375" y="748"/>
                </a:cubicBezTo>
                <a:cubicBezTo>
                  <a:pt x="375" y="748"/>
                  <a:pt x="375" y="748"/>
                  <a:pt x="375" y="748"/>
                </a:cubicBezTo>
                <a:close/>
                <a:moveTo>
                  <a:pt x="383" y="743"/>
                </a:moveTo>
                <a:cubicBezTo>
                  <a:pt x="383" y="743"/>
                  <a:pt x="383" y="743"/>
                  <a:pt x="383" y="743"/>
                </a:cubicBezTo>
                <a:cubicBezTo>
                  <a:pt x="384" y="743"/>
                  <a:pt x="386" y="743"/>
                  <a:pt x="387" y="743"/>
                </a:cubicBezTo>
                <a:cubicBezTo>
                  <a:pt x="387" y="744"/>
                  <a:pt x="387" y="744"/>
                  <a:pt x="386" y="744"/>
                </a:cubicBezTo>
                <a:cubicBezTo>
                  <a:pt x="385" y="744"/>
                  <a:pt x="384" y="744"/>
                  <a:pt x="382" y="744"/>
                </a:cubicBezTo>
                <a:cubicBezTo>
                  <a:pt x="382" y="744"/>
                  <a:pt x="382" y="744"/>
                  <a:pt x="383" y="743"/>
                </a:cubicBezTo>
                <a:close/>
                <a:moveTo>
                  <a:pt x="474" y="775"/>
                </a:moveTo>
                <a:cubicBezTo>
                  <a:pt x="474" y="775"/>
                  <a:pt x="474" y="775"/>
                  <a:pt x="474" y="775"/>
                </a:cubicBezTo>
                <a:cubicBezTo>
                  <a:pt x="474" y="774"/>
                  <a:pt x="474" y="774"/>
                  <a:pt x="474" y="774"/>
                </a:cubicBezTo>
                <a:cubicBezTo>
                  <a:pt x="474" y="773"/>
                  <a:pt x="474" y="773"/>
                  <a:pt x="474" y="773"/>
                </a:cubicBezTo>
                <a:cubicBezTo>
                  <a:pt x="474" y="773"/>
                  <a:pt x="474" y="773"/>
                  <a:pt x="474" y="773"/>
                </a:cubicBezTo>
                <a:cubicBezTo>
                  <a:pt x="474" y="774"/>
                  <a:pt x="475" y="774"/>
                  <a:pt x="475" y="775"/>
                </a:cubicBezTo>
                <a:cubicBezTo>
                  <a:pt x="475" y="775"/>
                  <a:pt x="475" y="775"/>
                  <a:pt x="474" y="775"/>
                </a:cubicBezTo>
                <a:close/>
                <a:moveTo>
                  <a:pt x="475" y="773"/>
                </a:moveTo>
                <a:cubicBezTo>
                  <a:pt x="476" y="773"/>
                  <a:pt x="476" y="773"/>
                  <a:pt x="476" y="773"/>
                </a:cubicBezTo>
                <a:cubicBezTo>
                  <a:pt x="476" y="773"/>
                  <a:pt x="476" y="774"/>
                  <a:pt x="477" y="774"/>
                </a:cubicBezTo>
                <a:cubicBezTo>
                  <a:pt x="477" y="774"/>
                  <a:pt x="477" y="774"/>
                  <a:pt x="477" y="774"/>
                </a:cubicBezTo>
                <a:cubicBezTo>
                  <a:pt x="476" y="774"/>
                  <a:pt x="476" y="775"/>
                  <a:pt x="477" y="775"/>
                </a:cubicBezTo>
                <a:cubicBezTo>
                  <a:pt x="476" y="775"/>
                  <a:pt x="476" y="775"/>
                  <a:pt x="476" y="775"/>
                </a:cubicBezTo>
                <a:cubicBezTo>
                  <a:pt x="475" y="774"/>
                  <a:pt x="475" y="774"/>
                  <a:pt x="475" y="773"/>
                </a:cubicBezTo>
                <a:close/>
                <a:moveTo>
                  <a:pt x="473" y="770"/>
                </a:moveTo>
                <a:cubicBezTo>
                  <a:pt x="472" y="770"/>
                  <a:pt x="472" y="770"/>
                  <a:pt x="472" y="770"/>
                </a:cubicBezTo>
                <a:cubicBezTo>
                  <a:pt x="472" y="769"/>
                  <a:pt x="472" y="768"/>
                  <a:pt x="471" y="768"/>
                </a:cubicBezTo>
                <a:cubicBezTo>
                  <a:pt x="472" y="767"/>
                  <a:pt x="472" y="767"/>
                  <a:pt x="473" y="766"/>
                </a:cubicBezTo>
                <a:cubicBezTo>
                  <a:pt x="473" y="768"/>
                  <a:pt x="473" y="769"/>
                  <a:pt x="474" y="770"/>
                </a:cubicBezTo>
                <a:cubicBezTo>
                  <a:pt x="473" y="770"/>
                  <a:pt x="473" y="770"/>
                  <a:pt x="473" y="770"/>
                </a:cubicBezTo>
                <a:close/>
                <a:moveTo>
                  <a:pt x="475" y="772"/>
                </a:moveTo>
                <a:cubicBezTo>
                  <a:pt x="475" y="772"/>
                  <a:pt x="475" y="772"/>
                  <a:pt x="475" y="772"/>
                </a:cubicBezTo>
                <a:cubicBezTo>
                  <a:pt x="475" y="772"/>
                  <a:pt x="475" y="772"/>
                  <a:pt x="475" y="772"/>
                </a:cubicBezTo>
                <a:cubicBezTo>
                  <a:pt x="475" y="772"/>
                  <a:pt x="475" y="772"/>
                  <a:pt x="475" y="772"/>
                </a:cubicBezTo>
                <a:close/>
                <a:moveTo>
                  <a:pt x="477" y="773"/>
                </a:moveTo>
                <a:cubicBezTo>
                  <a:pt x="477" y="773"/>
                  <a:pt x="477" y="773"/>
                  <a:pt x="477" y="773"/>
                </a:cubicBezTo>
                <a:cubicBezTo>
                  <a:pt x="477" y="773"/>
                  <a:pt x="477" y="773"/>
                  <a:pt x="477" y="774"/>
                </a:cubicBezTo>
                <a:cubicBezTo>
                  <a:pt x="477" y="774"/>
                  <a:pt x="477" y="773"/>
                  <a:pt x="477" y="773"/>
                </a:cubicBezTo>
                <a:close/>
                <a:moveTo>
                  <a:pt x="474" y="770"/>
                </a:moveTo>
                <a:cubicBezTo>
                  <a:pt x="474" y="770"/>
                  <a:pt x="474" y="770"/>
                  <a:pt x="474" y="770"/>
                </a:cubicBezTo>
                <a:cubicBezTo>
                  <a:pt x="474" y="769"/>
                  <a:pt x="474" y="768"/>
                  <a:pt x="474" y="766"/>
                </a:cubicBezTo>
                <a:cubicBezTo>
                  <a:pt x="474" y="766"/>
                  <a:pt x="474" y="767"/>
                  <a:pt x="474" y="767"/>
                </a:cubicBezTo>
                <a:cubicBezTo>
                  <a:pt x="475" y="767"/>
                  <a:pt x="475" y="766"/>
                  <a:pt x="475" y="766"/>
                </a:cubicBezTo>
                <a:cubicBezTo>
                  <a:pt x="474" y="766"/>
                  <a:pt x="474" y="766"/>
                  <a:pt x="474" y="765"/>
                </a:cubicBezTo>
                <a:cubicBezTo>
                  <a:pt x="474" y="765"/>
                  <a:pt x="475" y="765"/>
                  <a:pt x="475" y="764"/>
                </a:cubicBezTo>
                <a:cubicBezTo>
                  <a:pt x="475" y="766"/>
                  <a:pt x="476" y="768"/>
                  <a:pt x="476" y="770"/>
                </a:cubicBezTo>
                <a:cubicBezTo>
                  <a:pt x="475" y="770"/>
                  <a:pt x="475" y="770"/>
                  <a:pt x="474" y="770"/>
                </a:cubicBezTo>
                <a:close/>
                <a:moveTo>
                  <a:pt x="473" y="765"/>
                </a:moveTo>
                <a:cubicBezTo>
                  <a:pt x="473" y="764"/>
                  <a:pt x="473" y="763"/>
                  <a:pt x="473" y="762"/>
                </a:cubicBezTo>
                <a:cubicBezTo>
                  <a:pt x="473" y="762"/>
                  <a:pt x="474" y="763"/>
                  <a:pt x="475" y="763"/>
                </a:cubicBezTo>
                <a:cubicBezTo>
                  <a:pt x="475" y="763"/>
                  <a:pt x="475" y="763"/>
                  <a:pt x="475" y="763"/>
                </a:cubicBezTo>
                <a:cubicBezTo>
                  <a:pt x="474" y="764"/>
                  <a:pt x="474" y="764"/>
                  <a:pt x="473" y="765"/>
                </a:cubicBezTo>
                <a:close/>
                <a:moveTo>
                  <a:pt x="394" y="762"/>
                </a:moveTo>
                <a:cubicBezTo>
                  <a:pt x="393" y="760"/>
                  <a:pt x="392" y="759"/>
                  <a:pt x="391" y="757"/>
                </a:cubicBezTo>
                <a:cubicBezTo>
                  <a:pt x="393" y="757"/>
                  <a:pt x="396" y="757"/>
                  <a:pt x="399" y="757"/>
                </a:cubicBezTo>
                <a:cubicBezTo>
                  <a:pt x="399" y="757"/>
                  <a:pt x="399" y="757"/>
                  <a:pt x="399" y="757"/>
                </a:cubicBezTo>
                <a:cubicBezTo>
                  <a:pt x="398" y="759"/>
                  <a:pt x="396" y="760"/>
                  <a:pt x="395" y="762"/>
                </a:cubicBezTo>
                <a:cubicBezTo>
                  <a:pt x="394" y="762"/>
                  <a:pt x="394" y="762"/>
                  <a:pt x="394" y="762"/>
                </a:cubicBezTo>
                <a:close/>
                <a:moveTo>
                  <a:pt x="377" y="765"/>
                </a:moveTo>
                <a:cubicBezTo>
                  <a:pt x="377" y="765"/>
                  <a:pt x="377" y="765"/>
                  <a:pt x="377" y="765"/>
                </a:cubicBezTo>
                <a:cubicBezTo>
                  <a:pt x="377" y="764"/>
                  <a:pt x="377" y="764"/>
                  <a:pt x="377" y="764"/>
                </a:cubicBezTo>
                <a:cubicBezTo>
                  <a:pt x="377" y="765"/>
                  <a:pt x="377" y="765"/>
                  <a:pt x="377" y="765"/>
                </a:cubicBezTo>
                <a:cubicBezTo>
                  <a:pt x="376" y="765"/>
                  <a:pt x="375" y="765"/>
                  <a:pt x="374" y="765"/>
                </a:cubicBezTo>
                <a:cubicBezTo>
                  <a:pt x="374" y="765"/>
                  <a:pt x="374" y="764"/>
                  <a:pt x="374" y="763"/>
                </a:cubicBezTo>
                <a:cubicBezTo>
                  <a:pt x="376" y="763"/>
                  <a:pt x="377" y="763"/>
                  <a:pt x="378" y="763"/>
                </a:cubicBezTo>
                <a:cubicBezTo>
                  <a:pt x="378" y="764"/>
                  <a:pt x="378" y="764"/>
                  <a:pt x="378" y="765"/>
                </a:cubicBezTo>
                <a:cubicBezTo>
                  <a:pt x="377" y="765"/>
                  <a:pt x="377" y="765"/>
                  <a:pt x="377" y="765"/>
                </a:cubicBezTo>
                <a:cubicBezTo>
                  <a:pt x="377" y="765"/>
                  <a:pt x="377" y="765"/>
                  <a:pt x="377" y="765"/>
                </a:cubicBezTo>
                <a:close/>
                <a:moveTo>
                  <a:pt x="373" y="770"/>
                </a:moveTo>
                <a:cubicBezTo>
                  <a:pt x="372" y="770"/>
                  <a:pt x="372" y="771"/>
                  <a:pt x="371" y="771"/>
                </a:cubicBezTo>
                <a:cubicBezTo>
                  <a:pt x="371" y="771"/>
                  <a:pt x="371" y="771"/>
                  <a:pt x="371" y="771"/>
                </a:cubicBezTo>
                <a:cubicBezTo>
                  <a:pt x="371" y="771"/>
                  <a:pt x="370" y="771"/>
                  <a:pt x="370" y="771"/>
                </a:cubicBezTo>
                <a:cubicBezTo>
                  <a:pt x="371" y="770"/>
                  <a:pt x="371" y="769"/>
                  <a:pt x="371" y="768"/>
                </a:cubicBezTo>
                <a:cubicBezTo>
                  <a:pt x="372" y="768"/>
                  <a:pt x="373" y="768"/>
                  <a:pt x="373" y="768"/>
                </a:cubicBezTo>
                <a:cubicBezTo>
                  <a:pt x="373" y="769"/>
                  <a:pt x="373" y="769"/>
                  <a:pt x="373" y="769"/>
                </a:cubicBezTo>
                <a:cubicBezTo>
                  <a:pt x="373" y="770"/>
                  <a:pt x="373" y="770"/>
                  <a:pt x="373" y="770"/>
                </a:cubicBezTo>
                <a:close/>
                <a:moveTo>
                  <a:pt x="371" y="768"/>
                </a:moveTo>
                <a:cubicBezTo>
                  <a:pt x="371" y="767"/>
                  <a:pt x="371" y="767"/>
                  <a:pt x="371" y="766"/>
                </a:cubicBezTo>
                <a:cubicBezTo>
                  <a:pt x="372" y="766"/>
                  <a:pt x="373" y="766"/>
                  <a:pt x="374" y="766"/>
                </a:cubicBezTo>
                <a:cubicBezTo>
                  <a:pt x="374" y="767"/>
                  <a:pt x="374" y="767"/>
                  <a:pt x="374" y="768"/>
                </a:cubicBezTo>
                <a:cubicBezTo>
                  <a:pt x="373" y="768"/>
                  <a:pt x="372" y="768"/>
                  <a:pt x="371" y="768"/>
                </a:cubicBezTo>
                <a:close/>
                <a:moveTo>
                  <a:pt x="371" y="764"/>
                </a:moveTo>
                <a:cubicBezTo>
                  <a:pt x="371" y="764"/>
                  <a:pt x="370" y="765"/>
                  <a:pt x="370" y="765"/>
                </a:cubicBezTo>
                <a:cubicBezTo>
                  <a:pt x="370" y="765"/>
                  <a:pt x="370" y="765"/>
                  <a:pt x="369" y="765"/>
                </a:cubicBezTo>
                <a:cubicBezTo>
                  <a:pt x="369" y="765"/>
                  <a:pt x="369" y="765"/>
                  <a:pt x="369" y="765"/>
                </a:cubicBezTo>
                <a:cubicBezTo>
                  <a:pt x="369" y="765"/>
                  <a:pt x="369" y="765"/>
                  <a:pt x="370" y="764"/>
                </a:cubicBezTo>
                <a:cubicBezTo>
                  <a:pt x="370" y="764"/>
                  <a:pt x="371" y="764"/>
                  <a:pt x="371" y="764"/>
                </a:cubicBezTo>
                <a:close/>
                <a:moveTo>
                  <a:pt x="371" y="765"/>
                </a:moveTo>
                <a:cubicBezTo>
                  <a:pt x="371" y="765"/>
                  <a:pt x="371" y="765"/>
                  <a:pt x="371" y="765"/>
                </a:cubicBezTo>
                <a:cubicBezTo>
                  <a:pt x="371" y="765"/>
                  <a:pt x="371" y="765"/>
                  <a:pt x="371" y="765"/>
                </a:cubicBezTo>
                <a:cubicBezTo>
                  <a:pt x="371" y="765"/>
                  <a:pt x="371" y="765"/>
                  <a:pt x="371" y="765"/>
                </a:cubicBezTo>
                <a:close/>
                <a:moveTo>
                  <a:pt x="370" y="766"/>
                </a:moveTo>
                <a:cubicBezTo>
                  <a:pt x="370" y="766"/>
                  <a:pt x="371" y="766"/>
                  <a:pt x="371" y="766"/>
                </a:cubicBezTo>
                <a:cubicBezTo>
                  <a:pt x="371" y="767"/>
                  <a:pt x="371" y="767"/>
                  <a:pt x="371" y="767"/>
                </a:cubicBezTo>
                <a:cubicBezTo>
                  <a:pt x="370" y="767"/>
                  <a:pt x="370" y="767"/>
                  <a:pt x="370" y="766"/>
                </a:cubicBezTo>
                <a:cubicBezTo>
                  <a:pt x="370" y="766"/>
                  <a:pt x="370" y="766"/>
                  <a:pt x="370" y="766"/>
                </a:cubicBezTo>
                <a:close/>
                <a:moveTo>
                  <a:pt x="372" y="765"/>
                </a:moveTo>
                <a:cubicBezTo>
                  <a:pt x="372" y="765"/>
                  <a:pt x="372" y="765"/>
                  <a:pt x="372" y="765"/>
                </a:cubicBezTo>
                <a:cubicBezTo>
                  <a:pt x="372" y="764"/>
                  <a:pt x="373" y="764"/>
                  <a:pt x="373" y="764"/>
                </a:cubicBezTo>
                <a:cubicBezTo>
                  <a:pt x="373" y="764"/>
                  <a:pt x="374" y="764"/>
                  <a:pt x="374" y="764"/>
                </a:cubicBezTo>
                <a:cubicBezTo>
                  <a:pt x="374" y="764"/>
                  <a:pt x="374" y="765"/>
                  <a:pt x="374" y="765"/>
                </a:cubicBezTo>
                <a:cubicBezTo>
                  <a:pt x="373" y="765"/>
                  <a:pt x="372" y="765"/>
                  <a:pt x="372" y="765"/>
                </a:cubicBezTo>
                <a:close/>
                <a:moveTo>
                  <a:pt x="376" y="752"/>
                </a:moveTo>
                <a:cubicBezTo>
                  <a:pt x="376" y="752"/>
                  <a:pt x="376" y="752"/>
                  <a:pt x="376" y="752"/>
                </a:cubicBezTo>
                <a:cubicBezTo>
                  <a:pt x="376" y="752"/>
                  <a:pt x="376" y="752"/>
                  <a:pt x="376" y="752"/>
                </a:cubicBezTo>
                <a:cubicBezTo>
                  <a:pt x="376" y="752"/>
                  <a:pt x="376" y="752"/>
                  <a:pt x="376" y="752"/>
                </a:cubicBezTo>
                <a:close/>
                <a:moveTo>
                  <a:pt x="376" y="752"/>
                </a:moveTo>
                <a:cubicBezTo>
                  <a:pt x="377" y="752"/>
                  <a:pt x="377" y="753"/>
                  <a:pt x="377" y="753"/>
                </a:cubicBezTo>
                <a:cubicBezTo>
                  <a:pt x="377" y="754"/>
                  <a:pt x="376" y="754"/>
                  <a:pt x="376" y="755"/>
                </a:cubicBezTo>
                <a:cubicBezTo>
                  <a:pt x="376" y="755"/>
                  <a:pt x="376" y="755"/>
                  <a:pt x="376" y="755"/>
                </a:cubicBezTo>
                <a:cubicBezTo>
                  <a:pt x="376" y="754"/>
                  <a:pt x="376" y="753"/>
                  <a:pt x="376" y="752"/>
                </a:cubicBezTo>
                <a:cubicBezTo>
                  <a:pt x="376" y="752"/>
                  <a:pt x="376" y="752"/>
                  <a:pt x="376" y="752"/>
                </a:cubicBezTo>
                <a:close/>
                <a:moveTo>
                  <a:pt x="466" y="756"/>
                </a:moveTo>
                <a:cubicBezTo>
                  <a:pt x="466" y="757"/>
                  <a:pt x="465" y="757"/>
                  <a:pt x="464" y="758"/>
                </a:cubicBezTo>
                <a:cubicBezTo>
                  <a:pt x="464" y="757"/>
                  <a:pt x="463" y="756"/>
                  <a:pt x="463" y="756"/>
                </a:cubicBezTo>
                <a:cubicBezTo>
                  <a:pt x="464" y="756"/>
                  <a:pt x="465" y="756"/>
                  <a:pt x="466" y="756"/>
                </a:cubicBezTo>
                <a:cubicBezTo>
                  <a:pt x="466" y="756"/>
                  <a:pt x="466" y="756"/>
                  <a:pt x="466" y="756"/>
                </a:cubicBezTo>
                <a:close/>
                <a:moveTo>
                  <a:pt x="466" y="761"/>
                </a:moveTo>
                <a:cubicBezTo>
                  <a:pt x="466" y="760"/>
                  <a:pt x="465" y="759"/>
                  <a:pt x="465" y="759"/>
                </a:cubicBezTo>
                <a:cubicBezTo>
                  <a:pt x="465" y="758"/>
                  <a:pt x="466" y="758"/>
                  <a:pt x="467" y="757"/>
                </a:cubicBezTo>
                <a:cubicBezTo>
                  <a:pt x="467" y="758"/>
                  <a:pt x="467" y="760"/>
                  <a:pt x="468" y="761"/>
                </a:cubicBezTo>
                <a:cubicBezTo>
                  <a:pt x="467" y="761"/>
                  <a:pt x="467" y="761"/>
                  <a:pt x="466" y="761"/>
                </a:cubicBezTo>
                <a:close/>
                <a:moveTo>
                  <a:pt x="450" y="756"/>
                </a:moveTo>
                <a:cubicBezTo>
                  <a:pt x="450" y="756"/>
                  <a:pt x="451" y="756"/>
                  <a:pt x="451" y="755"/>
                </a:cubicBezTo>
                <a:cubicBezTo>
                  <a:pt x="453" y="755"/>
                  <a:pt x="455" y="756"/>
                  <a:pt x="457" y="756"/>
                </a:cubicBezTo>
                <a:cubicBezTo>
                  <a:pt x="456" y="756"/>
                  <a:pt x="456" y="757"/>
                  <a:pt x="455" y="758"/>
                </a:cubicBezTo>
                <a:cubicBezTo>
                  <a:pt x="454" y="759"/>
                  <a:pt x="453" y="760"/>
                  <a:pt x="452" y="761"/>
                </a:cubicBezTo>
                <a:cubicBezTo>
                  <a:pt x="451" y="759"/>
                  <a:pt x="451" y="758"/>
                  <a:pt x="450" y="756"/>
                </a:cubicBezTo>
                <a:close/>
                <a:moveTo>
                  <a:pt x="451" y="761"/>
                </a:moveTo>
                <a:cubicBezTo>
                  <a:pt x="449" y="761"/>
                  <a:pt x="447" y="761"/>
                  <a:pt x="445" y="762"/>
                </a:cubicBezTo>
                <a:cubicBezTo>
                  <a:pt x="446" y="760"/>
                  <a:pt x="448" y="759"/>
                  <a:pt x="449" y="757"/>
                </a:cubicBezTo>
                <a:cubicBezTo>
                  <a:pt x="450" y="759"/>
                  <a:pt x="451" y="760"/>
                  <a:pt x="451" y="761"/>
                </a:cubicBezTo>
                <a:close/>
                <a:moveTo>
                  <a:pt x="415" y="762"/>
                </a:moveTo>
                <a:cubicBezTo>
                  <a:pt x="415" y="762"/>
                  <a:pt x="415" y="762"/>
                  <a:pt x="415" y="762"/>
                </a:cubicBezTo>
                <a:cubicBezTo>
                  <a:pt x="414" y="762"/>
                  <a:pt x="414" y="762"/>
                  <a:pt x="414" y="762"/>
                </a:cubicBezTo>
                <a:cubicBezTo>
                  <a:pt x="414" y="762"/>
                  <a:pt x="413" y="761"/>
                  <a:pt x="413" y="760"/>
                </a:cubicBezTo>
                <a:cubicBezTo>
                  <a:pt x="415" y="759"/>
                  <a:pt x="416" y="757"/>
                  <a:pt x="418" y="755"/>
                </a:cubicBezTo>
                <a:cubicBezTo>
                  <a:pt x="418" y="755"/>
                  <a:pt x="418" y="755"/>
                  <a:pt x="419" y="755"/>
                </a:cubicBezTo>
                <a:cubicBezTo>
                  <a:pt x="419" y="756"/>
                  <a:pt x="420" y="757"/>
                  <a:pt x="420" y="758"/>
                </a:cubicBezTo>
                <a:cubicBezTo>
                  <a:pt x="418" y="760"/>
                  <a:pt x="416" y="761"/>
                  <a:pt x="415" y="762"/>
                </a:cubicBezTo>
                <a:close/>
                <a:moveTo>
                  <a:pt x="421" y="759"/>
                </a:moveTo>
                <a:cubicBezTo>
                  <a:pt x="421" y="760"/>
                  <a:pt x="422" y="761"/>
                  <a:pt x="422" y="762"/>
                </a:cubicBezTo>
                <a:cubicBezTo>
                  <a:pt x="420" y="762"/>
                  <a:pt x="418" y="762"/>
                  <a:pt x="416" y="762"/>
                </a:cubicBezTo>
                <a:cubicBezTo>
                  <a:pt x="418" y="761"/>
                  <a:pt x="419" y="760"/>
                  <a:pt x="421" y="759"/>
                </a:cubicBezTo>
                <a:close/>
                <a:moveTo>
                  <a:pt x="399" y="756"/>
                </a:moveTo>
                <a:cubicBezTo>
                  <a:pt x="399" y="755"/>
                  <a:pt x="399" y="755"/>
                  <a:pt x="399" y="755"/>
                </a:cubicBezTo>
                <a:cubicBezTo>
                  <a:pt x="400" y="755"/>
                  <a:pt x="400" y="755"/>
                  <a:pt x="401" y="755"/>
                </a:cubicBezTo>
                <a:cubicBezTo>
                  <a:pt x="401" y="755"/>
                  <a:pt x="402" y="755"/>
                  <a:pt x="402" y="755"/>
                </a:cubicBezTo>
                <a:cubicBezTo>
                  <a:pt x="401" y="755"/>
                  <a:pt x="401" y="755"/>
                  <a:pt x="401" y="756"/>
                </a:cubicBezTo>
                <a:cubicBezTo>
                  <a:pt x="400" y="756"/>
                  <a:pt x="400" y="756"/>
                  <a:pt x="399" y="756"/>
                </a:cubicBezTo>
                <a:close/>
                <a:moveTo>
                  <a:pt x="379" y="758"/>
                </a:moveTo>
                <a:cubicBezTo>
                  <a:pt x="379" y="757"/>
                  <a:pt x="379" y="757"/>
                  <a:pt x="379" y="757"/>
                </a:cubicBezTo>
                <a:cubicBezTo>
                  <a:pt x="379" y="757"/>
                  <a:pt x="379" y="757"/>
                  <a:pt x="379" y="757"/>
                </a:cubicBezTo>
                <a:cubicBezTo>
                  <a:pt x="379" y="757"/>
                  <a:pt x="379" y="758"/>
                  <a:pt x="379" y="758"/>
                </a:cubicBezTo>
                <a:close/>
                <a:moveTo>
                  <a:pt x="381" y="752"/>
                </a:moveTo>
                <a:cubicBezTo>
                  <a:pt x="383" y="752"/>
                  <a:pt x="385" y="752"/>
                  <a:pt x="386" y="753"/>
                </a:cubicBezTo>
                <a:cubicBezTo>
                  <a:pt x="387" y="753"/>
                  <a:pt x="387" y="754"/>
                  <a:pt x="388" y="754"/>
                </a:cubicBezTo>
                <a:cubicBezTo>
                  <a:pt x="386" y="754"/>
                  <a:pt x="385" y="754"/>
                  <a:pt x="384" y="754"/>
                </a:cubicBezTo>
                <a:cubicBezTo>
                  <a:pt x="383" y="754"/>
                  <a:pt x="382" y="754"/>
                  <a:pt x="381" y="754"/>
                </a:cubicBezTo>
                <a:cubicBezTo>
                  <a:pt x="381" y="754"/>
                  <a:pt x="381" y="753"/>
                  <a:pt x="381" y="752"/>
                </a:cubicBezTo>
                <a:cubicBezTo>
                  <a:pt x="381" y="752"/>
                  <a:pt x="381" y="752"/>
                  <a:pt x="381" y="752"/>
                </a:cubicBezTo>
                <a:close/>
                <a:moveTo>
                  <a:pt x="395" y="748"/>
                </a:moveTo>
                <a:cubicBezTo>
                  <a:pt x="396" y="748"/>
                  <a:pt x="396" y="747"/>
                  <a:pt x="396" y="747"/>
                </a:cubicBezTo>
                <a:cubicBezTo>
                  <a:pt x="396" y="747"/>
                  <a:pt x="397" y="747"/>
                  <a:pt x="398" y="747"/>
                </a:cubicBezTo>
                <a:cubicBezTo>
                  <a:pt x="397" y="748"/>
                  <a:pt x="396" y="748"/>
                  <a:pt x="395" y="749"/>
                </a:cubicBezTo>
                <a:cubicBezTo>
                  <a:pt x="395" y="749"/>
                  <a:pt x="394" y="748"/>
                  <a:pt x="394" y="747"/>
                </a:cubicBezTo>
                <a:cubicBezTo>
                  <a:pt x="394" y="747"/>
                  <a:pt x="395" y="748"/>
                  <a:pt x="395" y="748"/>
                </a:cubicBezTo>
                <a:close/>
                <a:moveTo>
                  <a:pt x="399" y="747"/>
                </a:moveTo>
                <a:cubicBezTo>
                  <a:pt x="400" y="747"/>
                  <a:pt x="401" y="747"/>
                  <a:pt x="403" y="747"/>
                </a:cubicBezTo>
                <a:cubicBezTo>
                  <a:pt x="404" y="748"/>
                  <a:pt x="404" y="749"/>
                  <a:pt x="405" y="751"/>
                </a:cubicBezTo>
                <a:cubicBezTo>
                  <a:pt x="405" y="751"/>
                  <a:pt x="405" y="752"/>
                  <a:pt x="404" y="752"/>
                </a:cubicBezTo>
                <a:cubicBezTo>
                  <a:pt x="402" y="752"/>
                  <a:pt x="399" y="752"/>
                  <a:pt x="397" y="752"/>
                </a:cubicBezTo>
                <a:cubicBezTo>
                  <a:pt x="396" y="751"/>
                  <a:pt x="396" y="751"/>
                  <a:pt x="396" y="750"/>
                </a:cubicBezTo>
                <a:cubicBezTo>
                  <a:pt x="397" y="749"/>
                  <a:pt x="398" y="748"/>
                  <a:pt x="399" y="747"/>
                </a:cubicBezTo>
                <a:close/>
                <a:moveTo>
                  <a:pt x="453" y="751"/>
                </a:moveTo>
                <a:cubicBezTo>
                  <a:pt x="453" y="752"/>
                  <a:pt x="453" y="752"/>
                  <a:pt x="452" y="753"/>
                </a:cubicBezTo>
                <a:cubicBezTo>
                  <a:pt x="451" y="753"/>
                  <a:pt x="449" y="753"/>
                  <a:pt x="448" y="753"/>
                </a:cubicBezTo>
                <a:cubicBezTo>
                  <a:pt x="448" y="752"/>
                  <a:pt x="448" y="752"/>
                  <a:pt x="448" y="752"/>
                </a:cubicBezTo>
                <a:cubicBezTo>
                  <a:pt x="449" y="752"/>
                  <a:pt x="451" y="752"/>
                  <a:pt x="453" y="751"/>
                </a:cubicBezTo>
                <a:close/>
                <a:moveTo>
                  <a:pt x="451" y="754"/>
                </a:moveTo>
                <a:cubicBezTo>
                  <a:pt x="451" y="754"/>
                  <a:pt x="451" y="754"/>
                  <a:pt x="451" y="754"/>
                </a:cubicBezTo>
                <a:cubicBezTo>
                  <a:pt x="451" y="754"/>
                  <a:pt x="451" y="754"/>
                  <a:pt x="451" y="754"/>
                </a:cubicBezTo>
                <a:cubicBezTo>
                  <a:pt x="451" y="754"/>
                  <a:pt x="451" y="754"/>
                  <a:pt x="451" y="754"/>
                </a:cubicBezTo>
                <a:close/>
                <a:moveTo>
                  <a:pt x="453" y="754"/>
                </a:moveTo>
                <a:cubicBezTo>
                  <a:pt x="455" y="754"/>
                  <a:pt x="457" y="754"/>
                  <a:pt x="459" y="754"/>
                </a:cubicBezTo>
                <a:cubicBezTo>
                  <a:pt x="459" y="754"/>
                  <a:pt x="459" y="754"/>
                  <a:pt x="459" y="754"/>
                </a:cubicBezTo>
                <a:cubicBezTo>
                  <a:pt x="457" y="754"/>
                  <a:pt x="455" y="754"/>
                  <a:pt x="453" y="754"/>
                </a:cubicBezTo>
                <a:cubicBezTo>
                  <a:pt x="453" y="754"/>
                  <a:pt x="453" y="754"/>
                  <a:pt x="453" y="754"/>
                </a:cubicBezTo>
                <a:close/>
                <a:moveTo>
                  <a:pt x="398" y="754"/>
                </a:moveTo>
                <a:cubicBezTo>
                  <a:pt x="398" y="753"/>
                  <a:pt x="398" y="753"/>
                  <a:pt x="397" y="753"/>
                </a:cubicBezTo>
                <a:cubicBezTo>
                  <a:pt x="399" y="753"/>
                  <a:pt x="401" y="753"/>
                  <a:pt x="404" y="753"/>
                </a:cubicBezTo>
                <a:cubicBezTo>
                  <a:pt x="403" y="753"/>
                  <a:pt x="403" y="753"/>
                  <a:pt x="403" y="754"/>
                </a:cubicBezTo>
                <a:cubicBezTo>
                  <a:pt x="402" y="754"/>
                  <a:pt x="402" y="754"/>
                  <a:pt x="401" y="754"/>
                </a:cubicBezTo>
                <a:cubicBezTo>
                  <a:pt x="400" y="754"/>
                  <a:pt x="399" y="754"/>
                  <a:pt x="398" y="754"/>
                </a:cubicBezTo>
                <a:close/>
                <a:moveTo>
                  <a:pt x="425" y="752"/>
                </a:moveTo>
                <a:cubicBezTo>
                  <a:pt x="425" y="752"/>
                  <a:pt x="424" y="752"/>
                  <a:pt x="424" y="752"/>
                </a:cubicBezTo>
                <a:cubicBezTo>
                  <a:pt x="424" y="752"/>
                  <a:pt x="425" y="752"/>
                  <a:pt x="425" y="752"/>
                </a:cubicBezTo>
                <a:cubicBezTo>
                  <a:pt x="425" y="752"/>
                  <a:pt x="425" y="752"/>
                  <a:pt x="425" y="752"/>
                </a:cubicBezTo>
                <a:close/>
                <a:moveTo>
                  <a:pt x="426" y="752"/>
                </a:moveTo>
                <a:cubicBezTo>
                  <a:pt x="426" y="752"/>
                  <a:pt x="427" y="752"/>
                  <a:pt x="427" y="752"/>
                </a:cubicBezTo>
                <a:cubicBezTo>
                  <a:pt x="427" y="752"/>
                  <a:pt x="426" y="752"/>
                  <a:pt x="426" y="752"/>
                </a:cubicBezTo>
                <a:cubicBezTo>
                  <a:pt x="426" y="752"/>
                  <a:pt x="426" y="752"/>
                  <a:pt x="426" y="752"/>
                </a:cubicBezTo>
                <a:close/>
                <a:moveTo>
                  <a:pt x="421" y="752"/>
                </a:moveTo>
                <a:cubicBezTo>
                  <a:pt x="422" y="751"/>
                  <a:pt x="422" y="750"/>
                  <a:pt x="423" y="749"/>
                </a:cubicBezTo>
                <a:cubicBezTo>
                  <a:pt x="424" y="750"/>
                  <a:pt x="424" y="751"/>
                  <a:pt x="424" y="751"/>
                </a:cubicBezTo>
                <a:cubicBezTo>
                  <a:pt x="423" y="751"/>
                  <a:pt x="422" y="751"/>
                  <a:pt x="421" y="752"/>
                </a:cubicBezTo>
                <a:close/>
                <a:moveTo>
                  <a:pt x="419" y="752"/>
                </a:moveTo>
                <a:cubicBezTo>
                  <a:pt x="419" y="752"/>
                  <a:pt x="419" y="752"/>
                  <a:pt x="418" y="752"/>
                </a:cubicBezTo>
                <a:cubicBezTo>
                  <a:pt x="417" y="750"/>
                  <a:pt x="416" y="748"/>
                  <a:pt x="415" y="746"/>
                </a:cubicBezTo>
                <a:cubicBezTo>
                  <a:pt x="417" y="746"/>
                  <a:pt x="419" y="745"/>
                  <a:pt x="421" y="745"/>
                </a:cubicBezTo>
                <a:cubicBezTo>
                  <a:pt x="421" y="746"/>
                  <a:pt x="422" y="747"/>
                  <a:pt x="423" y="748"/>
                </a:cubicBezTo>
                <a:cubicBezTo>
                  <a:pt x="422" y="749"/>
                  <a:pt x="421" y="751"/>
                  <a:pt x="419" y="752"/>
                </a:cubicBezTo>
                <a:close/>
                <a:moveTo>
                  <a:pt x="422" y="745"/>
                </a:moveTo>
                <a:cubicBezTo>
                  <a:pt x="423" y="745"/>
                  <a:pt x="424" y="745"/>
                  <a:pt x="425" y="745"/>
                </a:cubicBezTo>
                <a:cubicBezTo>
                  <a:pt x="425" y="746"/>
                  <a:pt x="424" y="747"/>
                  <a:pt x="423" y="747"/>
                </a:cubicBezTo>
                <a:cubicBezTo>
                  <a:pt x="423" y="747"/>
                  <a:pt x="422" y="746"/>
                  <a:pt x="422" y="745"/>
                </a:cubicBezTo>
                <a:close/>
                <a:moveTo>
                  <a:pt x="414" y="746"/>
                </a:moveTo>
                <a:cubicBezTo>
                  <a:pt x="415" y="748"/>
                  <a:pt x="416" y="750"/>
                  <a:pt x="417" y="752"/>
                </a:cubicBezTo>
                <a:cubicBezTo>
                  <a:pt x="417" y="752"/>
                  <a:pt x="417" y="752"/>
                  <a:pt x="416" y="752"/>
                </a:cubicBezTo>
                <a:cubicBezTo>
                  <a:pt x="415" y="752"/>
                  <a:pt x="414" y="752"/>
                  <a:pt x="412" y="752"/>
                </a:cubicBezTo>
                <a:cubicBezTo>
                  <a:pt x="411" y="752"/>
                  <a:pt x="409" y="752"/>
                  <a:pt x="407" y="752"/>
                </a:cubicBezTo>
                <a:cubicBezTo>
                  <a:pt x="407" y="752"/>
                  <a:pt x="407" y="751"/>
                  <a:pt x="407" y="751"/>
                </a:cubicBezTo>
                <a:cubicBezTo>
                  <a:pt x="408" y="749"/>
                  <a:pt x="410" y="748"/>
                  <a:pt x="411" y="746"/>
                </a:cubicBezTo>
                <a:cubicBezTo>
                  <a:pt x="412" y="746"/>
                  <a:pt x="413" y="746"/>
                  <a:pt x="414" y="746"/>
                </a:cubicBezTo>
                <a:close/>
                <a:moveTo>
                  <a:pt x="409" y="753"/>
                </a:moveTo>
                <a:cubicBezTo>
                  <a:pt x="409" y="753"/>
                  <a:pt x="408" y="753"/>
                  <a:pt x="408" y="753"/>
                </a:cubicBezTo>
                <a:cubicBezTo>
                  <a:pt x="408" y="753"/>
                  <a:pt x="408" y="753"/>
                  <a:pt x="408" y="753"/>
                </a:cubicBezTo>
                <a:cubicBezTo>
                  <a:pt x="408" y="753"/>
                  <a:pt x="409" y="753"/>
                  <a:pt x="409" y="753"/>
                </a:cubicBezTo>
                <a:close/>
                <a:moveTo>
                  <a:pt x="406" y="752"/>
                </a:moveTo>
                <a:cubicBezTo>
                  <a:pt x="406" y="752"/>
                  <a:pt x="406" y="752"/>
                  <a:pt x="406" y="752"/>
                </a:cubicBezTo>
                <a:cubicBezTo>
                  <a:pt x="406" y="752"/>
                  <a:pt x="406" y="752"/>
                  <a:pt x="406" y="752"/>
                </a:cubicBezTo>
                <a:cubicBezTo>
                  <a:pt x="406" y="752"/>
                  <a:pt x="406" y="752"/>
                  <a:pt x="406" y="752"/>
                </a:cubicBezTo>
                <a:close/>
                <a:moveTo>
                  <a:pt x="407" y="753"/>
                </a:moveTo>
                <a:cubicBezTo>
                  <a:pt x="407" y="753"/>
                  <a:pt x="407" y="753"/>
                  <a:pt x="407" y="753"/>
                </a:cubicBezTo>
                <a:cubicBezTo>
                  <a:pt x="406" y="753"/>
                  <a:pt x="405" y="753"/>
                  <a:pt x="404" y="753"/>
                </a:cubicBezTo>
                <a:cubicBezTo>
                  <a:pt x="404" y="753"/>
                  <a:pt x="405" y="753"/>
                  <a:pt x="405" y="753"/>
                </a:cubicBezTo>
                <a:cubicBezTo>
                  <a:pt x="405" y="753"/>
                  <a:pt x="406" y="753"/>
                  <a:pt x="407" y="753"/>
                </a:cubicBezTo>
                <a:close/>
                <a:moveTo>
                  <a:pt x="417" y="753"/>
                </a:moveTo>
                <a:cubicBezTo>
                  <a:pt x="417" y="753"/>
                  <a:pt x="417" y="753"/>
                  <a:pt x="418" y="753"/>
                </a:cubicBezTo>
                <a:cubicBezTo>
                  <a:pt x="418" y="753"/>
                  <a:pt x="418" y="753"/>
                  <a:pt x="418" y="753"/>
                </a:cubicBezTo>
                <a:cubicBezTo>
                  <a:pt x="417" y="753"/>
                  <a:pt x="416" y="753"/>
                  <a:pt x="416" y="753"/>
                </a:cubicBezTo>
                <a:cubicBezTo>
                  <a:pt x="416" y="753"/>
                  <a:pt x="416" y="753"/>
                  <a:pt x="417" y="753"/>
                </a:cubicBezTo>
                <a:close/>
                <a:moveTo>
                  <a:pt x="447" y="753"/>
                </a:moveTo>
                <a:cubicBezTo>
                  <a:pt x="445" y="753"/>
                  <a:pt x="442" y="753"/>
                  <a:pt x="440" y="753"/>
                </a:cubicBezTo>
                <a:cubicBezTo>
                  <a:pt x="442" y="752"/>
                  <a:pt x="444" y="752"/>
                  <a:pt x="446" y="752"/>
                </a:cubicBezTo>
                <a:cubicBezTo>
                  <a:pt x="447" y="752"/>
                  <a:pt x="447" y="752"/>
                  <a:pt x="447" y="753"/>
                </a:cubicBezTo>
                <a:close/>
                <a:moveTo>
                  <a:pt x="435" y="752"/>
                </a:moveTo>
                <a:cubicBezTo>
                  <a:pt x="435" y="752"/>
                  <a:pt x="435" y="752"/>
                  <a:pt x="435" y="751"/>
                </a:cubicBezTo>
                <a:cubicBezTo>
                  <a:pt x="436" y="751"/>
                  <a:pt x="437" y="751"/>
                  <a:pt x="438" y="751"/>
                </a:cubicBezTo>
                <a:cubicBezTo>
                  <a:pt x="438" y="751"/>
                  <a:pt x="438" y="752"/>
                  <a:pt x="438" y="752"/>
                </a:cubicBezTo>
                <a:cubicBezTo>
                  <a:pt x="437" y="752"/>
                  <a:pt x="436" y="752"/>
                  <a:pt x="435" y="752"/>
                </a:cubicBezTo>
                <a:close/>
                <a:moveTo>
                  <a:pt x="434" y="752"/>
                </a:moveTo>
                <a:cubicBezTo>
                  <a:pt x="434" y="752"/>
                  <a:pt x="433" y="752"/>
                  <a:pt x="432" y="753"/>
                </a:cubicBezTo>
                <a:cubicBezTo>
                  <a:pt x="431" y="752"/>
                  <a:pt x="429" y="752"/>
                  <a:pt x="428" y="752"/>
                </a:cubicBezTo>
                <a:cubicBezTo>
                  <a:pt x="428" y="752"/>
                  <a:pt x="428" y="752"/>
                  <a:pt x="428" y="752"/>
                </a:cubicBezTo>
                <a:cubicBezTo>
                  <a:pt x="430" y="752"/>
                  <a:pt x="432" y="752"/>
                  <a:pt x="434" y="751"/>
                </a:cubicBezTo>
                <a:cubicBezTo>
                  <a:pt x="434" y="752"/>
                  <a:pt x="434" y="752"/>
                  <a:pt x="434" y="752"/>
                </a:cubicBezTo>
                <a:close/>
                <a:moveTo>
                  <a:pt x="429" y="751"/>
                </a:moveTo>
                <a:cubicBezTo>
                  <a:pt x="430" y="750"/>
                  <a:pt x="431" y="749"/>
                  <a:pt x="432" y="748"/>
                </a:cubicBezTo>
                <a:cubicBezTo>
                  <a:pt x="432" y="749"/>
                  <a:pt x="433" y="750"/>
                  <a:pt x="433" y="750"/>
                </a:cubicBezTo>
                <a:cubicBezTo>
                  <a:pt x="432" y="750"/>
                  <a:pt x="431" y="751"/>
                  <a:pt x="429" y="751"/>
                </a:cubicBezTo>
                <a:close/>
                <a:moveTo>
                  <a:pt x="428" y="751"/>
                </a:moveTo>
                <a:cubicBezTo>
                  <a:pt x="427" y="751"/>
                  <a:pt x="426" y="751"/>
                  <a:pt x="426" y="751"/>
                </a:cubicBezTo>
                <a:cubicBezTo>
                  <a:pt x="425" y="750"/>
                  <a:pt x="424" y="749"/>
                  <a:pt x="424" y="748"/>
                </a:cubicBezTo>
                <a:cubicBezTo>
                  <a:pt x="425" y="747"/>
                  <a:pt x="426" y="746"/>
                  <a:pt x="427" y="745"/>
                </a:cubicBezTo>
                <a:cubicBezTo>
                  <a:pt x="427" y="745"/>
                  <a:pt x="428" y="745"/>
                  <a:pt x="428" y="745"/>
                </a:cubicBezTo>
                <a:cubicBezTo>
                  <a:pt x="429" y="745"/>
                  <a:pt x="430" y="745"/>
                  <a:pt x="430" y="745"/>
                </a:cubicBezTo>
                <a:cubicBezTo>
                  <a:pt x="431" y="746"/>
                  <a:pt x="431" y="746"/>
                  <a:pt x="431" y="747"/>
                </a:cubicBezTo>
                <a:cubicBezTo>
                  <a:pt x="430" y="748"/>
                  <a:pt x="429" y="750"/>
                  <a:pt x="428" y="751"/>
                </a:cubicBezTo>
                <a:close/>
                <a:moveTo>
                  <a:pt x="431" y="745"/>
                </a:moveTo>
                <a:cubicBezTo>
                  <a:pt x="432" y="745"/>
                  <a:pt x="433" y="745"/>
                  <a:pt x="433" y="745"/>
                </a:cubicBezTo>
                <a:cubicBezTo>
                  <a:pt x="433" y="745"/>
                  <a:pt x="433" y="746"/>
                  <a:pt x="432" y="746"/>
                </a:cubicBezTo>
                <a:cubicBezTo>
                  <a:pt x="432" y="746"/>
                  <a:pt x="432" y="745"/>
                  <a:pt x="431" y="745"/>
                </a:cubicBezTo>
                <a:close/>
                <a:moveTo>
                  <a:pt x="410" y="746"/>
                </a:moveTo>
                <a:cubicBezTo>
                  <a:pt x="409" y="747"/>
                  <a:pt x="407" y="749"/>
                  <a:pt x="406" y="750"/>
                </a:cubicBezTo>
                <a:cubicBezTo>
                  <a:pt x="405" y="749"/>
                  <a:pt x="405" y="748"/>
                  <a:pt x="404" y="747"/>
                </a:cubicBezTo>
                <a:cubicBezTo>
                  <a:pt x="406" y="746"/>
                  <a:pt x="408" y="746"/>
                  <a:pt x="410" y="746"/>
                </a:cubicBezTo>
                <a:close/>
                <a:moveTo>
                  <a:pt x="395" y="752"/>
                </a:moveTo>
                <a:cubicBezTo>
                  <a:pt x="395" y="752"/>
                  <a:pt x="394" y="752"/>
                  <a:pt x="393" y="752"/>
                </a:cubicBezTo>
                <a:cubicBezTo>
                  <a:pt x="394" y="751"/>
                  <a:pt x="394" y="751"/>
                  <a:pt x="395" y="751"/>
                </a:cubicBezTo>
                <a:cubicBezTo>
                  <a:pt x="395" y="751"/>
                  <a:pt x="395" y="751"/>
                  <a:pt x="395" y="752"/>
                </a:cubicBezTo>
                <a:close/>
                <a:moveTo>
                  <a:pt x="396" y="753"/>
                </a:moveTo>
                <a:cubicBezTo>
                  <a:pt x="396" y="753"/>
                  <a:pt x="397" y="754"/>
                  <a:pt x="397" y="754"/>
                </a:cubicBezTo>
                <a:cubicBezTo>
                  <a:pt x="395" y="754"/>
                  <a:pt x="393" y="754"/>
                  <a:pt x="390" y="754"/>
                </a:cubicBezTo>
                <a:cubicBezTo>
                  <a:pt x="391" y="754"/>
                  <a:pt x="392" y="753"/>
                  <a:pt x="392" y="753"/>
                </a:cubicBezTo>
                <a:cubicBezTo>
                  <a:pt x="394" y="753"/>
                  <a:pt x="395" y="753"/>
                  <a:pt x="396" y="753"/>
                </a:cubicBezTo>
                <a:close/>
                <a:moveTo>
                  <a:pt x="389" y="754"/>
                </a:moveTo>
                <a:cubicBezTo>
                  <a:pt x="389" y="754"/>
                  <a:pt x="389" y="754"/>
                  <a:pt x="389" y="754"/>
                </a:cubicBezTo>
                <a:cubicBezTo>
                  <a:pt x="388" y="754"/>
                  <a:pt x="388" y="753"/>
                  <a:pt x="388" y="753"/>
                </a:cubicBezTo>
                <a:cubicBezTo>
                  <a:pt x="388" y="753"/>
                  <a:pt x="388" y="753"/>
                  <a:pt x="388" y="753"/>
                </a:cubicBezTo>
                <a:cubicBezTo>
                  <a:pt x="389" y="753"/>
                  <a:pt x="390" y="753"/>
                  <a:pt x="391" y="753"/>
                </a:cubicBezTo>
                <a:cubicBezTo>
                  <a:pt x="390" y="753"/>
                  <a:pt x="390" y="754"/>
                  <a:pt x="389" y="754"/>
                </a:cubicBezTo>
                <a:close/>
                <a:moveTo>
                  <a:pt x="377" y="755"/>
                </a:moveTo>
                <a:cubicBezTo>
                  <a:pt x="377" y="754"/>
                  <a:pt x="378" y="754"/>
                  <a:pt x="378" y="754"/>
                </a:cubicBezTo>
                <a:cubicBezTo>
                  <a:pt x="378" y="754"/>
                  <a:pt x="378" y="754"/>
                  <a:pt x="378" y="755"/>
                </a:cubicBezTo>
                <a:cubicBezTo>
                  <a:pt x="378" y="755"/>
                  <a:pt x="378" y="755"/>
                  <a:pt x="377" y="755"/>
                </a:cubicBezTo>
                <a:close/>
                <a:moveTo>
                  <a:pt x="376" y="756"/>
                </a:moveTo>
                <a:cubicBezTo>
                  <a:pt x="377" y="756"/>
                  <a:pt x="378" y="756"/>
                  <a:pt x="379" y="756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378" y="756"/>
                  <a:pt x="377" y="757"/>
                  <a:pt x="375" y="756"/>
                </a:cubicBezTo>
                <a:cubicBezTo>
                  <a:pt x="376" y="756"/>
                  <a:pt x="376" y="756"/>
                  <a:pt x="376" y="756"/>
                </a:cubicBezTo>
                <a:close/>
                <a:moveTo>
                  <a:pt x="380" y="756"/>
                </a:moveTo>
                <a:cubicBezTo>
                  <a:pt x="380" y="756"/>
                  <a:pt x="380" y="756"/>
                  <a:pt x="380" y="756"/>
                </a:cubicBezTo>
                <a:cubicBezTo>
                  <a:pt x="380" y="756"/>
                  <a:pt x="380" y="756"/>
                  <a:pt x="380" y="756"/>
                </a:cubicBezTo>
                <a:cubicBezTo>
                  <a:pt x="383" y="756"/>
                  <a:pt x="385" y="756"/>
                  <a:pt x="387" y="756"/>
                </a:cubicBezTo>
                <a:cubicBezTo>
                  <a:pt x="387" y="756"/>
                  <a:pt x="387" y="756"/>
                  <a:pt x="387" y="756"/>
                </a:cubicBezTo>
                <a:cubicBezTo>
                  <a:pt x="385" y="756"/>
                  <a:pt x="382" y="756"/>
                  <a:pt x="380" y="756"/>
                </a:cubicBezTo>
                <a:close/>
                <a:moveTo>
                  <a:pt x="385" y="757"/>
                </a:moveTo>
                <a:cubicBezTo>
                  <a:pt x="384" y="758"/>
                  <a:pt x="384" y="759"/>
                  <a:pt x="383" y="760"/>
                </a:cubicBezTo>
                <a:cubicBezTo>
                  <a:pt x="382" y="759"/>
                  <a:pt x="382" y="758"/>
                  <a:pt x="381" y="757"/>
                </a:cubicBezTo>
                <a:cubicBezTo>
                  <a:pt x="383" y="757"/>
                  <a:pt x="384" y="757"/>
                  <a:pt x="385" y="757"/>
                </a:cubicBezTo>
                <a:close/>
                <a:moveTo>
                  <a:pt x="389" y="756"/>
                </a:moveTo>
                <a:cubicBezTo>
                  <a:pt x="389" y="756"/>
                  <a:pt x="389" y="756"/>
                  <a:pt x="389" y="756"/>
                </a:cubicBezTo>
                <a:cubicBezTo>
                  <a:pt x="389" y="756"/>
                  <a:pt x="388" y="756"/>
                  <a:pt x="388" y="756"/>
                </a:cubicBezTo>
                <a:cubicBezTo>
                  <a:pt x="388" y="756"/>
                  <a:pt x="388" y="756"/>
                  <a:pt x="389" y="756"/>
                </a:cubicBezTo>
                <a:close/>
                <a:moveTo>
                  <a:pt x="390" y="756"/>
                </a:moveTo>
                <a:cubicBezTo>
                  <a:pt x="392" y="755"/>
                  <a:pt x="395" y="755"/>
                  <a:pt x="398" y="755"/>
                </a:cubicBezTo>
                <a:cubicBezTo>
                  <a:pt x="398" y="755"/>
                  <a:pt x="398" y="756"/>
                  <a:pt x="398" y="756"/>
                </a:cubicBezTo>
                <a:cubicBezTo>
                  <a:pt x="395" y="756"/>
                  <a:pt x="393" y="756"/>
                  <a:pt x="390" y="756"/>
                </a:cubicBezTo>
                <a:cubicBezTo>
                  <a:pt x="390" y="756"/>
                  <a:pt x="390" y="756"/>
                  <a:pt x="390" y="756"/>
                </a:cubicBezTo>
                <a:close/>
                <a:moveTo>
                  <a:pt x="403" y="755"/>
                </a:moveTo>
                <a:cubicBezTo>
                  <a:pt x="405" y="755"/>
                  <a:pt x="406" y="755"/>
                  <a:pt x="408" y="755"/>
                </a:cubicBezTo>
                <a:cubicBezTo>
                  <a:pt x="408" y="755"/>
                  <a:pt x="408" y="755"/>
                  <a:pt x="408" y="755"/>
                </a:cubicBezTo>
                <a:cubicBezTo>
                  <a:pt x="406" y="755"/>
                  <a:pt x="404" y="755"/>
                  <a:pt x="402" y="755"/>
                </a:cubicBezTo>
                <a:cubicBezTo>
                  <a:pt x="403" y="755"/>
                  <a:pt x="403" y="755"/>
                  <a:pt x="403" y="755"/>
                </a:cubicBezTo>
                <a:close/>
                <a:moveTo>
                  <a:pt x="409" y="754"/>
                </a:moveTo>
                <a:cubicBezTo>
                  <a:pt x="411" y="754"/>
                  <a:pt x="413" y="754"/>
                  <a:pt x="415" y="754"/>
                </a:cubicBezTo>
                <a:cubicBezTo>
                  <a:pt x="416" y="754"/>
                  <a:pt x="416" y="754"/>
                  <a:pt x="416" y="754"/>
                </a:cubicBezTo>
                <a:cubicBezTo>
                  <a:pt x="414" y="754"/>
                  <a:pt x="412" y="755"/>
                  <a:pt x="409" y="755"/>
                </a:cubicBezTo>
                <a:cubicBezTo>
                  <a:pt x="409" y="755"/>
                  <a:pt x="409" y="755"/>
                  <a:pt x="409" y="754"/>
                </a:cubicBezTo>
                <a:close/>
                <a:moveTo>
                  <a:pt x="416" y="755"/>
                </a:moveTo>
                <a:cubicBezTo>
                  <a:pt x="415" y="757"/>
                  <a:pt x="414" y="758"/>
                  <a:pt x="412" y="760"/>
                </a:cubicBezTo>
                <a:cubicBezTo>
                  <a:pt x="412" y="758"/>
                  <a:pt x="411" y="757"/>
                  <a:pt x="410" y="756"/>
                </a:cubicBezTo>
                <a:cubicBezTo>
                  <a:pt x="412" y="756"/>
                  <a:pt x="414" y="755"/>
                  <a:pt x="416" y="755"/>
                </a:cubicBezTo>
                <a:close/>
                <a:moveTo>
                  <a:pt x="420" y="755"/>
                </a:moveTo>
                <a:cubicBezTo>
                  <a:pt x="421" y="755"/>
                  <a:pt x="423" y="755"/>
                  <a:pt x="424" y="754"/>
                </a:cubicBezTo>
                <a:cubicBezTo>
                  <a:pt x="423" y="755"/>
                  <a:pt x="422" y="756"/>
                  <a:pt x="421" y="757"/>
                </a:cubicBezTo>
                <a:cubicBezTo>
                  <a:pt x="420" y="757"/>
                  <a:pt x="420" y="756"/>
                  <a:pt x="420" y="755"/>
                </a:cubicBezTo>
                <a:close/>
                <a:moveTo>
                  <a:pt x="450" y="755"/>
                </a:moveTo>
                <a:cubicBezTo>
                  <a:pt x="450" y="755"/>
                  <a:pt x="450" y="755"/>
                  <a:pt x="449" y="756"/>
                </a:cubicBezTo>
                <a:cubicBezTo>
                  <a:pt x="449" y="755"/>
                  <a:pt x="449" y="755"/>
                  <a:pt x="449" y="755"/>
                </a:cubicBezTo>
                <a:cubicBezTo>
                  <a:pt x="449" y="755"/>
                  <a:pt x="450" y="755"/>
                  <a:pt x="450" y="755"/>
                </a:cubicBezTo>
                <a:close/>
                <a:moveTo>
                  <a:pt x="459" y="756"/>
                </a:moveTo>
                <a:cubicBezTo>
                  <a:pt x="460" y="756"/>
                  <a:pt x="461" y="756"/>
                  <a:pt x="462" y="756"/>
                </a:cubicBezTo>
                <a:cubicBezTo>
                  <a:pt x="462" y="756"/>
                  <a:pt x="462" y="756"/>
                  <a:pt x="462" y="757"/>
                </a:cubicBezTo>
                <a:cubicBezTo>
                  <a:pt x="463" y="757"/>
                  <a:pt x="463" y="758"/>
                  <a:pt x="463" y="759"/>
                </a:cubicBezTo>
                <a:cubicBezTo>
                  <a:pt x="462" y="760"/>
                  <a:pt x="461" y="760"/>
                  <a:pt x="461" y="761"/>
                </a:cubicBezTo>
                <a:cubicBezTo>
                  <a:pt x="458" y="761"/>
                  <a:pt x="456" y="761"/>
                  <a:pt x="453" y="761"/>
                </a:cubicBezTo>
                <a:cubicBezTo>
                  <a:pt x="455" y="759"/>
                  <a:pt x="457" y="757"/>
                  <a:pt x="459" y="756"/>
                </a:cubicBezTo>
                <a:close/>
                <a:moveTo>
                  <a:pt x="463" y="757"/>
                </a:moveTo>
                <a:cubicBezTo>
                  <a:pt x="463" y="758"/>
                  <a:pt x="463" y="758"/>
                  <a:pt x="464" y="759"/>
                </a:cubicBezTo>
                <a:cubicBezTo>
                  <a:pt x="463" y="759"/>
                  <a:pt x="463" y="759"/>
                  <a:pt x="463" y="759"/>
                </a:cubicBezTo>
                <a:cubicBezTo>
                  <a:pt x="463" y="758"/>
                  <a:pt x="463" y="758"/>
                  <a:pt x="463" y="757"/>
                </a:cubicBezTo>
                <a:close/>
                <a:moveTo>
                  <a:pt x="463" y="760"/>
                </a:moveTo>
                <a:cubicBezTo>
                  <a:pt x="463" y="761"/>
                  <a:pt x="463" y="761"/>
                  <a:pt x="463" y="761"/>
                </a:cubicBezTo>
                <a:cubicBezTo>
                  <a:pt x="463" y="761"/>
                  <a:pt x="463" y="761"/>
                  <a:pt x="462" y="761"/>
                </a:cubicBezTo>
                <a:cubicBezTo>
                  <a:pt x="463" y="761"/>
                  <a:pt x="463" y="761"/>
                  <a:pt x="463" y="760"/>
                </a:cubicBezTo>
                <a:close/>
                <a:moveTo>
                  <a:pt x="463" y="760"/>
                </a:moveTo>
                <a:cubicBezTo>
                  <a:pt x="464" y="760"/>
                  <a:pt x="464" y="760"/>
                  <a:pt x="464" y="759"/>
                </a:cubicBezTo>
                <a:cubicBezTo>
                  <a:pt x="464" y="760"/>
                  <a:pt x="465" y="760"/>
                  <a:pt x="465" y="761"/>
                </a:cubicBezTo>
                <a:cubicBezTo>
                  <a:pt x="464" y="761"/>
                  <a:pt x="464" y="761"/>
                  <a:pt x="463" y="761"/>
                </a:cubicBezTo>
                <a:cubicBezTo>
                  <a:pt x="463" y="761"/>
                  <a:pt x="463" y="760"/>
                  <a:pt x="463" y="760"/>
                </a:cubicBezTo>
                <a:close/>
                <a:moveTo>
                  <a:pt x="461" y="754"/>
                </a:moveTo>
                <a:cubicBezTo>
                  <a:pt x="461" y="754"/>
                  <a:pt x="460" y="754"/>
                  <a:pt x="460" y="754"/>
                </a:cubicBezTo>
                <a:cubicBezTo>
                  <a:pt x="460" y="754"/>
                  <a:pt x="460" y="754"/>
                  <a:pt x="460" y="754"/>
                </a:cubicBezTo>
                <a:cubicBezTo>
                  <a:pt x="460" y="754"/>
                  <a:pt x="461" y="754"/>
                  <a:pt x="461" y="754"/>
                </a:cubicBezTo>
                <a:cubicBezTo>
                  <a:pt x="461" y="754"/>
                  <a:pt x="461" y="754"/>
                  <a:pt x="461" y="754"/>
                </a:cubicBezTo>
                <a:close/>
                <a:moveTo>
                  <a:pt x="460" y="753"/>
                </a:moveTo>
                <a:cubicBezTo>
                  <a:pt x="458" y="753"/>
                  <a:pt x="456" y="753"/>
                  <a:pt x="454" y="753"/>
                </a:cubicBezTo>
                <a:cubicBezTo>
                  <a:pt x="454" y="752"/>
                  <a:pt x="454" y="752"/>
                  <a:pt x="455" y="751"/>
                </a:cubicBezTo>
                <a:cubicBezTo>
                  <a:pt x="456" y="751"/>
                  <a:pt x="458" y="751"/>
                  <a:pt x="459" y="751"/>
                </a:cubicBezTo>
                <a:cubicBezTo>
                  <a:pt x="459" y="752"/>
                  <a:pt x="460" y="752"/>
                  <a:pt x="460" y="753"/>
                </a:cubicBezTo>
                <a:cubicBezTo>
                  <a:pt x="460" y="753"/>
                  <a:pt x="460" y="753"/>
                  <a:pt x="460" y="753"/>
                </a:cubicBezTo>
                <a:close/>
                <a:moveTo>
                  <a:pt x="447" y="751"/>
                </a:moveTo>
                <a:cubicBezTo>
                  <a:pt x="447" y="751"/>
                  <a:pt x="447" y="751"/>
                  <a:pt x="447" y="751"/>
                </a:cubicBezTo>
                <a:cubicBezTo>
                  <a:pt x="448" y="751"/>
                  <a:pt x="450" y="751"/>
                  <a:pt x="451" y="751"/>
                </a:cubicBezTo>
                <a:cubicBezTo>
                  <a:pt x="450" y="751"/>
                  <a:pt x="448" y="751"/>
                  <a:pt x="447" y="751"/>
                </a:cubicBezTo>
                <a:close/>
                <a:moveTo>
                  <a:pt x="446" y="751"/>
                </a:moveTo>
                <a:cubicBezTo>
                  <a:pt x="444" y="751"/>
                  <a:pt x="441" y="752"/>
                  <a:pt x="439" y="752"/>
                </a:cubicBezTo>
                <a:cubicBezTo>
                  <a:pt x="439" y="751"/>
                  <a:pt x="440" y="751"/>
                  <a:pt x="440" y="751"/>
                </a:cubicBezTo>
                <a:cubicBezTo>
                  <a:pt x="442" y="751"/>
                  <a:pt x="444" y="751"/>
                  <a:pt x="446" y="751"/>
                </a:cubicBezTo>
                <a:cubicBezTo>
                  <a:pt x="446" y="751"/>
                  <a:pt x="446" y="751"/>
                  <a:pt x="446" y="751"/>
                </a:cubicBezTo>
                <a:close/>
                <a:moveTo>
                  <a:pt x="441" y="750"/>
                </a:moveTo>
                <a:cubicBezTo>
                  <a:pt x="442" y="749"/>
                  <a:pt x="443" y="748"/>
                  <a:pt x="444" y="746"/>
                </a:cubicBezTo>
                <a:cubicBezTo>
                  <a:pt x="444" y="748"/>
                  <a:pt x="445" y="749"/>
                  <a:pt x="445" y="750"/>
                </a:cubicBezTo>
                <a:cubicBezTo>
                  <a:pt x="445" y="750"/>
                  <a:pt x="445" y="750"/>
                  <a:pt x="445" y="750"/>
                </a:cubicBezTo>
                <a:cubicBezTo>
                  <a:pt x="444" y="750"/>
                  <a:pt x="442" y="750"/>
                  <a:pt x="441" y="750"/>
                </a:cubicBezTo>
                <a:close/>
                <a:moveTo>
                  <a:pt x="441" y="748"/>
                </a:moveTo>
                <a:cubicBezTo>
                  <a:pt x="440" y="749"/>
                  <a:pt x="440" y="749"/>
                  <a:pt x="439" y="750"/>
                </a:cubicBezTo>
                <a:cubicBezTo>
                  <a:pt x="438" y="750"/>
                  <a:pt x="436" y="750"/>
                  <a:pt x="434" y="750"/>
                </a:cubicBezTo>
                <a:cubicBezTo>
                  <a:pt x="434" y="749"/>
                  <a:pt x="433" y="748"/>
                  <a:pt x="433" y="747"/>
                </a:cubicBezTo>
                <a:cubicBezTo>
                  <a:pt x="433" y="747"/>
                  <a:pt x="434" y="746"/>
                  <a:pt x="435" y="745"/>
                </a:cubicBezTo>
                <a:cubicBezTo>
                  <a:pt x="437" y="745"/>
                  <a:pt x="440" y="745"/>
                  <a:pt x="443" y="745"/>
                </a:cubicBezTo>
                <a:cubicBezTo>
                  <a:pt x="443" y="745"/>
                  <a:pt x="443" y="745"/>
                  <a:pt x="443" y="746"/>
                </a:cubicBezTo>
                <a:cubicBezTo>
                  <a:pt x="442" y="746"/>
                  <a:pt x="442" y="747"/>
                  <a:pt x="441" y="748"/>
                </a:cubicBezTo>
                <a:close/>
                <a:moveTo>
                  <a:pt x="411" y="745"/>
                </a:moveTo>
                <a:cubicBezTo>
                  <a:pt x="411" y="745"/>
                  <a:pt x="411" y="745"/>
                  <a:pt x="411" y="745"/>
                </a:cubicBezTo>
                <a:cubicBezTo>
                  <a:pt x="409" y="745"/>
                  <a:pt x="406" y="745"/>
                  <a:pt x="403" y="745"/>
                </a:cubicBezTo>
                <a:cubicBezTo>
                  <a:pt x="403" y="745"/>
                  <a:pt x="403" y="745"/>
                  <a:pt x="403" y="745"/>
                </a:cubicBezTo>
                <a:cubicBezTo>
                  <a:pt x="406" y="745"/>
                  <a:pt x="408" y="745"/>
                  <a:pt x="411" y="745"/>
                </a:cubicBezTo>
                <a:close/>
                <a:moveTo>
                  <a:pt x="393" y="747"/>
                </a:moveTo>
                <a:cubicBezTo>
                  <a:pt x="393" y="748"/>
                  <a:pt x="394" y="749"/>
                  <a:pt x="394" y="750"/>
                </a:cubicBezTo>
                <a:cubicBezTo>
                  <a:pt x="393" y="750"/>
                  <a:pt x="393" y="751"/>
                  <a:pt x="392" y="752"/>
                </a:cubicBezTo>
                <a:cubicBezTo>
                  <a:pt x="390" y="752"/>
                  <a:pt x="389" y="752"/>
                  <a:pt x="387" y="752"/>
                </a:cubicBezTo>
                <a:cubicBezTo>
                  <a:pt x="386" y="750"/>
                  <a:pt x="385" y="749"/>
                  <a:pt x="384" y="748"/>
                </a:cubicBezTo>
                <a:cubicBezTo>
                  <a:pt x="387" y="748"/>
                  <a:pt x="389" y="748"/>
                  <a:pt x="391" y="747"/>
                </a:cubicBezTo>
                <a:cubicBezTo>
                  <a:pt x="391" y="747"/>
                  <a:pt x="392" y="747"/>
                  <a:pt x="393" y="747"/>
                </a:cubicBezTo>
                <a:close/>
                <a:moveTo>
                  <a:pt x="386" y="752"/>
                </a:moveTo>
                <a:cubicBezTo>
                  <a:pt x="384" y="752"/>
                  <a:pt x="383" y="752"/>
                  <a:pt x="381" y="752"/>
                </a:cubicBezTo>
                <a:cubicBezTo>
                  <a:pt x="381" y="751"/>
                  <a:pt x="381" y="751"/>
                  <a:pt x="381" y="750"/>
                </a:cubicBezTo>
                <a:cubicBezTo>
                  <a:pt x="382" y="750"/>
                  <a:pt x="383" y="749"/>
                  <a:pt x="384" y="748"/>
                </a:cubicBezTo>
                <a:cubicBezTo>
                  <a:pt x="384" y="749"/>
                  <a:pt x="385" y="751"/>
                  <a:pt x="386" y="752"/>
                </a:cubicBezTo>
                <a:close/>
                <a:moveTo>
                  <a:pt x="380" y="752"/>
                </a:moveTo>
                <a:cubicBezTo>
                  <a:pt x="380" y="753"/>
                  <a:pt x="380" y="754"/>
                  <a:pt x="380" y="754"/>
                </a:cubicBezTo>
                <a:cubicBezTo>
                  <a:pt x="379" y="754"/>
                  <a:pt x="379" y="755"/>
                  <a:pt x="379" y="755"/>
                </a:cubicBezTo>
                <a:cubicBezTo>
                  <a:pt x="379" y="754"/>
                  <a:pt x="379" y="754"/>
                  <a:pt x="378" y="753"/>
                </a:cubicBezTo>
                <a:cubicBezTo>
                  <a:pt x="379" y="753"/>
                  <a:pt x="379" y="753"/>
                  <a:pt x="380" y="752"/>
                </a:cubicBezTo>
                <a:cubicBezTo>
                  <a:pt x="380" y="752"/>
                  <a:pt x="380" y="752"/>
                  <a:pt x="380" y="752"/>
                </a:cubicBezTo>
                <a:close/>
                <a:moveTo>
                  <a:pt x="378" y="753"/>
                </a:moveTo>
                <a:cubicBezTo>
                  <a:pt x="378" y="752"/>
                  <a:pt x="378" y="752"/>
                  <a:pt x="378" y="752"/>
                </a:cubicBezTo>
                <a:cubicBezTo>
                  <a:pt x="378" y="752"/>
                  <a:pt x="378" y="752"/>
                  <a:pt x="378" y="752"/>
                </a:cubicBezTo>
                <a:cubicBezTo>
                  <a:pt x="378" y="752"/>
                  <a:pt x="378" y="752"/>
                  <a:pt x="378" y="753"/>
                </a:cubicBezTo>
                <a:close/>
                <a:moveTo>
                  <a:pt x="378" y="757"/>
                </a:moveTo>
                <a:cubicBezTo>
                  <a:pt x="378" y="757"/>
                  <a:pt x="378" y="757"/>
                  <a:pt x="378" y="757"/>
                </a:cubicBezTo>
                <a:cubicBezTo>
                  <a:pt x="377" y="759"/>
                  <a:pt x="376" y="760"/>
                  <a:pt x="375" y="761"/>
                </a:cubicBezTo>
                <a:cubicBezTo>
                  <a:pt x="375" y="760"/>
                  <a:pt x="375" y="759"/>
                  <a:pt x="375" y="758"/>
                </a:cubicBezTo>
                <a:cubicBezTo>
                  <a:pt x="376" y="758"/>
                  <a:pt x="377" y="757"/>
                  <a:pt x="378" y="757"/>
                </a:cubicBezTo>
                <a:close/>
                <a:moveTo>
                  <a:pt x="379" y="758"/>
                </a:moveTo>
                <a:cubicBezTo>
                  <a:pt x="379" y="760"/>
                  <a:pt x="378" y="761"/>
                  <a:pt x="378" y="762"/>
                </a:cubicBezTo>
                <a:cubicBezTo>
                  <a:pt x="377" y="762"/>
                  <a:pt x="376" y="762"/>
                  <a:pt x="375" y="763"/>
                </a:cubicBezTo>
                <a:cubicBezTo>
                  <a:pt x="375" y="762"/>
                  <a:pt x="375" y="762"/>
                  <a:pt x="375" y="762"/>
                </a:cubicBezTo>
                <a:cubicBezTo>
                  <a:pt x="376" y="761"/>
                  <a:pt x="377" y="760"/>
                  <a:pt x="379" y="758"/>
                </a:cubicBezTo>
                <a:close/>
                <a:moveTo>
                  <a:pt x="379" y="763"/>
                </a:moveTo>
                <a:cubicBezTo>
                  <a:pt x="379" y="763"/>
                  <a:pt x="379" y="763"/>
                  <a:pt x="380" y="763"/>
                </a:cubicBezTo>
                <a:cubicBezTo>
                  <a:pt x="379" y="763"/>
                  <a:pt x="379" y="763"/>
                  <a:pt x="379" y="764"/>
                </a:cubicBezTo>
                <a:cubicBezTo>
                  <a:pt x="379" y="763"/>
                  <a:pt x="379" y="763"/>
                  <a:pt x="379" y="763"/>
                </a:cubicBezTo>
                <a:close/>
                <a:moveTo>
                  <a:pt x="379" y="762"/>
                </a:moveTo>
                <a:cubicBezTo>
                  <a:pt x="379" y="761"/>
                  <a:pt x="380" y="759"/>
                  <a:pt x="380" y="758"/>
                </a:cubicBezTo>
                <a:cubicBezTo>
                  <a:pt x="381" y="759"/>
                  <a:pt x="381" y="760"/>
                  <a:pt x="382" y="761"/>
                </a:cubicBezTo>
                <a:cubicBezTo>
                  <a:pt x="381" y="761"/>
                  <a:pt x="381" y="761"/>
                  <a:pt x="381" y="762"/>
                </a:cubicBezTo>
                <a:cubicBezTo>
                  <a:pt x="380" y="762"/>
                  <a:pt x="380" y="762"/>
                  <a:pt x="379" y="762"/>
                </a:cubicBezTo>
                <a:close/>
                <a:moveTo>
                  <a:pt x="382" y="761"/>
                </a:moveTo>
                <a:cubicBezTo>
                  <a:pt x="382" y="762"/>
                  <a:pt x="383" y="762"/>
                  <a:pt x="383" y="762"/>
                </a:cubicBezTo>
                <a:cubicBezTo>
                  <a:pt x="382" y="762"/>
                  <a:pt x="382" y="762"/>
                  <a:pt x="382" y="762"/>
                </a:cubicBezTo>
                <a:cubicBezTo>
                  <a:pt x="382" y="762"/>
                  <a:pt x="382" y="762"/>
                  <a:pt x="382" y="761"/>
                </a:cubicBezTo>
                <a:close/>
                <a:moveTo>
                  <a:pt x="383" y="761"/>
                </a:moveTo>
                <a:cubicBezTo>
                  <a:pt x="384" y="760"/>
                  <a:pt x="386" y="758"/>
                  <a:pt x="387" y="757"/>
                </a:cubicBezTo>
                <a:cubicBezTo>
                  <a:pt x="388" y="757"/>
                  <a:pt x="389" y="757"/>
                  <a:pt x="390" y="757"/>
                </a:cubicBezTo>
                <a:cubicBezTo>
                  <a:pt x="391" y="759"/>
                  <a:pt x="391" y="760"/>
                  <a:pt x="392" y="762"/>
                </a:cubicBezTo>
                <a:cubicBezTo>
                  <a:pt x="390" y="762"/>
                  <a:pt x="387" y="762"/>
                  <a:pt x="384" y="762"/>
                </a:cubicBezTo>
                <a:cubicBezTo>
                  <a:pt x="384" y="761"/>
                  <a:pt x="383" y="761"/>
                  <a:pt x="383" y="761"/>
                </a:cubicBezTo>
                <a:close/>
                <a:moveTo>
                  <a:pt x="400" y="758"/>
                </a:moveTo>
                <a:cubicBezTo>
                  <a:pt x="400" y="759"/>
                  <a:pt x="401" y="761"/>
                  <a:pt x="402" y="762"/>
                </a:cubicBezTo>
                <a:cubicBezTo>
                  <a:pt x="400" y="762"/>
                  <a:pt x="398" y="762"/>
                  <a:pt x="396" y="762"/>
                </a:cubicBezTo>
                <a:cubicBezTo>
                  <a:pt x="397" y="761"/>
                  <a:pt x="398" y="759"/>
                  <a:pt x="400" y="758"/>
                </a:cubicBezTo>
                <a:close/>
                <a:moveTo>
                  <a:pt x="400" y="757"/>
                </a:moveTo>
                <a:cubicBezTo>
                  <a:pt x="401" y="757"/>
                  <a:pt x="401" y="757"/>
                  <a:pt x="401" y="757"/>
                </a:cubicBezTo>
                <a:cubicBezTo>
                  <a:pt x="404" y="756"/>
                  <a:pt x="406" y="756"/>
                  <a:pt x="409" y="756"/>
                </a:cubicBezTo>
                <a:cubicBezTo>
                  <a:pt x="410" y="757"/>
                  <a:pt x="411" y="759"/>
                  <a:pt x="412" y="760"/>
                </a:cubicBezTo>
                <a:cubicBezTo>
                  <a:pt x="411" y="761"/>
                  <a:pt x="410" y="762"/>
                  <a:pt x="409" y="762"/>
                </a:cubicBezTo>
                <a:cubicBezTo>
                  <a:pt x="407" y="762"/>
                  <a:pt x="405" y="762"/>
                  <a:pt x="403" y="762"/>
                </a:cubicBezTo>
                <a:cubicBezTo>
                  <a:pt x="402" y="761"/>
                  <a:pt x="401" y="759"/>
                  <a:pt x="400" y="757"/>
                </a:cubicBezTo>
                <a:close/>
                <a:moveTo>
                  <a:pt x="412" y="761"/>
                </a:moveTo>
                <a:cubicBezTo>
                  <a:pt x="412" y="762"/>
                  <a:pt x="413" y="762"/>
                  <a:pt x="413" y="762"/>
                </a:cubicBezTo>
                <a:cubicBezTo>
                  <a:pt x="412" y="762"/>
                  <a:pt x="412" y="762"/>
                  <a:pt x="411" y="762"/>
                </a:cubicBezTo>
                <a:cubicBezTo>
                  <a:pt x="411" y="762"/>
                  <a:pt x="412" y="762"/>
                  <a:pt x="412" y="761"/>
                </a:cubicBezTo>
                <a:close/>
                <a:moveTo>
                  <a:pt x="430" y="762"/>
                </a:moveTo>
                <a:cubicBezTo>
                  <a:pt x="431" y="762"/>
                  <a:pt x="431" y="761"/>
                  <a:pt x="432" y="761"/>
                </a:cubicBezTo>
                <a:cubicBezTo>
                  <a:pt x="432" y="761"/>
                  <a:pt x="433" y="762"/>
                  <a:pt x="433" y="762"/>
                </a:cubicBezTo>
                <a:cubicBezTo>
                  <a:pt x="432" y="762"/>
                  <a:pt x="431" y="762"/>
                  <a:pt x="430" y="762"/>
                </a:cubicBezTo>
                <a:close/>
                <a:moveTo>
                  <a:pt x="429" y="762"/>
                </a:moveTo>
                <a:cubicBezTo>
                  <a:pt x="429" y="762"/>
                  <a:pt x="428" y="762"/>
                  <a:pt x="428" y="762"/>
                </a:cubicBezTo>
                <a:cubicBezTo>
                  <a:pt x="429" y="761"/>
                  <a:pt x="429" y="761"/>
                  <a:pt x="430" y="760"/>
                </a:cubicBezTo>
                <a:cubicBezTo>
                  <a:pt x="430" y="759"/>
                  <a:pt x="429" y="759"/>
                  <a:pt x="429" y="759"/>
                </a:cubicBezTo>
                <a:cubicBezTo>
                  <a:pt x="428" y="760"/>
                  <a:pt x="428" y="761"/>
                  <a:pt x="427" y="762"/>
                </a:cubicBezTo>
                <a:cubicBezTo>
                  <a:pt x="426" y="762"/>
                  <a:pt x="425" y="762"/>
                  <a:pt x="423" y="762"/>
                </a:cubicBezTo>
                <a:cubicBezTo>
                  <a:pt x="423" y="761"/>
                  <a:pt x="422" y="760"/>
                  <a:pt x="421" y="758"/>
                </a:cubicBezTo>
                <a:cubicBezTo>
                  <a:pt x="423" y="757"/>
                  <a:pt x="424" y="756"/>
                  <a:pt x="426" y="754"/>
                </a:cubicBezTo>
                <a:cubicBezTo>
                  <a:pt x="426" y="754"/>
                  <a:pt x="426" y="754"/>
                  <a:pt x="426" y="754"/>
                </a:cubicBezTo>
                <a:cubicBezTo>
                  <a:pt x="428" y="756"/>
                  <a:pt x="429" y="758"/>
                  <a:pt x="431" y="760"/>
                </a:cubicBezTo>
                <a:cubicBezTo>
                  <a:pt x="430" y="761"/>
                  <a:pt x="430" y="761"/>
                  <a:pt x="429" y="762"/>
                </a:cubicBezTo>
                <a:close/>
                <a:moveTo>
                  <a:pt x="428" y="754"/>
                </a:moveTo>
                <a:cubicBezTo>
                  <a:pt x="428" y="754"/>
                  <a:pt x="429" y="754"/>
                  <a:pt x="429" y="754"/>
                </a:cubicBezTo>
                <a:cubicBezTo>
                  <a:pt x="430" y="754"/>
                  <a:pt x="430" y="754"/>
                  <a:pt x="431" y="754"/>
                </a:cubicBezTo>
                <a:cubicBezTo>
                  <a:pt x="432" y="754"/>
                  <a:pt x="434" y="754"/>
                  <a:pt x="435" y="754"/>
                </a:cubicBezTo>
                <a:cubicBezTo>
                  <a:pt x="435" y="754"/>
                  <a:pt x="436" y="754"/>
                  <a:pt x="436" y="754"/>
                </a:cubicBezTo>
                <a:cubicBezTo>
                  <a:pt x="434" y="756"/>
                  <a:pt x="433" y="758"/>
                  <a:pt x="432" y="759"/>
                </a:cubicBezTo>
                <a:cubicBezTo>
                  <a:pt x="430" y="758"/>
                  <a:pt x="429" y="756"/>
                  <a:pt x="428" y="754"/>
                </a:cubicBezTo>
                <a:close/>
                <a:moveTo>
                  <a:pt x="437" y="754"/>
                </a:moveTo>
                <a:cubicBezTo>
                  <a:pt x="441" y="755"/>
                  <a:pt x="444" y="755"/>
                  <a:pt x="448" y="755"/>
                </a:cubicBezTo>
                <a:cubicBezTo>
                  <a:pt x="448" y="756"/>
                  <a:pt x="448" y="756"/>
                  <a:pt x="449" y="756"/>
                </a:cubicBezTo>
                <a:cubicBezTo>
                  <a:pt x="447" y="758"/>
                  <a:pt x="445" y="760"/>
                  <a:pt x="444" y="762"/>
                </a:cubicBezTo>
                <a:cubicBezTo>
                  <a:pt x="443" y="762"/>
                  <a:pt x="442" y="762"/>
                  <a:pt x="442" y="762"/>
                </a:cubicBezTo>
                <a:cubicBezTo>
                  <a:pt x="440" y="759"/>
                  <a:pt x="438" y="757"/>
                  <a:pt x="437" y="754"/>
                </a:cubicBezTo>
                <a:cubicBezTo>
                  <a:pt x="437" y="754"/>
                  <a:pt x="437" y="754"/>
                  <a:pt x="437" y="754"/>
                </a:cubicBezTo>
                <a:close/>
                <a:moveTo>
                  <a:pt x="469" y="761"/>
                </a:moveTo>
                <a:cubicBezTo>
                  <a:pt x="469" y="759"/>
                  <a:pt x="468" y="757"/>
                  <a:pt x="468" y="756"/>
                </a:cubicBezTo>
                <a:cubicBezTo>
                  <a:pt x="468" y="756"/>
                  <a:pt x="468" y="756"/>
                  <a:pt x="468" y="756"/>
                </a:cubicBezTo>
                <a:cubicBezTo>
                  <a:pt x="469" y="756"/>
                  <a:pt x="469" y="756"/>
                  <a:pt x="470" y="755"/>
                </a:cubicBezTo>
                <a:cubicBezTo>
                  <a:pt x="470" y="757"/>
                  <a:pt x="471" y="759"/>
                  <a:pt x="471" y="761"/>
                </a:cubicBezTo>
                <a:cubicBezTo>
                  <a:pt x="471" y="761"/>
                  <a:pt x="470" y="761"/>
                  <a:pt x="469" y="761"/>
                </a:cubicBezTo>
                <a:close/>
                <a:moveTo>
                  <a:pt x="462" y="754"/>
                </a:moveTo>
                <a:cubicBezTo>
                  <a:pt x="462" y="754"/>
                  <a:pt x="462" y="754"/>
                  <a:pt x="462" y="754"/>
                </a:cubicBezTo>
                <a:cubicBezTo>
                  <a:pt x="463" y="754"/>
                  <a:pt x="464" y="754"/>
                  <a:pt x="465" y="754"/>
                </a:cubicBezTo>
                <a:cubicBezTo>
                  <a:pt x="464" y="754"/>
                  <a:pt x="463" y="754"/>
                  <a:pt x="462" y="754"/>
                </a:cubicBezTo>
                <a:close/>
                <a:moveTo>
                  <a:pt x="461" y="753"/>
                </a:moveTo>
                <a:cubicBezTo>
                  <a:pt x="462" y="753"/>
                  <a:pt x="462" y="753"/>
                  <a:pt x="462" y="752"/>
                </a:cubicBezTo>
                <a:cubicBezTo>
                  <a:pt x="462" y="753"/>
                  <a:pt x="462" y="753"/>
                  <a:pt x="462" y="753"/>
                </a:cubicBezTo>
                <a:cubicBezTo>
                  <a:pt x="462" y="753"/>
                  <a:pt x="462" y="753"/>
                  <a:pt x="461" y="753"/>
                </a:cubicBezTo>
                <a:close/>
                <a:moveTo>
                  <a:pt x="461" y="752"/>
                </a:moveTo>
                <a:cubicBezTo>
                  <a:pt x="461" y="752"/>
                  <a:pt x="460" y="751"/>
                  <a:pt x="460" y="751"/>
                </a:cubicBezTo>
                <a:cubicBezTo>
                  <a:pt x="461" y="751"/>
                  <a:pt x="461" y="751"/>
                  <a:pt x="461" y="751"/>
                </a:cubicBezTo>
                <a:cubicBezTo>
                  <a:pt x="461" y="751"/>
                  <a:pt x="461" y="751"/>
                  <a:pt x="462" y="751"/>
                </a:cubicBezTo>
                <a:cubicBezTo>
                  <a:pt x="461" y="751"/>
                  <a:pt x="461" y="752"/>
                  <a:pt x="461" y="752"/>
                </a:cubicBezTo>
                <a:close/>
                <a:moveTo>
                  <a:pt x="456" y="750"/>
                </a:moveTo>
                <a:cubicBezTo>
                  <a:pt x="457" y="749"/>
                  <a:pt x="457" y="749"/>
                  <a:pt x="457" y="748"/>
                </a:cubicBezTo>
                <a:cubicBezTo>
                  <a:pt x="458" y="749"/>
                  <a:pt x="458" y="749"/>
                  <a:pt x="458" y="750"/>
                </a:cubicBezTo>
                <a:cubicBezTo>
                  <a:pt x="458" y="750"/>
                  <a:pt x="457" y="750"/>
                  <a:pt x="456" y="750"/>
                </a:cubicBezTo>
                <a:close/>
                <a:moveTo>
                  <a:pt x="455" y="750"/>
                </a:moveTo>
                <a:cubicBezTo>
                  <a:pt x="452" y="750"/>
                  <a:pt x="449" y="750"/>
                  <a:pt x="446" y="750"/>
                </a:cubicBezTo>
                <a:cubicBezTo>
                  <a:pt x="446" y="748"/>
                  <a:pt x="445" y="747"/>
                  <a:pt x="444" y="746"/>
                </a:cubicBezTo>
                <a:cubicBezTo>
                  <a:pt x="445" y="746"/>
                  <a:pt x="445" y="745"/>
                  <a:pt x="445" y="745"/>
                </a:cubicBezTo>
                <a:cubicBezTo>
                  <a:pt x="448" y="745"/>
                  <a:pt x="452" y="745"/>
                  <a:pt x="456" y="746"/>
                </a:cubicBezTo>
                <a:cubicBezTo>
                  <a:pt x="456" y="746"/>
                  <a:pt x="457" y="747"/>
                  <a:pt x="457" y="747"/>
                </a:cubicBezTo>
                <a:cubicBezTo>
                  <a:pt x="456" y="748"/>
                  <a:pt x="456" y="749"/>
                  <a:pt x="455" y="750"/>
                </a:cubicBezTo>
                <a:close/>
                <a:moveTo>
                  <a:pt x="457" y="746"/>
                </a:moveTo>
                <a:cubicBezTo>
                  <a:pt x="457" y="746"/>
                  <a:pt x="457" y="746"/>
                  <a:pt x="457" y="746"/>
                </a:cubicBezTo>
                <a:cubicBezTo>
                  <a:pt x="458" y="746"/>
                  <a:pt x="458" y="746"/>
                  <a:pt x="459" y="746"/>
                </a:cubicBezTo>
                <a:cubicBezTo>
                  <a:pt x="458" y="746"/>
                  <a:pt x="458" y="746"/>
                  <a:pt x="458" y="747"/>
                </a:cubicBezTo>
                <a:cubicBezTo>
                  <a:pt x="457" y="746"/>
                  <a:pt x="457" y="746"/>
                  <a:pt x="457" y="746"/>
                </a:cubicBezTo>
                <a:close/>
                <a:moveTo>
                  <a:pt x="456" y="745"/>
                </a:moveTo>
                <a:cubicBezTo>
                  <a:pt x="456" y="744"/>
                  <a:pt x="456" y="744"/>
                  <a:pt x="456" y="744"/>
                </a:cubicBezTo>
                <a:cubicBezTo>
                  <a:pt x="457" y="744"/>
                  <a:pt x="459" y="744"/>
                  <a:pt x="460" y="744"/>
                </a:cubicBezTo>
                <a:cubicBezTo>
                  <a:pt x="460" y="744"/>
                  <a:pt x="460" y="745"/>
                  <a:pt x="460" y="745"/>
                </a:cubicBezTo>
                <a:cubicBezTo>
                  <a:pt x="459" y="745"/>
                  <a:pt x="457" y="745"/>
                  <a:pt x="456" y="745"/>
                </a:cubicBezTo>
                <a:close/>
                <a:moveTo>
                  <a:pt x="455" y="745"/>
                </a:moveTo>
                <a:cubicBezTo>
                  <a:pt x="452" y="744"/>
                  <a:pt x="449" y="744"/>
                  <a:pt x="446" y="744"/>
                </a:cubicBezTo>
                <a:cubicBezTo>
                  <a:pt x="446" y="744"/>
                  <a:pt x="446" y="744"/>
                  <a:pt x="446" y="744"/>
                </a:cubicBezTo>
                <a:cubicBezTo>
                  <a:pt x="449" y="744"/>
                  <a:pt x="452" y="744"/>
                  <a:pt x="455" y="744"/>
                </a:cubicBezTo>
                <a:cubicBezTo>
                  <a:pt x="455" y="744"/>
                  <a:pt x="455" y="744"/>
                  <a:pt x="455" y="745"/>
                </a:cubicBezTo>
                <a:close/>
                <a:moveTo>
                  <a:pt x="402" y="745"/>
                </a:moveTo>
                <a:cubicBezTo>
                  <a:pt x="402" y="745"/>
                  <a:pt x="401" y="745"/>
                  <a:pt x="401" y="745"/>
                </a:cubicBezTo>
                <a:cubicBezTo>
                  <a:pt x="401" y="745"/>
                  <a:pt x="401" y="745"/>
                  <a:pt x="402" y="745"/>
                </a:cubicBezTo>
                <a:cubicBezTo>
                  <a:pt x="402" y="745"/>
                  <a:pt x="402" y="745"/>
                  <a:pt x="402" y="745"/>
                </a:cubicBezTo>
                <a:close/>
                <a:moveTo>
                  <a:pt x="387" y="747"/>
                </a:moveTo>
                <a:cubicBezTo>
                  <a:pt x="387" y="747"/>
                  <a:pt x="386" y="747"/>
                  <a:pt x="386" y="747"/>
                </a:cubicBezTo>
                <a:cubicBezTo>
                  <a:pt x="386" y="747"/>
                  <a:pt x="387" y="747"/>
                  <a:pt x="388" y="747"/>
                </a:cubicBezTo>
                <a:cubicBezTo>
                  <a:pt x="388" y="747"/>
                  <a:pt x="387" y="747"/>
                  <a:pt x="387" y="747"/>
                </a:cubicBezTo>
                <a:close/>
                <a:moveTo>
                  <a:pt x="383" y="746"/>
                </a:moveTo>
                <a:cubicBezTo>
                  <a:pt x="383" y="746"/>
                  <a:pt x="383" y="745"/>
                  <a:pt x="383" y="745"/>
                </a:cubicBezTo>
                <a:cubicBezTo>
                  <a:pt x="383" y="745"/>
                  <a:pt x="383" y="745"/>
                  <a:pt x="384" y="745"/>
                </a:cubicBezTo>
                <a:cubicBezTo>
                  <a:pt x="384" y="745"/>
                  <a:pt x="385" y="745"/>
                  <a:pt x="385" y="745"/>
                </a:cubicBezTo>
                <a:cubicBezTo>
                  <a:pt x="385" y="745"/>
                  <a:pt x="385" y="745"/>
                  <a:pt x="385" y="746"/>
                </a:cubicBezTo>
                <a:cubicBezTo>
                  <a:pt x="384" y="746"/>
                  <a:pt x="384" y="746"/>
                  <a:pt x="383" y="746"/>
                </a:cubicBezTo>
                <a:close/>
                <a:moveTo>
                  <a:pt x="382" y="747"/>
                </a:moveTo>
                <a:cubicBezTo>
                  <a:pt x="382" y="747"/>
                  <a:pt x="382" y="747"/>
                  <a:pt x="383" y="747"/>
                </a:cubicBezTo>
                <a:cubicBezTo>
                  <a:pt x="383" y="747"/>
                  <a:pt x="383" y="747"/>
                  <a:pt x="383" y="747"/>
                </a:cubicBezTo>
                <a:cubicBezTo>
                  <a:pt x="382" y="747"/>
                  <a:pt x="382" y="747"/>
                  <a:pt x="382" y="747"/>
                </a:cubicBezTo>
                <a:cubicBezTo>
                  <a:pt x="382" y="747"/>
                  <a:pt x="382" y="747"/>
                  <a:pt x="382" y="747"/>
                </a:cubicBezTo>
                <a:close/>
                <a:moveTo>
                  <a:pt x="383" y="748"/>
                </a:moveTo>
                <a:cubicBezTo>
                  <a:pt x="382" y="748"/>
                  <a:pt x="382" y="748"/>
                  <a:pt x="382" y="749"/>
                </a:cubicBezTo>
                <a:cubicBezTo>
                  <a:pt x="382" y="748"/>
                  <a:pt x="382" y="748"/>
                  <a:pt x="382" y="748"/>
                </a:cubicBezTo>
                <a:cubicBezTo>
                  <a:pt x="382" y="748"/>
                  <a:pt x="382" y="748"/>
                  <a:pt x="383" y="748"/>
                </a:cubicBezTo>
                <a:close/>
                <a:moveTo>
                  <a:pt x="380" y="750"/>
                </a:moveTo>
                <a:cubicBezTo>
                  <a:pt x="380" y="751"/>
                  <a:pt x="379" y="751"/>
                  <a:pt x="379" y="752"/>
                </a:cubicBezTo>
                <a:cubicBezTo>
                  <a:pt x="378" y="752"/>
                  <a:pt x="378" y="752"/>
                  <a:pt x="378" y="752"/>
                </a:cubicBezTo>
                <a:cubicBezTo>
                  <a:pt x="378" y="752"/>
                  <a:pt x="378" y="752"/>
                  <a:pt x="377" y="752"/>
                </a:cubicBezTo>
                <a:cubicBezTo>
                  <a:pt x="377" y="751"/>
                  <a:pt x="377" y="751"/>
                  <a:pt x="376" y="750"/>
                </a:cubicBezTo>
                <a:cubicBezTo>
                  <a:pt x="376" y="749"/>
                  <a:pt x="377" y="749"/>
                  <a:pt x="377" y="748"/>
                </a:cubicBezTo>
                <a:cubicBezTo>
                  <a:pt x="378" y="748"/>
                  <a:pt x="379" y="748"/>
                  <a:pt x="381" y="748"/>
                </a:cubicBezTo>
                <a:cubicBezTo>
                  <a:pt x="381" y="749"/>
                  <a:pt x="380" y="749"/>
                  <a:pt x="380" y="750"/>
                </a:cubicBezTo>
                <a:close/>
                <a:moveTo>
                  <a:pt x="376" y="751"/>
                </a:moveTo>
                <a:cubicBezTo>
                  <a:pt x="376" y="751"/>
                  <a:pt x="376" y="751"/>
                  <a:pt x="376" y="751"/>
                </a:cubicBezTo>
                <a:cubicBezTo>
                  <a:pt x="376" y="751"/>
                  <a:pt x="376" y="752"/>
                  <a:pt x="376" y="752"/>
                </a:cubicBezTo>
                <a:cubicBezTo>
                  <a:pt x="375" y="752"/>
                  <a:pt x="375" y="752"/>
                  <a:pt x="374" y="752"/>
                </a:cubicBezTo>
                <a:cubicBezTo>
                  <a:pt x="375" y="751"/>
                  <a:pt x="375" y="750"/>
                  <a:pt x="375" y="750"/>
                </a:cubicBezTo>
                <a:cubicBezTo>
                  <a:pt x="375" y="750"/>
                  <a:pt x="375" y="751"/>
                  <a:pt x="376" y="751"/>
                </a:cubicBezTo>
                <a:close/>
                <a:moveTo>
                  <a:pt x="374" y="756"/>
                </a:moveTo>
                <a:cubicBezTo>
                  <a:pt x="374" y="756"/>
                  <a:pt x="375" y="756"/>
                  <a:pt x="375" y="756"/>
                </a:cubicBezTo>
                <a:cubicBezTo>
                  <a:pt x="374" y="756"/>
                  <a:pt x="374" y="757"/>
                  <a:pt x="373" y="757"/>
                </a:cubicBezTo>
                <a:cubicBezTo>
                  <a:pt x="373" y="757"/>
                  <a:pt x="374" y="756"/>
                  <a:pt x="374" y="756"/>
                </a:cubicBezTo>
                <a:cubicBezTo>
                  <a:pt x="374" y="756"/>
                  <a:pt x="374" y="756"/>
                  <a:pt x="374" y="756"/>
                </a:cubicBezTo>
                <a:close/>
                <a:moveTo>
                  <a:pt x="375" y="758"/>
                </a:moveTo>
                <a:cubicBezTo>
                  <a:pt x="375" y="758"/>
                  <a:pt x="375" y="758"/>
                  <a:pt x="375" y="758"/>
                </a:cubicBezTo>
                <a:cubicBezTo>
                  <a:pt x="375" y="759"/>
                  <a:pt x="375" y="760"/>
                  <a:pt x="374" y="761"/>
                </a:cubicBezTo>
                <a:cubicBezTo>
                  <a:pt x="374" y="762"/>
                  <a:pt x="373" y="762"/>
                  <a:pt x="372" y="763"/>
                </a:cubicBezTo>
                <a:cubicBezTo>
                  <a:pt x="372" y="763"/>
                  <a:pt x="372" y="763"/>
                  <a:pt x="372" y="763"/>
                </a:cubicBezTo>
                <a:cubicBezTo>
                  <a:pt x="372" y="762"/>
                  <a:pt x="373" y="760"/>
                  <a:pt x="373" y="759"/>
                </a:cubicBezTo>
                <a:cubicBezTo>
                  <a:pt x="373" y="759"/>
                  <a:pt x="374" y="758"/>
                  <a:pt x="375" y="758"/>
                </a:cubicBezTo>
                <a:close/>
                <a:moveTo>
                  <a:pt x="372" y="763"/>
                </a:moveTo>
                <a:cubicBezTo>
                  <a:pt x="371" y="763"/>
                  <a:pt x="371" y="763"/>
                  <a:pt x="370" y="763"/>
                </a:cubicBezTo>
                <a:cubicBezTo>
                  <a:pt x="370" y="763"/>
                  <a:pt x="370" y="763"/>
                  <a:pt x="370" y="763"/>
                </a:cubicBezTo>
                <a:cubicBezTo>
                  <a:pt x="370" y="763"/>
                  <a:pt x="370" y="763"/>
                  <a:pt x="370" y="763"/>
                </a:cubicBezTo>
                <a:cubicBezTo>
                  <a:pt x="370" y="763"/>
                  <a:pt x="370" y="763"/>
                  <a:pt x="370" y="763"/>
                </a:cubicBezTo>
                <a:cubicBezTo>
                  <a:pt x="370" y="763"/>
                  <a:pt x="370" y="763"/>
                  <a:pt x="370" y="762"/>
                </a:cubicBezTo>
                <a:cubicBezTo>
                  <a:pt x="371" y="762"/>
                  <a:pt x="372" y="761"/>
                  <a:pt x="372" y="760"/>
                </a:cubicBezTo>
                <a:cubicBezTo>
                  <a:pt x="372" y="761"/>
                  <a:pt x="372" y="762"/>
                  <a:pt x="372" y="763"/>
                </a:cubicBezTo>
                <a:close/>
                <a:moveTo>
                  <a:pt x="368" y="765"/>
                </a:moveTo>
                <a:cubicBezTo>
                  <a:pt x="368" y="765"/>
                  <a:pt x="368" y="765"/>
                  <a:pt x="368" y="765"/>
                </a:cubicBezTo>
                <a:cubicBezTo>
                  <a:pt x="368" y="765"/>
                  <a:pt x="368" y="765"/>
                  <a:pt x="368" y="765"/>
                </a:cubicBezTo>
                <a:cubicBezTo>
                  <a:pt x="368" y="765"/>
                  <a:pt x="368" y="765"/>
                  <a:pt x="368" y="765"/>
                </a:cubicBezTo>
                <a:cubicBezTo>
                  <a:pt x="368" y="765"/>
                  <a:pt x="368" y="765"/>
                  <a:pt x="368" y="765"/>
                </a:cubicBezTo>
                <a:close/>
                <a:moveTo>
                  <a:pt x="371" y="768"/>
                </a:moveTo>
                <a:cubicBezTo>
                  <a:pt x="370" y="769"/>
                  <a:pt x="370" y="770"/>
                  <a:pt x="370" y="771"/>
                </a:cubicBezTo>
                <a:cubicBezTo>
                  <a:pt x="369" y="771"/>
                  <a:pt x="369" y="771"/>
                  <a:pt x="368" y="771"/>
                </a:cubicBezTo>
                <a:cubicBezTo>
                  <a:pt x="368" y="770"/>
                  <a:pt x="368" y="769"/>
                  <a:pt x="369" y="768"/>
                </a:cubicBezTo>
                <a:cubicBezTo>
                  <a:pt x="369" y="768"/>
                  <a:pt x="370" y="768"/>
                  <a:pt x="371" y="768"/>
                </a:cubicBezTo>
                <a:close/>
                <a:moveTo>
                  <a:pt x="370" y="774"/>
                </a:moveTo>
                <a:cubicBezTo>
                  <a:pt x="370" y="773"/>
                  <a:pt x="370" y="773"/>
                  <a:pt x="370" y="772"/>
                </a:cubicBezTo>
                <a:cubicBezTo>
                  <a:pt x="370" y="772"/>
                  <a:pt x="371" y="772"/>
                  <a:pt x="371" y="772"/>
                </a:cubicBezTo>
                <a:cubicBezTo>
                  <a:pt x="371" y="773"/>
                  <a:pt x="370" y="773"/>
                  <a:pt x="370" y="774"/>
                </a:cubicBezTo>
                <a:cubicBezTo>
                  <a:pt x="370" y="774"/>
                  <a:pt x="370" y="774"/>
                  <a:pt x="370" y="774"/>
                </a:cubicBezTo>
                <a:close/>
                <a:moveTo>
                  <a:pt x="374" y="768"/>
                </a:moveTo>
                <a:cubicBezTo>
                  <a:pt x="374" y="768"/>
                  <a:pt x="374" y="768"/>
                  <a:pt x="374" y="768"/>
                </a:cubicBezTo>
                <a:cubicBezTo>
                  <a:pt x="374" y="769"/>
                  <a:pt x="374" y="769"/>
                  <a:pt x="374" y="769"/>
                </a:cubicBezTo>
                <a:cubicBezTo>
                  <a:pt x="374" y="769"/>
                  <a:pt x="374" y="769"/>
                  <a:pt x="374" y="768"/>
                </a:cubicBezTo>
                <a:close/>
                <a:moveTo>
                  <a:pt x="374" y="768"/>
                </a:moveTo>
                <a:cubicBezTo>
                  <a:pt x="374" y="768"/>
                  <a:pt x="374" y="768"/>
                  <a:pt x="374" y="768"/>
                </a:cubicBezTo>
                <a:cubicBezTo>
                  <a:pt x="374" y="767"/>
                  <a:pt x="374" y="767"/>
                  <a:pt x="374" y="766"/>
                </a:cubicBezTo>
                <a:cubicBezTo>
                  <a:pt x="375" y="766"/>
                  <a:pt x="376" y="766"/>
                  <a:pt x="376" y="766"/>
                </a:cubicBezTo>
                <a:cubicBezTo>
                  <a:pt x="376" y="767"/>
                  <a:pt x="375" y="767"/>
                  <a:pt x="375" y="768"/>
                </a:cubicBezTo>
                <a:cubicBezTo>
                  <a:pt x="375" y="768"/>
                  <a:pt x="374" y="768"/>
                  <a:pt x="374" y="768"/>
                </a:cubicBezTo>
                <a:close/>
                <a:moveTo>
                  <a:pt x="381" y="763"/>
                </a:moveTo>
                <a:cubicBezTo>
                  <a:pt x="382" y="763"/>
                  <a:pt x="382" y="763"/>
                  <a:pt x="383" y="763"/>
                </a:cubicBezTo>
                <a:cubicBezTo>
                  <a:pt x="384" y="764"/>
                  <a:pt x="384" y="764"/>
                  <a:pt x="385" y="765"/>
                </a:cubicBezTo>
                <a:cubicBezTo>
                  <a:pt x="383" y="765"/>
                  <a:pt x="381" y="765"/>
                  <a:pt x="379" y="765"/>
                </a:cubicBezTo>
                <a:cubicBezTo>
                  <a:pt x="379" y="765"/>
                  <a:pt x="380" y="764"/>
                  <a:pt x="381" y="763"/>
                </a:cubicBezTo>
                <a:close/>
                <a:moveTo>
                  <a:pt x="384" y="763"/>
                </a:moveTo>
                <a:cubicBezTo>
                  <a:pt x="387" y="763"/>
                  <a:pt x="390" y="763"/>
                  <a:pt x="393" y="763"/>
                </a:cubicBezTo>
                <a:cubicBezTo>
                  <a:pt x="393" y="763"/>
                  <a:pt x="393" y="763"/>
                  <a:pt x="393" y="763"/>
                </a:cubicBezTo>
                <a:cubicBezTo>
                  <a:pt x="393" y="764"/>
                  <a:pt x="392" y="764"/>
                  <a:pt x="391" y="765"/>
                </a:cubicBezTo>
                <a:cubicBezTo>
                  <a:pt x="390" y="765"/>
                  <a:pt x="388" y="765"/>
                  <a:pt x="387" y="765"/>
                </a:cubicBezTo>
                <a:cubicBezTo>
                  <a:pt x="387" y="765"/>
                  <a:pt x="386" y="765"/>
                  <a:pt x="386" y="765"/>
                </a:cubicBezTo>
                <a:cubicBezTo>
                  <a:pt x="385" y="764"/>
                  <a:pt x="385" y="763"/>
                  <a:pt x="384" y="763"/>
                </a:cubicBezTo>
                <a:close/>
                <a:moveTo>
                  <a:pt x="394" y="764"/>
                </a:moveTo>
                <a:cubicBezTo>
                  <a:pt x="394" y="764"/>
                  <a:pt x="394" y="764"/>
                  <a:pt x="394" y="765"/>
                </a:cubicBezTo>
                <a:cubicBezTo>
                  <a:pt x="394" y="765"/>
                  <a:pt x="393" y="765"/>
                  <a:pt x="393" y="765"/>
                </a:cubicBezTo>
                <a:cubicBezTo>
                  <a:pt x="393" y="765"/>
                  <a:pt x="393" y="764"/>
                  <a:pt x="394" y="764"/>
                </a:cubicBezTo>
                <a:close/>
                <a:moveTo>
                  <a:pt x="395" y="763"/>
                </a:moveTo>
                <a:cubicBezTo>
                  <a:pt x="395" y="763"/>
                  <a:pt x="395" y="763"/>
                  <a:pt x="395" y="763"/>
                </a:cubicBezTo>
                <a:cubicBezTo>
                  <a:pt x="398" y="763"/>
                  <a:pt x="400" y="763"/>
                  <a:pt x="403" y="763"/>
                </a:cubicBezTo>
                <a:cubicBezTo>
                  <a:pt x="403" y="763"/>
                  <a:pt x="403" y="764"/>
                  <a:pt x="403" y="764"/>
                </a:cubicBezTo>
                <a:cubicBezTo>
                  <a:pt x="401" y="764"/>
                  <a:pt x="398" y="765"/>
                  <a:pt x="395" y="765"/>
                </a:cubicBezTo>
                <a:cubicBezTo>
                  <a:pt x="395" y="764"/>
                  <a:pt x="395" y="764"/>
                  <a:pt x="395" y="763"/>
                </a:cubicBezTo>
                <a:close/>
                <a:moveTo>
                  <a:pt x="410" y="763"/>
                </a:moveTo>
                <a:cubicBezTo>
                  <a:pt x="411" y="763"/>
                  <a:pt x="412" y="763"/>
                  <a:pt x="413" y="763"/>
                </a:cubicBezTo>
                <a:cubicBezTo>
                  <a:pt x="413" y="763"/>
                  <a:pt x="413" y="763"/>
                  <a:pt x="413" y="764"/>
                </a:cubicBezTo>
                <a:cubicBezTo>
                  <a:pt x="412" y="764"/>
                  <a:pt x="411" y="764"/>
                  <a:pt x="409" y="764"/>
                </a:cubicBezTo>
                <a:cubicBezTo>
                  <a:pt x="410" y="764"/>
                  <a:pt x="410" y="763"/>
                  <a:pt x="410" y="763"/>
                </a:cubicBezTo>
                <a:close/>
                <a:moveTo>
                  <a:pt x="427" y="764"/>
                </a:moveTo>
                <a:cubicBezTo>
                  <a:pt x="427" y="764"/>
                  <a:pt x="427" y="764"/>
                  <a:pt x="426" y="764"/>
                </a:cubicBezTo>
                <a:cubicBezTo>
                  <a:pt x="427" y="764"/>
                  <a:pt x="427" y="764"/>
                  <a:pt x="427" y="764"/>
                </a:cubicBezTo>
                <a:cubicBezTo>
                  <a:pt x="427" y="763"/>
                  <a:pt x="428" y="763"/>
                  <a:pt x="428" y="763"/>
                </a:cubicBezTo>
                <a:cubicBezTo>
                  <a:pt x="428" y="764"/>
                  <a:pt x="428" y="764"/>
                  <a:pt x="427" y="764"/>
                </a:cubicBezTo>
                <a:close/>
                <a:moveTo>
                  <a:pt x="434" y="762"/>
                </a:moveTo>
                <a:cubicBezTo>
                  <a:pt x="434" y="761"/>
                  <a:pt x="433" y="761"/>
                  <a:pt x="432" y="760"/>
                </a:cubicBezTo>
                <a:cubicBezTo>
                  <a:pt x="434" y="758"/>
                  <a:pt x="435" y="757"/>
                  <a:pt x="436" y="755"/>
                </a:cubicBezTo>
                <a:cubicBezTo>
                  <a:pt x="438" y="757"/>
                  <a:pt x="439" y="760"/>
                  <a:pt x="441" y="762"/>
                </a:cubicBezTo>
                <a:cubicBezTo>
                  <a:pt x="440" y="762"/>
                  <a:pt x="439" y="762"/>
                  <a:pt x="438" y="762"/>
                </a:cubicBezTo>
                <a:cubicBezTo>
                  <a:pt x="437" y="762"/>
                  <a:pt x="436" y="762"/>
                  <a:pt x="434" y="762"/>
                </a:cubicBezTo>
                <a:close/>
                <a:moveTo>
                  <a:pt x="472" y="762"/>
                </a:moveTo>
                <a:cubicBezTo>
                  <a:pt x="472" y="763"/>
                  <a:pt x="472" y="764"/>
                  <a:pt x="472" y="765"/>
                </a:cubicBezTo>
                <a:cubicBezTo>
                  <a:pt x="472" y="765"/>
                  <a:pt x="471" y="764"/>
                  <a:pt x="470" y="764"/>
                </a:cubicBezTo>
                <a:cubicBezTo>
                  <a:pt x="470" y="764"/>
                  <a:pt x="470" y="763"/>
                  <a:pt x="470" y="762"/>
                </a:cubicBezTo>
                <a:cubicBezTo>
                  <a:pt x="470" y="762"/>
                  <a:pt x="471" y="762"/>
                  <a:pt x="472" y="762"/>
                </a:cubicBezTo>
                <a:close/>
                <a:moveTo>
                  <a:pt x="472" y="766"/>
                </a:moveTo>
                <a:cubicBezTo>
                  <a:pt x="472" y="766"/>
                  <a:pt x="471" y="766"/>
                  <a:pt x="471" y="767"/>
                </a:cubicBezTo>
                <a:cubicBezTo>
                  <a:pt x="471" y="766"/>
                  <a:pt x="471" y="766"/>
                  <a:pt x="471" y="765"/>
                </a:cubicBezTo>
                <a:cubicBezTo>
                  <a:pt x="471" y="765"/>
                  <a:pt x="472" y="766"/>
                  <a:pt x="472" y="766"/>
                </a:cubicBezTo>
                <a:close/>
                <a:moveTo>
                  <a:pt x="474" y="772"/>
                </a:moveTo>
                <a:cubicBezTo>
                  <a:pt x="474" y="772"/>
                  <a:pt x="474" y="772"/>
                  <a:pt x="474" y="772"/>
                </a:cubicBezTo>
                <a:cubicBezTo>
                  <a:pt x="474" y="772"/>
                  <a:pt x="473" y="772"/>
                  <a:pt x="473" y="772"/>
                </a:cubicBezTo>
                <a:cubicBezTo>
                  <a:pt x="473" y="772"/>
                  <a:pt x="473" y="772"/>
                  <a:pt x="473" y="772"/>
                </a:cubicBezTo>
                <a:cubicBezTo>
                  <a:pt x="473" y="772"/>
                  <a:pt x="474" y="772"/>
                  <a:pt x="474" y="772"/>
                </a:cubicBezTo>
                <a:close/>
                <a:moveTo>
                  <a:pt x="477" y="778"/>
                </a:moveTo>
                <a:cubicBezTo>
                  <a:pt x="477" y="778"/>
                  <a:pt x="476" y="778"/>
                  <a:pt x="476" y="777"/>
                </a:cubicBezTo>
                <a:cubicBezTo>
                  <a:pt x="476" y="777"/>
                  <a:pt x="476" y="776"/>
                  <a:pt x="476" y="776"/>
                </a:cubicBezTo>
                <a:cubicBezTo>
                  <a:pt x="476" y="776"/>
                  <a:pt x="476" y="776"/>
                  <a:pt x="477" y="776"/>
                </a:cubicBezTo>
                <a:cubicBezTo>
                  <a:pt x="477" y="776"/>
                  <a:pt x="477" y="777"/>
                  <a:pt x="477" y="778"/>
                </a:cubicBezTo>
                <a:cubicBezTo>
                  <a:pt x="477" y="778"/>
                  <a:pt x="477" y="778"/>
                  <a:pt x="477" y="778"/>
                </a:cubicBezTo>
                <a:close/>
                <a:moveTo>
                  <a:pt x="477" y="775"/>
                </a:moveTo>
                <a:cubicBezTo>
                  <a:pt x="478" y="774"/>
                  <a:pt x="478" y="773"/>
                  <a:pt x="479" y="773"/>
                </a:cubicBezTo>
                <a:cubicBezTo>
                  <a:pt x="479" y="773"/>
                  <a:pt x="480" y="773"/>
                  <a:pt x="481" y="773"/>
                </a:cubicBezTo>
                <a:cubicBezTo>
                  <a:pt x="481" y="773"/>
                  <a:pt x="481" y="773"/>
                  <a:pt x="481" y="774"/>
                </a:cubicBezTo>
                <a:cubicBezTo>
                  <a:pt x="481" y="774"/>
                  <a:pt x="481" y="774"/>
                  <a:pt x="481" y="774"/>
                </a:cubicBezTo>
                <a:cubicBezTo>
                  <a:pt x="481" y="775"/>
                  <a:pt x="481" y="775"/>
                  <a:pt x="481" y="775"/>
                </a:cubicBezTo>
                <a:cubicBezTo>
                  <a:pt x="480" y="775"/>
                  <a:pt x="479" y="775"/>
                  <a:pt x="477" y="775"/>
                </a:cubicBezTo>
                <a:cubicBezTo>
                  <a:pt x="477" y="775"/>
                  <a:pt x="477" y="775"/>
                  <a:pt x="477" y="775"/>
                </a:cubicBezTo>
                <a:close/>
                <a:moveTo>
                  <a:pt x="480" y="770"/>
                </a:moveTo>
                <a:cubicBezTo>
                  <a:pt x="480" y="770"/>
                  <a:pt x="480" y="770"/>
                  <a:pt x="480" y="770"/>
                </a:cubicBezTo>
                <a:cubicBezTo>
                  <a:pt x="480" y="770"/>
                  <a:pt x="480" y="770"/>
                  <a:pt x="480" y="770"/>
                </a:cubicBezTo>
                <a:cubicBezTo>
                  <a:pt x="480" y="770"/>
                  <a:pt x="480" y="770"/>
                  <a:pt x="480" y="770"/>
                </a:cubicBezTo>
                <a:close/>
                <a:moveTo>
                  <a:pt x="480" y="769"/>
                </a:moveTo>
                <a:cubicBezTo>
                  <a:pt x="479" y="769"/>
                  <a:pt x="479" y="769"/>
                  <a:pt x="479" y="770"/>
                </a:cubicBezTo>
                <a:cubicBezTo>
                  <a:pt x="479" y="770"/>
                  <a:pt x="479" y="770"/>
                  <a:pt x="479" y="770"/>
                </a:cubicBezTo>
                <a:cubicBezTo>
                  <a:pt x="479" y="770"/>
                  <a:pt x="479" y="770"/>
                  <a:pt x="479" y="770"/>
                </a:cubicBezTo>
                <a:cubicBezTo>
                  <a:pt x="478" y="770"/>
                  <a:pt x="477" y="770"/>
                  <a:pt x="476" y="770"/>
                </a:cubicBezTo>
                <a:cubicBezTo>
                  <a:pt x="476" y="769"/>
                  <a:pt x="476" y="768"/>
                  <a:pt x="476" y="767"/>
                </a:cubicBezTo>
                <a:cubicBezTo>
                  <a:pt x="476" y="766"/>
                  <a:pt x="475" y="765"/>
                  <a:pt x="475" y="764"/>
                </a:cubicBezTo>
                <a:cubicBezTo>
                  <a:pt x="475" y="764"/>
                  <a:pt x="475" y="764"/>
                  <a:pt x="476" y="764"/>
                </a:cubicBezTo>
                <a:cubicBezTo>
                  <a:pt x="477" y="765"/>
                  <a:pt x="478" y="767"/>
                  <a:pt x="480" y="769"/>
                </a:cubicBezTo>
                <a:cubicBezTo>
                  <a:pt x="480" y="769"/>
                  <a:pt x="480" y="769"/>
                  <a:pt x="480" y="769"/>
                </a:cubicBezTo>
                <a:close/>
                <a:moveTo>
                  <a:pt x="472" y="761"/>
                </a:moveTo>
                <a:cubicBezTo>
                  <a:pt x="472" y="759"/>
                  <a:pt x="472" y="758"/>
                  <a:pt x="471" y="757"/>
                </a:cubicBezTo>
                <a:cubicBezTo>
                  <a:pt x="471" y="757"/>
                  <a:pt x="471" y="757"/>
                  <a:pt x="471" y="757"/>
                </a:cubicBezTo>
                <a:cubicBezTo>
                  <a:pt x="472" y="758"/>
                  <a:pt x="473" y="759"/>
                  <a:pt x="473" y="760"/>
                </a:cubicBezTo>
                <a:cubicBezTo>
                  <a:pt x="473" y="760"/>
                  <a:pt x="473" y="761"/>
                  <a:pt x="472" y="761"/>
                </a:cubicBezTo>
                <a:close/>
                <a:moveTo>
                  <a:pt x="469" y="753"/>
                </a:moveTo>
                <a:cubicBezTo>
                  <a:pt x="468" y="753"/>
                  <a:pt x="468" y="753"/>
                  <a:pt x="467" y="753"/>
                </a:cubicBezTo>
                <a:cubicBezTo>
                  <a:pt x="467" y="752"/>
                  <a:pt x="467" y="752"/>
                  <a:pt x="467" y="752"/>
                </a:cubicBezTo>
                <a:cubicBezTo>
                  <a:pt x="467" y="752"/>
                  <a:pt x="468" y="752"/>
                  <a:pt x="469" y="752"/>
                </a:cubicBezTo>
                <a:cubicBezTo>
                  <a:pt x="469" y="752"/>
                  <a:pt x="469" y="753"/>
                  <a:pt x="469" y="753"/>
                </a:cubicBezTo>
                <a:close/>
                <a:moveTo>
                  <a:pt x="466" y="753"/>
                </a:moveTo>
                <a:cubicBezTo>
                  <a:pt x="464" y="753"/>
                  <a:pt x="463" y="753"/>
                  <a:pt x="462" y="753"/>
                </a:cubicBezTo>
                <a:cubicBezTo>
                  <a:pt x="462" y="753"/>
                  <a:pt x="462" y="752"/>
                  <a:pt x="462" y="752"/>
                </a:cubicBezTo>
                <a:cubicBezTo>
                  <a:pt x="462" y="752"/>
                  <a:pt x="463" y="752"/>
                  <a:pt x="463" y="751"/>
                </a:cubicBezTo>
                <a:cubicBezTo>
                  <a:pt x="464" y="751"/>
                  <a:pt x="464" y="751"/>
                  <a:pt x="465" y="751"/>
                </a:cubicBezTo>
                <a:cubicBezTo>
                  <a:pt x="465" y="752"/>
                  <a:pt x="465" y="752"/>
                  <a:pt x="466" y="753"/>
                </a:cubicBezTo>
                <a:close/>
                <a:moveTo>
                  <a:pt x="464" y="750"/>
                </a:moveTo>
                <a:cubicBezTo>
                  <a:pt x="465" y="749"/>
                  <a:pt x="465" y="749"/>
                  <a:pt x="465" y="749"/>
                </a:cubicBezTo>
                <a:cubicBezTo>
                  <a:pt x="465" y="749"/>
                  <a:pt x="465" y="749"/>
                  <a:pt x="465" y="750"/>
                </a:cubicBezTo>
                <a:cubicBezTo>
                  <a:pt x="465" y="750"/>
                  <a:pt x="465" y="750"/>
                  <a:pt x="464" y="750"/>
                </a:cubicBezTo>
                <a:close/>
                <a:moveTo>
                  <a:pt x="460" y="750"/>
                </a:moveTo>
                <a:cubicBezTo>
                  <a:pt x="460" y="750"/>
                  <a:pt x="460" y="750"/>
                  <a:pt x="460" y="750"/>
                </a:cubicBezTo>
                <a:cubicBezTo>
                  <a:pt x="459" y="749"/>
                  <a:pt x="459" y="748"/>
                  <a:pt x="458" y="748"/>
                </a:cubicBezTo>
                <a:cubicBezTo>
                  <a:pt x="459" y="747"/>
                  <a:pt x="459" y="746"/>
                  <a:pt x="460" y="746"/>
                </a:cubicBezTo>
                <a:cubicBezTo>
                  <a:pt x="460" y="746"/>
                  <a:pt x="460" y="746"/>
                  <a:pt x="461" y="746"/>
                </a:cubicBezTo>
                <a:cubicBezTo>
                  <a:pt x="461" y="747"/>
                  <a:pt x="461" y="748"/>
                  <a:pt x="461" y="750"/>
                </a:cubicBezTo>
                <a:cubicBezTo>
                  <a:pt x="461" y="750"/>
                  <a:pt x="460" y="750"/>
                  <a:pt x="460" y="750"/>
                </a:cubicBezTo>
                <a:close/>
                <a:moveTo>
                  <a:pt x="400" y="745"/>
                </a:moveTo>
                <a:cubicBezTo>
                  <a:pt x="397" y="745"/>
                  <a:pt x="395" y="745"/>
                  <a:pt x="393" y="745"/>
                </a:cubicBezTo>
                <a:cubicBezTo>
                  <a:pt x="392" y="745"/>
                  <a:pt x="392" y="745"/>
                  <a:pt x="392" y="745"/>
                </a:cubicBezTo>
                <a:cubicBezTo>
                  <a:pt x="395" y="745"/>
                  <a:pt x="398" y="745"/>
                  <a:pt x="400" y="745"/>
                </a:cubicBezTo>
                <a:cubicBezTo>
                  <a:pt x="400" y="745"/>
                  <a:pt x="400" y="745"/>
                  <a:pt x="400" y="745"/>
                </a:cubicBezTo>
                <a:close/>
                <a:moveTo>
                  <a:pt x="391" y="745"/>
                </a:moveTo>
                <a:cubicBezTo>
                  <a:pt x="390" y="746"/>
                  <a:pt x="388" y="746"/>
                  <a:pt x="386" y="746"/>
                </a:cubicBezTo>
                <a:cubicBezTo>
                  <a:pt x="387" y="745"/>
                  <a:pt x="387" y="745"/>
                  <a:pt x="387" y="745"/>
                </a:cubicBezTo>
                <a:cubicBezTo>
                  <a:pt x="388" y="745"/>
                  <a:pt x="390" y="745"/>
                  <a:pt x="391" y="745"/>
                </a:cubicBezTo>
                <a:cubicBezTo>
                  <a:pt x="391" y="745"/>
                  <a:pt x="391" y="745"/>
                  <a:pt x="391" y="745"/>
                </a:cubicBezTo>
                <a:close/>
                <a:moveTo>
                  <a:pt x="388" y="744"/>
                </a:moveTo>
                <a:cubicBezTo>
                  <a:pt x="388" y="744"/>
                  <a:pt x="388" y="744"/>
                  <a:pt x="389" y="743"/>
                </a:cubicBezTo>
                <a:cubicBezTo>
                  <a:pt x="389" y="743"/>
                  <a:pt x="389" y="743"/>
                  <a:pt x="389" y="743"/>
                </a:cubicBezTo>
                <a:cubicBezTo>
                  <a:pt x="390" y="743"/>
                  <a:pt x="390" y="743"/>
                  <a:pt x="390" y="743"/>
                </a:cubicBezTo>
                <a:cubicBezTo>
                  <a:pt x="390" y="743"/>
                  <a:pt x="390" y="744"/>
                  <a:pt x="390" y="744"/>
                </a:cubicBezTo>
                <a:cubicBezTo>
                  <a:pt x="390" y="744"/>
                  <a:pt x="389" y="744"/>
                  <a:pt x="388" y="744"/>
                </a:cubicBezTo>
                <a:close/>
                <a:moveTo>
                  <a:pt x="383" y="742"/>
                </a:moveTo>
                <a:cubicBezTo>
                  <a:pt x="383" y="742"/>
                  <a:pt x="383" y="742"/>
                  <a:pt x="383" y="742"/>
                </a:cubicBezTo>
                <a:cubicBezTo>
                  <a:pt x="383" y="742"/>
                  <a:pt x="383" y="742"/>
                  <a:pt x="383" y="742"/>
                </a:cubicBezTo>
                <a:cubicBezTo>
                  <a:pt x="384" y="742"/>
                  <a:pt x="386" y="742"/>
                  <a:pt x="387" y="742"/>
                </a:cubicBezTo>
                <a:cubicBezTo>
                  <a:pt x="386" y="742"/>
                  <a:pt x="384" y="742"/>
                  <a:pt x="383" y="742"/>
                </a:cubicBezTo>
                <a:close/>
                <a:moveTo>
                  <a:pt x="381" y="747"/>
                </a:moveTo>
                <a:cubicBezTo>
                  <a:pt x="380" y="747"/>
                  <a:pt x="380" y="747"/>
                  <a:pt x="379" y="747"/>
                </a:cubicBezTo>
                <a:cubicBezTo>
                  <a:pt x="379" y="747"/>
                  <a:pt x="379" y="747"/>
                  <a:pt x="379" y="747"/>
                </a:cubicBezTo>
                <a:cubicBezTo>
                  <a:pt x="378" y="747"/>
                  <a:pt x="378" y="746"/>
                  <a:pt x="377" y="746"/>
                </a:cubicBezTo>
                <a:cubicBezTo>
                  <a:pt x="377" y="746"/>
                  <a:pt x="377" y="746"/>
                  <a:pt x="377" y="746"/>
                </a:cubicBezTo>
                <a:cubicBezTo>
                  <a:pt x="378" y="746"/>
                  <a:pt x="380" y="745"/>
                  <a:pt x="381" y="745"/>
                </a:cubicBezTo>
                <a:cubicBezTo>
                  <a:pt x="381" y="746"/>
                  <a:pt x="381" y="746"/>
                  <a:pt x="381" y="747"/>
                </a:cubicBezTo>
                <a:close/>
                <a:moveTo>
                  <a:pt x="375" y="747"/>
                </a:moveTo>
                <a:cubicBezTo>
                  <a:pt x="375" y="747"/>
                  <a:pt x="375" y="747"/>
                  <a:pt x="375" y="747"/>
                </a:cubicBezTo>
                <a:cubicBezTo>
                  <a:pt x="375" y="747"/>
                  <a:pt x="375" y="747"/>
                  <a:pt x="375" y="747"/>
                </a:cubicBezTo>
                <a:cubicBezTo>
                  <a:pt x="375" y="747"/>
                  <a:pt x="375" y="747"/>
                  <a:pt x="375" y="747"/>
                </a:cubicBezTo>
                <a:close/>
                <a:moveTo>
                  <a:pt x="375" y="747"/>
                </a:moveTo>
                <a:cubicBezTo>
                  <a:pt x="375" y="747"/>
                  <a:pt x="375" y="747"/>
                  <a:pt x="374" y="747"/>
                </a:cubicBezTo>
                <a:cubicBezTo>
                  <a:pt x="374" y="747"/>
                  <a:pt x="374" y="747"/>
                  <a:pt x="374" y="747"/>
                </a:cubicBezTo>
                <a:cubicBezTo>
                  <a:pt x="375" y="747"/>
                  <a:pt x="375" y="747"/>
                  <a:pt x="375" y="747"/>
                </a:cubicBezTo>
                <a:cubicBezTo>
                  <a:pt x="375" y="747"/>
                  <a:pt x="375" y="747"/>
                  <a:pt x="375" y="747"/>
                </a:cubicBezTo>
                <a:close/>
                <a:moveTo>
                  <a:pt x="374" y="748"/>
                </a:moveTo>
                <a:cubicBezTo>
                  <a:pt x="374" y="749"/>
                  <a:pt x="374" y="749"/>
                  <a:pt x="375" y="749"/>
                </a:cubicBezTo>
                <a:cubicBezTo>
                  <a:pt x="374" y="750"/>
                  <a:pt x="374" y="751"/>
                  <a:pt x="374" y="752"/>
                </a:cubicBezTo>
                <a:cubicBezTo>
                  <a:pt x="374" y="752"/>
                  <a:pt x="373" y="752"/>
                  <a:pt x="373" y="752"/>
                </a:cubicBezTo>
                <a:cubicBezTo>
                  <a:pt x="373" y="751"/>
                  <a:pt x="373" y="749"/>
                  <a:pt x="374" y="748"/>
                </a:cubicBezTo>
                <a:cubicBezTo>
                  <a:pt x="374" y="748"/>
                  <a:pt x="374" y="748"/>
                  <a:pt x="374" y="748"/>
                </a:cubicBezTo>
                <a:close/>
                <a:moveTo>
                  <a:pt x="374" y="752"/>
                </a:moveTo>
                <a:cubicBezTo>
                  <a:pt x="374" y="752"/>
                  <a:pt x="374" y="753"/>
                  <a:pt x="374" y="753"/>
                </a:cubicBezTo>
                <a:cubicBezTo>
                  <a:pt x="374" y="753"/>
                  <a:pt x="374" y="753"/>
                  <a:pt x="374" y="753"/>
                </a:cubicBezTo>
                <a:cubicBezTo>
                  <a:pt x="373" y="753"/>
                  <a:pt x="373" y="753"/>
                  <a:pt x="372" y="753"/>
                </a:cubicBezTo>
                <a:cubicBezTo>
                  <a:pt x="372" y="753"/>
                  <a:pt x="372" y="753"/>
                  <a:pt x="372" y="752"/>
                </a:cubicBezTo>
                <a:cubicBezTo>
                  <a:pt x="373" y="752"/>
                  <a:pt x="373" y="752"/>
                  <a:pt x="374" y="752"/>
                </a:cubicBezTo>
                <a:close/>
                <a:moveTo>
                  <a:pt x="374" y="754"/>
                </a:moveTo>
                <a:cubicBezTo>
                  <a:pt x="374" y="754"/>
                  <a:pt x="373" y="754"/>
                  <a:pt x="373" y="755"/>
                </a:cubicBezTo>
                <a:cubicBezTo>
                  <a:pt x="373" y="755"/>
                  <a:pt x="373" y="755"/>
                  <a:pt x="373" y="755"/>
                </a:cubicBezTo>
                <a:cubicBezTo>
                  <a:pt x="372" y="755"/>
                  <a:pt x="372" y="755"/>
                  <a:pt x="372" y="755"/>
                </a:cubicBezTo>
                <a:cubicBezTo>
                  <a:pt x="372" y="754"/>
                  <a:pt x="372" y="754"/>
                  <a:pt x="372" y="754"/>
                </a:cubicBezTo>
                <a:cubicBezTo>
                  <a:pt x="372" y="754"/>
                  <a:pt x="373" y="754"/>
                  <a:pt x="374" y="754"/>
                </a:cubicBezTo>
                <a:close/>
                <a:moveTo>
                  <a:pt x="371" y="755"/>
                </a:moveTo>
                <a:cubicBezTo>
                  <a:pt x="370" y="754"/>
                  <a:pt x="370" y="754"/>
                  <a:pt x="371" y="754"/>
                </a:cubicBezTo>
                <a:cubicBezTo>
                  <a:pt x="371" y="754"/>
                  <a:pt x="371" y="754"/>
                  <a:pt x="371" y="755"/>
                </a:cubicBezTo>
                <a:close/>
                <a:moveTo>
                  <a:pt x="373" y="756"/>
                </a:moveTo>
                <a:cubicBezTo>
                  <a:pt x="373" y="756"/>
                  <a:pt x="373" y="757"/>
                  <a:pt x="373" y="758"/>
                </a:cubicBezTo>
                <a:cubicBezTo>
                  <a:pt x="372" y="759"/>
                  <a:pt x="371" y="760"/>
                  <a:pt x="370" y="760"/>
                </a:cubicBezTo>
                <a:cubicBezTo>
                  <a:pt x="371" y="759"/>
                  <a:pt x="371" y="757"/>
                  <a:pt x="372" y="756"/>
                </a:cubicBezTo>
                <a:cubicBezTo>
                  <a:pt x="372" y="756"/>
                  <a:pt x="373" y="756"/>
                  <a:pt x="373" y="756"/>
                </a:cubicBezTo>
                <a:close/>
                <a:moveTo>
                  <a:pt x="367" y="764"/>
                </a:moveTo>
                <a:cubicBezTo>
                  <a:pt x="366" y="764"/>
                  <a:pt x="365" y="765"/>
                  <a:pt x="363" y="765"/>
                </a:cubicBezTo>
                <a:cubicBezTo>
                  <a:pt x="363" y="765"/>
                  <a:pt x="363" y="765"/>
                  <a:pt x="363" y="765"/>
                </a:cubicBezTo>
                <a:cubicBezTo>
                  <a:pt x="363" y="765"/>
                  <a:pt x="363" y="765"/>
                  <a:pt x="363" y="764"/>
                </a:cubicBezTo>
                <a:cubicBezTo>
                  <a:pt x="365" y="764"/>
                  <a:pt x="366" y="764"/>
                  <a:pt x="368" y="764"/>
                </a:cubicBezTo>
                <a:cubicBezTo>
                  <a:pt x="367" y="764"/>
                  <a:pt x="367" y="764"/>
                  <a:pt x="367" y="764"/>
                </a:cubicBezTo>
                <a:close/>
                <a:moveTo>
                  <a:pt x="364" y="766"/>
                </a:moveTo>
                <a:cubicBezTo>
                  <a:pt x="364" y="766"/>
                  <a:pt x="364" y="766"/>
                  <a:pt x="364" y="766"/>
                </a:cubicBezTo>
                <a:cubicBezTo>
                  <a:pt x="364" y="766"/>
                  <a:pt x="364" y="766"/>
                  <a:pt x="363" y="767"/>
                </a:cubicBezTo>
                <a:cubicBezTo>
                  <a:pt x="363" y="766"/>
                  <a:pt x="363" y="766"/>
                  <a:pt x="363" y="766"/>
                </a:cubicBezTo>
                <a:cubicBezTo>
                  <a:pt x="363" y="766"/>
                  <a:pt x="363" y="766"/>
                  <a:pt x="364" y="766"/>
                </a:cubicBezTo>
                <a:close/>
                <a:moveTo>
                  <a:pt x="367" y="768"/>
                </a:moveTo>
                <a:cubicBezTo>
                  <a:pt x="366" y="768"/>
                  <a:pt x="365" y="769"/>
                  <a:pt x="365" y="769"/>
                </a:cubicBezTo>
                <a:cubicBezTo>
                  <a:pt x="365" y="769"/>
                  <a:pt x="364" y="768"/>
                  <a:pt x="364" y="768"/>
                </a:cubicBezTo>
                <a:cubicBezTo>
                  <a:pt x="365" y="768"/>
                  <a:pt x="366" y="768"/>
                  <a:pt x="367" y="768"/>
                </a:cubicBezTo>
                <a:close/>
                <a:moveTo>
                  <a:pt x="368" y="768"/>
                </a:moveTo>
                <a:cubicBezTo>
                  <a:pt x="367" y="769"/>
                  <a:pt x="367" y="770"/>
                  <a:pt x="367" y="771"/>
                </a:cubicBezTo>
                <a:cubicBezTo>
                  <a:pt x="367" y="771"/>
                  <a:pt x="366" y="771"/>
                  <a:pt x="366" y="771"/>
                </a:cubicBezTo>
                <a:cubicBezTo>
                  <a:pt x="366" y="771"/>
                  <a:pt x="366" y="771"/>
                  <a:pt x="365" y="770"/>
                </a:cubicBezTo>
                <a:cubicBezTo>
                  <a:pt x="366" y="770"/>
                  <a:pt x="367" y="769"/>
                  <a:pt x="368" y="768"/>
                </a:cubicBezTo>
                <a:close/>
                <a:moveTo>
                  <a:pt x="365" y="771"/>
                </a:moveTo>
                <a:cubicBezTo>
                  <a:pt x="364" y="772"/>
                  <a:pt x="364" y="772"/>
                  <a:pt x="364" y="772"/>
                </a:cubicBezTo>
                <a:cubicBezTo>
                  <a:pt x="364" y="772"/>
                  <a:pt x="364" y="772"/>
                  <a:pt x="364" y="772"/>
                </a:cubicBezTo>
                <a:cubicBezTo>
                  <a:pt x="364" y="771"/>
                  <a:pt x="364" y="771"/>
                  <a:pt x="365" y="771"/>
                </a:cubicBezTo>
                <a:cubicBezTo>
                  <a:pt x="365" y="771"/>
                  <a:pt x="365" y="771"/>
                  <a:pt x="365" y="771"/>
                </a:cubicBezTo>
                <a:close/>
                <a:moveTo>
                  <a:pt x="368" y="774"/>
                </a:moveTo>
                <a:cubicBezTo>
                  <a:pt x="369" y="774"/>
                  <a:pt x="369" y="774"/>
                  <a:pt x="369" y="774"/>
                </a:cubicBezTo>
                <a:cubicBezTo>
                  <a:pt x="369" y="774"/>
                  <a:pt x="369" y="774"/>
                  <a:pt x="369" y="774"/>
                </a:cubicBezTo>
                <a:cubicBezTo>
                  <a:pt x="369" y="774"/>
                  <a:pt x="369" y="774"/>
                  <a:pt x="368" y="774"/>
                </a:cubicBezTo>
                <a:cubicBezTo>
                  <a:pt x="368" y="774"/>
                  <a:pt x="368" y="774"/>
                  <a:pt x="368" y="774"/>
                </a:cubicBezTo>
                <a:close/>
                <a:moveTo>
                  <a:pt x="368" y="775"/>
                </a:moveTo>
                <a:cubicBezTo>
                  <a:pt x="368" y="776"/>
                  <a:pt x="368" y="776"/>
                  <a:pt x="368" y="776"/>
                </a:cubicBezTo>
                <a:cubicBezTo>
                  <a:pt x="368" y="776"/>
                  <a:pt x="368" y="776"/>
                  <a:pt x="368" y="775"/>
                </a:cubicBezTo>
                <a:cubicBezTo>
                  <a:pt x="368" y="775"/>
                  <a:pt x="368" y="775"/>
                  <a:pt x="368" y="775"/>
                </a:cubicBezTo>
                <a:close/>
                <a:moveTo>
                  <a:pt x="372" y="773"/>
                </a:moveTo>
                <a:cubicBezTo>
                  <a:pt x="372" y="773"/>
                  <a:pt x="372" y="773"/>
                  <a:pt x="371" y="773"/>
                </a:cubicBezTo>
                <a:cubicBezTo>
                  <a:pt x="372" y="773"/>
                  <a:pt x="372" y="772"/>
                  <a:pt x="373" y="772"/>
                </a:cubicBezTo>
                <a:cubicBezTo>
                  <a:pt x="373" y="772"/>
                  <a:pt x="373" y="772"/>
                  <a:pt x="373" y="772"/>
                </a:cubicBezTo>
                <a:cubicBezTo>
                  <a:pt x="373" y="772"/>
                  <a:pt x="373" y="773"/>
                  <a:pt x="373" y="773"/>
                </a:cubicBezTo>
                <a:cubicBezTo>
                  <a:pt x="373" y="773"/>
                  <a:pt x="372" y="773"/>
                  <a:pt x="372" y="773"/>
                </a:cubicBezTo>
                <a:close/>
                <a:moveTo>
                  <a:pt x="374" y="770"/>
                </a:moveTo>
                <a:cubicBezTo>
                  <a:pt x="375" y="770"/>
                  <a:pt x="375" y="769"/>
                  <a:pt x="376" y="768"/>
                </a:cubicBezTo>
                <a:cubicBezTo>
                  <a:pt x="376" y="768"/>
                  <a:pt x="376" y="768"/>
                  <a:pt x="376" y="768"/>
                </a:cubicBezTo>
                <a:cubicBezTo>
                  <a:pt x="376" y="769"/>
                  <a:pt x="376" y="769"/>
                  <a:pt x="376" y="770"/>
                </a:cubicBezTo>
                <a:cubicBezTo>
                  <a:pt x="375" y="770"/>
                  <a:pt x="375" y="770"/>
                  <a:pt x="374" y="770"/>
                </a:cubicBezTo>
                <a:close/>
                <a:moveTo>
                  <a:pt x="377" y="767"/>
                </a:moveTo>
                <a:cubicBezTo>
                  <a:pt x="377" y="767"/>
                  <a:pt x="377" y="767"/>
                  <a:pt x="377" y="767"/>
                </a:cubicBezTo>
                <a:cubicBezTo>
                  <a:pt x="377" y="767"/>
                  <a:pt x="377" y="767"/>
                  <a:pt x="377" y="768"/>
                </a:cubicBezTo>
                <a:cubicBezTo>
                  <a:pt x="377" y="768"/>
                  <a:pt x="377" y="768"/>
                  <a:pt x="377" y="768"/>
                </a:cubicBezTo>
                <a:cubicBezTo>
                  <a:pt x="377" y="768"/>
                  <a:pt x="377" y="767"/>
                  <a:pt x="377" y="767"/>
                </a:cubicBezTo>
                <a:close/>
                <a:moveTo>
                  <a:pt x="378" y="766"/>
                </a:moveTo>
                <a:cubicBezTo>
                  <a:pt x="381" y="766"/>
                  <a:pt x="383" y="766"/>
                  <a:pt x="385" y="766"/>
                </a:cubicBezTo>
                <a:cubicBezTo>
                  <a:pt x="386" y="767"/>
                  <a:pt x="386" y="767"/>
                  <a:pt x="386" y="767"/>
                </a:cubicBezTo>
                <a:cubicBezTo>
                  <a:pt x="386" y="767"/>
                  <a:pt x="385" y="768"/>
                  <a:pt x="385" y="768"/>
                </a:cubicBezTo>
                <a:cubicBezTo>
                  <a:pt x="383" y="768"/>
                  <a:pt x="380" y="768"/>
                  <a:pt x="378" y="768"/>
                </a:cubicBezTo>
                <a:cubicBezTo>
                  <a:pt x="378" y="767"/>
                  <a:pt x="378" y="767"/>
                  <a:pt x="378" y="766"/>
                </a:cubicBezTo>
                <a:close/>
                <a:moveTo>
                  <a:pt x="386" y="766"/>
                </a:moveTo>
                <a:cubicBezTo>
                  <a:pt x="388" y="766"/>
                  <a:pt x="389" y="766"/>
                  <a:pt x="390" y="766"/>
                </a:cubicBezTo>
                <a:cubicBezTo>
                  <a:pt x="390" y="766"/>
                  <a:pt x="389" y="767"/>
                  <a:pt x="389" y="767"/>
                </a:cubicBezTo>
                <a:cubicBezTo>
                  <a:pt x="388" y="767"/>
                  <a:pt x="388" y="767"/>
                  <a:pt x="387" y="767"/>
                </a:cubicBezTo>
                <a:cubicBezTo>
                  <a:pt x="387" y="767"/>
                  <a:pt x="387" y="767"/>
                  <a:pt x="386" y="766"/>
                </a:cubicBezTo>
                <a:close/>
                <a:moveTo>
                  <a:pt x="392" y="766"/>
                </a:moveTo>
                <a:cubicBezTo>
                  <a:pt x="393" y="766"/>
                  <a:pt x="394" y="766"/>
                  <a:pt x="395" y="766"/>
                </a:cubicBezTo>
                <a:cubicBezTo>
                  <a:pt x="395" y="766"/>
                  <a:pt x="395" y="766"/>
                  <a:pt x="396" y="767"/>
                </a:cubicBezTo>
                <a:cubicBezTo>
                  <a:pt x="394" y="767"/>
                  <a:pt x="392" y="767"/>
                  <a:pt x="390" y="767"/>
                </a:cubicBezTo>
                <a:cubicBezTo>
                  <a:pt x="391" y="767"/>
                  <a:pt x="391" y="766"/>
                  <a:pt x="392" y="766"/>
                </a:cubicBezTo>
                <a:close/>
                <a:moveTo>
                  <a:pt x="396" y="766"/>
                </a:moveTo>
                <a:cubicBezTo>
                  <a:pt x="399" y="766"/>
                  <a:pt x="401" y="765"/>
                  <a:pt x="404" y="765"/>
                </a:cubicBezTo>
                <a:cubicBezTo>
                  <a:pt x="404" y="765"/>
                  <a:pt x="404" y="766"/>
                  <a:pt x="405" y="766"/>
                </a:cubicBezTo>
                <a:cubicBezTo>
                  <a:pt x="404" y="766"/>
                  <a:pt x="404" y="766"/>
                  <a:pt x="403" y="766"/>
                </a:cubicBezTo>
                <a:cubicBezTo>
                  <a:pt x="401" y="766"/>
                  <a:pt x="399" y="767"/>
                  <a:pt x="397" y="767"/>
                </a:cubicBezTo>
                <a:cubicBezTo>
                  <a:pt x="396" y="766"/>
                  <a:pt x="396" y="766"/>
                  <a:pt x="396" y="766"/>
                </a:cubicBezTo>
                <a:close/>
                <a:moveTo>
                  <a:pt x="408" y="765"/>
                </a:moveTo>
                <a:cubicBezTo>
                  <a:pt x="409" y="765"/>
                  <a:pt x="410" y="765"/>
                  <a:pt x="411" y="765"/>
                </a:cubicBezTo>
                <a:cubicBezTo>
                  <a:pt x="411" y="765"/>
                  <a:pt x="410" y="765"/>
                  <a:pt x="410" y="766"/>
                </a:cubicBezTo>
                <a:cubicBezTo>
                  <a:pt x="409" y="766"/>
                  <a:pt x="408" y="766"/>
                  <a:pt x="407" y="766"/>
                </a:cubicBezTo>
                <a:cubicBezTo>
                  <a:pt x="408" y="765"/>
                  <a:pt x="408" y="765"/>
                  <a:pt x="408" y="765"/>
                </a:cubicBezTo>
                <a:close/>
                <a:moveTo>
                  <a:pt x="413" y="765"/>
                </a:moveTo>
                <a:cubicBezTo>
                  <a:pt x="414" y="764"/>
                  <a:pt x="414" y="764"/>
                  <a:pt x="414" y="764"/>
                </a:cubicBezTo>
                <a:cubicBezTo>
                  <a:pt x="414" y="765"/>
                  <a:pt x="415" y="765"/>
                  <a:pt x="415" y="765"/>
                </a:cubicBezTo>
                <a:cubicBezTo>
                  <a:pt x="414" y="765"/>
                  <a:pt x="413" y="765"/>
                  <a:pt x="412" y="765"/>
                </a:cubicBezTo>
                <a:cubicBezTo>
                  <a:pt x="412" y="765"/>
                  <a:pt x="413" y="765"/>
                  <a:pt x="413" y="765"/>
                </a:cubicBezTo>
                <a:close/>
                <a:moveTo>
                  <a:pt x="415" y="764"/>
                </a:moveTo>
                <a:cubicBezTo>
                  <a:pt x="418" y="764"/>
                  <a:pt x="421" y="764"/>
                  <a:pt x="423" y="764"/>
                </a:cubicBezTo>
                <a:cubicBezTo>
                  <a:pt x="423" y="764"/>
                  <a:pt x="423" y="764"/>
                  <a:pt x="424" y="764"/>
                </a:cubicBezTo>
                <a:cubicBezTo>
                  <a:pt x="421" y="765"/>
                  <a:pt x="418" y="765"/>
                  <a:pt x="416" y="765"/>
                </a:cubicBezTo>
                <a:cubicBezTo>
                  <a:pt x="416" y="765"/>
                  <a:pt x="416" y="765"/>
                  <a:pt x="415" y="764"/>
                </a:cubicBezTo>
                <a:close/>
                <a:moveTo>
                  <a:pt x="424" y="764"/>
                </a:moveTo>
                <a:cubicBezTo>
                  <a:pt x="425" y="764"/>
                  <a:pt x="425" y="764"/>
                  <a:pt x="426" y="764"/>
                </a:cubicBezTo>
                <a:cubicBezTo>
                  <a:pt x="426" y="764"/>
                  <a:pt x="425" y="764"/>
                  <a:pt x="425" y="764"/>
                </a:cubicBezTo>
                <a:cubicBezTo>
                  <a:pt x="425" y="764"/>
                  <a:pt x="425" y="764"/>
                  <a:pt x="425" y="764"/>
                </a:cubicBezTo>
                <a:cubicBezTo>
                  <a:pt x="424" y="764"/>
                  <a:pt x="424" y="764"/>
                  <a:pt x="424" y="764"/>
                </a:cubicBezTo>
                <a:close/>
                <a:moveTo>
                  <a:pt x="429" y="763"/>
                </a:moveTo>
                <a:cubicBezTo>
                  <a:pt x="431" y="763"/>
                  <a:pt x="432" y="763"/>
                  <a:pt x="434" y="763"/>
                </a:cubicBezTo>
                <a:cubicBezTo>
                  <a:pt x="434" y="763"/>
                  <a:pt x="434" y="764"/>
                  <a:pt x="435" y="764"/>
                </a:cubicBezTo>
                <a:cubicBezTo>
                  <a:pt x="434" y="764"/>
                  <a:pt x="433" y="764"/>
                  <a:pt x="433" y="764"/>
                </a:cubicBezTo>
                <a:cubicBezTo>
                  <a:pt x="432" y="764"/>
                  <a:pt x="430" y="764"/>
                  <a:pt x="429" y="764"/>
                </a:cubicBezTo>
                <a:cubicBezTo>
                  <a:pt x="429" y="764"/>
                  <a:pt x="429" y="764"/>
                  <a:pt x="429" y="763"/>
                </a:cubicBezTo>
                <a:close/>
                <a:moveTo>
                  <a:pt x="435" y="763"/>
                </a:moveTo>
                <a:cubicBezTo>
                  <a:pt x="435" y="763"/>
                  <a:pt x="436" y="763"/>
                  <a:pt x="436" y="763"/>
                </a:cubicBezTo>
                <a:cubicBezTo>
                  <a:pt x="438" y="763"/>
                  <a:pt x="440" y="763"/>
                  <a:pt x="441" y="763"/>
                </a:cubicBezTo>
                <a:cubicBezTo>
                  <a:pt x="442" y="763"/>
                  <a:pt x="442" y="763"/>
                  <a:pt x="442" y="763"/>
                </a:cubicBezTo>
                <a:cubicBezTo>
                  <a:pt x="440" y="763"/>
                  <a:pt x="438" y="764"/>
                  <a:pt x="436" y="764"/>
                </a:cubicBezTo>
                <a:cubicBezTo>
                  <a:pt x="436" y="763"/>
                  <a:pt x="435" y="763"/>
                  <a:pt x="435" y="763"/>
                </a:cubicBezTo>
                <a:close/>
                <a:moveTo>
                  <a:pt x="444" y="763"/>
                </a:moveTo>
                <a:cubicBezTo>
                  <a:pt x="446" y="763"/>
                  <a:pt x="448" y="762"/>
                  <a:pt x="451" y="762"/>
                </a:cubicBezTo>
                <a:cubicBezTo>
                  <a:pt x="451" y="762"/>
                  <a:pt x="451" y="763"/>
                  <a:pt x="450" y="763"/>
                </a:cubicBezTo>
                <a:cubicBezTo>
                  <a:pt x="448" y="763"/>
                  <a:pt x="446" y="763"/>
                  <a:pt x="443" y="763"/>
                </a:cubicBezTo>
                <a:cubicBezTo>
                  <a:pt x="444" y="763"/>
                  <a:pt x="444" y="763"/>
                  <a:pt x="444" y="763"/>
                </a:cubicBezTo>
                <a:close/>
                <a:moveTo>
                  <a:pt x="453" y="762"/>
                </a:moveTo>
                <a:cubicBezTo>
                  <a:pt x="455" y="762"/>
                  <a:pt x="457" y="762"/>
                  <a:pt x="459" y="762"/>
                </a:cubicBezTo>
                <a:cubicBezTo>
                  <a:pt x="459" y="762"/>
                  <a:pt x="459" y="762"/>
                  <a:pt x="459" y="762"/>
                </a:cubicBezTo>
                <a:cubicBezTo>
                  <a:pt x="459" y="762"/>
                  <a:pt x="459" y="762"/>
                  <a:pt x="459" y="762"/>
                </a:cubicBezTo>
                <a:cubicBezTo>
                  <a:pt x="457" y="762"/>
                  <a:pt x="455" y="762"/>
                  <a:pt x="453" y="763"/>
                </a:cubicBezTo>
                <a:cubicBezTo>
                  <a:pt x="453" y="762"/>
                  <a:pt x="453" y="762"/>
                  <a:pt x="453" y="762"/>
                </a:cubicBezTo>
                <a:close/>
                <a:moveTo>
                  <a:pt x="461" y="762"/>
                </a:moveTo>
                <a:cubicBezTo>
                  <a:pt x="461" y="762"/>
                  <a:pt x="462" y="762"/>
                  <a:pt x="462" y="762"/>
                </a:cubicBezTo>
                <a:cubicBezTo>
                  <a:pt x="462" y="762"/>
                  <a:pt x="463" y="762"/>
                  <a:pt x="463" y="762"/>
                </a:cubicBezTo>
                <a:cubicBezTo>
                  <a:pt x="462" y="762"/>
                  <a:pt x="461" y="762"/>
                  <a:pt x="461" y="762"/>
                </a:cubicBezTo>
                <a:cubicBezTo>
                  <a:pt x="461" y="762"/>
                  <a:pt x="461" y="762"/>
                  <a:pt x="461" y="762"/>
                </a:cubicBezTo>
                <a:close/>
                <a:moveTo>
                  <a:pt x="466" y="763"/>
                </a:moveTo>
                <a:cubicBezTo>
                  <a:pt x="466" y="763"/>
                  <a:pt x="466" y="763"/>
                  <a:pt x="466" y="763"/>
                </a:cubicBezTo>
                <a:cubicBezTo>
                  <a:pt x="466" y="763"/>
                  <a:pt x="465" y="763"/>
                  <a:pt x="464" y="763"/>
                </a:cubicBezTo>
                <a:cubicBezTo>
                  <a:pt x="465" y="763"/>
                  <a:pt x="465" y="763"/>
                  <a:pt x="466" y="763"/>
                </a:cubicBezTo>
                <a:close/>
                <a:moveTo>
                  <a:pt x="467" y="762"/>
                </a:moveTo>
                <a:cubicBezTo>
                  <a:pt x="467" y="762"/>
                  <a:pt x="468" y="762"/>
                  <a:pt x="468" y="762"/>
                </a:cubicBezTo>
                <a:cubicBezTo>
                  <a:pt x="468" y="763"/>
                  <a:pt x="468" y="763"/>
                  <a:pt x="469" y="764"/>
                </a:cubicBezTo>
                <a:cubicBezTo>
                  <a:pt x="468" y="764"/>
                  <a:pt x="468" y="764"/>
                  <a:pt x="468" y="764"/>
                </a:cubicBezTo>
                <a:cubicBezTo>
                  <a:pt x="467" y="763"/>
                  <a:pt x="467" y="763"/>
                  <a:pt x="467" y="762"/>
                </a:cubicBezTo>
                <a:close/>
                <a:moveTo>
                  <a:pt x="469" y="765"/>
                </a:moveTo>
                <a:cubicBezTo>
                  <a:pt x="469" y="765"/>
                  <a:pt x="469" y="766"/>
                  <a:pt x="469" y="766"/>
                </a:cubicBezTo>
                <a:cubicBezTo>
                  <a:pt x="469" y="766"/>
                  <a:pt x="469" y="765"/>
                  <a:pt x="468" y="765"/>
                </a:cubicBezTo>
                <a:cubicBezTo>
                  <a:pt x="469" y="765"/>
                  <a:pt x="469" y="765"/>
                  <a:pt x="469" y="765"/>
                </a:cubicBezTo>
                <a:close/>
                <a:moveTo>
                  <a:pt x="469" y="770"/>
                </a:moveTo>
                <a:cubicBezTo>
                  <a:pt x="469" y="770"/>
                  <a:pt x="468" y="770"/>
                  <a:pt x="468" y="770"/>
                </a:cubicBezTo>
                <a:cubicBezTo>
                  <a:pt x="468" y="770"/>
                  <a:pt x="469" y="770"/>
                  <a:pt x="469" y="769"/>
                </a:cubicBezTo>
                <a:cubicBezTo>
                  <a:pt x="469" y="770"/>
                  <a:pt x="469" y="770"/>
                  <a:pt x="469" y="770"/>
                </a:cubicBezTo>
                <a:close/>
                <a:moveTo>
                  <a:pt x="474" y="776"/>
                </a:moveTo>
                <a:cubicBezTo>
                  <a:pt x="474" y="776"/>
                  <a:pt x="475" y="777"/>
                  <a:pt x="475" y="777"/>
                </a:cubicBezTo>
                <a:cubicBezTo>
                  <a:pt x="475" y="777"/>
                  <a:pt x="474" y="777"/>
                  <a:pt x="474" y="777"/>
                </a:cubicBezTo>
                <a:cubicBezTo>
                  <a:pt x="474" y="777"/>
                  <a:pt x="474" y="776"/>
                  <a:pt x="474" y="776"/>
                </a:cubicBezTo>
                <a:cubicBezTo>
                  <a:pt x="474" y="776"/>
                  <a:pt x="474" y="776"/>
                  <a:pt x="474" y="776"/>
                </a:cubicBezTo>
                <a:close/>
                <a:moveTo>
                  <a:pt x="483" y="773"/>
                </a:moveTo>
                <a:cubicBezTo>
                  <a:pt x="483" y="773"/>
                  <a:pt x="483" y="773"/>
                  <a:pt x="482" y="773"/>
                </a:cubicBezTo>
                <a:cubicBezTo>
                  <a:pt x="483" y="772"/>
                  <a:pt x="483" y="772"/>
                  <a:pt x="483" y="772"/>
                </a:cubicBezTo>
                <a:cubicBezTo>
                  <a:pt x="483" y="772"/>
                  <a:pt x="483" y="772"/>
                  <a:pt x="483" y="772"/>
                </a:cubicBezTo>
                <a:cubicBezTo>
                  <a:pt x="483" y="773"/>
                  <a:pt x="483" y="773"/>
                  <a:pt x="483" y="773"/>
                </a:cubicBezTo>
                <a:cubicBezTo>
                  <a:pt x="483" y="773"/>
                  <a:pt x="483" y="773"/>
                  <a:pt x="483" y="773"/>
                </a:cubicBezTo>
                <a:close/>
                <a:moveTo>
                  <a:pt x="476" y="763"/>
                </a:moveTo>
                <a:cubicBezTo>
                  <a:pt x="476" y="763"/>
                  <a:pt x="476" y="763"/>
                  <a:pt x="476" y="763"/>
                </a:cubicBezTo>
                <a:cubicBezTo>
                  <a:pt x="477" y="763"/>
                  <a:pt x="478" y="763"/>
                  <a:pt x="479" y="763"/>
                </a:cubicBezTo>
                <a:cubicBezTo>
                  <a:pt x="479" y="764"/>
                  <a:pt x="480" y="766"/>
                  <a:pt x="480" y="767"/>
                </a:cubicBezTo>
                <a:cubicBezTo>
                  <a:pt x="479" y="766"/>
                  <a:pt x="477" y="764"/>
                  <a:pt x="476" y="763"/>
                </a:cubicBezTo>
                <a:close/>
                <a:moveTo>
                  <a:pt x="477" y="762"/>
                </a:moveTo>
                <a:cubicBezTo>
                  <a:pt x="478" y="761"/>
                  <a:pt x="478" y="761"/>
                  <a:pt x="478" y="761"/>
                </a:cubicBezTo>
                <a:cubicBezTo>
                  <a:pt x="478" y="761"/>
                  <a:pt x="479" y="761"/>
                  <a:pt x="479" y="762"/>
                </a:cubicBezTo>
                <a:cubicBezTo>
                  <a:pt x="478" y="762"/>
                  <a:pt x="478" y="762"/>
                  <a:pt x="477" y="762"/>
                </a:cubicBezTo>
                <a:close/>
                <a:moveTo>
                  <a:pt x="476" y="762"/>
                </a:moveTo>
                <a:cubicBezTo>
                  <a:pt x="476" y="762"/>
                  <a:pt x="476" y="762"/>
                  <a:pt x="475" y="762"/>
                </a:cubicBezTo>
                <a:cubicBezTo>
                  <a:pt x="475" y="762"/>
                  <a:pt x="475" y="762"/>
                  <a:pt x="475" y="762"/>
                </a:cubicBezTo>
                <a:cubicBezTo>
                  <a:pt x="476" y="762"/>
                  <a:pt x="476" y="762"/>
                  <a:pt x="476" y="762"/>
                </a:cubicBezTo>
                <a:cubicBezTo>
                  <a:pt x="476" y="762"/>
                  <a:pt x="476" y="762"/>
                  <a:pt x="476" y="762"/>
                </a:cubicBezTo>
                <a:cubicBezTo>
                  <a:pt x="476" y="762"/>
                  <a:pt x="476" y="762"/>
                  <a:pt x="476" y="762"/>
                </a:cubicBezTo>
                <a:close/>
                <a:moveTo>
                  <a:pt x="472" y="755"/>
                </a:moveTo>
                <a:cubicBezTo>
                  <a:pt x="472" y="755"/>
                  <a:pt x="473" y="755"/>
                  <a:pt x="473" y="755"/>
                </a:cubicBezTo>
                <a:cubicBezTo>
                  <a:pt x="474" y="757"/>
                  <a:pt x="474" y="758"/>
                  <a:pt x="474" y="760"/>
                </a:cubicBezTo>
                <a:cubicBezTo>
                  <a:pt x="473" y="758"/>
                  <a:pt x="472" y="757"/>
                  <a:pt x="472" y="755"/>
                </a:cubicBezTo>
                <a:close/>
                <a:moveTo>
                  <a:pt x="470" y="752"/>
                </a:moveTo>
                <a:cubicBezTo>
                  <a:pt x="470" y="752"/>
                  <a:pt x="470" y="752"/>
                  <a:pt x="470" y="752"/>
                </a:cubicBezTo>
                <a:cubicBezTo>
                  <a:pt x="470" y="752"/>
                  <a:pt x="470" y="752"/>
                  <a:pt x="470" y="752"/>
                </a:cubicBezTo>
                <a:cubicBezTo>
                  <a:pt x="470" y="752"/>
                  <a:pt x="470" y="752"/>
                  <a:pt x="470" y="752"/>
                </a:cubicBezTo>
                <a:close/>
                <a:moveTo>
                  <a:pt x="468" y="751"/>
                </a:moveTo>
                <a:cubicBezTo>
                  <a:pt x="468" y="751"/>
                  <a:pt x="467" y="751"/>
                  <a:pt x="467" y="751"/>
                </a:cubicBezTo>
                <a:cubicBezTo>
                  <a:pt x="467" y="751"/>
                  <a:pt x="466" y="750"/>
                  <a:pt x="466" y="750"/>
                </a:cubicBezTo>
                <a:cubicBezTo>
                  <a:pt x="467" y="750"/>
                  <a:pt x="467" y="750"/>
                  <a:pt x="468" y="750"/>
                </a:cubicBezTo>
                <a:cubicBezTo>
                  <a:pt x="468" y="751"/>
                  <a:pt x="468" y="751"/>
                  <a:pt x="468" y="751"/>
                </a:cubicBezTo>
                <a:close/>
                <a:moveTo>
                  <a:pt x="466" y="749"/>
                </a:moveTo>
                <a:cubicBezTo>
                  <a:pt x="466" y="749"/>
                  <a:pt x="466" y="749"/>
                  <a:pt x="466" y="748"/>
                </a:cubicBezTo>
                <a:cubicBezTo>
                  <a:pt x="466" y="748"/>
                  <a:pt x="466" y="748"/>
                  <a:pt x="466" y="748"/>
                </a:cubicBezTo>
                <a:cubicBezTo>
                  <a:pt x="467" y="748"/>
                  <a:pt x="467" y="749"/>
                  <a:pt x="467" y="749"/>
                </a:cubicBezTo>
                <a:cubicBezTo>
                  <a:pt x="467" y="749"/>
                  <a:pt x="467" y="749"/>
                  <a:pt x="466" y="749"/>
                </a:cubicBezTo>
                <a:close/>
                <a:moveTo>
                  <a:pt x="466" y="747"/>
                </a:moveTo>
                <a:cubicBezTo>
                  <a:pt x="465" y="747"/>
                  <a:pt x="465" y="746"/>
                  <a:pt x="465" y="746"/>
                </a:cubicBezTo>
                <a:cubicBezTo>
                  <a:pt x="465" y="746"/>
                  <a:pt x="465" y="746"/>
                  <a:pt x="466" y="746"/>
                </a:cubicBezTo>
                <a:cubicBezTo>
                  <a:pt x="466" y="746"/>
                  <a:pt x="466" y="746"/>
                  <a:pt x="466" y="747"/>
                </a:cubicBezTo>
                <a:cubicBezTo>
                  <a:pt x="466" y="747"/>
                  <a:pt x="466" y="747"/>
                  <a:pt x="466" y="747"/>
                </a:cubicBezTo>
                <a:close/>
                <a:moveTo>
                  <a:pt x="464" y="748"/>
                </a:moveTo>
                <a:cubicBezTo>
                  <a:pt x="464" y="749"/>
                  <a:pt x="463" y="749"/>
                  <a:pt x="463" y="750"/>
                </a:cubicBezTo>
                <a:cubicBezTo>
                  <a:pt x="462" y="750"/>
                  <a:pt x="462" y="750"/>
                  <a:pt x="462" y="750"/>
                </a:cubicBezTo>
                <a:cubicBezTo>
                  <a:pt x="461" y="749"/>
                  <a:pt x="461" y="748"/>
                  <a:pt x="461" y="747"/>
                </a:cubicBezTo>
                <a:cubicBezTo>
                  <a:pt x="461" y="747"/>
                  <a:pt x="461" y="746"/>
                  <a:pt x="461" y="746"/>
                </a:cubicBezTo>
                <a:cubicBezTo>
                  <a:pt x="462" y="746"/>
                  <a:pt x="463" y="746"/>
                  <a:pt x="464" y="746"/>
                </a:cubicBezTo>
                <a:cubicBezTo>
                  <a:pt x="464" y="746"/>
                  <a:pt x="464" y="747"/>
                  <a:pt x="464" y="748"/>
                </a:cubicBezTo>
                <a:close/>
                <a:moveTo>
                  <a:pt x="461" y="745"/>
                </a:moveTo>
                <a:cubicBezTo>
                  <a:pt x="461" y="745"/>
                  <a:pt x="461" y="745"/>
                  <a:pt x="461" y="744"/>
                </a:cubicBezTo>
                <a:cubicBezTo>
                  <a:pt x="462" y="745"/>
                  <a:pt x="463" y="745"/>
                  <a:pt x="464" y="745"/>
                </a:cubicBezTo>
                <a:cubicBezTo>
                  <a:pt x="464" y="745"/>
                  <a:pt x="464" y="745"/>
                  <a:pt x="464" y="745"/>
                </a:cubicBezTo>
                <a:cubicBezTo>
                  <a:pt x="463" y="745"/>
                  <a:pt x="462" y="745"/>
                  <a:pt x="461" y="745"/>
                </a:cubicBezTo>
                <a:close/>
                <a:moveTo>
                  <a:pt x="432" y="743"/>
                </a:moveTo>
                <a:cubicBezTo>
                  <a:pt x="432" y="743"/>
                  <a:pt x="431" y="743"/>
                  <a:pt x="431" y="743"/>
                </a:cubicBezTo>
                <a:cubicBezTo>
                  <a:pt x="431" y="743"/>
                  <a:pt x="431" y="743"/>
                  <a:pt x="431" y="743"/>
                </a:cubicBezTo>
                <a:cubicBezTo>
                  <a:pt x="431" y="743"/>
                  <a:pt x="431" y="743"/>
                  <a:pt x="430" y="743"/>
                </a:cubicBezTo>
                <a:cubicBezTo>
                  <a:pt x="432" y="743"/>
                  <a:pt x="433" y="743"/>
                  <a:pt x="434" y="743"/>
                </a:cubicBezTo>
                <a:cubicBezTo>
                  <a:pt x="434" y="743"/>
                  <a:pt x="433" y="743"/>
                  <a:pt x="432" y="743"/>
                </a:cubicBezTo>
                <a:close/>
                <a:moveTo>
                  <a:pt x="427" y="743"/>
                </a:moveTo>
                <a:cubicBezTo>
                  <a:pt x="425" y="744"/>
                  <a:pt x="423" y="743"/>
                  <a:pt x="421" y="743"/>
                </a:cubicBezTo>
                <a:cubicBezTo>
                  <a:pt x="421" y="743"/>
                  <a:pt x="421" y="743"/>
                  <a:pt x="421" y="743"/>
                </a:cubicBezTo>
                <a:cubicBezTo>
                  <a:pt x="423" y="743"/>
                  <a:pt x="425" y="743"/>
                  <a:pt x="427" y="743"/>
                </a:cubicBezTo>
                <a:cubicBezTo>
                  <a:pt x="427" y="743"/>
                  <a:pt x="427" y="743"/>
                  <a:pt x="427" y="743"/>
                </a:cubicBezTo>
                <a:close/>
                <a:moveTo>
                  <a:pt x="420" y="743"/>
                </a:moveTo>
                <a:cubicBezTo>
                  <a:pt x="418" y="743"/>
                  <a:pt x="416" y="743"/>
                  <a:pt x="414" y="743"/>
                </a:cubicBezTo>
                <a:cubicBezTo>
                  <a:pt x="415" y="743"/>
                  <a:pt x="416" y="743"/>
                  <a:pt x="417" y="743"/>
                </a:cubicBezTo>
                <a:cubicBezTo>
                  <a:pt x="418" y="743"/>
                  <a:pt x="419" y="743"/>
                  <a:pt x="420" y="743"/>
                </a:cubicBezTo>
                <a:cubicBezTo>
                  <a:pt x="420" y="743"/>
                  <a:pt x="420" y="743"/>
                  <a:pt x="420" y="743"/>
                </a:cubicBezTo>
                <a:close/>
                <a:moveTo>
                  <a:pt x="415" y="742"/>
                </a:moveTo>
                <a:cubicBezTo>
                  <a:pt x="416" y="741"/>
                  <a:pt x="417" y="740"/>
                  <a:pt x="418" y="740"/>
                </a:cubicBezTo>
                <a:cubicBezTo>
                  <a:pt x="418" y="740"/>
                  <a:pt x="419" y="741"/>
                  <a:pt x="419" y="742"/>
                </a:cubicBezTo>
                <a:cubicBezTo>
                  <a:pt x="418" y="742"/>
                  <a:pt x="416" y="742"/>
                  <a:pt x="415" y="742"/>
                </a:cubicBezTo>
                <a:close/>
                <a:moveTo>
                  <a:pt x="396" y="743"/>
                </a:moveTo>
                <a:cubicBezTo>
                  <a:pt x="396" y="743"/>
                  <a:pt x="396" y="743"/>
                  <a:pt x="396" y="743"/>
                </a:cubicBezTo>
                <a:cubicBezTo>
                  <a:pt x="398" y="744"/>
                  <a:pt x="399" y="744"/>
                  <a:pt x="401" y="744"/>
                </a:cubicBezTo>
                <a:cubicBezTo>
                  <a:pt x="398" y="744"/>
                  <a:pt x="395" y="744"/>
                  <a:pt x="392" y="744"/>
                </a:cubicBezTo>
                <a:cubicBezTo>
                  <a:pt x="391" y="743"/>
                  <a:pt x="391" y="743"/>
                  <a:pt x="391" y="743"/>
                </a:cubicBezTo>
                <a:cubicBezTo>
                  <a:pt x="391" y="743"/>
                  <a:pt x="392" y="742"/>
                  <a:pt x="393" y="742"/>
                </a:cubicBezTo>
                <a:cubicBezTo>
                  <a:pt x="394" y="742"/>
                  <a:pt x="395" y="743"/>
                  <a:pt x="396" y="743"/>
                </a:cubicBezTo>
                <a:close/>
                <a:moveTo>
                  <a:pt x="383" y="741"/>
                </a:moveTo>
                <a:cubicBezTo>
                  <a:pt x="383" y="740"/>
                  <a:pt x="383" y="740"/>
                  <a:pt x="383" y="740"/>
                </a:cubicBezTo>
                <a:cubicBezTo>
                  <a:pt x="384" y="739"/>
                  <a:pt x="385" y="738"/>
                  <a:pt x="386" y="737"/>
                </a:cubicBezTo>
                <a:cubicBezTo>
                  <a:pt x="387" y="739"/>
                  <a:pt x="388" y="740"/>
                  <a:pt x="388" y="741"/>
                </a:cubicBezTo>
                <a:cubicBezTo>
                  <a:pt x="387" y="741"/>
                  <a:pt x="385" y="741"/>
                  <a:pt x="383" y="741"/>
                </a:cubicBezTo>
                <a:close/>
                <a:moveTo>
                  <a:pt x="383" y="738"/>
                </a:moveTo>
                <a:cubicBezTo>
                  <a:pt x="383" y="738"/>
                  <a:pt x="383" y="737"/>
                  <a:pt x="383" y="737"/>
                </a:cubicBezTo>
                <a:cubicBezTo>
                  <a:pt x="384" y="737"/>
                  <a:pt x="384" y="737"/>
                  <a:pt x="384" y="737"/>
                </a:cubicBezTo>
                <a:cubicBezTo>
                  <a:pt x="384" y="737"/>
                  <a:pt x="384" y="738"/>
                  <a:pt x="383" y="738"/>
                </a:cubicBezTo>
                <a:close/>
                <a:moveTo>
                  <a:pt x="382" y="739"/>
                </a:moveTo>
                <a:cubicBezTo>
                  <a:pt x="382" y="740"/>
                  <a:pt x="381" y="740"/>
                  <a:pt x="381" y="740"/>
                </a:cubicBezTo>
                <a:cubicBezTo>
                  <a:pt x="380" y="740"/>
                  <a:pt x="380" y="740"/>
                  <a:pt x="380" y="740"/>
                </a:cubicBezTo>
                <a:cubicBezTo>
                  <a:pt x="380" y="740"/>
                  <a:pt x="379" y="740"/>
                  <a:pt x="379" y="740"/>
                </a:cubicBezTo>
                <a:cubicBezTo>
                  <a:pt x="380" y="739"/>
                  <a:pt x="381" y="738"/>
                  <a:pt x="382" y="738"/>
                </a:cubicBezTo>
                <a:cubicBezTo>
                  <a:pt x="382" y="738"/>
                  <a:pt x="382" y="739"/>
                  <a:pt x="382" y="739"/>
                </a:cubicBezTo>
                <a:close/>
                <a:moveTo>
                  <a:pt x="379" y="741"/>
                </a:moveTo>
                <a:cubicBezTo>
                  <a:pt x="379" y="741"/>
                  <a:pt x="379" y="741"/>
                  <a:pt x="379" y="742"/>
                </a:cubicBezTo>
                <a:cubicBezTo>
                  <a:pt x="379" y="742"/>
                  <a:pt x="378" y="742"/>
                  <a:pt x="378" y="743"/>
                </a:cubicBezTo>
                <a:cubicBezTo>
                  <a:pt x="378" y="742"/>
                  <a:pt x="378" y="742"/>
                  <a:pt x="378" y="741"/>
                </a:cubicBezTo>
                <a:cubicBezTo>
                  <a:pt x="378" y="741"/>
                  <a:pt x="379" y="741"/>
                  <a:pt x="379" y="741"/>
                </a:cubicBezTo>
                <a:close/>
                <a:moveTo>
                  <a:pt x="378" y="744"/>
                </a:moveTo>
                <a:cubicBezTo>
                  <a:pt x="379" y="744"/>
                  <a:pt x="379" y="743"/>
                  <a:pt x="380" y="743"/>
                </a:cubicBezTo>
                <a:cubicBezTo>
                  <a:pt x="380" y="743"/>
                  <a:pt x="381" y="744"/>
                  <a:pt x="381" y="744"/>
                </a:cubicBezTo>
                <a:cubicBezTo>
                  <a:pt x="380" y="745"/>
                  <a:pt x="379" y="745"/>
                  <a:pt x="377" y="745"/>
                </a:cubicBezTo>
                <a:cubicBezTo>
                  <a:pt x="377" y="745"/>
                  <a:pt x="377" y="745"/>
                  <a:pt x="377" y="745"/>
                </a:cubicBezTo>
                <a:cubicBezTo>
                  <a:pt x="378" y="744"/>
                  <a:pt x="378" y="744"/>
                  <a:pt x="378" y="744"/>
                </a:cubicBezTo>
                <a:close/>
                <a:moveTo>
                  <a:pt x="372" y="752"/>
                </a:moveTo>
                <a:cubicBezTo>
                  <a:pt x="371" y="752"/>
                  <a:pt x="370" y="752"/>
                  <a:pt x="369" y="752"/>
                </a:cubicBezTo>
                <a:cubicBezTo>
                  <a:pt x="370" y="751"/>
                  <a:pt x="371" y="750"/>
                  <a:pt x="372" y="749"/>
                </a:cubicBezTo>
                <a:cubicBezTo>
                  <a:pt x="372" y="750"/>
                  <a:pt x="372" y="751"/>
                  <a:pt x="372" y="752"/>
                </a:cubicBezTo>
                <a:close/>
                <a:moveTo>
                  <a:pt x="367" y="755"/>
                </a:moveTo>
                <a:cubicBezTo>
                  <a:pt x="367" y="755"/>
                  <a:pt x="367" y="755"/>
                  <a:pt x="367" y="755"/>
                </a:cubicBezTo>
                <a:cubicBezTo>
                  <a:pt x="367" y="755"/>
                  <a:pt x="367" y="755"/>
                  <a:pt x="367" y="755"/>
                </a:cubicBezTo>
                <a:cubicBezTo>
                  <a:pt x="367" y="755"/>
                  <a:pt x="367" y="755"/>
                  <a:pt x="367" y="755"/>
                </a:cubicBezTo>
                <a:close/>
                <a:moveTo>
                  <a:pt x="371" y="756"/>
                </a:moveTo>
                <a:cubicBezTo>
                  <a:pt x="370" y="758"/>
                  <a:pt x="370" y="760"/>
                  <a:pt x="369" y="762"/>
                </a:cubicBezTo>
                <a:cubicBezTo>
                  <a:pt x="369" y="762"/>
                  <a:pt x="369" y="762"/>
                  <a:pt x="369" y="762"/>
                </a:cubicBezTo>
                <a:cubicBezTo>
                  <a:pt x="367" y="763"/>
                  <a:pt x="365" y="763"/>
                  <a:pt x="364" y="763"/>
                </a:cubicBezTo>
                <a:cubicBezTo>
                  <a:pt x="365" y="761"/>
                  <a:pt x="365" y="758"/>
                  <a:pt x="366" y="756"/>
                </a:cubicBezTo>
                <a:cubicBezTo>
                  <a:pt x="368" y="756"/>
                  <a:pt x="369" y="756"/>
                  <a:pt x="371" y="756"/>
                </a:cubicBezTo>
                <a:close/>
                <a:moveTo>
                  <a:pt x="364" y="770"/>
                </a:moveTo>
                <a:cubicBezTo>
                  <a:pt x="363" y="771"/>
                  <a:pt x="363" y="771"/>
                  <a:pt x="362" y="772"/>
                </a:cubicBezTo>
                <a:cubicBezTo>
                  <a:pt x="362" y="772"/>
                  <a:pt x="361" y="772"/>
                  <a:pt x="361" y="772"/>
                </a:cubicBezTo>
                <a:cubicBezTo>
                  <a:pt x="361" y="770"/>
                  <a:pt x="362" y="769"/>
                  <a:pt x="363" y="767"/>
                </a:cubicBezTo>
                <a:cubicBezTo>
                  <a:pt x="363" y="768"/>
                  <a:pt x="364" y="769"/>
                  <a:pt x="364" y="770"/>
                </a:cubicBezTo>
                <a:close/>
                <a:moveTo>
                  <a:pt x="358" y="776"/>
                </a:moveTo>
                <a:cubicBezTo>
                  <a:pt x="358" y="776"/>
                  <a:pt x="358" y="777"/>
                  <a:pt x="358" y="777"/>
                </a:cubicBezTo>
                <a:cubicBezTo>
                  <a:pt x="358" y="777"/>
                  <a:pt x="357" y="777"/>
                  <a:pt x="357" y="777"/>
                </a:cubicBezTo>
                <a:cubicBezTo>
                  <a:pt x="357" y="777"/>
                  <a:pt x="358" y="776"/>
                  <a:pt x="358" y="776"/>
                </a:cubicBezTo>
                <a:cubicBezTo>
                  <a:pt x="358" y="776"/>
                  <a:pt x="358" y="776"/>
                  <a:pt x="358" y="776"/>
                </a:cubicBezTo>
                <a:close/>
                <a:moveTo>
                  <a:pt x="358" y="778"/>
                </a:moveTo>
                <a:cubicBezTo>
                  <a:pt x="357" y="781"/>
                  <a:pt x="356" y="783"/>
                  <a:pt x="355" y="786"/>
                </a:cubicBezTo>
                <a:cubicBezTo>
                  <a:pt x="355" y="786"/>
                  <a:pt x="355" y="786"/>
                  <a:pt x="355" y="786"/>
                </a:cubicBezTo>
                <a:cubicBezTo>
                  <a:pt x="354" y="785"/>
                  <a:pt x="353" y="783"/>
                  <a:pt x="352" y="781"/>
                </a:cubicBezTo>
                <a:cubicBezTo>
                  <a:pt x="353" y="780"/>
                  <a:pt x="354" y="779"/>
                  <a:pt x="356" y="778"/>
                </a:cubicBezTo>
                <a:cubicBezTo>
                  <a:pt x="356" y="778"/>
                  <a:pt x="357" y="778"/>
                  <a:pt x="358" y="778"/>
                </a:cubicBezTo>
                <a:close/>
                <a:moveTo>
                  <a:pt x="359" y="777"/>
                </a:moveTo>
                <a:cubicBezTo>
                  <a:pt x="359" y="777"/>
                  <a:pt x="360" y="777"/>
                  <a:pt x="360" y="777"/>
                </a:cubicBezTo>
                <a:cubicBezTo>
                  <a:pt x="360" y="777"/>
                  <a:pt x="359" y="777"/>
                  <a:pt x="359" y="777"/>
                </a:cubicBezTo>
                <a:cubicBezTo>
                  <a:pt x="359" y="777"/>
                  <a:pt x="359" y="777"/>
                  <a:pt x="359" y="777"/>
                </a:cubicBezTo>
                <a:close/>
                <a:moveTo>
                  <a:pt x="366" y="776"/>
                </a:moveTo>
                <a:cubicBezTo>
                  <a:pt x="366" y="776"/>
                  <a:pt x="366" y="776"/>
                  <a:pt x="366" y="776"/>
                </a:cubicBezTo>
                <a:cubicBezTo>
                  <a:pt x="366" y="776"/>
                  <a:pt x="365" y="776"/>
                  <a:pt x="365" y="776"/>
                </a:cubicBezTo>
                <a:cubicBezTo>
                  <a:pt x="365" y="776"/>
                  <a:pt x="366" y="776"/>
                  <a:pt x="366" y="776"/>
                </a:cubicBezTo>
                <a:close/>
                <a:moveTo>
                  <a:pt x="367" y="776"/>
                </a:moveTo>
                <a:cubicBezTo>
                  <a:pt x="367" y="776"/>
                  <a:pt x="367" y="775"/>
                  <a:pt x="368" y="775"/>
                </a:cubicBezTo>
                <a:cubicBezTo>
                  <a:pt x="368" y="776"/>
                  <a:pt x="368" y="776"/>
                  <a:pt x="368" y="776"/>
                </a:cubicBezTo>
                <a:cubicBezTo>
                  <a:pt x="368" y="776"/>
                  <a:pt x="367" y="776"/>
                  <a:pt x="367" y="776"/>
                </a:cubicBezTo>
                <a:cubicBezTo>
                  <a:pt x="367" y="776"/>
                  <a:pt x="367" y="776"/>
                  <a:pt x="367" y="776"/>
                </a:cubicBezTo>
                <a:close/>
                <a:moveTo>
                  <a:pt x="373" y="773"/>
                </a:moveTo>
                <a:cubicBezTo>
                  <a:pt x="373" y="773"/>
                  <a:pt x="373" y="772"/>
                  <a:pt x="373" y="772"/>
                </a:cubicBezTo>
                <a:cubicBezTo>
                  <a:pt x="374" y="772"/>
                  <a:pt x="374" y="772"/>
                  <a:pt x="374" y="772"/>
                </a:cubicBezTo>
                <a:cubicBezTo>
                  <a:pt x="375" y="772"/>
                  <a:pt x="375" y="771"/>
                  <a:pt x="375" y="771"/>
                </a:cubicBezTo>
                <a:cubicBezTo>
                  <a:pt x="375" y="771"/>
                  <a:pt x="375" y="771"/>
                  <a:pt x="376" y="771"/>
                </a:cubicBezTo>
                <a:cubicBezTo>
                  <a:pt x="375" y="772"/>
                  <a:pt x="375" y="773"/>
                  <a:pt x="375" y="773"/>
                </a:cubicBezTo>
                <a:cubicBezTo>
                  <a:pt x="374" y="773"/>
                  <a:pt x="374" y="773"/>
                  <a:pt x="373" y="773"/>
                </a:cubicBezTo>
                <a:close/>
                <a:moveTo>
                  <a:pt x="376" y="771"/>
                </a:moveTo>
                <a:cubicBezTo>
                  <a:pt x="376" y="771"/>
                  <a:pt x="376" y="771"/>
                  <a:pt x="376" y="771"/>
                </a:cubicBezTo>
                <a:cubicBezTo>
                  <a:pt x="376" y="772"/>
                  <a:pt x="376" y="772"/>
                  <a:pt x="376" y="773"/>
                </a:cubicBezTo>
                <a:cubicBezTo>
                  <a:pt x="376" y="773"/>
                  <a:pt x="376" y="773"/>
                  <a:pt x="375" y="773"/>
                </a:cubicBezTo>
                <a:cubicBezTo>
                  <a:pt x="376" y="772"/>
                  <a:pt x="376" y="772"/>
                  <a:pt x="376" y="771"/>
                </a:cubicBezTo>
                <a:close/>
                <a:moveTo>
                  <a:pt x="376" y="770"/>
                </a:moveTo>
                <a:cubicBezTo>
                  <a:pt x="376" y="769"/>
                  <a:pt x="376" y="769"/>
                  <a:pt x="376" y="768"/>
                </a:cubicBezTo>
                <a:cubicBezTo>
                  <a:pt x="377" y="768"/>
                  <a:pt x="377" y="768"/>
                  <a:pt x="377" y="768"/>
                </a:cubicBezTo>
                <a:cubicBezTo>
                  <a:pt x="377" y="769"/>
                  <a:pt x="377" y="769"/>
                  <a:pt x="377" y="770"/>
                </a:cubicBezTo>
                <a:cubicBezTo>
                  <a:pt x="376" y="770"/>
                  <a:pt x="376" y="770"/>
                  <a:pt x="376" y="770"/>
                </a:cubicBezTo>
                <a:close/>
                <a:moveTo>
                  <a:pt x="378" y="768"/>
                </a:moveTo>
                <a:cubicBezTo>
                  <a:pt x="380" y="769"/>
                  <a:pt x="381" y="768"/>
                  <a:pt x="383" y="768"/>
                </a:cubicBezTo>
                <a:cubicBezTo>
                  <a:pt x="381" y="769"/>
                  <a:pt x="380" y="769"/>
                  <a:pt x="378" y="769"/>
                </a:cubicBezTo>
                <a:cubicBezTo>
                  <a:pt x="378" y="769"/>
                  <a:pt x="378" y="769"/>
                  <a:pt x="378" y="768"/>
                </a:cubicBezTo>
                <a:close/>
                <a:moveTo>
                  <a:pt x="426" y="766"/>
                </a:moveTo>
                <a:cubicBezTo>
                  <a:pt x="426" y="766"/>
                  <a:pt x="426" y="766"/>
                  <a:pt x="426" y="766"/>
                </a:cubicBezTo>
                <a:cubicBezTo>
                  <a:pt x="426" y="766"/>
                  <a:pt x="426" y="766"/>
                  <a:pt x="426" y="766"/>
                </a:cubicBezTo>
                <a:cubicBezTo>
                  <a:pt x="426" y="766"/>
                  <a:pt x="426" y="766"/>
                  <a:pt x="426" y="766"/>
                </a:cubicBezTo>
                <a:close/>
                <a:moveTo>
                  <a:pt x="435" y="764"/>
                </a:moveTo>
                <a:cubicBezTo>
                  <a:pt x="435" y="764"/>
                  <a:pt x="435" y="764"/>
                  <a:pt x="435" y="765"/>
                </a:cubicBezTo>
                <a:cubicBezTo>
                  <a:pt x="433" y="765"/>
                  <a:pt x="431" y="765"/>
                  <a:pt x="429" y="765"/>
                </a:cubicBezTo>
                <a:cubicBezTo>
                  <a:pt x="431" y="765"/>
                  <a:pt x="433" y="765"/>
                  <a:pt x="435" y="764"/>
                </a:cubicBezTo>
                <a:close/>
                <a:moveTo>
                  <a:pt x="443" y="764"/>
                </a:moveTo>
                <a:cubicBezTo>
                  <a:pt x="443" y="764"/>
                  <a:pt x="443" y="764"/>
                  <a:pt x="443" y="764"/>
                </a:cubicBezTo>
                <a:cubicBezTo>
                  <a:pt x="443" y="764"/>
                  <a:pt x="443" y="764"/>
                  <a:pt x="442" y="764"/>
                </a:cubicBezTo>
                <a:cubicBezTo>
                  <a:pt x="443" y="764"/>
                  <a:pt x="443" y="764"/>
                  <a:pt x="443" y="764"/>
                </a:cubicBezTo>
                <a:close/>
                <a:moveTo>
                  <a:pt x="452" y="763"/>
                </a:moveTo>
                <a:cubicBezTo>
                  <a:pt x="452" y="763"/>
                  <a:pt x="452" y="763"/>
                  <a:pt x="452" y="763"/>
                </a:cubicBezTo>
                <a:cubicBezTo>
                  <a:pt x="452" y="763"/>
                  <a:pt x="452" y="763"/>
                  <a:pt x="452" y="763"/>
                </a:cubicBezTo>
                <a:cubicBezTo>
                  <a:pt x="452" y="763"/>
                  <a:pt x="452" y="763"/>
                  <a:pt x="451" y="763"/>
                </a:cubicBezTo>
                <a:cubicBezTo>
                  <a:pt x="451" y="763"/>
                  <a:pt x="452" y="763"/>
                  <a:pt x="452" y="763"/>
                </a:cubicBezTo>
                <a:close/>
                <a:moveTo>
                  <a:pt x="454" y="763"/>
                </a:moveTo>
                <a:cubicBezTo>
                  <a:pt x="454" y="763"/>
                  <a:pt x="454" y="763"/>
                  <a:pt x="455" y="763"/>
                </a:cubicBezTo>
                <a:cubicBezTo>
                  <a:pt x="454" y="763"/>
                  <a:pt x="454" y="763"/>
                  <a:pt x="454" y="763"/>
                </a:cubicBezTo>
                <a:cubicBezTo>
                  <a:pt x="454" y="763"/>
                  <a:pt x="454" y="763"/>
                  <a:pt x="454" y="763"/>
                </a:cubicBezTo>
                <a:close/>
                <a:moveTo>
                  <a:pt x="467" y="764"/>
                </a:moveTo>
                <a:cubicBezTo>
                  <a:pt x="468" y="765"/>
                  <a:pt x="468" y="766"/>
                  <a:pt x="469" y="768"/>
                </a:cubicBezTo>
                <a:cubicBezTo>
                  <a:pt x="469" y="768"/>
                  <a:pt x="469" y="768"/>
                  <a:pt x="469" y="768"/>
                </a:cubicBezTo>
                <a:cubicBezTo>
                  <a:pt x="468" y="769"/>
                  <a:pt x="467" y="769"/>
                  <a:pt x="467" y="770"/>
                </a:cubicBezTo>
                <a:cubicBezTo>
                  <a:pt x="467" y="770"/>
                  <a:pt x="467" y="770"/>
                  <a:pt x="467" y="770"/>
                </a:cubicBezTo>
                <a:cubicBezTo>
                  <a:pt x="466" y="770"/>
                  <a:pt x="465" y="770"/>
                  <a:pt x="465" y="770"/>
                </a:cubicBezTo>
                <a:cubicBezTo>
                  <a:pt x="465" y="768"/>
                  <a:pt x="464" y="766"/>
                  <a:pt x="464" y="764"/>
                </a:cubicBezTo>
                <a:cubicBezTo>
                  <a:pt x="465" y="764"/>
                  <a:pt x="466" y="764"/>
                  <a:pt x="467" y="764"/>
                </a:cubicBezTo>
                <a:close/>
                <a:moveTo>
                  <a:pt x="470" y="771"/>
                </a:moveTo>
                <a:cubicBezTo>
                  <a:pt x="470" y="771"/>
                  <a:pt x="470" y="771"/>
                  <a:pt x="470" y="771"/>
                </a:cubicBezTo>
                <a:cubicBezTo>
                  <a:pt x="470" y="771"/>
                  <a:pt x="470" y="772"/>
                  <a:pt x="470" y="772"/>
                </a:cubicBezTo>
                <a:cubicBezTo>
                  <a:pt x="470" y="772"/>
                  <a:pt x="470" y="772"/>
                  <a:pt x="470" y="772"/>
                </a:cubicBezTo>
                <a:cubicBezTo>
                  <a:pt x="470" y="772"/>
                  <a:pt x="470" y="771"/>
                  <a:pt x="470" y="771"/>
                </a:cubicBezTo>
                <a:close/>
                <a:moveTo>
                  <a:pt x="478" y="782"/>
                </a:moveTo>
                <a:cubicBezTo>
                  <a:pt x="478" y="782"/>
                  <a:pt x="478" y="782"/>
                  <a:pt x="478" y="782"/>
                </a:cubicBezTo>
                <a:cubicBezTo>
                  <a:pt x="478" y="783"/>
                  <a:pt x="478" y="783"/>
                  <a:pt x="478" y="784"/>
                </a:cubicBezTo>
                <a:cubicBezTo>
                  <a:pt x="478" y="783"/>
                  <a:pt x="478" y="783"/>
                  <a:pt x="478" y="782"/>
                </a:cubicBezTo>
                <a:cubicBezTo>
                  <a:pt x="478" y="782"/>
                  <a:pt x="478" y="782"/>
                  <a:pt x="478" y="782"/>
                </a:cubicBezTo>
                <a:close/>
                <a:moveTo>
                  <a:pt x="478" y="779"/>
                </a:moveTo>
                <a:cubicBezTo>
                  <a:pt x="478" y="779"/>
                  <a:pt x="478" y="779"/>
                  <a:pt x="478" y="779"/>
                </a:cubicBezTo>
                <a:cubicBezTo>
                  <a:pt x="478" y="779"/>
                  <a:pt x="478" y="779"/>
                  <a:pt x="479" y="779"/>
                </a:cubicBezTo>
                <a:cubicBezTo>
                  <a:pt x="478" y="779"/>
                  <a:pt x="478" y="779"/>
                  <a:pt x="478" y="779"/>
                </a:cubicBezTo>
                <a:cubicBezTo>
                  <a:pt x="478" y="779"/>
                  <a:pt x="478" y="779"/>
                  <a:pt x="478" y="779"/>
                </a:cubicBezTo>
                <a:close/>
                <a:moveTo>
                  <a:pt x="480" y="779"/>
                </a:moveTo>
                <a:cubicBezTo>
                  <a:pt x="481" y="778"/>
                  <a:pt x="481" y="778"/>
                  <a:pt x="482" y="778"/>
                </a:cubicBezTo>
                <a:cubicBezTo>
                  <a:pt x="483" y="780"/>
                  <a:pt x="483" y="782"/>
                  <a:pt x="483" y="784"/>
                </a:cubicBezTo>
                <a:cubicBezTo>
                  <a:pt x="483" y="784"/>
                  <a:pt x="483" y="784"/>
                  <a:pt x="483" y="784"/>
                </a:cubicBezTo>
                <a:cubicBezTo>
                  <a:pt x="483" y="784"/>
                  <a:pt x="482" y="783"/>
                  <a:pt x="482" y="783"/>
                </a:cubicBezTo>
                <a:cubicBezTo>
                  <a:pt x="481" y="782"/>
                  <a:pt x="480" y="781"/>
                  <a:pt x="479" y="780"/>
                </a:cubicBezTo>
                <a:cubicBezTo>
                  <a:pt x="479" y="779"/>
                  <a:pt x="479" y="779"/>
                  <a:pt x="480" y="779"/>
                </a:cubicBezTo>
                <a:close/>
                <a:moveTo>
                  <a:pt x="481" y="777"/>
                </a:moveTo>
                <a:cubicBezTo>
                  <a:pt x="481" y="777"/>
                  <a:pt x="481" y="776"/>
                  <a:pt x="482" y="776"/>
                </a:cubicBezTo>
                <a:cubicBezTo>
                  <a:pt x="482" y="776"/>
                  <a:pt x="482" y="777"/>
                  <a:pt x="482" y="777"/>
                </a:cubicBezTo>
                <a:cubicBezTo>
                  <a:pt x="482" y="777"/>
                  <a:pt x="481" y="777"/>
                  <a:pt x="481" y="777"/>
                </a:cubicBezTo>
                <a:close/>
                <a:moveTo>
                  <a:pt x="483" y="777"/>
                </a:moveTo>
                <a:cubicBezTo>
                  <a:pt x="483" y="777"/>
                  <a:pt x="483" y="777"/>
                  <a:pt x="483" y="777"/>
                </a:cubicBezTo>
                <a:cubicBezTo>
                  <a:pt x="483" y="777"/>
                  <a:pt x="483" y="777"/>
                  <a:pt x="483" y="777"/>
                </a:cubicBezTo>
                <a:cubicBezTo>
                  <a:pt x="483" y="777"/>
                  <a:pt x="483" y="777"/>
                  <a:pt x="483" y="777"/>
                </a:cubicBezTo>
                <a:close/>
                <a:moveTo>
                  <a:pt x="482" y="769"/>
                </a:moveTo>
                <a:cubicBezTo>
                  <a:pt x="482" y="769"/>
                  <a:pt x="482" y="769"/>
                  <a:pt x="482" y="768"/>
                </a:cubicBezTo>
                <a:cubicBezTo>
                  <a:pt x="482" y="768"/>
                  <a:pt x="482" y="768"/>
                  <a:pt x="482" y="767"/>
                </a:cubicBezTo>
                <a:cubicBezTo>
                  <a:pt x="482" y="768"/>
                  <a:pt x="483" y="770"/>
                  <a:pt x="483" y="771"/>
                </a:cubicBezTo>
                <a:cubicBezTo>
                  <a:pt x="483" y="770"/>
                  <a:pt x="482" y="770"/>
                  <a:pt x="482" y="769"/>
                </a:cubicBezTo>
                <a:close/>
                <a:moveTo>
                  <a:pt x="480" y="762"/>
                </a:moveTo>
                <a:cubicBezTo>
                  <a:pt x="480" y="761"/>
                  <a:pt x="480" y="761"/>
                  <a:pt x="480" y="760"/>
                </a:cubicBezTo>
                <a:cubicBezTo>
                  <a:pt x="480" y="761"/>
                  <a:pt x="480" y="761"/>
                  <a:pt x="481" y="762"/>
                </a:cubicBezTo>
                <a:cubicBezTo>
                  <a:pt x="480" y="762"/>
                  <a:pt x="480" y="762"/>
                  <a:pt x="480" y="762"/>
                </a:cubicBezTo>
                <a:close/>
                <a:moveTo>
                  <a:pt x="477" y="755"/>
                </a:moveTo>
                <a:cubicBezTo>
                  <a:pt x="478" y="756"/>
                  <a:pt x="478" y="758"/>
                  <a:pt x="478" y="759"/>
                </a:cubicBezTo>
                <a:cubicBezTo>
                  <a:pt x="478" y="760"/>
                  <a:pt x="477" y="761"/>
                  <a:pt x="476" y="761"/>
                </a:cubicBezTo>
                <a:cubicBezTo>
                  <a:pt x="476" y="761"/>
                  <a:pt x="476" y="761"/>
                  <a:pt x="476" y="761"/>
                </a:cubicBezTo>
                <a:cubicBezTo>
                  <a:pt x="477" y="761"/>
                  <a:pt x="477" y="760"/>
                  <a:pt x="476" y="760"/>
                </a:cubicBezTo>
                <a:cubicBezTo>
                  <a:pt x="476" y="760"/>
                  <a:pt x="475" y="760"/>
                  <a:pt x="475" y="760"/>
                </a:cubicBezTo>
                <a:cubicBezTo>
                  <a:pt x="474" y="758"/>
                  <a:pt x="474" y="757"/>
                  <a:pt x="474" y="755"/>
                </a:cubicBezTo>
                <a:cubicBezTo>
                  <a:pt x="475" y="755"/>
                  <a:pt x="476" y="755"/>
                  <a:pt x="477" y="755"/>
                </a:cubicBezTo>
                <a:cubicBezTo>
                  <a:pt x="477" y="755"/>
                  <a:pt x="477" y="755"/>
                  <a:pt x="477" y="755"/>
                </a:cubicBezTo>
                <a:close/>
                <a:moveTo>
                  <a:pt x="473" y="753"/>
                </a:moveTo>
                <a:cubicBezTo>
                  <a:pt x="473" y="753"/>
                  <a:pt x="473" y="753"/>
                  <a:pt x="473" y="753"/>
                </a:cubicBezTo>
                <a:cubicBezTo>
                  <a:pt x="474" y="753"/>
                  <a:pt x="474" y="753"/>
                  <a:pt x="475" y="753"/>
                </a:cubicBezTo>
                <a:cubicBezTo>
                  <a:pt x="474" y="753"/>
                  <a:pt x="474" y="753"/>
                  <a:pt x="473" y="753"/>
                </a:cubicBezTo>
                <a:close/>
                <a:moveTo>
                  <a:pt x="473" y="753"/>
                </a:moveTo>
                <a:cubicBezTo>
                  <a:pt x="472" y="753"/>
                  <a:pt x="472" y="753"/>
                  <a:pt x="471" y="753"/>
                </a:cubicBezTo>
                <a:cubicBezTo>
                  <a:pt x="471" y="753"/>
                  <a:pt x="471" y="753"/>
                  <a:pt x="472" y="752"/>
                </a:cubicBezTo>
                <a:cubicBezTo>
                  <a:pt x="472" y="753"/>
                  <a:pt x="473" y="753"/>
                  <a:pt x="473" y="753"/>
                </a:cubicBezTo>
                <a:cubicBezTo>
                  <a:pt x="473" y="753"/>
                  <a:pt x="473" y="753"/>
                  <a:pt x="473" y="753"/>
                </a:cubicBezTo>
                <a:close/>
                <a:moveTo>
                  <a:pt x="472" y="752"/>
                </a:moveTo>
                <a:cubicBezTo>
                  <a:pt x="473" y="752"/>
                  <a:pt x="473" y="751"/>
                  <a:pt x="473" y="751"/>
                </a:cubicBezTo>
                <a:cubicBezTo>
                  <a:pt x="473" y="751"/>
                  <a:pt x="473" y="752"/>
                  <a:pt x="473" y="752"/>
                </a:cubicBezTo>
                <a:cubicBezTo>
                  <a:pt x="473" y="752"/>
                  <a:pt x="473" y="752"/>
                  <a:pt x="472" y="752"/>
                </a:cubicBezTo>
                <a:close/>
                <a:moveTo>
                  <a:pt x="471" y="751"/>
                </a:moveTo>
                <a:cubicBezTo>
                  <a:pt x="471" y="751"/>
                  <a:pt x="470" y="751"/>
                  <a:pt x="470" y="751"/>
                </a:cubicBezTo>
                <a:cubicBezTo>
                  <a:pt x="470" y="751"/>
                  <a:pt x="470" y="751"/>
                  <a:pt x="470" y="750"/>
                </a:cubicBezTo>
                <a:cubicBezTo>
                  <a:pt x="471" y="750"/>
                  <a:pt x="472" y="750"/>
                  <a:pt x="473" y="750"/>
                </a:cubicBezTo>
                <a:cubicBezTo>
                  <a:pt x="472" y="751"/>
                  <a:pt x="472" y="751"/>
                  <a:pt x="471" y="751"/>
                </a:cubicBezTo>
                <a:close/>
                <a:moveTo>
                  <a:pt x="468" y="749"/>
                </a:moveTo>
                <a:cubicBezTo>
                  <a:pt x="468" y="749"/>
                  <a:pt x="468" y="748"/>
                  <a:pt x="467" y="747"/>
                </a:cubicBezTo>
                <a:cubicBezTo>
                  <a:pt x="467" y="746"/>
                  <a:pt x="468" y="746"/>
                  <a:pt x="468" y="746"/>
                </a:cubicBezTo>
                <a:cubicBezTo>
                  <a:pt x="468" y="747"/>
                  <a:pt x="468" y="748"/>
                  <a:pt x="469" y="749"/>
                </a:cubicBezTo>
                <a:cubicBezTo>
                  <a:pt x="469" y="749"/>
                  <a:pt x="469" y="749"/>
                  <a:pt x="468" y="749"/>
                </a:cubicBezTo>
                <a:close/>
                <a:moveTo>
                  <a:pt x="467" y="746"/>
                </a:moveTo>
                <a:cubicBezTo>
                  <a:pt x="467" y="746"/>
                  <a:pt x="467" y="746"/>
                  <a:pt x="467" y="746"/>
                </a:cubicBezTo>
                <a:cubicBezTo>
                  <a:pt x="467" y="746"/>
                  <a:pt x="467" y="746"/>
                  <a:pt x="467" y="746"/>
                </a:cubicBezTo>
                <a:cubicBezTo>
                  <a:pt x="467" y="746"/>
                  <a:pt x="467" y="746"/>
                  <a:pt x="467" y="746"/>
                </a:cubicBezTo>
                <a:close/>
                <a:moveTo>
                  <a:pt x="466" y="745"/>
                </a:moveTo>
                <a:cubicBezTo>
                  <a:pt x="466" y="745"/>
                  <a:pt x="466" y="745"/>
                  <a:pt x="466" y="745"/>
                </a:cubicBezTo>
                <a:cubicBezTo>
                  <a:pt x="466" y="745"/>
                  <a:pt x="466" y="745"/>
                  <a:pt x="466" y="745"/>
                </a:cubicBezTo>
                <a:cubicBezTo>
                  <a:pt x="466" y="745"/>
                  <a:pt x="466" y="745"/>
                  <a:pt x="466" y="745"/>
                </a:cubicBezTo>
                <a:close/>
                <a:moveTo>
                  <a:pt x="465" y="745"/>
                </a:moveTo>
                <a:cubicBezTo>
                  <a:pt x="465" y="745"/>
                  <a:pt x="465" y="745"/>
                  <a:pt x="465" y="745"/>
                </a:cubicBezTo>
                <a:cubicBezTo>
                  <a:pt x="465" y="745"/>
                  <a:pt x="465" y="745"/>
                  <a:pt x="465" y="745"/>
                </a:cubicBezTo>
                <a:cubicBezTo>
                  <a:pt x="465" y="745"/>
                  <a:pt x="465" y="745"/>
                  <a:pt x="465" y="745"/>
                </a:cubicBezTo>
                <a:cubicBezTo>
                  <a:pt x="465" y="745"/>
                  <a:pt x="465" y="745"/>
                  <a:pt x="465" y="745"/>
                </a:cubicBezTo>
                <a:close/>
                <a:moveTo>
                  <a:pt x="437" y="742"/>
                </a:moveTo>
                <a:cubicBezTo>
                  <a:pt x="438" y="741"/>
                  <a:pt x="439" y="740"/>
                  <a:pt x="440" y="739"/>
                </a:cubicBezTo>
                <a:cubicBezTo>
                  <a:pt x="441" y="740"/>
                  <a:pt x="441" y="741"/>
                  <a:pt x="442" y="742"/>
                </a:cubicBezTo>
                <a:cubicBezTo>
                  <a:pt x="440" y="742"/>
                  <a:pt x="439" y="742"/>
                  <a:pt x="437" y="742"/>
                </a:cubicBezTo>
                <a:close/>
                <a:moveTo>
                  <a:pt x="429" y="741"/>
                </a:moveTo>
                <a:cubicBezTo>
                  <a:pt x="429" y="739"/>
                  <a:pt x="428" y="738"/>
                  <a:pt x="427" y="737"/>
                </a:cubicBezTo>
                <a:cubicBezTo>
                  <a:pt x="429" y="737"/>
                  <a:pt x="431" y="737"/>
                  <a:pt x="432" y="736"/>
                </a:cubicBezTo>
                <a:cubicBezTo>
                  <a:pt x="431" y="738"/>
                  <a:pt x="430" y="739"/>
                  <a:pt x="429" y="741"/>
                </a:cubicBezTo>
                <a:close/>
                <a:moveTo>
                  <a:pt x="428" y="741"/>
                </a:moveTo>
                <a:cubicBezTo>
                  <a:pt x="428" y="742"/>
                  <a:pt x="428" y="742"/>
                  <a:pt x="428" y="742"/>
                </a:cubicBezTo>
                <a:cubicBezTo>
                  <a:pt x="425" y="742"/>
                  <a:pt x="423" y="742"/>
                  <a:pt x="421" y="742"/>
                </a:cubicBezTo>
                <a:cubicBezTo>
                  <a:pt x="421" y="742"/>
                  <a:pt x="420" y="742"/>
                  <a:pt x="420" y="742"/>
                </a:cubicBezTo>
                <a:cubicBezTo>
                  <a:pt x="420" y="741"/>
                  <a:pt x="419" y="740"/>
                  <a:pt x="419" y="739"/>
                </a:cubicBezTo>
                <a:cubicBezTo>
                  <a:pt x="419" y="739"/>
                  <a:pt x="419" y="738"/>
                  <a:pt x="419" y="738"/>
                </a:cubicBezTo>
                <a:cubicBezTo>
                  <a:pt x="420" y="738"/>
                  <a:pt x="421" y="738"/>
                  <a:pt x="422" y="738"/>
                </a:cubicBezTo>
                <a:cubicBezTo>
                  <a:pt x="423" y="738"/>
                  <a:pt x="425" y="737"/>
                  <a:pt x="426" y="737"/>
                </a:cubicBezTo>
                <a:cubicBezTo>
                  <a:pt x="427" y="739"/>
                  <a:pt x="428" y="740"/>
                  <a:pt x="428" y="741"/>
                </a:cubicBezTo>
                <a:close/>
                <a:moveTo>
                  <a:pt x="417" y="739"/>
                </a:moveTo>
                <a:cubicBezTo>
                  <a:pt x="416" y="740"/>
                  <a:pt x="415" y="741"/>
                  <a:pt x="414" y="742"/>
                </a:cubicBezTo>
                <a:cubicBezTo>
                  <a:pt x="413" y="742"/>
                  <a:pt x="413" y="742"/>
                  <a:pt x="413" y="742"/>
                </a:cubicBezTo>
                <a:cubicBezTo>
                  <a:pt x="413" y="741"/>
                  <a:pt x="412" y="740"/>
                  <a:pt x="412" y="739"/>
                </a:cubicBezTo>
                <a:cubicBezTo>
                  <a:pt x="414" y="739"/>
                  <a:pt x="415" y="739"/>
                  <a:pt x="417" y="738"/>
                </a:cubicBezTo>
                <a:cubicBezTo>
                  <a:pt x="417" y="739"/>
                  <a:pt x="417" y="739"/>
                  <a:pt x="417" y="739"/>
                </a:cubicBezTo>
                <a:close/>
                <a:moveTo>
                  <a:pt x="404" y="742"/>
                </a:moveTo>
                <a:cubicBezTo>
                  <a:pt x="403" y="742"/>
                  <a:pt x="402" y="742"/>
                  <a:pt x="401" y="742"/>
                </a:cubicBezTo>
                <a:cubicBezTo>
                  <a:pt x="401" y="742"/>
                  <a:pt x="400" y="741"/>
                  <a:pt x="400" y="741"/>
                </a:cubicBezTo>
                <a:cubicBezTo>
                  <a:pt x="402" y="741"/>
                  <a:pt x="404" y="741"/>
                  <a:pt x="406" y="740"/>
                </a:cubicBezTo>
                <a:cubicBezTo>
                  <a:pt x="405" y="741"/>
                  <a:pt x="404" y="741"/>
                  <a:pt x="404" y="742"/>
                </a:cubicBezTo>
                <a:close/>
                <a:moveTo>
                  <a:pt x="399" y="742"/>
                </a:moveTo>
                <a:cubicBezTo>
                  <a:pt x="399" y="742"/>
                  <a:pt x="398" y="742"/>
                  <a:pt x="398" y="742"/>
                </a:cubicBezTo>
                <a:cubicBezTo>
                  <a:pt x="398" y="742"/>
                  <a:pt x="399" y="741"/>
                  <a:pt x="399" y="741"/>
                </a:cubicBezTo>
                <a:cubicBezTo>
                  <a:pt x="399" y="741"/>
                  <a:pt x="399" y="742"/>
                  <a:pt x="399" y="742"/>
                </a:cubicBezTo>
                <a:close/>
                <a:moveTo>
                  <a:pt x="393" y="741"/>
                </a:moveTo>
                <a:cubicBezTo>
                  <a:pt x="392" y="741"/>
                  <a:pt x="392" y="741"/>
                  <a:pt x="391" y="741"/>
                </a:cubicBezTo>
                <a:cubicBezTo>
                  <a:pt x="393" y="740"/>
                  <a:pt x="394" y="738"/>
                  <a:pt x="396" y="737"/>
                </a:cubicBezTo>
                <a:cubicBezTo>
                  <a:pt x="397" y="738"/>
                  <a:pt x="398" y="739"/>
                  <a:pt x="399" y="740"/>
                </a:cubicBezTo>
                <a:cubicBezTo>
                  <a:pt x="397" y="741"/>
                  <a:pt x="395" y="741"/>
                  <a:pt x="393" y="741"/>
                </a:cubicBezTo>
                <a:close/>
                <a:moveTo>
                  <a:pt x="390" y="741"/>
                </a:moveTo>
                <a:cubicBezTo>
                  <a:pt x="390" y="741"/>
                  <a:pt x="390" y="741"/>
                  <a:pt x="390" y="741"/>
                </a:cubicBezTo>
                <a:cubicBezTo>
                  <a:pt x="389" y="740"/>
                  <a:pt x="388" y="738"/>
                  <a:pt x="387" y="737"/>
                </a:cubicBezTo>
                <a:cubicBezTo>
                  <a:pt x="390" y="737"/>
                  <a:pt x="392" y="737"/>
                  <a:pt x="395" y="737"/>
                </a:cubicBezTo>
                <a:cubicBezTo>
                  <a:pt x="393" y="738"/>
                  <a:pt x="391" y="740"/>
                  <a:pt x="390" y="741"/>
                </a:cubicBezTo>
                <a:close/>
                <a:moveTo>
                  <a:pt x="386" y="735"/>
                </a:moveTo>
                <a:cubicBezTo>
                  <a:pt x="387" y="734"/>
                  <a:pt x="388" y="734"/>
                  <a:pt x="389" y="733"/>
                </a:cubicBezTo>
                <a:cubicBezTo>
                  <a:pt x="388" y="734"/>
                  <a:pt x="387" y="735"/>
                  <a:pt x="386" y="735"/>
                </a:cubicBezTo>
                <a:cubicBezTo>
                  <a:pt x="386" y="735"/>
                  <a:pt x="386" y="735"/>
                  <a:pt x="386" y="735"/>
                </a:cubicBezTo>
                <a:close/>
                <a:moveTo>
                  <a:pt x="384" y="732"/>
                </a:moveTo>
                <a:cubicBezTo>
                  <a:pt x="384" y="732"/>
                  <a:pt x="384" y="732"/>
                  <a:pt x="384" y="732"/>
                </a:cubicBezTo>
                <a:cubicBezTo>
                  <a:pt x="386" y="732"/>
                  <a:pt x="387" y="732"/>
                  <a:pt x="389" y="732"/>
                </a:cubicBezTo>
                <a:cubicBezTo>
                  <a:pt x="388" y="733"/>
                  <a:pt x="387" y="733"/>
                  <a:pt x="385" y="734"/>
                </a:cubicBezTo>
                <a:cubicBezTo>
                  <a:pt x="385" y="734"/>
                  <a:pt x="385" y="733"/>
                  <a:pt x="384" y="732"/>
                </a:cubicBezTo>
                <a:close/>
                <a:moveTo>
                  <a:pt x="374" y="746"/>
                </a:moveTo>
                <a:cubicBezTo>
                  <a:pt x="374" y="746"/>
                  <a:pt x="374" y="746"/>
                  <a:pt x="374" y="746"/>
                </a:cubicBezTo>
                <a:cubicBezTo>
                  <a:pt x="374" y="746"/>
                  <a:pt x="374" y="746"/>
                  <a:pt x="374" y="746"/>
                </a:cubicBezTo>
                <a:cubicBezTo>
                  <a:pt x="374" y="746"/>
                  <a:pt x="374" y="746"/>
                  <a:pt x="374" y="746"/>
                </a:cubicBezTo>
                <a:close/>
                <a:moveTo>
                  <a:pt x="372" y="748"/>
                </a:moveTo>
                <a:cubicBezTo>
                  <a:pt x="371" y="749"/>
                  <a:pt x="370" y="749"/>
                  <a:pt x="369" y="750"/>
                </a:cubicBezTo>
                <a:cubicBezTo>
                  <a:pt x="369" y="751"/>
                  <a:pt x="368" y="751"/>
                  <a:pt x="367" y="752"/>
                </a:cubicBezTo>
                <a:cubicBezTo>
                  <a:pt x="367" y="752"/>
                  <a:pt x="367" y="752"/>
                  <a:pt x="367" y="752"/>
                </a:cubicBezTo>
                <a:cubicBezTo>
                  <a:pt x="368" y="751"/>
                  <a:pt x="368" y="750"/>
                  <a:pt x="368" y="748"/>
                </a:cubicBezTo>
                <a:cubicBezTo>
                  <a:pt x="370" y="748"/>
                  <a:pt x="371" y="748"/>
                  <a:pt x="372" y="748"/>
                </a:cubicBezTo>
                <a:close/>
                <a:moveTo>
                  <a:pt x="362" y="764"/>
                </a:moveTo>
                <a:cubicBezTo>
                  <a:pt x="361" y="763"/>
                  <a:pt x="361" y="762"/>
                  <a:pt x="360" y="761"/>
                </a:cubicBezTo>
                <a:cubicBezTo>
                  <a:pt x="361" y="760"/>
                  <a:pt x="362" y="759"/>
                  <a:pt x="363" y="758"/>
                </a:cubicBezTo>
                <a:cubicBezTo>
                  <a:pt x="363" y="758"/>
                  <a:pt x="363" y="758"/>
                  <a:pt x="364" y="757"/>
                </a:cubicBezTo>
                <a:cubicBezTo>
                  <a:pt x="363" y="759"/>
                  <a:pt x="362" y="762"/>
                  <a:pt x="362" y="764"/>
                </a:cubicBezTo>
                <a:close/>
                <a:moveTo>
                  <a:pt x="354" y="775"/>
                </a:moveTo>
                <a:cubicBezTo>
                  <a:pt x="355" y="776"/>
                  <a:pt x="356" y="776"/>
                  <a:pt x="357" y="776"/>
                </a:cubicBezTo>
                <a:cubicBezTo>
                  <a:pt x="356" y="776"/>
                  <a:pt x="356" y="777"/>
                  <a:pt x="355" y="777"/>
                </a:cubicBezTo>
                <a:cubicBezTo>
                  <a:pt x="355" y="777"/>
                  <a:pt x="355" y="777"/>
                  <a:pt x="355" y="777"/>
                </a:cubicBezTo>
                <a:cubicBezTo>
                  <a:pt x="354" y="777"/>
                  <a:pt x="353" y="777"/>
                  <a:pt x="352" y="777"/>
                </a:cubicBezTo>
                <a:cubicBezTo>
                  <a:pt x="352" y="777"/>
                  <a:pt x="353" y="776"/>
                  <a:pt x="353" y="775"/>
                </a:cubicBezTo>
                <a:cubicBezTo>
                  <a:pt x="353" y="775"/>
                  <a:pt x="353" y="775"/>
                  <a:pt x="354" y="775"/>
                </a:cubicBezTo>
                <a:close/>
                <a:moveTo>
                  <a:pt x="354" y="778"/>
                </a:moveTo>
                <a:cubicBezTo>
                  <a:pt x="353" y="779"/>
                  <a:pt x="352" y="779"/>
                  <a:pt x="352" y="780"/>
                </a:cubicBezTo>
                <a:cubicBezTo>
                  <a:pt x="352" y="779"/>
                  <a:pt x="352" y="779"/>
                  <a:pt x="352" y="778"/>
                </a:cubicBezTo>
                <a:cubicBezTo>
                  <a:pt x="353" y="778"/>
                  <a:pt x="353" y="778"/>
                  <a:pt x="354" y="778"/>
                </a:cubicBezTo>
                <a:close/>
                <a:moveTo>
                  <a:pt x="354" y="788"/>
                </a:moveTo>
                <a:cubicBezTo>
                  <a:pt x="353" y="790"/>
                  <a:pt x="353" y="793"/>
                  <a:pt x="352" y="796"/>
                </a:cubicBezTo>
                <a:cubicBezTo>
                  <a:pt x="351" y="795"/>
                  <a:pt x="350" y="793"/>
                  <a:pt x="349" y="791"/>
                </a:cubicBezTo>
                <a:cubicBezTo>
                  <a:pt x="349" y="791"/>
                  <a:pt x="349" y="791"/>
                  <a:pt x="349" y="791"/>
                </a:cubicBezTo>
                <a:cubicBezTo>
                  <a:pt x="350" y="788"/>
                  <a:pt x="350" y="785"/>
                  <a:pt x="351" y="782"/>
                </a:cubicBezTo>
                <a:cubicBezTo>
                  <a:pt x="352" y="784"/>
                  <a:pt x="353" y="786"/>
                  <a:pt x="354" y="788"/>
                </a:cubicBezTo>
                <a:close/>
                <a:moveTo>
                  <a:pt x="351" y="797"/>
                </a:moveTo>
                <a:cubicBezTo>
                  <a:pt x="350" y="798"/>
                  <a:pt x="348" y="799"/>
                  <a:pt x="347" y="800"/>
                </a:cubicBezTo>
                <a:cubicBezTo>
                  <a:pt x="347" y="800"/>
                  <a:pt x="347" y="800"/>
                  <a:pt x="346" y="800"/>
                </a:cubicBezTo>
                <a:cubicBezTo>
                  <a:pt x="347" y="797"/>
                  <a:pt x="348" y="795"/>
                  <a:pt x="349" y="793"/>
                </a:cubicBezTo>
                <a:cubicBezTo>
                  <a:pt x="349" y="794"/>
                  <a:pt x="350" y="795"/>
                  <a:pt x="351" y="797"/>
                </a:cubicBezTo>
                <a:close/>
                <a:moveTo>
                  <a:pt x="346" y="802"/>
                </a:moveTo>
                <a:cubicBezTo>
                  <a:pt x="347" y="803"/>
                  <a:pt x="348" y="805"/>
                  <a:pt x="348" y="806"/>
                </a:cubicBezTo>
                <a:cubicBezTo>
                  <a:pt x="347" y="810"/>
                  <a:pt x="346" y="815"/>
                  <a:pt x="344" y="819"/>
                </a:cubicBezTo>
                <a:cubicBezTo>
                  <a:pt x="343" y="818"/>
                  <a:pt x="343" y="817"/>
                  <a:pt x="342" y="815"/>
                </a:cubicBezTo>
                <a:cubicBezTo>
                  <a:pt x="343" y="811"/>
                  <a:pt x="344" y="807"/>
                  <a:pt x="346" y="803"/>
                </a:cubicBezTo>
                <a:cubicBezTo>
                  <a:pt x="346" y="803"/>
                  <a:pt x="346" y="802"/>
                  <a:pt x="346" y="802"/>
                </a:cubicBezTo>
                <a:close/>
                <a:moveTo>
                  <a:pt x="352" y="813"/>
                </a:moveTo>
                <a:cubicBezTo>
                  <a:pt x="352" y="813"/>
                  <a:pt x="352" y="814"/>
                  <a:pt x="353" y="815"/>
                </a:cubicBezTo>
                <a:cubicBezTo>
                  <a:pt x="352" y="815"/>
                  <a:pt x="352" y="815"/>
                  <a:pt x="351" y="816"/>
                </a:cubicBezTo>
                <a:cubicBezTo>
                  <a:pt x="351" y="815"/>
                  <a:pt x="351" y="814"/>
                  <a:pt x="352" y="813"/>
                </a:cubicBezTo>
                <a:close/>
                <a:moveTo>
                  <a:pt x="352" y="811"/>
                </a:moveTo>
                <a:cubicBezTo>
                  <a:pt x="353" y="808"/>
                  <a:pt x="353" y="805"/>
                  <a:pt x="354" y="802"/>
                </a:cubicBezTo>
                <a:cubicBezTo>
                  <a:pt x="355" y="805"/>
                  <a:pt x="356" y="808"/>
                  <a:pt x="357" y="810"/>
                </a:cubicBezTo>
                <a:cubicBezTo>
                  <a:pt x="356" y="812"/>
                  <a:pt x="355" y="813"/>
                  <a:pt x="353" y="814"/>
                </a:cubicBezTo>
                <a:cubicBezTo>
                  <a:pt x="353" y="813"/>
                  <a:pt x="352" y="812"/>
                  <a:pt x="352" y="811"/>
                </a:cubicBezTo>
                <a:close/>
                <a:moveTo>
                  <a:pt x="359" y="792"/>
                </a:moveTo>
                <a:cubicBezTo>
                  <a:pt x="360" y="791"/>
                  <a:pt x="362" y="790"/>
                  <a:pt x="363" y="789"/>
                </a:cubicBezTo>
                <a:cubicBezTo>
                  <a:pt x="363" y="791"/>
                  <a:pt x="362" y="794"/>
                  <a:pt x="361" y="796"/>
                </a:cubicBezTo>
                <a:cubicBezTo>
                  <a:pt x="361" y="795"/>
                  <a:pt x="360" y="794"/>
                  <a:pt x="359" y="792"/>
                </a:cubicBezTo>
                <a:close/>
                <a:moveTo>
                  <a:pt x="361" y="778"/>
                </a:moveTo>
                <a:cubicBezTo>
                  <a:pt x="361" y="778"/>
                  <a:pt x="362" y="778"/>
                  <a:pt x="362" y="778"/>
                </a:cubicBezTo>
                <a:cubicBezTo>
                  <a:pt x="363" y="778"/>
                  <a:pt x="364" y="778"/>
                  <a:pt x="365" y="778"/>
                </a:cubicBezTo>
                <a:cubicBezTo>
                  <a:pt x="365" y="780"/>
                  <a:pt x="365" y="782"/>
                  <a:pt x="364" y="784"/>
                </a:cubicBezTo>
                <a:cubicBezTo>
                  <a:pt x="363" y="782"/>
                  <a:pt x="362" y="780"/>
                  <a:pt x="361" y="778"/>
                </a:cubicBezTo>
                <a:close/>
                <a:moveTo>
                  <a:pt x="361" y="777"/>
                </a:moveTo>
                <a:cubicBezTo>
                  <a:pt x="360" y="777"/>
                  <a:pt x="360" y="777"/>
                  <a:pt x="360" y="776"/>
                </a:cubicBezTo>
                <a:cubicBezTo>
                  <a:pt x="362" y="776"/>
                  <a:pt x="364" y="776"/>
                  <a:pt x="366" y="777"/>
                </a:cubicBezTo>
                <a:cubicBezTo>
                  <a:pt x="366" y="777"/>
                  <a:pt x="366" y="777"/>
                  <a:pt x="366" y="777"/>
                </a:cubicBezTo>
                <a:cubicBezTo>
                  <a:pt x="364" y="777"/>
                  <a:pt x="362" y="777"/>
                  <a:pt x="361" y="777"/>
                </a:cubicBezTo>
                <a:close/>
                <a:moveTo>
                  <a:pt x="367" y="777"/>
                </a:moveTo>
                <a:cubicBezTo>
                  <a:pt x="367" y="777"/>
                  <a:pt x="367" y="777"/>
                  <a:pt x="367" y="777"/>
                </a:cubicBezTo>
                <a:cubicBezTo>
                  <a:pt x="367" y="777"/>
                  <a:pt x="367" y="777"/>
                  <a:pt x="367" y="777"/>
                </a:cubicBezTo>
                <a:cubicBezTo>
                  <a:pt x="367" y="777"/>
                  <a:pt x="367" y="777"/>
                  <a:pt x="368" y="777"/>
                </a:cubicBezTo>
                <a:cubicBezTo>
                  <a:pt x="367" y="777"/>
                  <a:pt x="367" y="777"/>
                  <a:pt x="367" y="777"/>
                </a:cubicBezTo>
                <a:cubicBezTo>
                  <a:pt x="367" y="777"/>
                  <a:pt x="367" y="777"/>
                  <a:pt x="367" y="777"/>
                </a:cubicBezTo>
                <a:close/>
                <a:moveTo>
                  <a:pt x="368" y="777"/>
                </a:moveTo>
                <a:cubicBezTo>
                  <a:pt x="368" y="777"/>
                  <a:pt x="368" y="777"/>
                  <a:pt x="368" y="777"/>
                </a:cubicBezTo>
                <a:cubicBezTo>
                  <a:pt x="368" y="777"/>
                  <a:pt x="368" y="777"/>
                  <a:pt x="368" y="777"/>
                </a:cubicBezTo>
                <a:cubicBezTo>
                  <a:pt x="368" y="777"/>
                  <a:pt x="368" y="777"/>
                  <a:pt x="368" y="777"/>
                </a:cubicBezTo>
                <a:cubicBezTo>
                  <a:pt x="368" y="777"/>
                  <a:pt x="368" y="777"/>
                  <a:pt x="368" y="777"/>
                </a:cubicBezTo>
                <a:close/>
                <a:moveTo>
                  <a:pt x="369" y="777"/>
                </a:moveTo>
                <a:cubicBezTo>
                  <a:pt x="369" y="777"/>
                  <a:pt x="369" y="777"/>
                  <a:pt x="369" y="777"/>
                </a:cubicBezTo>
                <a:cubicBezTo>
                  <a:pt x="369" y="777"/>
                  <a:pt x="369" y="777"/>
                  <a:pt x="369" y="777"/>
                </a:cubicBezTo>
                <a:cubicBezTo>
                  <a:pt x="369" y="777"/>
                  <a:pt x="369" y="777"/>
                  <a:pt x="369" y="777"/>
                </a:cubicBezTo>
                <a:close/>
                <a:moveTo>
                  <a:pt x="369" y="776"/>
                </a:moveTo>
                <a:cubicBezTo>
                  <a:pt x="370" y="776"/>
                  <a:pt x="370" y="776"/>
                  <a:pt x="370" y="775"/>
                </a:cubicBezTo>
                <a:cubicBezTo>
                  <a:pt x="371" y="775"/>
                  <a:pt x="372" y="775"/>
                  <a:pt x="373" y="775"/>
                </a:cubicBezTo>
                <a:cubicBezTo>
                  <a:pt x="373" y="775"/>
                  <a:pt x="373" y="775"/>
                  <a:pt x="373" y="775"/>
                </a:cubicBezTo>
                <a:cubicBezTo>
                  <a:pt x="373" y="776"/>
                  <a:pt x="373" y="776"/>
                  <a:pt x="373" y="776"/>
                </a:cubicBezTo>
                <a:cubicBezTo>
                  <a:pt x="372" y="776"/>
                  <a:pt x="372" y="776"/>
                  <a:pt x="372" y="776"/>
                </a:cubicBezTo>
                <a:cubicBezTo>
                  <a:pt x="371" y="776"/>
                  <a:pt x="370" y="776"/>
                  <a:pt x="369" y="776"/>
                </a:cubicBezTo>
                <a:close/>
                <a:moveTo>
                  <a:pt x="425" y="767"/>
                </a:moveTo>
                <a:cubicBezTo>
                  <a:pt x="424" y="768"/>
                  <a:pt x="424" y="768"/>
                  <a:pt x="424" y="769"/>
                </a:cubicBezTo>
                <a:cubicBezTo>
                  <a:pt x="424" y="768"/>
                  <a:pt x="424" y="767"/>
                  <a:pt x="425" y="767"/>
                </a:cubicBezTo>
                <a:cubicBezTo>
                  <a:pt x="425" y="767"/>
                  <a:pt x="425" y="767"/>
                  <a:pt x="425" y="767"/>
                </a:cubicBezTo>
                <a:close/>
                <a:moveTo>
                  <a:pt x="425" y="768"/>
                </a:moveTo>
                <a:cubicBezTo>
                  <a:pt x="426" y="769"/>
                  <a:pt x="427" y="770"/>
                  <a:pt x="427" y="771"/>
                </a:cubicBezTo>
                <a:cubicBezTo>
                  <a:pt x="426" y="771"/>
                  <a:pt x="424" y="771"/>
                  <a:pt x="422" y="771"/>
                </a:cubicBezTo>
                <a:cubicBezTo>
                  <a:pt x="423" y="770"/>
                  <a:pt x="424" y="769"/>
                  <a:pt x="425" y="768"/>
                </a:cubicBezTo>
                <a:close/>
                <a:moveTo>
                  <a:pt x="428" y="771"/>
                </a:moveTo>
                <a:cubicBezTo>
                  <a:pt x="428" y="771"/>
                  <a:pt x="428" y="771"/>
                  <a:pt x="428" y="771"/>
                </a:cubicBezTo>
                <a:cubicBezTo>
                  <a:pt x="428" y="770"/>
                  <a:pt x="427" y="768"/>
                  <a:pt x="426" y="767"/>
                </a:cubicBezTo>
                <a:cubicBezTo>
                  <a:pt x="427" y="767"/>
                  <a:pt x="427" y="766"/>
                  <a:pt x="427" y="766"/>
                </a:cubicBezTo>
                <a:cubicBezTo>
                  <a:pt x="430" y="766"/>
                  <a:pt x="433" y="766"/>
                  <a:pt x="437" y="765"/>
                </a:cubicBezTo>
                <a:cubicBezTo>
                  <a:pt x="437" y="766"/>
                  <a:pt x="438" y="766"/>
                  <a:pt x="438" y="767"/>
                </a:cubicBezTo>
                <a:cubicBezTo>
                  <a:pt x="437" y="768"/>
                  <a:pt x="436" y="769"/>
                  <a:pt x="435" y="770"/>
                </a:cubicBezTo>
                <a:cubicBezTo>
                  <a:pt x="435" y="770"/>
                  <a:pt x="435" y="771"/>
                  <a:pt x="435" y="771"/>
                </a:cubicBezTo>
                <a:cubicBezTo>
                  <a:pt x="433" y="771"/>
                  <a:pt x="431" y="771"/>
                  <a:pt x="428" y="771"/>
                </a:cubicBezTo>
                <a:close/>
                <a:moveTo>
                  <a:pt x="436" y="771"/>
                </a:moveTo>
                <a:cubicBezTo>
                  <a:pt x="437" y="770"/>
                  <a:pt x="438" y="769"/>
                  <a:pt x="439" y="768"/>
                </a:cubicBezTo>
                <a:cubicBezTo>
                  <a:pt x="440" y="768"/>
                  <a:pt x="440" y="769"/>
                  <a:pt x="441" y="769"/>
                </a:cubicBezTo>
                <a:cubicBezTo>
                  <a:pt x="441" y="769"/>
                  <a:pt x="442" y="769"/>
                  <a:pt x="441" y="768"/>
                </a:cubicBezTo>
                <a:cubicBezTo>
                  <a:pt x="441" y="768"/>
                  <a:pt x="440" y="767"/>
                  <a:pt x="440" y="767"/>
                </a:cubicBezTo>
                <a:cubicBezTo>
                  <a:pt x="440" y="766"/>
                  <a:pt x="441" y="766"/>
                  <a:pt x="441" y="765"/>
                </a:cubicBezTo>
                <a:cubicBezTo>
                  <a:pt x="442" y="765"/>
                  <a:pt x="443" y="765"/>
                  <a:pt x="443" y="765"/>
                </a:cubicBezTo>
                <a:cubicBezTo>
                  <a:pt x="444" y="766"/>
                  <a:pt x="445" y="767"/>
                  <a:pt x="446" y="768"/>
                </a:cubicBezTo>
                <a:cubicBezTo>
                  <a:pt x="445" y="769"/>
                  <a:pt x="445" y="769"/>
                  <a:pt x="445" y="770"/>
                </a:cubicBezTo>
                <a:cubicBezTo>
                  <a:pt x="445" y="769"/>
                  <a:pt x="444" y="769"/>
                  <a:pt x="444" y="769"/>
                </a:cubicBezTo>
                <a:cubicBezTo>
                  <a:pt x="444" y="770"/>
                  <a:pt x="444" y="770"/>
                  <a:pt x="444" y="770"/>
                </a:cubicBezTo>
                <a:cubicBezTo>
                  <a:pt x="441" y="771"/>
                  <a:pt x="438" y="771"/>
                  <a:pt x="436" y="771"/>
                </a:cubicBezTo>
                <a:cubicBezTo>
                  <a:pt x="436" y="771"/>
                  <a:pt x="436" y="771"/>
                  <a:pt x="436" y="771"/>
                </a:cubicBezTo>
                <a:close/>
                <a:moveTo>
                  <a:pt x="447" y="769"/>
                </a:moveTo>
                <a:cubicBezTo>
                  <a:pt x="447" y="770"/>
                  <a:pt x="448" y="770"/>
                  <a:pt x="448" y="770"/>
                </a:cubicBezTo>
                <a:cubicBezTo>
                  <a:pt x="447" y="770"/>
                  <a:pt x="447" y="770"/>
                  <a:pt x="446" y="770"/>
                </a:cubicBezTo>
                <a:cubicBezTo>
                  <a:pt x="446" y="770"/>
                  <a:pt x="447" y="770"/>
                  <a:pt x="447" y="769"/>
                </a:cubicBezTo>
                <a:close/>
                <a:moveTo>
                  <a:pt x="454" y="764"/>
                </a:moveTo>
                <a:cubicBezTo>
                  <a:pt x="456" y="764"/>
                  <a:pt x="459" y="764"/>
                  <a:pt x="461" y="763"/>
                </a:cubicBezTo>
                <a:cubicBezTo>
                  <a:pt x="462" y="763"/>
                  <a:pt x="463" y="764"/>
                  <a:pt x="463" y="764"/>
                </a:cubicBezTo>
                <a:cubicBezTo>
                  <a:pt x="464" y="766"/>
                  <a:pt x="464" y="768"/>
                  <a:pt x="465" y="770"/>
                </a:cubicBezTo>
                <a:cubicBezTo>
                  <a:pt x="462" y="770"/>
                  <a:pt x="460" y="770"/>
                  <a:pt x="458" y="770"/>
                </a:cubicBezTo>
                <a:cubicBezTo>
                  <a:pt x="457" y="768"/>
                  <a:pt x="455" y="766"/>
                  <a:pt x="454" y="764"/>
                </a:cubicBezTo>
                <a:close/>
                <a:moveTo>
                  <a:pt x="463" y="771"/>
                </a:moveTo>
                <a:cubicBezTo>
                  <a:pt x="462" y="771"/>
                  <a:pt x="461" y="772"/>
                  <a:pt x="459" y="772"/>
                </a:cubicBezTo>
                <a:cubicBezTo>
                  <a:pt x="459" y="772"/>
                  <a:pt x="459" y="771"/>
                  <a:pt x="459" y="771"/>
                </a:cubicBezTo>
                <a:cubicBezTo>
                  <a:pt x="460" y="771"/>
                  <a:pt x="462" y="771"/>
                  <a:pt x="463" y="771"/>
                </a:cubicBezTo>
                <a:close/>
                <a:moveTo>
                  <a:pt x="470" y="772"/>
                </a:moveTo>
                <a:cubicBezTo>
                  <a:pt x="470" y="772"/>
                  <a:pt x="470" y="772"/>
                  <a:pt x="471" y="772"/>
                </a:cubicBezTo>
                <a:cubicBezTo>
                  <a:pt x="471" y="772"/>
                  <a:pt x="471" y="772"/>
                  <a:pt x="471" y="772"/>
                </a:cubicBezTo>
                <a:cubicBezTo>
                  <a:pt x="470" y="772"/>
                  <a:pt x="470" y="772"/>
                  <a:pt x="470" y="773"/>
                </a:cubicBezTo>
                <a:cubicBezTo>
                  <a:pt x="470" y="773"/>
                  <a:pt x="470" y="772"/>
                  <a:pt x="470" y="772"/>
                </a:cubicBezTo>
                <a:close/>
                <a:moveTo>
                  <a:pt x="476" y="779"/>
                </a:moveTo>
                <a:cubicBezTo>
                  <a:pt x="476" y="779"/>
                  <a:pt x="476" y="779"/>
                  <a:pt x="476" y="779"/>
                </a:cubicBezTo>
                <a:cubicBezTo>
                  <a:pt x="476" y="780"/>
                  <a:pt x="476" y="781"/>
                  <a:pt x="477" y="782"/>
                </a:cubicBezTo>
                <a:cubicBezTo>
                  <a:pt x="476" y="782"/>
                  <a:pt x="476" y="783"/>
                  <a:pt x="476" y="783"/>
                </a:cubicBezTo>
                <a:cubicBezTo>
                  <a:pt x="475" y="782"/>
                  <a:pt x="475" y="781"/>
                  <a:pt x="475" y="779"/>
                </a:cubicBezTo>
                <a:cubicBezTo>
                  <a:pt x="475" y="779"/>
                  <a:pt x="475" y="779"/>
                  <a:pt x="476" y="779"/>
                </a:cubicBezTo>
                <a:close/>
                <a:moveTo>
                  <a:pt x="477" y="783"/>
                </a:moveTo>
                <a:cubicBezTo>
                  <a:pt x="478" y="786"/>
                  <a:pt x="479" y="788"/>
                  <a:pt x="479" y="791"/>
                </a:cubicBezTo>
                <a:cubicBezTo>
                  <a:pt x="479" y="791"/>
                  <a:pt x="479" y="792"/>
                  <a:pt x="479" y="792"/>
                </a:cubicBezTo>
                <a:cubicBezTo>
                  <a:pt x="480" y="792"/>
                  <a:pt x="480" y="793"/>
                  <a:pt x="480" y="793"/>
                </a:cubicBezTo>
                <a:cubicBezTo>
                  <a:pt x="479" y="792"/>
                  <a:pt x="478" y="792"/>
                  <a:pt x="478" y="791"/>
                </a:cubicBezTo>
                <a:cubicBezTo>
                  <a:pt x="477" y="789"/>
                  <a:pt x="477" y="787"/>
                  <a:pt x="476" y="785"/>
                </a:cubicBezTo>
                <a:cubicBezTo>
                  <a:pt x="476" y="785"/>
                  <a:pt x="477" y="784"/>
                  <a:pt x="477" y="783"/>
                </a:cubicBezTo>
                <a:close/>
                <a:moveTo>
                  <a:pt x="481" y="796"/>
                </a:moveTo>
                <a:cubicBezTo>
                  <a:pt x="481" y="796"/>
                  <a:pt x="481" y="796"/>
                  <a:pt x="481" y="796"/>
                </a:cubicBezTo>
                <a:cubicBezTo>
                  <a:pt x="481" y="796"/>
                  <a:pt x="481" y="796"/>
                  <a:pt x="481" y="796"/>
                </a:cubicBezTo>
                <a:cubicBezTo>
                  <a:pt x="480" y="795"/>
                  <a:pt x="480" y="795"/>
                  <a:pt x="480" y="795"/>
                </a:cubicBezTo>
                <a:cubicBezTo>
                  <a:pt x="481" y="795"/>
                  <a:pt x="481" y="796"/>
                  <a:pt x="481" y="796"/>
                </a:cubicBezTo>
                <a:close/>
                <a:moveTo>
                  <a:pt x="476" y="790"/>
                </a:moveTo>
                <a:cubicBezTo>
                  <a:pt x="476" y="790"/>
                  <a:pt x="476" y="791"/>
                  <a:pt x="476" y="791"/>
                </a:cubicBezTo>
                <a:cubicBezTo>
                  <a:pt x="474" y="789"/>
                  <a:pt x="473" y="787"/>
                  <a:pt x="471" y="785"/>
                </a:cubicBezTo>
                <a:cubicBezTo>
                  <a:pt x="471" y="785"/>
                  <a:pt x="471" y="785"/>
                  <a:pt x="471" y="785"/>
                </a:cubicBezTo>
                <a:cubicBezTo>
                  <a:pt x="473" y="787"/>
                  <a:pt x="474" y="789"/>
                  <a:pt x="476" y="790"/>
                </a:cubicBezTo>
                <a:close/>
                <a:moveTo>
                  <a:pt x="478" y="792"/>
                </a:moveTo>
                <a:cubicBezTo>
                  <a:pt x="479" y="793"/>
                  <a:pt x="479" y="794"/>
                  <a:pt x="480" y="795"/>
                </a:cubicBezTo>
                <a:cubicBezTo>
                  <a:pt x="480" y="795"/>
                  <a:pt x="480" y="795"/>
                  <a:pt x="480" y="795"/>
                </a:cubicBezTo>
                <a:cubicBezTo>
                  <a:pt x="479" y="794"/>
                  <a:pt x="479" y="793"/>
                  <a:pt x="478" y="793"/>
                </a:cubicBezTo>
                <a:cubicBezTo>
                  <a:pt x="478" y="793"/>
                  <a:pt x="478" y="793"/>
                  <a:pt x="478" y="792"/>
                </a:cubicBezTo>
                <a:close/>
                <a:moveTo>
                  <a:pt x="480" y="797"/>
                </a:moveTo>
                <a:cubicBezTo>
                  <a:pt x="481" y="798"/>
                  <a:pt x="481" y="799"/>
                  <a:pt x="481" y="800"/>
                </a:cubicBezTo>
                <a:cubicBezTo>
                  <a:pt x="480" y="800"/>
                  <a:pt x="480" y="799"/>
                  <a:pt x="479" y="799"/>
                </a:cubicBezTo>
                <a:cubicBezTo>
                  <a:pt x="479" y="797"/>
                  <a:pt x="479" y="796"/>
                  <a:pt x="478" y="794"/>
                </a:cubicBezTo>
                <a:cubicBezTo>
                  <a:pt x="479" y="795"/>
                  <a:pt x="480" y="796"/>
                  <a:pt x="480" y="797"/>
                </a:cubicBezTo>
                <a:close/>
                <a:moveTo>
                  <a:pt x="481" y="802"/>
                </a:moveTo>
                <a:cubicBezTo>
                  <a:pt x="481" y="802"/>
                  <a:pt x="481" y="802"/>
                  <a:pt x="481" y="802"/>
                </a:cubicBezTo>
                <a:cubicBezTo>
                  <a:pt x="481" y="803"/>
                  <a:pt x="480" y="804"/>
                  <a:pt x="480" y="805"/>
                </a:cubicBezTo>
                <a:cubicBezTo>
                  <a:pt x="480" y="805"/>
                  <a:pt x="480" y="804"/>
                  <a:pt x="480" y="804"/>
                </a:cubicBezTo>
                <a:cubicBezTo>
                  <a:pt x="480" y="803"/>
                  <a:pt x="479" y="801"/>
                  <a:pt x="479" y="800"/>
                </a:cubicBezTo>
                <a:cubicBezTo>
                  <a:pt x="480" y="801"/>
                  <a:pt x="481" y="801"/>
                  <a:pt x="481" y="802"/>
                </a:cubicBezTo>
                <a:close/>
                <a:moveTo>
                  <a:pt x="482" y="801"/>
                </a:moveTo>
                <a:cubicBezTo>
                  <a:pt x="482" y="801"/>
                  <a:pt x="482" y="801"/>
                  <a:pt x="481" y="801"/>
                </a:cubicBezTo>
                <a:cubicBezTo>
                  <a:pt x="481" y="799"/>
                  <a:pt x="481" y="798"/>
                  <a:pt x="481" y="797"/>
                </a:cubicBezTo>
                <a:cubicBezTo>
                  <a:pt x="481" y="797"/>
                  <a:pt x="481" y="798"/>
                  <a:pt x="481" y="798"/>
                </a:cubicBezTo>
                <a:cubicBezTo>
                  <a:pt x="482" y="799"/>
                  <a:pt x="482" y="800"/>
                  <a:pt x="482" y="801"/>
                </a:cubicBezTo>
                <a:cubicBezTo>
                  <a:pt x="482" y="801"/>
                  <a:pt x="482" y="801"/>
                  <a:pt x="482" y="801"/>
                </a:cubicBezTo>
                <a:close/>
                <a:moveTo>
                  <a:pt x="482" y="799"/>
                </a:moveTo>
                <a:cubicBezTo>
                  <a:pt x="483" y="799"/>
                  <a:pt x="483" y="799"/>
                  <a:pt x="483" y="800"/>
                </a:cubicBezTo>
                <a:cubicBezTo>
                  <a:pt x="483" y="800"/>
                  <a:pt x="483" y="800"/>
                  <a:pt x="483" y="800"/>
                </a:cubicBezTo>
                <a:cubicBezTo>
                  <a:pt x="483" y="800"/>
                  <a:pt x="482" y="799"/>
                  <a:pt x="482" y="799"/>
                </a:cubicBezTo>
                <a:close/>
                <a:moveTo>
                  <a:pt x="482" y="797"/>
                </a:moveTo>
                <a:cubicBezTo>
                  <a:pt x="482" y="797"/>
                  <a:pt x="482" y="797"/>
                  <a:pt x="482" y="797"/>
                </a:cubicBezTo>
                <a:cubicBezTo>
                  <a:pt x="482" y="797"/>
                  <a:pt x="483" y="798"/>
                  <a:pt x="483" y="799"/>
                </a:cubicBezTo>
                <a:cubicBezTo>
                  <a:pt x="483" y="799"/>
                  <a:pt x="483" y="799"/>
                  <a:pt x="483" y="799"/>
                </a:cubicBezTo>
                <a:cubicBezTo>
                  <a:pt x="483" y="798"/>
                  <a:pt x="482" y="798"/>
                  <a:pt x="482" y="797"/>
                </a:cubicBezTo>
                <a:close/>
                <a:moveTo>
                  <a:pt x="481" y="795"/>
                </a:moveTo>
                <a:cubicBezTo>
                  <a:pt x="481" y="794"/>
                  <a:pt x="481" y="794"/>
                  <a:pt x="481" y="793"/>
                </a:cubicBezTo>
                <a:cubicBezTo>
                  <a:pt x="480" y="791"/>
                  <a:pt x="480" y="790"/>
                  <a:pt x="479" y="788"/>
                </a:cubicBezTo>
                <a:cubicBezTo>
                  <a:pt x="479" y="786"/>
                  <a:pt x="479" y="785"/>
                  <a:pt x="478" y="783"/>
                </a:cubicBezTo>
                <a:cubicBezTo>
                  <a:pt x="479" y="784"/>
                  <a:pt x="479" y="785"/>
                  <a:pt x="480" y="786"/>
                </a:cubicBezTo>
                <a:cubicBezTo>
                  <a:pt x="480" y="786"/>
                  <a:pt x="481" y="786"/>
                  <a:pt x="481" y="785"/>
                </a:cubicBezTo>
                <a:cubicBezTo>
                  <a:pt x="480" y="784"/>
                  <a:pt x="479" y="782"/>
                  <a:pt x="478" y="781"/>
                </a:cubicBezTo>
                <a:cubicBezTo>
                  <a:pt x="478" y="781"/>
                  <a:pt x="478" y="781"/>
                  <a:pt x="478" y="780"/>
                </a:cubicBezTo>
                <a:cubicBezTo>
                  <a:pt x="480" y="782"/>
                  <a:pt x="482" y="784"/>
                  <a:pt x="484" y="786"/>
                </a:cubicBezTo>
                <a:cubicBezTo>
                  <a:pt x="484" y="788"/>
                  <a:pt x="484" y="789"/>
                  <a:pt x="485" y="790"/>
                </a:cubicBezTo>
                <a:cubicBezTo>
                  <a:pt x="483" y="792"/>
                  <a:pt x="482" y="794"/>
                  <a:pt x="482" y="796"/>
                </a:cubicBezTo>
                <a:cubicBezTo>
                  <a:pt x="482" y="795"/>
                  <a:pt x="481" y="795"/>
                  <a:pt x="481" y="795"/>
                </a:cubicBezTo>
                <a:close/>
                <a:moveTo>
                  <a:pt x="485" y="788"/>
                </a:moveTo>
                <a:cubicBezTo>
                  <a:pt x="485" y="788"/>
                  <a:pt x="486" y="788"/>
                  <a:pt x="486" y="789"/>
                </a:cubicBezTo>
                <a:cubicBezTo>
                  <a:pt x="486" y="789"/>
                  <a:pt x="486" y="789"/>
                  <a:pt x="485" y="789"/>
                </a:cubicBezTo>
                <a:cubicBezTo>
                  <a:pt x="485" y="789"/>
                  <a:pt x="485" y="788"/>
                  <a:pt x="485" y="788"/>
                </a:cubicBezTo>
                <a:close/>
                <a:moveTo>
                  <a:pt x="485" y="777"/>
                </a:moveTo>
                <a:cubicBezTo>
                  <a:pt x="485" y="777"/>
                  <a:pt x="485" y="777"/>
                  <a:pt x="485" y="777"/>
                </a:cubicBezTo>
                <a:cubicBezTo>
                  <a:pt x="484" y="777"/>
                  <a:pt x="484" y="777"/>
                  <a:pt x="484" y="776"/>
                </a:cubicBezTo>
                <a:cubicBezTo>
                  <a:pt x="484" y="777"/>
                  <a:pt x="484" y="777"/>
                  <a:pt x="485" y="777"/>
                </a:cubicBezTo>
                <a:cubicBezTo>
                  <a:pt x="485" y="777"/>
                  <a:pt x="485" y="777"/>
                  <a:pt x="485" y="777"/>
                </a:cubicBezTo>
                <a:close/>
                <a:moveTo>
                  <a:pt x="485" y="774"/>
                </a:moveTo>
                <a:cubicBezTo>
                  <a:pt x="485" y="774"/>
                  <a:pt x="485" y="774"/>
                  <a:pt x="485" y="774"/>
                </a:cubicBezTo>
                <a:cubicBezTo>
                  <a:pt x="485" y="774"/>
                  <a:pt x="486" y="774"/>
                  <a:pt x="486" y="775"/>
                </a:cubicBezTo>
                <a:cubicBezTo>
                  <a:pt x="486" y="775"/>
                  <a:pt x="485" y="775"/>
                  <a:pt x="485" y="775"/>
                </a:cubicBezTo>
                <a:cubicBezTo>
                  <a:pt x="485" y="774"/>
                  <a:pt x="485" y="774"/>
                  <a:pt x="485" y="774"/>
                </a:cubicBezTo>
                <a:close/>
                <a:moveTo>
                  <a:pt x="489" y="765"/>
                </a:moveTo>
                <a:cubicBezTo>
                  <a:pt x="489" y="765"/>
                  <a:pt x="489" y="765"/>
                  <a:pt x="489" y="765"/>
                </a:cubicBezTo>
                <a:cubicBezTo>
                  <a:pt x="489" y="765"/>
                  <a:pt x="489" y="765"/>
                  <a:pt x="489" y="765"/>
                </a:cubicBezTo>
                <a:cubicBezTo>
                  <a:pt x="489" y="765"/>
                  <a:pt x="489" y="765"/>
                  <a:pt x="489" y="765"/>
                </a:cubicBezTo>
                <a:close/>
                <a:moveTo>
                  <a:pt x="489" y="764"/>
                </a:moveTo>
                <a:cubicBezTo>
                  <a:pt x="489" y="764"/>
                  <a:pt x="488" y="764"/>
                  <a:pt x="488" y="765"/>
                </a:cubicBezTo>
                <a:cubicBezTo>
                  <a:pt x="488" y="765"/>
                  <a:pt x="488" y="766"/>
                  <a:pt x="487" y="767"/>
                </a:cubicBezTo>
                <a:cubicBezTo>
                  <a:pt x="487" y="769"/>
                  <a:pt x="486" y="770"/>
                  <a:pt x="485" y="771"/>
                </a:cubicBezTo>
                <a:cubicBezTo>
                  <a:pt x="485" y="771"/>
                  <a:pt x="484" y="771"/>
                  <a:pt x="484" y="771"/>
                </a:cubicBezTo>
                <a:cubicBezTo>
                  <a:pt x="483" y="769"/>
                  <a:pt x="483" y="768"/>
                  <a:pt x="483" y="766"/>
                </a:cubicBezTo>
                <a:cubicBezTo>
                  <a:pt x="483" y="765"/>
                  <a:pt x="484" y="764"/>
                  <a:pt x="485" y="763"/>
                </a:cubicBezTo>
                <a:cubicBezTo>
                  <a:pt x="486" y="764"/>
                  <a:pt x="487" y="764"/>
                  <a:pt x="489" y="764"/>
                </a:cubicBezTo>
                <a:cubicBezTo>
                  <a:pt x="489" y="764"/>
                  <a:pt x="489" y="764"/>
                  <a:pt x="489" y="764"/>
                </a:cubicBezTo>
                <a:close/>
                <a:moveTo>
                  <a:pt x="485" y="763"/>
                </a:moveTo>
                <a:cubicBezTo>
                  <a:pt x="486" y="761"/>
                  <a:pt x="487" y="760"/>
                  <a:pt x="487" y="759"/>
                </a:cubicBezTo>
                <a:cubicBezTo>
                  <a:pt x="487" y="759"/>
                  <a:pt x="488" y="759"/>
                  <a:pt x="488" y="759"/>
                </a:cubicBezTo>
                <a:cubicBezTo>
                  <a:pt x="488" y="760"/>
                  <a:pt x="488" y="762"/>
                  <a:pt x="489" y="763"/>
                </a:cubicBezTo>
                <a:cubicBezTo>
                  <a:pt x="487" y="763"/>
                  <a:pt x="486" y="763"/>
                  <a:pt x="485" y="763"/>
                </a:cubicBezTo>
                <a:close/>
                <a:moveTo>
                  <a:pt x="482" y="755"/>
                </a:moveTo>
                <a:cubicBezTo>
                  <a:pt x="481" y="756"/>
                  <a:pt x="481" y="756"/>
                  <a:pt x="480" y="757"/>
                </a:cubicBezTo>
                <a:cubicBezTo>
                  <a:pt x="480" y="756"/>
                  <a:pt x="480" y="756"/>
                  <a:pt x="480" y="755"/>
                </a:cubicBezTo>
                <a:cubicBezTo>
                  <a:pt x="480" y="755"/>
                  <a:pt x="481" y="755"/>
                  <a:pt x="482" y="755"/>
                </a:cubicBezTo>
                <a:close/>
                <a:moveTo>
                  <a:pt x="473" y="752"/>
                </a:moveTo>
                <a:cubicBezTo>
                  <a:pt x="473" y="752"/>
                  <a:pt x="473" y="751"/>
                  <a:pt x="473" y="751"/>
                </a:cubicBezTo>
                <a:cubicBezTo>
                  <a:pt x="473" y="751"/>
                  <a:pt x="474" y="750"/>
                  <a:pt x="474" y="750"/>
                </a:cubicBezTo>
                <a:cubicBezTo>
                  <a:pt x="475" y="750"/>
                  <a:pt x="476" y="750"/>
                  <a:pt x="476" y="750"/>
                </a:cubicBezTo>
                <a:cubicBezTo>
                  <a:pt x="477" y="751"/>
                  <a:pt x="477" y="752"/>
                  <a:pt x="477" y="753"/>
                </a:cubicBezTo>
                <a:cubicBezTo>
                  <a:pt x="476" y="752"/>
                  <a:pt x="474" y="752"/>
                  <a:pt x="473" y="752"/>
                </a:cubicBezTo>
                <a:close/>
                <a:moveTo>
                  <a:pt x="475" y="749"/>
                </a:moveTo>
                <a:cubicBezTo>
                  <a:pt x="475" y="749"/>
                  <a:pt x="476" y="748"/>
                  <a:pt x="476" y="748"/>
                </a:cubicBezTo>
                <a:cubicBezTo>
                  <a:pt x="476" y="748"/>
                  <a:pt x="476" y="749"/>
                  <a:pt x="476" y="749"/>
                </a:cubicBezTo>
                <a:cubicBezTo>
                  <a:pt x="476" y="749"/>
                  <a:pt x="476" y="749"/>
                  <a:pt x="475" y="749"/>
                </a:cubicBezTo>
                <a:close/>
                <a:moveTo>
                  <a:pt x="472" y="749"/>
                </a:moveTo>
                <a:cubicBezTo>
                  <a:pt x="472" y="749"/>
                  <a:pt x="471" y="749"/>
                  <a:pt x="470" y="749"/>
                </a:cubicBezTo>
                <a:cubicBezTo>
                  <a:pt x="469" y="748"/>
                  <a:pt x="469" y="747"/>
                  <a:pt x="469" y="746"/>
                </a:cubicBezTo>
                <a:cubicBezTo>
                  <a:pt x="470" y="746"/>
                  <a:pt x="471" y="746"/>
                  <a:pt x="472" y="746"/>
                </a:cubicBezTo>
                <a:cubicBezTo>
                  <a:pt x="472" y="747"/>
                  <a:pt x="472" y="748"/>
                  <a:pt x="472" y="749"/>
                </a:cubicBezTo>
                <a:close/>
                <a:moveTo>
                  <a:pt x="436" y="735"/>
                </a:moveTo>
                <a:cubicBezTo>
                  <a:pt x="436" y="735"/>
                  <a:pt x="435" y="735"/>
                  <a:pt x="435" y="735"/>
                </a:cubicBezTo>
                <a:cubicBezTo>
                  <a:pt x="435" y="735"/>
                  <a:pt x="435" y="735"/>
                  <a:pt x="435" y="735"/>
                </a:cubicBezTo>
                <a:cubicBezTo>
                  <a:pt x="435" y="735"/>
                  <a:pt x="436" y="735"/>
                  <a:pt x="436" y="735"/>
                </a:cubicBezTo>
                <a:close/>
                <a:moveTo>
                  <a:pt x="436" y="733"/>
                </a:moveTo>
                <a:cubicBezTo>
                  <a:pt x="436" y="733"/>
                  <a:pt x="436" y="733"/>
                  <a:pt x="437" y="733"/>
                </a:cubicBezTo>
                <a:cubicBezTo>
                  <a:pt x="437" y="733"/>
                  <a:pt x="437" y="733"/>
                  <a:pt x="437" y="733"/>
                </a:cubicBezTo>
                <a:cubicBezTo>
                  <a:pt x="437" y="733"/>
                  <a:pt x="436" y="733"/>
                  <a:pt x="436" y="733"/>
                </a:cubicBezTo>
                <a:close/>
                <a:moveTo>
                  <a:pt x="434" y="735"/>
                </a:moveTo>
                <a:cubicBezTo>
                  <a:pt x="431" y="735"/>
                  <a:pt x="429" y="735"/>
                  <a:pt x="427" y="736"/>
                </a:cubicBezTo>
                <a:cubicBezTo>
                  <a:pt x="427" y="735"/>
                  <a:pt x="427" y="735"/>
                  <a:pt x="427" y="735"/>
                </a:cubicBezTo>
                <a:cubicBezTo>
                  <a:pt x="429" y="735"/>
                  <a:pt x="431" y="735"/>
                  <a:pt x="434" y="735"/>
                </a:cubicBezTo>
                <a:cubicBezTo>
                  <a:pt x="434" y="735"/>
                  <a:pt x="434" y="735"/>
                  <a:pt x="434" y="735"/>
                </a:cubicBezTo>
                <a:close/>
                <a:moveTo>
                  <a:pt x="419" y="737"/>
                </a:moveTo>
                <a:cubicBezTo>
                  <a:pt x="419" y="737"/>
                  <a:pt x="418" y="737"/>
                  <a:pt x="418" y="737"/>
                </a:cubicBezTo>
                <a:cubicBezTo>
                  <a:pt x="418" y="737"/>
                  <a:pt x="417" y="736"/>
                  <a:pt x="417" y="736"/>
                </a:cubicBezTo>
                <a:cubicBezTo>
                  <a:pt x="418" y="736"/>
                  <a:pt x="420" y="735"/>
                  <a:pt x="421" y="735"/>
                </a:cubicBezTo>
                <a:cubicBezTo>
                  <a:pt x="420" y="736"/>
                  <a:pt x="420" y="736"/>
                  <a:pt x="419" y="737"/>
                </a:cubicBezTo>
                <a:close/>
                <a:moveTo>
                  <a:pt x="410" y="737"/>
                </a:moveTo>
                <a:cubicBezTo>
                  <a:pt x="410" y="736"/>
                  <a:pt x="410" y="736"/>
                  <a:pt x="410" y="736"/>
                </a:cubicBezTo>
                <a:cubicBezTo>
                  <a:pt x="410" y="736"/>
                  <a:pt x="411" y="736"/>
                  <a:pt x="411" y="736"/>
                </a:cubicBezTo>
                <a:cubicBezTo>
                  <a:pt x="411" y="736"/>
                  <a:pt x="410" y="736"/>
                  <a:pt x="410" y="737"/>
                </a:cubicBezTo>
                <a:close/>
                <a:moveTo>
                  <a:pt x="409" y="737"/>
                </a:moveTo>
                <a:cubicBezTo>
                  <a:pt x="409" y="738"/>
                  <a:pt x="408" y="738"/>
                  <a:pt x="407" y="739"/>
                </a:cubicBezTo>
                <a:cubicBezTo>
                  <a:pt x="405" y="739"/>
                  <a:pt x="402" y="740"/>
                  <a:pt x="400" y="740"/>
                </a:cubicBezTo>
                <a:cubicBezTo>
                  <a:pt x="399" y="739"/>
                  <a:pt x="398" y="738"/>
                  <a:pt x="397" y="737"/>
                </a:cubicBezTo>
                <a:cubicBezTo>
                  <a:pt x="401" y="736"/>
                  <a:pt x="405" y="736"/>
                  <a:pt x="409" y="736"/>
                </a:cubicBezTo>
                <a:cubicBezTo>
                  <a:pt x="409" y="736"/>
                  <a:pt x="409" y="737"/>
                  <a:pt x="409" y="737"/>
                </a:cubicBezTo>
                <a:close/>
                <a:moveTo>
                  <a:pt x="398" y="735"/>
                </a:moveTo>
                <a:cubicBezTo>
                  <a:pt x="400" y="734"/>
                  <a:pt x="402" y="732"/>
                  <a:pt x="404" y="730"/>
                </a:cubicBezTo>
                <a:cubicBezTo>
                  <a:pt x="405" y="730"/>
                  <a:pt x="405" y="730"/>
                  <a:pt x="405" y="730"/>
                </a:cubicBezTo>
                <a:cubicBezTo>
                  <a:pt x="406" y="732"/>
                  <a:pt x="407" y="733"/>
                  <a:pt x="408" y="735"/>
                </a:cubicBezTo>
                <a:cubicBezTo>
                  <a:pt x="405" y="735"/>
                  <a:pt x="401" y="735"/>
                  <a:pt x="398" y="735"/>
                </a:cubicBezTo>
                <a:close/>
                <a:moveTo>
                  <a:pt x="388" y="736"/>
                </a:moveTo>
                <a:cubicBezTo>
                  <a:pt x="390" y="734"/>
                  <a:pt x="391" y="733"/>
                  <a:pt x="393" y="731"/>
                </a:cubicBezTo>
                <a:cubicBezTo>
                  <a:pt x="394" y="733"/>
                  <a:pt x="395" y="734"/>
                  <a:pt x="395" y="735"/>
                </a:cubicBezTo>
                <a:cubicBezTo>
                  <a:pt x="393" y="735"/>
                  <a:pt x="391" y="736"/>
                  <a:pt x="388" y="736"/>
                </a:cubicBezTo>
                <a:close/>
                <a:moveTo>
                  <a:pt x="390" y="732"/>
                </a:moveTo>
                <a:cubicBezTo>
                  <a:pt x="390" y="732"/>
                  <a:pt x="390" y="732"/>
                  <a:pt x="390" y="732"/>
                </a:cubicBezTo>
                <a:cubicBezTo>
                  <a:pt x="390" y="732"/>
                  <a:pt x="390" y="732"/>
                  <a:pt x="391" y="732"/>
                </a:cubicBezTo>
                <a:cubicBezTo>
                  <a:pt x="390" y="732"/>
                  <a:pt x="390" y="732"/>
                  <a:pt x="390" y="732"/>
                </a:cubicBezTo>
                <a:close/>
                <a:moveTo>
                  <a:pt x="379" y="733"/>
                </a:moveTo>
                <a:cubicBezTo>
                  <a:pt x="379" y="733"/>
                  <a:pt x="379" y="733"/>
                  <a:pt x="378" y="733"/>
                </a:cubicBezTo>
                <a:cubicBezTo>
                  <a:pt x="378" y="733"/>
                  <a:pt x="378" y="733"/>
                  <a:pt x="378" y="733"/>
                </a:cubicBezTo>
                <a:cubicBezTo>
                  <a:pt x="379" y="733"/>
                  <a:pt x="379" y="733"/>
                  <a:pt x="379" y="733"/>
                </a:cubicBezTo>
                <a:close/>
                <a:moveTo>
                  <a:pt x="379" y="734"/>
                </a:moveTo>
                <a:cubicBezTo>
                  <a:pt x="379" y="735"/>
                  <a:pt x="379" y="735"/>
                  <a:pt x="379" y="736"/>
                </a:cubicBezTo>
                <a:cubicBezTo>
                  <a:pt x="378" y="736"/>
                  <a:pt x="378" y="736"/>
                  <a:pt x="378" y="736"/>
                </a:cubicBezTo>
                <a:cubicBezTo>
                  <a:pt x="378" y="736"/>
                  <a:pt x="378" y="735"/>
                  <a:pt x="378" y="735"/>
                </a:cubicBezTo>
                <a:cubicBezTo>
                  <a:pt x="378" y="735"/>
                  <a:pt x="379" y="734"/>
                  <a:pt x="379" y="734"/>
                </a:cubicBezTo>
                <a:close/>
                <a:moveTo>
                  <a:pt x="378" y="739"/>
                </a:moveTo>
                <a:cubicBezTo>
                  <a:pt x="378" y="739"/>
                  <a:pt x="378" y="740"/>
                  <a:pt x="378" y="740"/>
                </a:cubicBezTo>
                <a:cubicBezTo>
                  <a:pt x="378" y="740"/>
                  <a:pt x="377" y="740"/>
                  <a:pt x="377" y="740"/>
                </a:cubicBezTo>
                <a:cubicBezTo>
                  <a:pt x="377" y="740"/>
                  <a:pt x="377" y="740"/>
                  <a:pt x="377" y="740"/>
                </a:cubicBezTo>
                <a:cubicBezTo>
                  <a:pt x="377" y="740"/>
                  <a:pt x="377" y="739"/>
                  <a:pt x="377" y="738"/>
                </a:cubicBezTo>
                <a:cubicBezTo>
                  <a:pt x="377" y="739"/>
                  <a:pt x="378" y="739"/>
                  <a:pt x="378" y="739"/>
                </a:cubicBezTo>
                <a:close/>
                <a:moveTo>
                  <a:pt x="376" y="745"/>
                </a:moveTo>
                <a:cubicBezTo>
                  <a:pt x="375" y="745"/>
                  <a:pt x="375" y="745"/>
                  <a:pt x="375" y="745"/>
                </a:cubicBezTo>
                <a:cubicBezTo>
                  <a:pt x="375" y="745"/>
                  <a:pt x="375" y="745"/>
                  <a:pt x="374" y="745"/>
                </a:cubicBezTo>
                <a:cubicBezTo>
                  <a:pt x="375" y="744"/>
                  <a:pt x="375" y="744"/>
                  <a:pt x="375" y="743"/>
                </a:cubicBezTo>
                <a:cubicBezTo>
                  <a:pt x="375" y="743"/>
                  <a:pt x="376" y="742"/>
                  <a:pt x="376" y="742"/>
                </a:cubicBezTo>
                <a:cubicBezTo>
                  <a:pt x="376" y="743"/>
                  <a:pt x="376" y="744"/>
                  <a:pt x="376" y="745"/>
                </a:cubicBezTo>
                <a:close/>
                <a:moveTo>
                  <a:pt x="373" y="745"/>
                </a:moveTo>
                <a:cubicBezTo>
                  <a:pt x="373" y="745"/>
                  <a:pt x="373" y="745"/>
                  <a:pt x="373" y="745"/>
                </a:cubicBezTo>
                <a:cubicBezTo>
                  <a:pt x="373" y="745"/>
                  <a:pt x="373" y="745"/>
                  <a:pt x="373" y="744"/>
                </a:cubicBezTo>
                <a:cubicBezTo>
                  <a:pt x="373" y="744"/>
                  <a:pt x="373" y="744"/>
                  <a:pt x="374" y="744"/>
                </a:cubicBezTo>
                <a:cubicBezTo>
                  <a:pt x="374" y="744"/>
                  <a:pt x="373" y="745"/>
                  <a:pt x="373" y="745"/>
                </a:cubicBezTo>
                <a:close/>
                <a:moveTo>
                  <a:pt x="369" y="745"/>
                </a:moveTo>
                <a:cubicBezTo>
                  <a:pt x="369" y="745"/>
                  <a:pt x="369" y="745"/>
                  <a:pt x="369" y="745"/>
                </a:cubicBezTo>
                <a:cubicBezTo>
                  <a:pt x="370" y="745"/>
                  <a:pt x="370" y="744"/>
                  <a:pt x="370" y="743"/>
                </a:cubicBezTo>
                <a:cubicBezTo>
                  <a:pt x="370" y="743"/>
                  <a:pt x="371" y="744"/>
                  <a:pt x="371" y="744"/>
                </a:cubicBezTo>
                <a:cubicBezTo>
                  <a:pt x="371" y="745"/>
                  <a:pt x="370" y="745"/>
                  <a:pt x="369" y="745"/>
                </a:cubicBezTo>
                <a:close/>
                <a:moveTo>
                  <a:pt x="368" y="748"/>
                </a:moveTo>
                <a:cubicBezTo>
                  <a:pt x="367" y="749"/>
                  <a:pt x="367" y="751"/>
                  <a:pt x="366" y="752"/>
                </a:cubicBezTo>
                <a:cubicBezTo>
                  <a:pt x="366" y="752"/>
                  <a:pt x="366" y="752"/>
                  <a:pt x="366" y="752"/>
                </a:cubicBezTo>
                <a:cubicBezTo>
                  <a:pt x="366" y="752"/>
                  <a:pt x="366" y="752"/>
                  <a:pt x="366" y="752"/>
                </a:cubicBezTo>
                <a:cubicBezTo>
                  <a:pt x="367" y="751"/>
                  <a:pt x="367" y="750"/>
                  <a:pt x="368" y="748"/>
                </a:cubicBezTo>
                <a:cubicBezTo>
                  <a:pt x="368" y="748"/>
                  <a:pt x="368" y="748"/>
                  <a:pt x="368" y="748"/>
                </a:cubicBezTo>
                <a:close/>
                <a:moveTo>
                  <a:pt x="366" y="753"/>
                </a:moveTo>
                <a:cubicBezTo>
                  <a:pt x="366" y="753"/>
                  <a:pt x="366" y="753"/>
                  <a:pt x="366" y="754"/>
                </a:cubicBezTo>
                <a:cubicBezTo>
                  <a:pt x="366" y="754"/>
                  <a:pt x="366" y="754"/>
                  <a:pt x="366" y="754"/>
                </a:cubicBezTo>
                <a:cubicBezTo>
                  <a:pt x="366" y="753"/>
                  <a:pt x="366" y="753"/>
                  <a:pt x="366" y="753"/>
                </a:cubicBezTo>
                <a:cubicBezTo>
                  <a:pt x="366" y="753"/>
                  <a:pt x="366" y="753"/>
                  <a:pt x="366" y="753"/>
                </a:cubicBezTo>
                <a:close/>
                <a:moveTo>
                  <a:pt x="364" y="755"/>
                </a:moveTo>
                <a:cubicBezTo>
                  <a:pt x="364" y="755"/>
                  <a:pt x="363" y="755"/>
                  <a:pt x="363" y="755"/>
                </a:cubicBezTo>
                <a:cubicBezTo>
                  <a:pt x="363" y="755"/>
                  <a:pt x="363" y="755"/>
                  <a:pt x="363" y="754"/>
                </a:cubicBezTo>
                <a:cubicBezTo>
                  <a:pt x="363" y="754"/>
                  <a:pt x="364" y="754"/>
                  <a:pt x="365" y="753"/>
                </a:cubicBezTo>
                <a:cubicBezTo>
                  <a:pt x="365" y="754"/>
                  <a:pt x="365" y="754"/>
                  <a:pt x="364" y="755"/>
                </a:cubicBezTo>
                <a:close/>
                <a:moveTo>
                  <a:pt x="361" y="765"/>
                </a:moveTo>
                <a:cubicBezTo>
                  <a:pt x="361" y="765"/>
                  <a:pt x="361" y="765"/>
                  <a:pt x="361" y="765"/>
                </a:cubicBezTo>
                <a:cubicBezTo>
                  <a:pt x="361" y="765"/>
                  <a:pt x="361" y="765"/>
                  <a:pt x="361" y="765"/>
                </a:cubicBezTo>
                <a:cubicBezTo>
                  <a:pt x="361" y="765"/>
                  <a:pt x="361" y="765"/>
                  <a:pt x="361" y="765"/>
                </a:cubicBezTo>
                <a:cubicBezTo>
                  <a:pt x="360" y="765"/>
                  <a:pt x="360" y="765"/>
                  <a:pt x="361" y="765"/>
                </a:cubicBezTo>
                <a:close/>
                <a:moveTo>
                  <a:pt x="358" y="774"/>
                </a:moveTo>
                <a:cubicBezTo>
                  <a:pt x="358" y="774"/>
                  <a:pt x="358" y="774"/>
                  <a:pt x="358" y="774"/>
                </a:cubicBezTo>
                <a:cubicBezTo>
                  <a:pt x="357" y="774"/>
                  <a:pt x="357" y="774"/>
                  <a:pt x="356" y="774"/>
                </a:cubicBezTo>
                <a:cubicBezTo>
                  <a:pt x="357" y="774"/>
                  <a:pt x="357" y="774"/>
                  <a:pt x="358" y="774"/>
                </a:cubicBezTo>
                <a:close/>
                <a:moveTo>
                  <a:pt x="351" y="780"/>
                </a:moveTo>
                <a:cubicBezTo>
                  <a:pt x="351" y="780"/>
                  <a:pt x="351" y="780"/>
                  <a:pt x="351" y="780"/>
                </a:cubicBezTo>
                <a:cubicBezTo>
                  <a:pt x="351" y="779"/>
                  <a:pt x="351" y="779"/>
                  <a:pt x="351" y="779"/>
                </a:cubicBezTo>
                <a:cubicBezTo>
                  <a:pt x="351" y="779"/>
                  <a:pt x="351" y="779"/>
                  <a:pt x="351" y="780"/>
                </a:cubicBezTo>
                <a:close/>
                <a:moveTo>
                  <a:pt x="350" y="781"/>
                </a:moveTo>
                <a:cubicBezTo>
                  <a:pt x="350" y="781"/>
                  <a:pt x="350" y="781"/>
                  <a:pt x="350" y="781"/>
                </a:cubicBezTo>
                <a:cubicBezTo>
                  <a:pt x="350" y="781"/>
                  <a:pt x="350" y="781"/>
                  <a:pt x="350" y="782"/>
                </a:cubicBezTo>
                <a:cubicBezTo>
                  <a:pt x="350" y="781"/>
                  <a:pt x="350" y="781"/>
                  <a:pt x="350" y="781"/>
                </a:cubicBezTo>
                <a:cubicBezTo>
                  <a:pt x="350" y="781"/>
                  <a:pt x="350" y="781"/>
                  <a:pt x="350" y="781"/>
                </a:cubicBezTo>
                <a:close/>
                <a:moveTo>
                  <a:pt x="350" y="783"/>
                </a:moveTo>
                <a:cubicBezTo>
                  <a:pt x="350" y="784"/>
                  <a:pt x="349" y="786"/>
                  <a:pt x="349" y="787"/>
                </a:cubicBezTo>
                <a:cubicBezTo>
                  <a:pt x="349" y="788"/>
                  <a:pt x="348" y="789"/>
                  <a:pt x="348" y="790"/>
                </a:cubicBezTo>
                <a:cubicBezTo>
                  <a:pt x="348" y="790"/>
                  <a:pt x="348" y="790"/>
                  <a:pt x="348" y="789"/>
                </a:cubicBezTo>
                <a:cubicBezTo>
                  <a:pt x="348" y="787"/>
                  <a:pt x="349" y="785"/>
                  <a:pt x="349" y="783"/>
                </a:cubicBezTo>
                <a:cubicBezTo>
                  <a:pt x="350" y="783"/>
                  <a:pt x="350" y="783"/>
                  <a:pt x="350" y="783"/>
                </a:cubicBezTo>
                <a:close/>
                <a:moveTo>
                  <a:pt x="348" y="791"/>
                </a:moveTo>
                <a:cubicBezTo>
                  <a:pt x="347" y="794"/>
                  <a:pt x="347" y="796"/>
                  <a:pt x="346" y="799"/>
                </a:cubicBezTo>
                <a:cubicBezTo>
                  <a:pt x="346" y="798"/>
                  <a:pt x="345" y="798"/>
                  <a:pt x="345" y="797"/>
                </a:cubicBezTo>
                <a:cubicBezTo>
                  <a:pt x="346" y="795"/>
                  <a:pt x="346" y="793"/>
                  <a:pt x="347" y="791"/>
                </a:cubicBezTo>
                <a:cubicBezTo>
                  <a:pt x="347" y="791"/>
                  <a:pt x="348" y="791"/>
                  <a:pt x="348" y="791"/>
                </a:cubicBezTo>
                <a:close/>
                <a:moveTo>
                  <a:pt x="345" y="800"/>
                </a:moveTo>
                <a:cubicBezTo>
                  <a:pt x="345" y="801"/>
                  <a:pt x="345" y="801"/>
                  <a:pt x="345" y="802"/>
                </a:cubicBezTo>
                <a:cubicBezTo>
                  <a:pt x="344" y="803"/>
                  <a:pt x="344" y="803"/>
                  <a:pt x="343" y="803"/>
                </a:cubicBezTo>
                <a:cubicBezTo>
                  <a:pt x="344" y="802"/>
                  <a:pt x="344" y="800"/>
                  <a:pt x="345" y="799"/>
                </a:cubicBezTo>
                <a:cubicBezTo>
                  <a:pt x="345" y="799"/>
                  <a:pt x="345" y="800"/>
                  <a:pt x="345" y="800"/>
                </a:cubicBezTo>
                <a:close/>
                <a:moveTo>
                  <a:pt x="344" y="804"/>
                </a:moveTo>
                <a:cubicBezTo>
                  <a:pt x="343" y="807"/>
                  <a:pt x="342" y="811"/>
                  <a:pt x="341" y="814"/>
                </a:cubicBezTo>
                <a:cubicBezTo>
                  <a:pt x="341" y="813"/>
                  <a:pt x="341" y="813"/>
                  <a:pt x="340" y="813"/>
                </a:cubicBezTo>
                <a:cubicBezTo>
                  <a:pt x="341" y="810"/>
                  <a:pt x="342" y="808"/>
                  <a:pt x="343" y="805"/>
                </a:cubicBezTo>
                <a:cubicBezTo>
                  <a:pt x="343" y="805"/>
                  <a:pt x="344" y="804"/>
                  <a:pt x="344" y="804"/>
                </a:cubicBezTo>
                <a:close/>
                <a:moveTo>
                  <a:pt x="341" y="815"/>
                </a:moveTo>
                <a:cubicBezTo>
                  <a:pt x="340" y="818"/>
                  <a:pt x="339" y="821"/>
                  <a:pt x="338" y="823"/>
                </a:cubicBezTo>
                <a:cubicBezTo>
                  <a:pt x="338" y="823"/>
                  <a:pt x="338" y="822"/>
                  <a:pt x="337" y="822"/>
                </a:cubicBezTo>
                <a:cubicBezTo>
                  <a:pt x="338" y="819"/>
                  <a:pt x="339" y="817"/>
                  <a:pt x="340" y="814"/>
                </a:cubicBezTo>
                <a:cubicBezTo>
                  <a:pt x="340" y="814"/>
                  <a:pt x="340" y="815"/>
                  <a:pt x="341" y="815"/>
                </a:cubicBezTo>
                <a:close/>
                <a:moveTo>
                  <a:pt x="337" y="821"/>
                </a:moveTo>
                <a:cubicBezTo>
                  <a:pt x="337" y="820"/>
                  <a:pt x="337" y="820"/>
                  <a:pt x="336" y="820"/>
                </a:cubicBezTo>
                <a:cubicBezTo>
                  <a:pt x="337" y="817"/>
                  <a:pt x="338" y="814"/>
                  <a:pt x="339" y="812"/>
                </a:cubicBezTo>
                <a:cubicBezTo>
                  <a:pt x="339" y="812"/>
                  <a:pt x="339" y="812"/>
                  <a:pt x="339" y="813"/>
                </a:cubicBezTo>
                <a:cubicBezTo>
                  <a:pt x="338" y="815"/>
                  <a:pt x="338" y="818"/>
                  <a:pt x="337" y="821"/>
                </a:cubicBezTo>
                <a:close/>
                <a:moveTo>
                  <a:pt x="335" y="830"/>
                </a:moveTo>
                <a:cubicBezTo>
                  <a:pt x="335" y="827"/>
                  <a:pt x="336" y="825"/>
                  <a:pt x="337" y="823"/>
                </a:cubicBezTo>
                <a:cubicBezTo>
                  <a:pt x="337" y="824"/>
                  <a:pt x="338" y="824"/>
                  <a:pt x="338" y="825"/>
                </a:cubicBezTo>
                <a:cubicBezTo>
                  <a:pt x="337" y="826"/>
                  <a:pt x="337" y="827"/>
                  <a:pt x="337" y="828"/>
                </a:cubicBezTo>
                <a:cubicBezTo>
                  <a:pt x="336" y="829"/>
                  <a:pt x="336" y="829"/>
                  <a:pt x="335" y="830"/>
                </a:cubicBezTo>
                <a:cubicBezTo>
                  <a:pt x="335" y="830"/>
                  <a:pt x="335" y="830"/>
                  <a:pt x="335" y="830"/>
                </a:cubicBezTo>
                <a:close/>
                <a:moveTo>
                  <a:pt x="338" y="826"/>
                </a:moveTo>
                <a:cubicBezTo>
                  <a:pt x="339" y="826"/>
                  <a:pt x="339" y="826"/>
                  <a:pt x="339" y="826"/>
                </a:cubicBezTo>
                <a:cubicBezTo>
                  <a:pt x="339" y="827"/>
                  <a:pt x="338" y="827"/>
                  <a:pt x="338" y="827"/>
                </a:cubicBezTo>
                <a:cubicBezTo>
                  <a:pt x="338" y="827"/>
                  <a:pt x="338" y="826"/>
                  <a:pt x="338" y="826"/>
                </a:cubicBezTo>
                <a:close/>
                <a:moveTo>
                  <a:pt x="339" y="825"/>
                </a:moveTo>
                <a:cubicBezTo>
                  <a:pt x="340" y="822"/>
                  <a:pt x="341" y="819"/>
                  <a:pt x="341" y="816"/>
                </a:cubicBezTo>
                <a:cubicBezTo>
                  <a:pt x="342" y="818"/>
                  <a:pt x="343" y="819"/>
                  <a:pt x="344" y="821"/>
                </a:cubicBezTo>
                <a:cubicBezTo>
                  <a:pt x="344" y="821"/>
                  <a:pt x="344" y="822"/>
                  <a:pt x="344" y="822"/>
                </a:cubicBezTo>
                <a:cubicBezTo>
                  <a:pt x="342" y="824"/>
                  <a:pt x="341" y="825"/>
                  <a:pt x="340" y="826"/>
                </a:cubicBezTo>
                <a:cubicBezTo>
                  <a:pt x="339" y="825"/>
                  <a:pt x="339" y="825"/>
                  <a:pt x="339" y="825"/>
                </a:cubicBezTo>
                <a:close/>
                <a:moveTo>
                  <a:pt x="343" y="824"/>
                </a:moveTo>
                <a:cubicBezTo>
                  <a:pt x="343" y="826"/>
                  <a:pt x="342" y="828"/>
                  <a:pt x="342" y="829"/>
                </a:cubicBezTo>
                <a:cubicBezTo>
                  <a:pt x="341" y="829"/>
                  <a:pt x="341" y="828"/>
                  <a:pt x="340" y="827"/>
                </a:cubicBezTo>
                <a:cubicBezTo>
                  <a:pt x="341" y="826"/>
                  <a:pt x="342" y="825"/>
                  <a:pt x="343" y="824"/>
                </a:cubicBezTo>
                <a:close/>
                <a:moveTo>
                  <a:pt x="345" y="823"/>
                </a:moveTo>
                <a:cubicBezTo>
                  <a:pt x="345" y="823"/>
                  <a:pt x="345" y="823"/>
                  <a:pt x="345" y="822"/>
                </a:cubicBezTo>
                <a:cubicBezTo>
                  <a:pt x="346" y="824"/>
                  <a:pt x="347" y="825"/>
                  <a:pt x="348" y="827"/>
                </a:cubicBezTo>
                <a:cubicBezTo>
                  <a:pt x="348" y="830"/>
                  <a:pt x="347" y="833"/>
                  <a:pt x="346" y="837"/>
                </a:cubicBezTo>
                <a:cubicBezTo>
                  <a:pt x="345" y="835"/>
                  <a:pt x="344" y="833"/>
                  <a:pt x="343" y="831"/>
                </a:cubicBezTo>
                <a:cubicBezTo>
                  <a:pt x="343" y="828"/>
                  <a:pt x="344" y="825"/>
                  <a:pt x="345" y="823"/>
                </a:cubicBezTo>
                <a:close/>
                <a:moveTo>
                  <a:pt x="349" y="827"/>
                </a:moveTo>
                <a:cubicBezTo>
                  <a:pt x="350" y="824"/>
                  <a:pt x="350" y="821"/>
                  <a:pt x="351" y="817"/>
                </a:cubicBezTo>
                <a:cubicBezTo>
                  <a:pt x="352" y="817"/>
                  <a:pt x="352" y="816"/>
                  <a:pt x="353" y="815"/>
                </a:cubicBezTo>
                <a:cubicBezTo>
                  <a:pt x="354" y="818"/>
                  <a:pt x="355" y="820"/>
                  <a:pt x="356" y="822"/>
                </a:cubicBezTo>
                <a:cubicBezTo>
                  <a:pt x="355" y="826"/>
                  <a:pt x="354" y="829"/>
                  <a:pt x="354" y="833"/>
                </a:cubicBezTo>
                <a:cubicBezTo>
                  <a:pt x="352" y="831"/>
                  <a:pt x="351" y="829"/>
                  <a:pt x="349" y="827"/>
                </a:cubicBezTo>
                <a:close/>
                <a:moveTo>
                  <a:pt x="354" y="815"/>
                </a:moveTo>
                <a:cubicBezTo>
                  <a:pt x="355" y="814"/>
                  <a:pt x="357" y="812"/>
                  <a:pt x="358" y="811"/>
                </a:cubicBezTo>
                <a:cubicBezTo>
                  <a:pt x="358" y="812"/>
                  <a:pt x="358" y="812"/>
                  <a:pt x="358" y="812"/>
                </a:cubicBezTo>
                <a:cubicBezTo>
                  <a:pt x="358" y="815"/>
                  <a:pt x="357" y="818"/>
                  <a:pt x="356" y="820"/>
                </a:cubicBezTo>
                <a:cubicBezTo>
                  <a:pt x="356" y="819"/>
                  <a:pt x="355" y="817"/>
                  <a:pt x="354" y="815"/>
                </a:cubicBezTo>
                <a:close/>
                <a:moveTo>
                  <a:pt x="359" y="814"/>
                </a:moveTo>
                <a:cubicBezTo>
                  <a:pt x="359" y="814"/>
                  <a:pt x="360" y="815"/>
                  <a:pt x="360" y="816"/>
                </a:cubicBezTo>
                <a:cubicBezTo>
                  <a:pt x="360" y="816"/>
                  <a:pt x="360" y="816"/>
                  <a:pt x="360" y="816"/>
                </a:cubicBezTo>
                <a:cubicBezTo>
                  <a:pt x="359" y="818"/>
                  <a:pt x="359" y="821"/>
                  <a:pt x="358" y="824"/>
                </a:cubicBezTo>
                <a:cubicBezTo>
                  <a:pt x="358" y="823"/>
                  <a:pt x="357" y="823"/>
                  <a:pt x="357" y="822"/>
                </a:cubicBezTo>
                <a:cubicBezTo>
                  <a:pt x="358" y="819"/>
                  <a:pt x="358" y="816"/>
                  <a:pt x="359" y="814"/>
                </a:cubicBezTo>
                <a:close/>
                <a:moveTo>
                  <a:pt x="359" y="812"/>
                </a:moveTo>
                <a:cubicBezTo>
                  <a:pt x="359" y="811"/>
                  <a:pt x="360" y="810"/>
                  <a:pt x="360" y="810"/>
                </a:cubicBezTo>
                <a:cubicBezTo>
                  <a:pt x="360" y="809"/>
                  <a:pt x="361" y="808"/>
                  <a:pt x="362" y="808"/>
                </a:cubicBezTo>
                <a:cubicBezTo>
                  <a:pt x="361" y="810"/>
                  <a:pt x="361" y="812"/>
                  <a:pt x="360" y="814"/>
                </a:cubicBezTo>
                <a:cubicBezTo>
                  <a:pt x="360" y="813"/>
                  <a:pt x="360" y="813"/>
                  <a:pt x="359" y="812"/>
                </a:cubicBezTo>
                <a:close/>
                <a:moveTo>
                  <a:pt x="362" y="807"/>
                </a:moveTo>
                <a:cubicBezTo>
                  <a:pt x="362" y="807"/>
                  <a:pt x="362" y="807"/>
                  <a:pt x="362" y="807"/>
                </a:cubicBezTo>
                <a:cubicBezTo>
                  <a:pt x="361" y="807"/>
                  <a:pt x="361" y="808"/>
                  <a:pt x="360" y="808"/>
                </a:cubicBezTo>
                <a:cubicBezTo>
                  <a:pt x="361" y="805"/>
                  <a:pt x="361" y="802"/>
                  <a:pt x="362" y="799"/>
                </a:cubicBezTo>
                <a:cubicBezTo>
                  <a:pt x="362" y="799"/>
                  <a:pt x="362" y="800"/>
                  <a:pt x="362" y="800"/>
                </a:cubicBezTo>
                <a:cubicBezTo>
                  <a:pt x="363" y="800"/>
                  <a:pt x="364" y="800"/>
                  <a:pt x="363" y="799"/>
                </a:cubicBezTo>
                <a:cubicBezTo>
                  <a:pt x="363" y="799"/>
                  <a:pt x="363" y="798"/>
                  <a:pt x="362" y="798"/>
                </a:cubicBezTo>
                <a:cubicBezTo>
                  <a:pt x="363" y="794"/>
                  <a:pt x="364" y="791"/>
                  <a:pt x="364" y="788"/>
                </a:cubicBezTo>
                <a:cubicBezTo>
                  <a:pt x="364" y="788"/>
                  <a:pt x="365" y="788"/>
                  <a:pt x="365" y="788"/>
                </a:cubicBezTo>
                <a:cubicBezTo>
                  <a:pt x="365" y="788"/>
                  <a:pt x="365" y="789"/>
                  <a:pt x="366" y="790"/>
                </a:cubicBezTo>
                <a:cubicBezTo>
                  <a:pt x="365" y="796"/>
                  <a:pt x="363" y="801"/>
                  <a:pt x="362" y="807"/>
                </a:cubicBezTo>
                <a:close/>
                <a:moveTo>
                  <a:pt x="365" y="787"/>
                </a:moveTo>
                <a:cubicBezTo>
                  <a:pt x="366" y="787"/>
                  <a:pt x="366" y="786"/>
                  <a:pt x="367" y="786"/>
                </a:cubicBezTo>
                <a:cubicBezTo>
                  <a:pt x="367" y="787"/>
                  <a:pt x="366" y="788"/>
                  <a:pt x="366" y="789"/>
                </a:cubicBezTo>
                <a:cubicBezTo>
                  <a:pt x="366" y="788"/>
                  <a:pt x="366" y="788"/>
                  <a:pt x="365" y="787"/>
                </a:cubicBezTo>
                <a:close/>
                <a:moveTo>
                  <a:pt x="365" y="786"/>
                </a:moveTo>
                <a:cubicBezTo>
                  <a:pt x="365" y="786"/>
                  <a:pt x="365" y="786"/>
                  <a:pt x="365" y="786"/>
                </a:cubicBezTo>
                <a:cubicBezTo>
                  <a:pt x="365" y="783"/>
                  <a:pt x="366" y="781"/>
                  <a:pt x="366" y="778"/>
                </a:cubicBezTo>
                <a:cubicBezTo>
                  <a:pt x="367" y="778"/>
                  <a:pt x="368" y="778"/>
                  <a:pt x="368" y="778"/>
                </a:cubicBezTo>
                <a:cubicBezTo>
                  <a:pt x="368" y="780"/>
                  <a:pt x="368" y="782"/>
                  <a:pt x="367" y="784"/>
                </a:cubicBezTo>
                <a:cubicBezTo>
                  <a:pt x="366" y="785"/>
                  <a:pt x="366" y="785"/>
                  <a:pt x="365" y="786"/>
                </a:cubicBezTo>
                <a:close/>
                <a:moveTo>
                  <a:pt x="369" y="777"/>
                </a:moveTo>
                <a:cubicBezTo>
                  <a:pt x="369" y="777"/>
                  <a:pt x="369" y="777"/>
                  <a:pt x="369" y="777"/>
                </a:cubicBezTo>
                <a:cubicBezTo>
                  <a:pt x="370" y="777"/>
                  <a:pt x="370" y="777"/>
                  <a:pt x="370" y="778"/>
                </a:cubicBezTo>
                <a:cubicBezTo>
                  <a:pt x="370" y="778"/>
                  <a:pt x="369" y="778"/>
                  <a:pt x="369" y="777"/>
                </a:cubicBezTo>
                <a:cubicBezTo>
                  <a:pt x="369" y="777"/>
                  <a:pt x="369" y="777"/>
                  <a:pt x="369" y="777"/>
                </a:cubicBezTo>
                <a:close/>
                <a:moveTo>
                  <a:pt x="370" y="778"/>
                </a:moveTo>
                <a:cubicBezTo>
                  <a:pt x="370" y="777"/>
                  <a:pt x="370" y="777"/>
                  <a:pt x="370" y="777"/>
                </a:cubicBezTo>
                <a:cubicBezTo>
                  <a:pt x="371" y="777"/>
                  <a:pt x="372" y="777"/>
                  <a:pt x="373" y="777"/>
                </a:cubicBezTo>
                <a:cubicBezTo>
                  <a:pt x="372" y="777"/>
                  <a:pt x="372" y="777"/>
                  <a:pt x="372" y="778"/>
                </a:cubicBezTo>
                <a:cubicBezTo>
                  <a:pt x="372" y="778"/>
                  <a:pt x="371" y="778"/>
                  <a:pt x="370" y="778"/>
                </a:cubicBezTo>
                <a:close/>
                <a:moveTo>
                  <a:pt x="373" y="776"/>
                </a:moveTo>
                <a:cubicBezTo>
                  <a:pt x="373" y="776"/>
                  <a:pt x="373" y="776"/>
                  <a:pt x="373" y="775"/>
                </a:cubicBezTo>
                <a:cubicBezTo>
                  <a:pt x="374" y="775"/>
                  <a:pt x="374" y="776"/>
                  <a:pt x="375" y="776"/>
                </a:cubicBezTo>
                <a:cubicBezTo>
                  <a:pt x="375" y="776"/>
                  <a:pt x="374" y="776"/>
                  <a:pt x="374" y="776"/>
                </a:cubicBezTo>
                <a:cubicBezTo>
                  <a:pt x="374" y="776"/>
                  <a:pt x="373" y="776"/>
                  <a:pt x="373" y="776"/>
                </a:cubicBezTo>
                <a:close/>
                <a:moveTo>
                  <a:pt x="405" y="767"/>
                </a:moveTo>
                <a:cubicBezTo>
                  <a:pt x="406" y="769"/>
                  <a:pt x="407" y="771"/>
                  <a:pt x="408" y="772"/>
                </a:cubicBezTo>
                <a:cubicBezTo>
                  <a:pt x="405" y="772"/>
                  <a:pt x="401" y="773"/>
                  <a:pt x="398" y="773"/>
                </a:cubicBezTo>
                <a:cubicBezTo>
                  <a:pt x="400" y="771"/>
                  <a:pt x="403" y="769"/>
                  <a:pt x="405" y="767"/>
                </a:cubicBezTo>
                <a:close/>
                <a:moveTo>
                  <a:pt x="406" y="767"/>
                </a:moveTo>
                <a:cubicBezTo>
                  <a:pt x="407" y="767"/>
                  <a:pt x="408" y="767"/>
                  <a:pt x="408" y="767"/>
                </a:cubicBezTo>
                <a:cubicBezTo>
                  <a:pt x="408" y="767"/>
                  <a:pt x="408" y="768"/>
                  <a:pt x="409" y="767"/>
                </a:cubicBezTo>
                <a:cubicBezTo>
                  <a:pt x="409" y="767"/>
                  <a:pt x="409" y="767"/>
                  <a:pt x="410" y="767"/>
                </a:cubicBezTo>
                <a:cubicBezTo>
                  <a:pt x="412" y="767"/>
                  <a:pt x="414" y="767"/>
                  <a:pt x="416" y="767"/>
                </a:cubicBezTo>
                <a:cubicBezTo>
                  <a:pt x="417" y="768"/>
                  <a:pt x="418" y="770"/>
                  <a:pt x="419" y="772"/>
                </a:cubicBezTo>
                <a:cubicBezTo>
                  <a:pt x="419" y="772"/>
                  <a:pt x="419" y="772"/>
                  <a:pt x="419" y="772"/>
                </a:cubicBezTo>
                <a:cubicBezTo>
                  <a:pt x="415" y="772"/>
                  <a:pt x="412" y="772"/>
                  <a:pt x="409" y="772"/>
                </a:cubicBezTo>
                <a:cubicBezTo>
                  <a:pt x="408" y="770"/>
                  <a:pt x="407" y="769"/>
                  <a:pt x="406" y="767"/>
                </a:cubicBezTo>
                <a:close/>
                <a:moveTo>
                  <a:pt x="417" y="766"/>
                </a:moveTo>
                <a:cubicBezTo>
                  <a:pt x="419" y="766"/>
                  <a:pt x="422" y="766"/>
                  <a:pt x="424" y="766"/>
                </a:cubicBezTo>
                <a:cubicBezTo>
                  <a:pt x="423" y="768"/>
                  <a:pt x="422" y="769"/>
                  <a:pt x="422" y="771"/>
                </a:cubicBezTo>
                <a:cubicBezTo>
                  <a:pt x="421" y="771"/>
                  <a:pt x="421" y="771"/>
                  <a:pt x="422" y="771"/>
                </a:cubicBezTo>
                <a:cubicBezTo>
                  <a:pt x="421" y="771"/>
                  <a:pt x="420" y="772"/>
                  <a:pt x="420" y="772"/>
                </a:cubicBezTo>
                <a:cubicBezTo>
                  <a:pt x="419" y="770"/>
                  <a:pt x="418" y="768"/>
                  <a:pt x="417" y="766"/>
                </a:cubicBezTo>
                <a:close/>
                <a:moveTo>
                  <a:pt x="449" y="771"/>
                </a:moveTo>
                <a:cubicBezTo>
                  <a:pt x="449" y="772"/>
                  <a:pt x="450" y="772"/>
                  <a:pt x="450" y="772"/>
                </a:cubicBezTo>
                <a:cubicBezTo>
                  <a:pt x="440" y="772"/>
                  <a:pt x="431" y="772"/>
                  <a:pt x="421" y="773"/>
                </a:cubicBezTo>
                <a:cubicBezTo>
                  <a:pt x="421" y="773"/>
                  <a:pt x="421" y="773"/>
                  <a:pt x="420" y="773"/>
                </a:cubicBezTo>
                <a:cubicBezTo>
                  <a:pt x="430" y="772"/>
                  <a:pt x="439" y="772"/>
                  <a:pt x="449" y="771"/>
                </a:cubicBezTo>
                <a:close/>
                <a:moveTo>
                  <a:pt x="459" y="773"/>
                </a:moveTo>
                <a:cubicBezTo>
                  <a:pt x="459" y="773"/>
                  <a:pt x="459" y="773"/>
                  <a:pt x="459" y="773"/>
                </a:cubicBezTo>
                <a:cubicBezTo>
                  <a:pt x="459" y="773"/>
                  <a:pt x="458" y="773"/>
                  <a:pt x="458" y="773"/>
                </a:cubicBezTo>
                <a:cubicBezTo>
                  <a:pt x="458" y="773"/>
                  <a:pt x="458" y="773"/>
                  <a:pt x="459" y="773"/>
                </a:cubicBezTo>
                <a:close/>
                <a:moveTo>
                  <a:pt x="465" y="774"/>
                </a:moveTo>
                <a:cubicBezTo>
                  <a:pt x="465" y="774"/>
                  <a:pt x="465" y="774"/>
                  <a:pt x="465" y="774"/>
                </a:cubicBezTo>
                <a:cubicBezTo>
                  <a:pt x="465" y="774"/>
                  <a:pt x="465" y="774"/>
                  <a:pt x="465" y="774"/>
                </a:cubicBezTo>
                <a:cubicBezTo>
                  <a:pt x="465" y="774"/>
                  <a:pt x="465" y="774"/>
                  <a:pt x="465" y="774"/>
                </a:cubicBezTo>
                <a:close/>
                <a:moveTo>
                  <a:pt x="470" y="774"/>
                </a:moveTo>
                <a:cubicBezTo>
                  <a:pt x="470" y="774"/>
                  <a:pt x="471" y="773"/>
                  <a:pt x="471" y="773"/>
                </a:cubicBezTo>
                <a:cubicBezTo>
                  <a:pt x="471" y="774"/>
                  <a:pt x="471" y="774"/>
                  <a:pt x="472" y="775"/>
                </a:cubicBezTo>
                <a:cubicBezTo>
                  <a:pt x="471" y="775"/>
                  <a:pt x="471" y="775"/>
                  <a:pt x="470" y="775"/>
                </a:cubicBezTo>
                <a:cubicBezTo>
                  <a:pt x="470" y="774"/>
                  <a:pt x="470" y="774"/>
                  <a:pt x="470" y="774"/>
                </a:cubicBezTo>
                <a:close/>
                <a:moveTo>
                  <a:pt x="472" y="776"/>
                </a:moveTo>
                <a:cubicBezTo>
                  <a:pt x="472" y="776"/>
                  <a:pt x="472" y="776"/>
                  <a:pt x="472" y="777"/>
                </a:cubicBezTo>
                <a:cubicBezTo>
                  <a:pt x="472" y="777"/>
                  <a:pt x="471" y="776"/>
                  <a:pt x="470" y="776"/>
                </a:cubicBezTo>
                <a:cubicBezTo>
                  <a:pt x="470" y="776"/>
                  <a:pt x="470" y="776"/>
                  <a:pt x="470" y="776"/>
                </a:cubicBezTo>
                <a:cubicBezTo>
                  <a:pt x="471" y="776"/>
                  <a:pt x="471" y="776"/>
                  <a:pt x="472" y="776"/>
                </a:cubicBezTo>
                <a:close/>
                <a:moveTo>
                  <a:pt x="473" y="778"/>
                </a:moveTo>
                <a:cubicBezTo>
                  <a:pt x="473" y="778"/>
                  <a:pt x="473" y="778"/>
                  <a:pt x="473" y="778"/>
                </a:cubicBezTo>
                <a:cubicBezTo>
                  <a:pt x="472" y="778"/>
                  <a:pt x="471" y="779"/>
                  <a:pt x="470" y="779"/>
                </a:cubicBezTo>
                <a:cubicBezTo>
                  <a:pt x="470" y="778"/>
                  <a:pt x="470" y="778"/>
                  <a:pt x="470" y="777"/>
                </a:cubicBezTo>
                <a:cubicBezTo>
                  <a:pt x="471" y="777"/>
                  <a:pt x="472" y="778"/>
                  <a:pt x="473" y="778"/>
                </a:cubicBezTo>
                <a:close/>
                <a:moveTo>
                  <a:pt x="478" y="799"/>
                </a:moveTo>
                <a:cubicBezTo>
                  <a:pt x="478" y="802"/>
                  <a:pt x="479" y="805"/>
                  <a:pt x="479" y="808"/>
                </a:cubicBezTo>
                <a:cubicBezTo>
                  <a:pt x="479" y="808"/>
                  <a:pt x="479" y="809"/>
                  <a:pt x="479" y="809"/>
                </a:cubicBezTo>
                <a:cubicBezTo>
                  <a:pt x="478" y="808"/>
                  <a:pt x="477" y="806"/>
                  <a:pt x="475" y="805"/>
                </a:cubicBezTo>
                <a:cubicBezTo>
                  <a:pt x="474" y="802"/>
                  <a:pt x="474" y="798"/>
                  <a:pt x="473" y="795"/>
                </a:cubicBezTo>
                <a:cubicBezTo>
                  <a:pt x="475" y="796"/>
                  <a:pt x="476" y="798"/>
                  <a:pt x="478" y="799"/>
                </a:cubicBezTo>
                <a:close/>
                <a:moveTo>
                  <a:pt x="479" y="810"/>
                </a:moveTo>
                <a:cubicBezTo>
                  <a:pt x="479" y="810"/>
                  <a:pt x="479" y="810"/>
                  <a:pt x="479" y="810"/>
                </a:cubicBezTo>
                <a:cubicBezTo>
                  <a:pt x="480" y="811"/>
                  <a:pt x="480" y="811"/>
                  <a:pt x="480" y="811"/>
                </a:cubicBezTo>
                <a:cubicBezTo>
                  <a:pt x="477" y="808"/>
                  <a:pt x="474" y="805"/>
                  <a:pt x="479" y="810"/>
                </a:cubicBezTo>
                <a:close/>
                <a:moveTo>
                  <a:pt x="481" y="812"/>
                </a:moveTo>
                <a:cubicBezTo>
                  <a:pt x="481" y="811"/>
                  <a:pt x="481" y="811"/>
                  <a:pt x="481" y="811"/>
                </a:cubicBezTo>
                <a:cubicBezTo>
                  <a:pt x="482" y="812"/>
                  <a:pt x="483" y="813"/>
                  <a:pt x="484" y="814"/>
                </a:cubicBezTo>
                <a:cubicBezTo>
                  <a:pt x="484" y="814"/>
                  <a:pt x="484" y="815"/>
                  <a:pt x="484" y="815"/>
                </a:cubicBezTo>
                <a:cubicBezTo>
                  <a:pt x="483" y="815"/>
                  <a:pt x="483" y="814"/>
                  <a:pt x="482" y="814"/>
                </a:cubicBezTo>
                <a:cubicBezTo>
                  <a:pt x="482" y="814"/>
                  <a:pt x="481" y="813"/>
                  <a:pt x="481" y="812"/>
                </a:cubicBezTo>
                <a:cubicBezTo>
                  <a:pt x="481" y="812"/>
                  <a:pt x="481" y="812"/>
                  <a:pt x="481" y="812"/>
                </a:cubicBezTo>
                <a:close/>
                <a:moveTo>
                  <a:pt x="484" y="817"/>
                </a:moveTo>
                <a:cubicBezTo>
                  <a:pt x="484" y="817"/>
                  <a:pt x="484" y="817"/>
                  <a:pt x="484" y="818"/>
                </a:cubicBezTo>
                <a:cubicBezTo>
                  <a:pt x="484" y="818"/>
                  <a:pt x="484" y="818"/>
                  <a:pt x="484" y="819"/>
                </a:cubicBezTo>
                <a:cubicBezTo>
                  <a:pt x="484" y="819"/>
                  <a:pt x="484" y="819"/>
                  <a:pt x="485" y="819"/>
                </a:cubicBezTo>
                <a:cubicBezTo>
                  <a:pt x="485" y="821"/>
                  <a:pt x="485" y="823"/>
                  <a:pt x="486" y="825"/>
                </a:cubicBezTo>
                <a:cubicBezTo>
                  <a:pt x="484" y="823"/>
                  <a:pt x="483" y="821"/>
                  <a:pt x="481" y="820"/>
                </a:cubicBezTo>
                <a:cubicBezTo>
                  <a:pt x="481" y="818"/>
                  <a:pt x="481" y="816"/>
                  <a:pt x="481" y="814"/>
                </a:cubicBezTo>
                <a:cubicBezTo>
                  <a:pt x="482" y="815"/>
                  <a:pt x="483" y="816"/>
                  <a:pt x="484" y="817"/>
                </a:cubicBezTo>
                <a:close/>
                <a:moveTo>
                  <a:pt x="482" y="821"/>
                </a:moveTo>
                <a:cubicBezTo>
                  <a:pt x="483" y="823"/>
                  <a:pt x="485" y="825"/>
                  <a:pt x="486" y="827"/>
                </a:cubicBezTo>
                <a:cubicBezTo>
                  <a:pt x="486" y="827"/>
                  <a:pt x="486" y="827"/>
                  <a:pt x="486" y="827"/>
                </a:cubicBezTo>
                <a:cubicBezTo>
                  <a:pt x="484" y="825"/>
                  <a:pt x="483" y="823"/>
                  <a:pt x="482" y="821"/>
                </a:cubicBezTo>
                <a:cubicBezTo>
                  <a:pt x="482" y="821"/>
                  <a:pt x="482" y="821"/>
                  <a:pt x="482" y="821"/>
                </a:cubicBezTo>
                <a:close/>
                <a:moveTo>
                  <a:pt x="487" y="828"/>
                </a:moveTo>
                <a:cubicBezTo>
                  <a:pt x="487" y="827"/>
                  <a:pt x="487" y="827"/>
                  <a:pt x="487" y="827"/>
                </a:cubicBezTo>
                <a:cubicBezTo>
                  <a:pt x="487" y="828"/>
                  <a:pt x="488" y="827"/>
                  <a:pt x="487" y="827"/>
                </a:cubicBezTo>
                <a:cubicBezTo>
                  <a:pt x="487" y="827"/>
                  <a:pt x="487" y="826"/>
                  <a:pt x="487" y="826"/>
                </a:cubicBezTo>
                <a:cubicBezTo>
                  <a:pt x="487" y="825"/>
                  <a:pt x="488" y="824"/>
                  <a:pt x="488" y="823"/>
                </a:cubicBezTo>
                <a:cubicBezTo>
                  <a:pt x="489" y="826"/>
                  <a:pt x="490" y="828"/>
                  <a:pt x="490" y="831"/>
                </a:cubicBezTo>
                <a:cubicBezTo>
                  <a:pt x="489" y="830"/>
                  <a:pt x="488" y="830"/>
                  <a:pt x="488" y="829"/>
                </a:cubicBezTo>
                <a:cubicBezTo>
                  <a:pt x="487" y="828"/>
                  <a:pt x="487" y="828"/>
                  <a:pt x="487" y="828"/>
                </a:cubicBezTo>
                <a:cubicBezTo>
                  <a:pt x="487" y="828"/>
                  <a:pt x="487" y="828"/>
                  <a:pt x="487" y="828"/>
                </a:cubicBezTo>
                <a:close/>
                <a:moveTo>
                  <a:pt x="489" y="822"/>
                </a:moveTo>
                <a:cubicBezTo>
                  <a:pt x="489" y="822"/>
                  <a:pt x="489" y="822"/>
                  <a:pt x="489" y="821"/>
                </a:cubicBezTo>
                <a:cubicBezTo>
                  <a:pt x="490" y="823"/>
                  <a:pt x="491" y="824"/>
                  <a:pt x="492" y="825"/>
                </a:cubicBezTo>
                <a:cubicBezTo>
                  <a:pt x="492" y="825"/>
                  <a:pt x="492" y="825"/>
                  <a:pt x="492" y="826"/>
                </a:cubicBezTo>
                <a:cubicBezTo>
                  <a:pt x="492" y="827"/>
                  <a:pt x="491" y="828"/>
                  <a:pt x="491" y="830"/>
                </a:cubicBezTo>
                <a:cubicBezTo>
                  <a:pt x="490" y="827"/>
                  <a:pt x="489" y="824"/>
                  <a:pt x="489" y="822"/>
                </a:cubicBezTo>
                <a:close/>
                <a:moveTo>
                  <a:pt x="492" y="823"/>
                </a:moveTo>
                <a:cubicBezTo>
                  <a:pt x="491" y="822"/>
                  <a:pt x="490" y="821"/>
                  <a:pt x="489" y="820"/>
                </a:cubicBezTo>
                <a:cubicBezTo>
                  <a:pt x="489" y="820"/>
                  <a:pt x="489" y="820"/>
                  <a:pt x="490" y="820"/>
                </a:cubicBezTo>
                <a:cubicBezTo>
                  <a:pt x="490" y="820"/>
                  <a:pt x="490" y="820"/>
                  <a:pt x="490" y="820"/>
                </a:cubicBezTo>
                <a:cubicBezTo>
                  <a:pt x="490" y="820"/>
                  <a:pt x="491" y="821"/>
                  <a:pt x="491" y="821"/>
                </a:cubicBezTo>
                <a:cubicBezTo>
                  <a:pt x="491" y="822"/>
                  <a:pt x="492" y="822"/>
                  <a:pt x="492" y="823"/>
                </a:cubicBezTo>
                <a:close/>
                <a:moveTo>
                  <a:pt x="493" y="823"/>
                </a:moveTo>
                <a:cubicBezTo>
                  <a:pt x="493" y="823"/>
                  <a:pt x="493" y="823"/>
                  <a:pt x="493" y="823"/>
                </a:cubicBezTo>
                <a:cubicBezTo>
                  <a:pt x="493" y="824"/>
                  <a:pt x="493" y="824"/>
                  <a:pt x="493" y="824"/>
                </a:cubicBezTo>
                <a:cubicBezTo>
                  <a:pt x="493" y="824"/>
                  <a:pt x="493" y="823"/>
                  <a:pt x="493" y="823"/>
                </a:cubicBezTo>
                <a:close/>
                <a:moveTo>
                  <a:pt x="490" y="819"/>
                </a:moveTo>
                <a:cubicBezTo>
                  <a:pt x="490" y="818"/>
                  <a:pt x="490" y="818"/>
                  <a:pt x="490" y="818"/>
                </a:cubicBezTo>
                <a:cubicBezTo>
                  <a:pt x="491" y="818"/>
                  <a:pt x="491" y="819"/>
                  <a:pt x="491" y="820"/>
                </a:cubicBezTo>
                <a:cubicBezTo>
                  <a:pt x="491" y="819"/>
                  <a:pt x="490" y="819"/>
                  <a:pt x="490" y="819"/>
                </a:cubicBezTo>
                <a:close/>
                <a:moveTo>
                  <a:pt x="489" y="818"/>
                </a:moveTo>
                <a:cubicBezTo>
                  <a:pt x="489" y="817"/>
                  <a:pt x="488" y="817"/>
                  <a:pt x="487" y="816"/>
                </a:cubicBezTo>
                <a:cubicBezTo>
                  <a:pt x="487" y="815"/>
                  <a:pt x="487" y="814"/>
                  <a:pt x="487" y="814"/>
                </a:cubicBezTo>
                <a:cubicBezTo>
                  <a:pt x="487" y="812"/>
                  <a:pt x="488" y="811"/>
                  <a:pt x="489" y="810"/>
                </a:cubicBezTo>
                <a:cubicBezTo>
                  <a:pt x="489" y="812"/>
                  <a:pt x="490" y="814"/>
                  <a:pt x="490" y="816"/>
                </a:cubicBezTo>
                <a:cubicBezTo>
                  <a:pt x="490" y="817"/>
                  <a:pt x="490" y="817"/>
                  <a:pt x="489" y="818"/>
                </a:cubicBezTo>
                <a:close/>
                <a:moveTo>
                  <a:pt x="488" y="807"/>
                </a:moveTo>
                <a:cubicBezTo>
                  <a:pt x="486" y="805"/>
                  <a:pt x="485" y="804"/>
                  <a:pt x="483" y="802"/>
                </a:cubicBezTo>
                <a:cubicBezTo>
                  <a:pt x="483" y="802"/>
                  <a:pt x="483" y="801"/>
                  <a:pt x="483" y="801"/>
                </a:cubicBezTo>
                <a:cubicBezTo>
                  <a:pt x="483" y="801"/>
                  <a:pt x="483" y="800"/>
                  <a:pt x="483" y="800"/>
                </a:cubicBezTo>
                <a:cubicBezTo>
                  <a:pt x="484" y="801"/>
                  <a:pt x="485" y="802"/>
                  <a:pt x="486" y="803"/>
                </a:cubicBezTo>
                <a:cubicBezTo>
                  <a:pt x="486" y="804"/>
                  <a:pt x="487" y="803"/>
                  <a:pt x="486" y="802"/>
                </a:cubicBezTo>
                <a:cubicBezTo>
                  <a:pt x="486" y="801"/>
                  <a:pt x="485" y="800"/>
                  <a:pt x="484" y="799"/>
                </a:cubicBezTo>
                <a:cubicBezTo>
                  <a:pt x="484" y="799"/>
                  <a:pt x="484" y="799"/>
                  <a:pt x="484" y="799"/>
                </a:cubicBezTo>
                <a:cubicBezTo>
                  <a:pt x="485" y="800"/>
                  <a:pt x="486" y="802"/>
                  <a:pt x="487" y="803"/>
                </a:cubicBezTo>
                <a:cubicBezTo>
                  <a:pt x="487" y="803"/>
                  <a:pt x="487" y="803"/>
                  <a:pt x="487" y="803"/>
                </a:cubicBezTo>
                <a:cubicBezTo>
                  <a:pt x="487" y="804"/>
                  <a:pt x="488" y="806"/>
                  <a:pt x="488" y="807"/>
                </a:cubicBezTo>
                <a:close/>
                <a:moveTo>
                  <a:pt x="489" y="805"/>
                </a:moveTo>
                <a:cubicBezTo>
                  <a:pt x="489" y="805"/>
                  <a:pt x="489" y="806"/>
                  <a:pt x="490" y="806"/>
                </a:cubicBezTo>
                <a:cubicBezTo>
                  <a:pt x="489" y="806"/>
                  <a:pt x="489" y="807"/>
                  <a:pt x="489" y="807"/>
                </a:cubicBezTo>
                <a:cubicBezTo>
                  <a:pt x="489" y="806"/>
                  <a:pt x="489" y="806"/>
                  <a:pt x="489" y="805"/>
                </a:cubicBezTo>
                <a:close/>
                <a:moveTo>
                  <a:pt x="484" y="799"/>
                </a:moveTo>
                <a:cubicBezTo>
                  <a:pt x="485" y="798"/>
                  <a:pt x="485" y="797"/>
                  <a:pt x="486" y="797"/>
                </a:cubicBezTo>
                <a:cubicBezTo>
                  <a:pt x="486" y="798"/>
                  <a:pt x="486" y="800"/>
                  <a:pt x="487" y="801"/>
                </a:cubicBezTo>
                <a:cubicBezTo>
                  <a:pt x="486" y="801"/>
                  <a:pt x="485" y="800"/>
                  <a:pt x="484" y="799"/>
                </a:cubicBezTo>
                <a:close/>
                <a:moveTo>
                  <a:pt x="484" y="798"/>
                </a:moveTo>
                <a:cubicBezTo>
                  <a:pt x="483" y="797"/>
                  <a:pt x="483" y="797"/>
                  <a:pt x="482" y="796"/>
                </a:cubicBezTo>
                <a:cubicBezTo>
                  <a:pt x="482" y="796"/>
                  <a:pt x="482" y="796"/>
                  <a:pt x="482" y="796"/>
                </a:cubicBezTo>
                <a:cubicBezTo>
                  <a:pt x="483" y="795"/>
                  <a:pt x="484" y="793"/>
                  <a:pt x="485" y="792"/>
                </a:cubicBezTo>
                <a:cubicBezTo>
                  <a:pt x="485" y="793"/>
                  <a:pt x="485" y="794"/>
                  <a:pt x="486" y="796"/>
                </a:cubicBezTo>
                <a:cubicBezTo>
                  <a:pt x="485" y="796"/>
                  <a:pt x="484" y="797"/>
                  <a:pt x="484" y="798"/>
                </a:cubicBezTo>
                <a:close/>
                <a:moveTo>
                  <a:pt x="486" y="792"/>
                </a:moveTo>
                <a:cubicBezTo>
                  <a:pt x="486" y="791"/>
                  <a:pt x="486" y="791"/>
                  <a:pt x="486" y="791"/>
                </a:cubicBezTo>
                <a:cubicBezTo>
                  <a:pt x="486" y="790"/>
                  <a:pt x="486" y="790"/>
                  <a:pt x="487" y="789"/>
                </a:cubicBezTo>
                <a:cubicBezTo>
                  <a:pt x="487" y="790"/>
                  <a:pt x="487" y="790"/>
                  <a:pt x="488" y="790"/>
                </a:cubicBezTo>
                <a:cubicBezTo>
                  <a:pt x="488" y="791"/>
                  <a:pt x="488" y="792"/>
                  <a:pt x="488" y="792"/>
                </a:cubicBezTo>
                <a:cubicBezTo>
                  <a:pt x="488" y="793"/>
                  <a:pt x="487" y="794"/>
                  <a:pt x="486" y="794"/>
                </a:cubicBezTo>
                <a:cubicBezTo>
                  <a:pt x="486" y="794"/>
                  <a:pt x="486" y="793"/>
                  <a:pt x="486" y="792"/>
                </a:cubicBezTo>
                <a:close/>
                <a:moveTo>
                  <a:pt x="489" y="790"/>
                </a:moveTo>
                <a:cubicBezTo>
                  <a:pt x="488" y="789"/>
                  <a:pt x="488" y="788"/>
                  <a:pt x="488" y="787"/>
                </a:cubicBezTo>
                <a:cubicBezTo>
                  <a:pt x="489" y="786"/>
                  <a:pt x="490" y="785"/>
                  <a:pt x="490" y="784"/>
                </a:cubicBezTo>
                <a:cubicBezTo>
                  <a:pt x="491" y="785"/>
                  <a:pt x="492" y="786"/>
                  <a:pt x="492" y="786"/>
                </a:cubicBezTo>
                <a:cubicBezTo>
                  <a:pt x="491" y="788"/>
                  <a:pt x="490" y="789"/>
                  <a:pt x="489" y="791"/>
                </a:cubicBezTo>
                <a:cubicBezTo>
                  <a:pt x="489" y="790"/>
                  <a:pt x="489" y="790"/>
                  <a:pt x="489" y="790"/>
                </a:cubicBezTo>
                <a:close/>
                <a:moveTo>
                  <a:pt x="488" y="786"/>
                </a:moveTo>
                <a:cubicBezTo>
                  <a:pt x="487" y="784"/>
                  <a:pt x="487" y="781"/>
                  <a:pt x="486" y="779"/>
                </a:cubicBezTo>
                <a:cubicBezTo>
                  <a:pt x="487" y="780"/>
                  <a:pt x="489" y="782"/>
                  <a:pt x="490" y="783"/>
                </a:cubicBezTo>
                <a:cubicBezTo>
                  <a:pt x="489" y="784"/>
                  <a:pt x="488" y="785"/>
                  <a:pt x="488" y="786"/>
                </a:cubicBezTo>
                <a:close/>
                <a:moveTo>
                  <a:pt x="485" y="776"/>
                </a:moveTo>
                <a:cubicBezTo>
                  <a:pt x="485" y="776"/>
                  <a:pt x="485" y="776"/>
                  <a:pt x="485" y="776"/>
                </a:cubicBezTo>
                <a:cubicBezTo>
                  <a:pt x="486" y="776"/>
                  <a:pt x="487" y="776"/>
                  <a:pt x="488" y="776"/>
                </a:cubicBezTo>
                <a:cubicBezTo>
                  <a:pt x="488" y="776"/>
                  <a:pt x="489" y="776"/>
                  <a:pt x="489" y="777"/>
                </a:cubicBezTo>
                <a:cubicBezTo>
                  <a:pt x="488" y="777"/>
                  <a:pt x="487" y="777"/>
                  <a:pt x="486" y="777"/>
                </a:cubicBezTo>
                <a:cubicBezTo>
                  <a:pt x="486" y="777"/>
                  <a:pt x="485" y="777"/>
                  <a:pt x="485" y="776"/>
                </a:cubicBezTo>
                <a:close/>
                <a:moveTo>
                  <a:pt x="488" y="775"/>
                </a:moveTo>
                <a:cubicBezTo>
                  <a:pt x="487" y="774"/>
                  <a:pt x="486" y="773"/>
                  <a:pt x="485" y="773"/>
                </a:cubicBezTo>
                <a:cubicBezTo>
                  <a:pt x="485" y="773"/>
                  <a:pt x="485" y="772"/>
                  <a:pt x="485" y="772"/>
                </a:cubicBezTo>
                <a:cubicBezTo>
                  <a:pt x="487" y="772"/>
                  <a:pt x="488" y="772"/>
                  <a:pt x="489" y="772"/>
                </a:cubicBezTo>
                <a:cubicBezTo>
                  <a:pt x="489" y="772"/>
                  <a:pt x="490" y="772"/>
                  <a:pt x="490" y="772"/>
                </a:cubicBezTo>
                <a:cubicBezTo>
                  <a:pt x="490" y="772"/>
                  <a:pt x="489" y="773"/>
                  <a:pt x="489" y="773"/>
                </a:cubicBezTo>
                <a:cubicBezTo>
                  <a:pt x="489" y="774"/>
                  <a:pt x="489" y="775"/>
                  <a:pt x="490" y="774"/>
                </a:cubicBezTo>
                <a:cubicBezTo>
                  <a:pt x="490" y="774"/>
                  <a:pt x="490" y="773"/>
                  <a:pt x="491" y="773"/>
                </a:cubicBezTo>
                <a:cubicBezTo>
                  <a:pt x="491" y="773"/>
                  <a:pt x="491" y="774"/>
                  <a:pt x="491" y="775"/>
                </a:cubicBezTo>
                <a:cubicBezTo>
                  <a:pt x="490" y="775"/>
                  <a:pt x="489" y="775"/>
                  <a:pt x="488" y="775"/>
                </a:cubicBezTo>
                <a:close/>
                <a:moveTo>
                  <a:pt x="484" y="754"/>
                </a:moveTo>
                <a:cubicBezTo>
                  <a:pt x="485" y="754"/>
                  <a:pt x="485" y="753"/>
                  <a:pt x="486" y="753"/>
                </a:cubicBezTo>
                <a:cubicBezTo>
                  <a:pt x="486" y="753"/>
                  <a:pt x="486" y="754"/>
                  <a:pt x="486" y="754"/>
                </a:cubicBezTo>
                <a:cubicBezTo>
                  <a:pt x="485" y="754"/>
                  <a:pt x="485" y="754"/>
                  <a:pt x="484" y="754"/>
                </a:cubicBezTo>
                <a:close/>
                <a:moveTo>
                  <a:pt x="456" y="742"/>
                </a:moveTo>
                <a:cubicBezTo>
                  <a:pt x="456" y="742"/>
                  <a:pt x="456" y="742"/>
                  <a:pt x="456" y="742"/>
                </a:cubicBezTo>
                <a:cubicBezTo>
                  <a:pt x="455" y="742"/>
                  <a:pt x="455" y="742"/>
                  <a:pt x="455" y="742"/>
                </a:cubicBezTo>
                <a:cubicBezTo>
                  <a:pt x="454" y="741"/>
                  <a:pt x="453" y="739"/>
                  <a:pt x="452" y="738"/>
                </a:cubicBezTo>
                <a:cubicBezTo>
                  <a:pt x="453" y="737"/>
                  <a:pt x="454" y="736"/>
                  <a:pt x="455" y="736"/>
                </a:cubicBezTo>
                <a:cubicBezTo>
                  <a:pt x="456" y="736"/>
                  <a:pt x="458" y="736"/>
                  <a:pt x="459" y="736"/>
                </a:cubicBezTo>
                <a:cubicBezTo>
                  <a:pt x="459" y="738"/>
                  <a:pt x="460" y="739"/>
                  <a:pt x="460" y="741"/>
                </a:cubicBezTo>
                <a:cubicBezTo>
                  <a:pt x="460" y="741"/>
                  <a:pt x="460" y="742"/>
                  <a:pt x="460" y="742"/>
                </a:cubicBezTo>
                <a:cubicBezTo>
                  <a:pt x="459" y="742"/>
                  <a:pt x="458" y="742"/>
                  <a:pt x="456" y="742"/>
                </a:cubicBezTo>
                <a:close/>
                <a:moveTo>
                  <a:pt x="456" y="735"/>
                </a:moveTo>
                <a:cubicBezTo>
                  <a:pt x="456" y="734"/>
                  <a:pt x="457" y="734"/>
                  <a:pt x="457" y="734"/>
                </a:cubicBezTo>
                <a:cubicBezTo>
                  <a:pt x="458" y="734"/>
                  <a:pt x="458" y="734"/>
                  <a:pt x="459" y="734"/>
                </a:cubicBezTo>
                <a:cubicBezTo>
                  <a:pt x="459" y="734"/>
                  <a:pt x="459" y="735"/>
                  <a:pt x="459" y="735"/>
                </a:cubicBezTo>
                <a:cubicBezTo>
                  <a:pt x="458" y="735"/>
                  <a:pt x="457" y="735"/>
                  <a:pt x="456" y="735"/>
                </a:cubicBezTo>
                <a:close/>
                <a:moveTo>
                  <a:pt x="456" y="734"/>
                </a:moveTo>
                <a:cubicBezTo>
                  <a:pt x="455" y="734"/>
                  <a:pt x="455" y="734"/>
                  <a:pt x="455" y="734"/>
                </a:cubicBezTo>
                <a:cubicBezTo>
                  <a:pt x="453" y="734"/>
                  <a:pt x="451" y="734"/>
                  <a:pt x="450" y="734"/>
                </a:cubicBezTo>
                <a:cubicBezTo>
                  <a:pt x="450" y="734"/>
                  <a:pt x="450" y="734"/>
                  <a:pt x="450" y="734"/>
                </a:cubicBezTo>
                <a:cubicBezTo>
                  <a:pt x="451" y="734"/>
                  <a:pt x="453" y="734"/>
                  <a:pt x="454" y="734"/>
                </a:cubicBezTo>
                <a:cubicBezTo>
                  <a:pt x="455" y="734"/>
                  <a:pt x="455" y="734"/>
                  <a:pt x="456" y="734"/>
                </a:cubicBezTo>
                <a:close/>
                <a:moveTo>
                  <a:pt x="448" y="734"/>
                </a:moveTo>
                <a:cubicBezTo>
                  <a:pt x="447" y="734"/>
                  <a:pt x="446" y="734"/>
                  <a:pt x="445" y="734"/>
                </a:cubicBezTo>
                <a:cubicBezTo>
                  <a:pt x="446" y="734"/>
                  <a:pt x="447" y="734"/>
                  <a:pt x="448" y="734"/>
                </a:cubicBezTo>
                <a:cubicBezTo>
                  <a:pt x="448" y="734"/>
                  <a:pt x="448" y="734"/>
                  <a:pt x="448" y="734"/>
                </a:cubicBezTo>
                <a:close/>
                <a:moveTo>
                  <a:pt x="438" y="733"/>
                </a:moveTo>
                <a:cubicBezTo>
                  <a:pt x="437" y="733"/>
                  <a:pt x="437" y="733"/>
                  <a:pt x="437" y="732"/>
                </a:cubicBezTo>
                <a:cubicBezTo>
                  <a:pt x="437" y="732"/>
                  <a:pt x="437" y="732"/>
                  <a:pt x="438" y="732"/>
                </a:cubicBezTo>
                <a:cubicBezTo>
                  <a:pt x="440" y="732"/>
                  <a:pt x="442" y="732"/>
                  <a:pt x="445" y="732"/>
                </a:cubicBezTo>
                <a:cubicBezTo>
                  <a:pt x="445" y="732"/>
                  <a:pt x="444" y="733"/>
                  <a:pt x="444" y="733"/>
                </a:cubicBezTo>
                <a:cubicBezTo>
                  <a:pt x="442" y="733"/>
                  <a:pt x="440" y="733"/>
                  <a:pt x="438" y="733"/>
                </a:cubicBezTo>
                <a:close/>
                <a:moveTo>
                  <a:pt x="436" y="732"/>
                </a:moveTo>
                <a:cubicBezTo>
                  <a:pt x="436" y="732"/>
                  <a:pt x="436" y="732"/>
                  <a:pt x="436" y="732"/>
                </a:cubicBezTo>
                <a:cubicBezTo>
                  <a:pt x="436" y="732"/>
                  <a:pt x="435" y="733"/>
                  <a:pt x="435" y="733"/>
                </a:cubicBezTo>
                <a:cubicBezTo>
                  <a:pt x="432" y="734"/>
                  <a:pt x="429" y="734"/>
                  <a:pt x="426" y="734"/>
                </a:cubicBezTo>
                <a:cubicBezTo>
                  <a:pt x="426" y="734"/>
                  <a:pt x="426" y="733"/>
                  <a:pt x="426" y="732"/>
                </a:cubicBezTo>
                <a:cubicBezTo>
                  <a:pt x="426" y="732"/>
                  <a:pt x="427" y="731"/>
                  <a:pt x="428" y="731"/>
                </a:cubicBezTo>
                <a:cubicBezTo>
                  <a:pt x="430" y="731"/>
                  <a:pt x="433" y="731"/>
                  <a:pt x="436" y="731"/>
                </a:cubicBezTo>
                <a:cubicBezTo>
                  <a:pt x="436" y="731"/>
                  <a:pt x="436" y="732"/>
                  <a:pt x="436" y="732"/>
                </a:cubicBezTo>
                <a:close/>
                <a:moveTo>
                  <a:pt x="425" y="732"/>
                </a:moveTo>
                <a:cubicBezTo>
                  <a:pt x="425" y="731"/>
                  <a:pt x="425" y="731"/>
                  <a:pt x="425" y="731"/>
                </a:cubicBezTo>
                <a:cubicBezTo>
                  <a:pt x="425" y="731"/>
                  <a:pt x="426" y="731"/>
                  <a:pt x="426" y="731"/>
                </a:cubicBezTo>
                <a:cubicBezTo>
                  <a:pt x="426" y="731"/>
                  <a:pt x="425" y="731"/>
                  <a:pt x="425" y="732"/>
                </a:cubicBezTo>
                <a:close/>
                <a:moveTo>
                  <a:pt x="424" y="732"/>
                </a:moveTo>
                <a:cubicBezTo>
                  <a:pt x="424" y="733"/>
                  <a:pt x="423" y="734"/>
                  <a:pt x="422" y="734"/>
                </a:cubicBezTo>
                <a:cubicBezTo>
                  <a:pt x="420" y="734"/>
                  <a:pt x="418" y="735"/>
                  <a:pt x="417" y="735"/>
                </a:cubicBezTo>
                <a:cubicBezTo>
                  <a:pt x="416" y="734"/>
                  <a:pt x="416" y="734"/>
                  <a:pt x="416" y="733"/>
                </a:cubicBezTo>
                <a:cubicBezTo>
                  <a:pt x="417" y="732"/>
                  <a:pt x="418" y="731"/>
                  <a:pt x="419" y="730"/>
                </a:cubicBezTo>
                <a:cubicBezTo>
                  <a:pt x="421" y="730"/>
                  <a:pt x="422" y="730"/>
                  <a:pt x="424" y="731"/>
                </a:cubicBezTo>
                <a:cubicBezTo>
                  <a:pt x="424" y="731"/>
                  <a:pt x="424" y="732"/>
                  <a:pt x="424" y="732"/>
                </a:cubicBezTo>
                <a:close/>
                <a:moveTo>
                  <a:pt x="416" y="732"/>
                </a:moveTo>
                <a:cubicBezTo>
                  <a:pt x="415" y="731"/>
                  <a:pt x="415" y="731"/>
                  <a:pt x="415" y="730"/>
                </a:cubicBezTo>
                <a:cubicBezTo>
                  <a:pt x="416" y="730"/>
                  <a:pt x="417" y="730"/>
                  <a:pt x="417" y="730"/>
                </a:cubicBezTo>
                <a:cubicBezTo>
                  <a:pt x="417" y="731"/>
                  <a:pt x="416" y="732"/>
                  <a:pt x="416" y="732"/>
                </a:cubicBezTo>
                <a:close/>
                <a:moveTo>
                  <a:pt x="415" y="733"/>
                </a:moveTo>
                <a:cubicBezTo>
                  <a:pt x="414" y="733"/>
                  <a:pt x="413" y="734"/>
                  <a:pt x="412" y="735"/>
                </a:cubicBezTo>
                <a:cubicBezTo>
                  <a:pt x="411" y="735"/>
                  <a:pt x="410" y="735"/>
                  <a:pt x="409" y="735"/>
                </a:cubicBezTo>
                <a:cubicBezTo>
                  <a:pt x="408" y="733"/>
                  <a:pt x="407" y="732"/>
                  <a:pt x="407" y="730"/>
                </a:cubicBezTo>
                <a:cubicBezTo>
                  <a:pt x="409" y="730"/>
                  <a:pt x="411" y="730"/>
                  <a:pt x="414" y="730"/>
                </a:cubicBezTo>
                <a:cubicBezTo>
                  <a:pt x="414" y="731"/>
                  <a:pt x="414" y="732"/>
                  <a:pt x="415" y="733"/>
                </a:cubicBezTo>
                <a:close/>
                <a:moveTo>
                  <a:pt x="396" y="735"/>
                </a:moveTo>
                <a:cubicBezTo>
                  <a:pt x="396" y="734"/>
                  <a:pt x="395" y="732"/>
                  <a:pt x="394" y="731"/>
                </a:cubicBezTo>
                <a:cubicBezTo>
                  <a:pt x="397" y="731"/>
                  <a:pt x="400" y="731"/>
                  <a:pt x="402" y="730"/>
                </a:cubicBezTo>
                <a:cubicBezTo>
                  <a:pt x="400" y="732"/>
                  <a:pt x="398" y="733"/>
                  <a:pt x="396" y="735"/>
                </a:cubicBezTo>
                <a:close/>
                <a:moveTo>
                  <a:pt x="381" y="731"/>
                </a:moveTo>
                <a:cubicBezTo>
                  <a:pt x="381" y="731"/>
                  <a:pt x="380" y="731"/>
                  <a:pt x="380" y="731"/>
                </a:cubicBezTo>
                <a:cubicBezTo>
                  <a:pt x="380" y="730"/>
                  <a:pt x="381" y="729"/>
                  <a:pt x="381" y="729"/>
                </a:cubicBezTo>
                <a:cubicBezTo>
                  <a:pt x="381" y="729"/>
                  <a:pt x="381" y="730"/>
                  <a:pt x="382" y="731"/>
                </a:cubicBezTo>
                <a:cubicBezTo>
                  <a:pt x="382" y="731"/>
                  <a:pt x="381" y="731"/>
                  <a:pt x="381" y="731"/>
                </a:cubicBezTo>
                <a:close/>
                <a:moveTo>
                  <a:pt x="380" y="731"/>
                </a:moveTo>
                <a:cubicBezTo>
                  <a:pt x="379" y="731"/>
                  <a:pt x="379" y="731"/>
                  <a:pt x="379" y="732"/>
                </a:cubicBezTo>
                <a:cubicBezTo>
                  <a:pt x="379" y="730"/>
                  <a:pt x="379" y="728"/>
                  <a:pt x="380" y="727"/>
                </a:cubicBezTo>
                <a:cubicBezTo>
                  <a:pt x="380" y="727"/>
                  <a:pt x="380" y="728"/>
                  <a:pt x="380" y="728"/>
                </a:cubicBezTo>
                <a:cubicBezTo>
                  <a:pt x="380" y="729"/>
                  <a:pt x="380" y="730"/>
                  <a:pt x="380" y="731"/>
                </a:cubicBezTo>
                <a:close/>
                <a:moveTo>
                  <a:pt x="381" y="726"/>
                </a:moveTo>
                <a:cubicBezTo>
                  <a:pt x="381" y="726"/>
                  <a:pt x="381" y="726"/>
                  <a:pt x="381" y="726"/>
                </a:cubicBezTo>
                <a:cubicBezTo>
                  <a:pt x="381" y="726"/>
                  <a:pt x="381" y="727"/>
                  <a:pt x="381" y="727"/>
                </a:cubicBezTo>
                <a:cubicBezTo>
                  <a:pt x="381" y="727"/>
                  <a:pt x="381" y="726"/>
                  <a:pt x="381" y="726"/>
                </a:cubicBezTo>
                <a:close/>
                <a:moveTo>
                  <a:pt x="378" y="732"/>
                </a:moveTo>
                <a:cubicBezTo>
                  <a:pt x="378" y="732"/>
                  <a:pt x="378" y="732"/>
                  <a:pt x="378" y="732"/>
                </a:cubicBezTo>
                <a:cubicBezTo>
                  <a:pt x="378" y="731"/>
                  <a:pt x="378" y="730"/>
                  <a:pt x="379" y="730"/>
                </a:cubicBezTo>
                <a:cubicBezTo>
                  <a:pt x="379" y="730"/>
                  <a:pt x="378" y="731"/>
                  <a:pt x="378" y="732"/>
                </a:cubicBezTo>
                <a:close/>
                <a:moveTo>
                  <a:pt x="378" y="733"/>
                </a:moveTo>
                <a:cubicBezTo>
                  <a:pt x="378" y="733"/>
                  <a:pt x="378" y="733"/>
                  <a:pt x="378" y="733"/>
                </a:cubicBezTo>
                <a:cubicBezTo>
                  <a:pt x="378" y="733"/>
                  <a:pt x="378" y="734"/>
                  <a:pt x="378" y="734"/>
                </a:cubicBezTo>
                <a:cubicBezTo>
                  <a:pt x="378" y="733"/>
                  <a:pt x="378" y="733"/>
                  <a:pt x="378" y="733"/>
                </a:cubicBezTo>
                <a:cubicBezTo>
                  <a:pt x="378" y="733"/>
                  <a:pt x="378" y="733"/>
                  <a:pt x="378" y="733"/>
                </a:cubicBezTo>
                <a:close/>
                <a:moveTo>
                  <a:pt x="377" y="737"/>
                </a:moveTo>
                <a:cubicBezTo>
                  <a:pt x="377" y="737"/>
                  <a:pt x="377" y="738"/>
                  <a:pt x="377" y="738"/>
                </a:cubicBezTo>
                <a:cubicBezTo>
                  <a:pt x="377" y="739"/>
                  <a:pt x="377" y="739"/>
                  <a:pt x="376" y="740"/>
                </a:cubicBezTo>
                <a:cubicBezTo>
                  <a:pt x="376" y="740"/>
                  <a:pt x="376" y="740"/>
                  <a:pt x="376" y="740"/>
                </a:cubicBezTo>
                <a:cubicBezTo>
                  <a:pt x="376" y="739"/>
                  <a:pt x="376" y="738"/>
                  <a:pt x="377" y="737"/>
                </a:cubicBezTo>
                <a:cubicBezTo>
                  <a:pt x="377" y="737"/>
                  <a:pt x="377" y="737"/>
                  <a:pt x="377" y="737"/>
                </a:cubicBezTo>
                <a:close/>
                <a:moveTo>
                  <a:pt x="376" y="741"/>
                </a:moveTo>
                <a:cubicBezTo>
                  <a:pt x="376" y="741"/>
                  <a:pt x="375" y="741"/>
                  <a:pt x="375" y="741"/>
                </a:cubicBezTo>
                <a:cubicBezTo>
                  <a:pt x="375" y="741"/>
                  <a:pt x="375" y="741"/>
                  <a:pt x="375" y="741"/>
                </a:cubicBezTo>
                <a:cubicBezTo>
                  <a:pt x="375" y="741"/>
                  <a:pt x="376" y="741"/>
                  <a:pt x="376" y="741"/>
                </a:cubicBezTo>
                <a:close/>
                <a:moveTo>
                  <a:pt x="366" y="749"/>
                </a:moveTo>
                <a:cubicBezTo>
                  <a:pt x="366" y="750"/>
                  <a:pt x="366" y="751"/>
                  <a:pt x="365" y="752"/>
                </a:cubicBezTo>
                <a:cubicBezTo>
                  <a:pt x="364" y="753"/>
                  <a:pt x="364" y="753"/>
                  <a:pt x="363" y="753"/>
                </a:cubicBezTo>
                <a:cubicBezTo>
                  <a:pt x="363" y="752"/>
                  <a:pt x="364" y="752"/>
                  <a:pt x="364" y="751"/>
                </a:cubicBezTo>
                <a:cubicBezTo>
                  <a:pt x="365" y="750"/>
                  <a:pt x="365" y="749"/>
                  <a:pt x="366" y="749"/>
                </a:cubicBezTo>
                <a:close/>
                <a:moveTo>
                  <a:pt x="362" y="754"/>
                </a:moveTo>
                <a:cubicBezTo>
                  <a:pt x="362" y="754"/>
                  <a:pt x="362" y="754"/>
                  <a:pt x="362" y="754"/>
                </a:cubicBezTo>
                <a:cubicBezTo>
                  <a:pt x="361" y="754"/>
                  <a:pt x="361" y="755"/>
                  <a:pt x="362" y="755"/>
                </a:cubicBezTo>
                <a:cubicBezTo>
                  <a:pt x="361" y="755"/>
                  <a:pt x="360" y="755"/>
                  <a:pt x="359" y="755"/>
                </a:cubicBezTo>
                <a:cubicBezTo>
                  <a:pt x="360" y="754"/>
                  <a:pt x="361" y="753"/>
                  <a:pt x="362" y="752"/>
                </a:cubicBezTo>
                <a:cubicBezTo>
                  <a:pt x="362" y="752"/>
                  <a:pt x="362" y="753"/>
                  <a:pt x="362" y="754"/>
                </a:cubicBezTo>
                <a:close/>
                <a:moveTo>
                  <a:pt x="357" y="757"/>
                </a:moveTo>
                <a:cubicBezTo>
                  <a:pt x="358" y="758"/>
                  <a:pt x="358" y="760"/>
                  <a:pt x="359" y="761"/>
                </a:cubicBezTo>
                <a:cubicBezTo>
                  <a:pt x="358" y="762"/>
                  <a:pt x="357" y="763"/>
                  <a:pt x="356" y="764"/>
                </a:cubicBezTo>
                <a:cubicBezTo>
                  <a:pt x="355" y="764"/>
                  <a:pt x="355" y="764"/>
                  <a:pt x="356" y="765"/>
                </a:cubicBezTo>
                <a:cubicBezTo>
                  <a:pt x="356" y="765"/>
                  <a:pt x="356" y="765"/>
                  <a:pt x="357" y="765"/>
                </a:cubicBezTo>
                <a:cubicBezTo>
                  <a:pt x="356" y="765"/>
                  <a:pt x="357" y="766"/>
                  <a:pt x="357" y="766"/>
                </a:cubicBezTo>
                <a:cubicBezTo>
                  <a:pt x="358" y="766"/>
                  <a:pt x="360" y="766"/>
                  <a:pt x="361" y="766"/>
                </a:cubicBezTo>
                <a:cubicBezTo>
                  <a:pt x="361" y="766"/>
                  <a:pt x="361" y="766"/>
                  <a:pt x="361" y="766"/>
                </a:cubicBezTo>
                <a:cubicBezTo>
                  <a:pt x="360" y="767"/>
                  <a:pt x="358" y="767"/>
                  <a:pt x="357" y="768"/>
                </a:cubicBezTo>
                <a:cubicBezTo>
                  <a:pt x="356" y="769"/>
                  <a:pt x="357" y="769"/>
                  <a:pt x="357" y="769"/>
                </a:cubicBezTo>
                <a:cubicBezTo>
                  <a:pt x="358" y="768"/>
                  <a:pt x="360" y="768"/>
                  <a:pt x="361" y="767"/>
                </a:cubicBezTo>
                <a:cubicBezTo>
                  <a:pt x="360" y="769"/>
                  <a:pt x="360" y="770"/>
                  <a:pt x="360" y="772"/>
                </a:cubicBezTo>
                <a:cubicBezTo>
                  <a:pt x="359" y="772"/>
                  <a:pt x="359" y="772"/>
                  <a:pt x="358" y="772"/>
                </a:cubicBezTo>
                <a:cubicBezTo>
                  <a:pt x="357" y="770"/>
                  <a:pt x="356" y="768"/>
                  <a:pt x="355" y="766"/>
                </a:cubicBezTo>
                <a:cubicBezTo>
                  <a:pt x="355" y="763"/>
                  <a:pt x="356" y="760"/>
                  <a:pt x="357" y="757"/>
                </a:cubicBezTo>
                <a:close/>
                <a:moveTo>
                  <a:pt x="354" y="765"/>
                </a:moveTo>
                <a:cubicBezTo>
                  <a:pt x="354" y="764"/>
                  <a:pt x="353" y="763"/>
                  <a:pt x="353" y="763"/>
                </a:cubicBezTo>
                <a:cubicBezTo>
                  <a:pt x="353" y="762"/>
                  <a:pt x="354" y="760"/>
                  <a:pt x="354" y="759"/>
                </a:cubicBezTo>
                <a:cubicBezTo>
                  <a:pt x="354" y="759"/>
                  <a:pt x="355" y="758"/>
                  <a:pt x="356" y="757"/>
                </a:cubicBezTo>
                <a:cubicBezTo>
                  <a:pt x="355" y="760"/>
                  <a:pt x="355" y="762"/>
                  <a:pt x="354" y="765"/>
                </a:cubicBezTo>
                <a:close/>
                <a:moveTo>
                  <a:pt x="357" y="772"/>
                </a:moveTo>
                <a:cubicBezTo>
                  <a:pt x="356" y="773"/>
                  <a:pt x="355" y="773"/>
                  <a:pt x="353" y="773"/>
                </a:cubicBezTo>
                <a:cubicBezTo>
                  <a:pt x="354" y="771"/>
                  <a:pt x="354" y="770"/>
                  <a:pt x="354" y="768"/>
                </a:cubicBezTo>
                <a:cubicBezTo>
                  <a:pt x="355" y="769"/>
                  <a:pt x="356" y="771"/>
                  <a:pt x="357" y="772"/>
                </a:cubicBezTo>
                <a:close/>
                <a:moveTo>
                  <a:pt x="350" y="779"/>
                </a:moveTo>
                <a:cubicBezTo>
                  <a:pt x="350" y="778"/>
                  <a:pt x="350" y="778"/>
                  <a:pt x="350" y="778"/>
                </a:cubicBezTo>
                <a:cubicBezTo>
                  <a:pt x="350" y="778"/>
                  <a:pt x="350" y="778"/>
                  <a:pt x="350" y="778"/>
                </a:cubicBezTo>
                <a:cubicBezTo>
                  <a:pt x="350" y="778"/>
                  <a:pt x="350" y="778"/>
                  <a:pt x="350" y="779"/>
                </a:cubicBezTo>
                <a:close/>
                <a:moveTo>
                  <a:pt x="348" y="785"/>
                </a:moveTo>
                <a:cubicBezTo>
                  <a:pt x="348" y="786"/>
                  <a:pt x="347" y="787"/>
                  <a:pt x="347" y="788"/>
                </a:cubicBezTo>
                <a:cubicBezTo>
                  <a:pt x="347" y="788"/>
                  <a:pt x="346" y="787"/>
                  <a:pt x="346" y="787"/>
                </a:cubicBezTo>
                <a:cubicBezTo>
                  <a:pt x="346" y="787"/>
                  <a:pt x="346" y="787"/>
                  <a:pt x="346" y="786"/>
                </a:cubicBezTo>
                <a:cubicBezTo>
                  <a:pt x="347" y="786"/>
                  <a:pt x="347" y="785"/>
                  <a:pt x="348" y="785"/>
                </a:cubicBezTo>
                <a:close/>
                <a:moveTo>
                  <a:pt x="346" y="788"/>
                </a:moveTo>
                <a:cubicBezTo>
                  <a:pt x="346" y="789"/>
                  <a:pt x="346" y="789"/>
                  <a:pt x="346" y="789"/>
                </a:cubicBezTo>
                <a:cubicBezTo>
                  <a:pt x="346" y="792"/>
                  <a:pt x="345" y="794"/>
                  <a:pt x="344" y="796"/>
                </a:cubicBezTo>
                <a:cubicBezTo>
                  <a:pt x="344" y="796"/>
                  <a:pt x="344" y="795"/>
                  <a:pt x="344" y="795"/>
                </a:cubicBezTo>
                <a:cubicBezTo>
                  <a:pt x="344" y="793"/>
                  <a:pt x="345" y="790"/>
                  <a:pt x="345" y="788"/>
                </a:cubicBezTo>
                <a:cubicBezTo>
                  <a:pt x="346" y="788"/>
                  <a:pt x="346" y="788"/>
                  <a:pt x="346" y="788"/>
                </a:cubicBezTo>
                <a:close/>
                <a:moveTo>
                  <a:pt x="344" y="797"/>
                </a:moveTo>
                <a:cubicBezTo>
                  <a:pt x="343" y="800"/>
                  <a:pt x="343" y="802"/>
                  <a:pt x="342" y="805"/>
                </a:cubicBezTo>
                <a:cubicBezTo>
                  <a:pt x="341" y="805"/>
                  <a:pt x="341" y="805"/>
                  <a:pt x="340" y="806"/>
                </a:cubicBezTo>
                <a:cubicBezTo>
                  <a:pt x="341" y="803"/>
                  <a:pt x="342" y="799"/>
                  <a:pt x="343" y="796"/>
                </a:cubicBezTo>
                <a:cubicBezTo>
                  <a:pt x="343" y="797"/>
                  <a:pt x="344" y="797"/>
                  <a:pt x="344" y="797"/>
                </a:cubicBezTo>
                <a:close/>
                <a:moveTo>
                  <a:pt x="341" y="806"/>
                </a:moveTo>
                <a:cubicBezTo>
                  <a:pt x="341" y="808"/>
                  <a:pt x="340" y="810"/>
                  <a:pt x="340" y="811"/>
                </a:cubicBezTo>
                <a:cubicBezTo>
                  <a:pt x="340" y="811"/>
                  <a:pt x="339" y="811"/>
                  <a:pt x="339" y="810"/>
                </a:cubicBezTo>
                <a:cubicBezTo>
                  <a:pt x="339" y="809"/>
                  <a:pt x="340" y="808"/>
                  <a:pt x="340" y="808"/>
                </a:cubicBezTo>
                <a:cubicBezTo>
                  <a:pt x="340" y="807"/>
                  <a:pt x="341" y="807"/>
                  <a:pt x="341" y="806"/>
                </a:cubicBezTo>
                <a:close/>
                <a:moveTo>
                  <a:pt x="339" y="809"/>
                </a:moveTo>
                <a:cubicBezTo>
                  <a:pt x="339" y="809"/>
                  <a:pt x="339" y="809"/>
                  <a:pt x="339" y="809"/>
                </a:cubicBezTo>
                <a:cubicBezTo>
                  <a:pt x="339" y="809"/>
                  <a:pt x="339" y="809"/>
                  <a:pt x="339" y="809"/>
                </a:cubicBezTo>
                <a:cubicBezTo>
                  <a:pt x="339" y="809"/>
                  <a:pt x="339" y="809"/>
                  <a:pt x="339" y="809"/>
                </a:cubicBezTo>
                <a:close/>
                <a:moveTo>
                  <a:pt x="338" y="810"/>
                </a:moveTo>
                <a:cubicBezTo>
                  <a:pt x="337" y="813"/>
                  <a:pt x="337" y="816"/>
                  <a:pt x="336" y="819"/>
                </a:cubicBezTo>
                <a:cubicBezTo>
                  <a:pt x="335" y="817"/>
                  <a:pt x="334" y="815"/>
                  <a:pt x="333" y="814"/>
                </a:cubicBezTo>
                <a:cubicBezTo>
                  <a:pt x="335" y="812"/>
                  <a:pt x="336" y="811"/>
                  <a:pt x="338" y="810"/>
                </a:cubicBezTo>
                <a:cubicBezTo>
                  <a:pt x="338" y="810"/>
                  <a:pt x="338" y="810"/>
                  <a:pt x="338" y="810"/>
                </a:cubicBezTo>
                <a:close/>
                <a:moveTo>
                  <a:pt x="329" y="833"/>
                </a:moveTo>
                <a:cubicBezTo>
                  <a:pt x="329" y="833"/>
                  <a:pt x="329" y="833"/>
                  <a:pt x="329" y="833"/>
                </a:cubicBezTo>
                <a:cubicBezTo>
                  <a:pt x="329" y="833"/>
                  <a:pt x="329" y="833"/>
                  <a:pt x="329" y="833"/>
                </a:cubicBezTo>
                <a:cubicBezTo>
                  <a:pt x="329" y="834"/>
                  <a:pt x="330" y="834"/>
                  <a:pt x="330" y="834"/>
                </a:cubicBezTo>
                <a:cubicBezTo>
                  <a:pt x="329" y="835"/>
                  <a:pt x="329" y="835"/>
                  <a:pt x="328" y="836"/>
                </a:cubicBezTo>
                <a:cubicBezTo>
                  <a:pt x="328" y="835"/>
                  <a:pt x="329" y="834"/>
                  <a:pt x="329" y="833"/>
                </a:cubicBezTo>
                <a:close/>
                <a:moveTo>
                  <a:pt x="330" y="833"/>
                </a:moveTo>
                <a:cubicBezTo>
                  <a:pt x="330" y="833"/>
                  <a:pt x="330" y="833"/>
                  <a:pt x="330" y="833"/>
                </a:cubicBezTo>
                <a:cubicBezTo>
                  <a:pt x="330" y="832"/>
                  <a:pt x="330" y="832"/>
                  <a:pt x="330" y="832"/>
                </a:cubicBezTo>
                <a:cubicBezTo>
                  <a:pt x="330" y="832"/>
                  <a:pt x="329" y="832"/>
                  <a:pt x="329" y="831"/>
                </a:cubicBezTo>
                <a:cubicBezTo>
                  <a:pt x="330" y="829"/>
                  <a:pt x="330" y="827"/>
                  <a:pt x="331" y="825"/>
                </a:cubicBezTo>
                <a:cubicBezTo>
                  <a:pt x="331" y="826"/>
                  <a:pt x="332" y="827"/>
                  <a:pt x="333" y="828"/>
                </a:cubicBezTo>
                <a:cubicBezTo>
                  <a:pt x="333" y="830"/>
                  <a:pt x="332" y="831"/>
                  <a:pt x="332" y="833"/>
                </a:cubicBezTo>
                <a:cubicBezTo>
                  <a:pt x="331" y="833"/>
                  <a:pt x="331" y="833"/>
                  <a:pt x="331" y="834"/>
                </a:cubicBezTo>
                <a:cubicBezTo>
                  <a:pt x="330" y="833"/>
                  <a:pt x="330" y="833"/>
                  <a:pt x="330" y="833"/>
                </a:cubicBezTo>
                <a:close/>
                <a:moveTo>
                  <a:pt x="331" y="834"/>
                </a:moveTo>
                <a:cubicBezTo>
                  <a:pt x="331" y="835"/>
                  <a:pt x="331" y="835"/>
                  <a:pt x="331" y="835"/>
                </a:cubicBezTo>
                <a:cubicBezTo>
                  <a:pt x="331" y="835"/>
                  <a:pt x="331" y="835"/>
                  <a:pt x="331" y="835"/>
                </a:cubicBezTo>
                <a:cubicBezTo>
                  <a:pt x="331" y="835"/>
                  <a:pt x="331" y="834"/>
                  <a:pt x="331" y="834"/>
                </a:cubicBezTo>
                <a:close/>
                <a:moveTo>
                  <a:pt x="330" y="844"/>
                </a:moveTo>
                <a:cubicBezTo>
                  <a:pt x="330" y="843"/>
                  <a:pt x="330" y="843"/>
                  <a:pt x="330" y="843"/>
                </a:cubicBezTo>
                <a:cubicBezTo>
                  <a:pt x="330" y="841"/>
                  <a:pt x="331" y="840"/>
                  <a:pt x="332" y="838"/>
                </a:cubicBezTo>
                <a:cubicBezTo>
                  <a:pt x="332" y="839"/>
                  <a:pt x="333" y="840"/>
                  <a:pt x="333" y="841"/>
                </a:cubicBezTo>
                <a:cubicBezTo>
                  <a:pt x="333" y="843"/>
                  <a:pt x="332" y="845"/>
                  <a:pt x="332" y="847"/>
                </a:cubicBezTo>
                <a:cubicBezTo>
                  <a:pt x="331" y="846"/>
                  <a:pt x="330" y="845"/>
                  <a:pt x="330" y="844"/>
                </a:cubicBezTo>
                <a:close/>
                <a:moveTo>
                  <a:pt x="332" y="837"/>
                </a:moveTo>
                <a:cubicBezTo>
                  <a:pt x="333" y="835"/>
                  <a:pt x="333" y="834"/>
                  <a:pt x="334" y="832"/>
                </a:cubicBezTo>
                <a:cubicBezTo>
                  <a:pt x="334" y="832"/>
                  <a:pt x="334" y="832"/>
                  <a:pt x="335" y="831"/>
                </a:cubicBezTo>
                <a:cubicBezTo>
                  <a:pt x="335" y="832"/>
                  <a:pt x="335" y="832"/>
                  <a:pt x="336" y="833"/>
                </a:cubicBezTo>
                <a:cubicBezTo>
                  <a:pt x="335" y="835"/>
                  <a:pt x="334" y="837"/>
                  <a:pt x="334" y="839"/>
                </a:cubicBezTo>
                <a:cubicBezTo>
                  <a:pt x="333" y="838"/>
                  <a:pt x="333" y="838"/>
                  <a:pt x="332" y="837"/>
                </a:cubicBezTo>
                <a:close/>
                <a:moveTo>
                  <a:pt x="335" y="831"/>
                </a:moveTo>
                <a:cubicBezTo>
                  <a:pt x="336" y="830"/>
                  <a:pt x="336" y="830"/>
                  <a:pt x="336" y="830"/>
                </a:cubicBezTo>
                <a:cubicBezTo>
                  <a:pt x="336" y="830"/>
                  <a:pt x="336" y="831"/>
                  <a:pt x="336" y="831"/>
                </a:cubicBezTo>
                <a:cubicBezTo>
                  <a:pt x="336" y="831"/>
                  <a:pt x="336" y="831"/>
                  <a:pt x="335" y="831"/>
                </a:cubicBezTo>
                <a:close/>
                <a:moveTo>
                  <a:pt x="338" y="829"/>
                </a:moveTo>
                <a:cubicBezTo>
                  <a:pt x="338" y="828"/>
                  <a:pt x="339" y="828"/>
                  <a:pt x="339" y="827"/>
                </a:cubicBezTo>
                <a:cubicBezTo>
                  <a:pt x="340" y="829"/>
                  <a:pt x="341" y="830"/>
                  <a:pt x="342" y="831"/>
                </a:cubicBezTo>
                <a:cubicBezTo>
                  <a:pt x="341" y="833"/>
                  <a:pt x="341" y="835"/>
                  <a:pt x="340" y="837"/>
                </a:cubicBezTo>
                <a:cubicBezTo>
                  <a:pt x="339" y="836"/>
                  <a:pt x="338" y="834"/>
                  <a:pt x="337" y="832"/>
                </a:cubicBezTo>
                <a:cubicBezTo>
                  <a:pt x="337" y="831"/>
                  <a:pt x="337" y="830"/>
                  <a:pt x="338" y="829"/>
                </a:cubicBezTo>
                <a:close/>
                <a:moveTo>
                  <a:pt x="341" y="840"/>
                </a:moveTo>
                <a:cubicBezTo>
                  <a:pt x="341" y="841"/>
                  <a:pt x="342" y="841"/>
                  <a:pt x="342" y="842"/>
                </a:cubicBezTo>
                <a:cubicBezTo>
                  <a:pt x="341" y="842"/>
                  <a:pt x="341" y="843"/>
                  <a:pt x="340" y="843"/>
                </a:cubicBezTo>
                <a:cubicBezTo>
                  <a:pt x="341" y="842"/>
                  <a:pt x="341" y="841"/>
                  <a:pt x="341" y="840"/>
                </a:cubicBezTo>
                <a:close/>
                <a:moveTo>
                  <a:pt x="341" y="839"/>
                </a:moveTo>
                <a:cubicBezTo>
                  <a:pt x="341" y="839"/>
                  <a:pt x="341" y="838"/>
                  <a:pt x="342" y="838"/>
                </a:cubicBezTo>
                <a:cubicBezTo>
                  <a:pt x="342" y="838"/>
                  <a:pt x="341" y="837"/>
                  <a:pt x="341" y="837"/>
                </a:cubicBezTo>
                <a:cubicBezTo>
                  <a:pt x="341" y="836"/>
                  <a:pt x="342" y="834"/>
                  <a:pt x="342" y="832"/>
                </a:cubicBezTo>
                <a:cubicBezTo>
                  <a:pt x="344" y="834"/>
                  <a:pt x="345" y="836"/>
                  <a:pt x="346" y="838"/>
                </a:cubicBezTo>
                <a:cubicBezTo>
                  <a:pt x="346" y="838"/>
                  <a:pt x="346" y="838"/>
                  <a:pt x="346" y="839"/>
                </a:cubicBezTo>
                <a:cubicBezTo>
                  <a:pt x="345" y="840"/>
                  <a:pt x="344" y="840"/>
                  <a:pt x="343" y="841"/>
                </a:cubicBezTo>
                <a:cubicBezTo>
                  <a:pt x="342" y="841"/>
                  <a:pt x="342" y="840"/>
                  <a:pt x="341" y="839"/>
                </a:cubicBezTo>
                <a:close/>
                <a:moveTo>
                  <a:pt x="346" y="840"/>
                </a:moveTo>
                <a:cubicBezTo>
                  <a:pt x="346" y="842"/>
                  <a:pt x="345" y="843"/>
                  <a:pt x="345" y="844"/>
                </a:cubicBezTo>
                <a:cubicBezTo>
                  <a:pt x="345" y="844"/>
                  <a:pt x="344" y="843"/>
                  <a:pt x="343" y="842"/>
                </a:cubicBezTo>
                <a:cubicBezTo>
                  <a:pt x="344" y="841"/>
                  <a:pt x="345" y="841"/>
                  <a:pt x="346" y="840"/>
                </a:cubicBezTo>
                <a:close/>
                <a:moveTo>
                  <a:pt x="347" y="839"/>
                </a:moveTo>
                <a:cubicBezTo>
                  <a:pt x="347" y="839"/>
                  <a:pt x="347" y="839"/>
                  <a:pt x="347" y="839"/>
                </a:cubicBezTo>
                <a:cubicBezTo>
                  <a:pt x="348" y="841"/>
                  <a:pt x="350" y="843"/>
                  <a:pt x="351" y="845"/>
                </a:cubicBezTo>
                <a:cubicBezTo>
                  <a:pt x="350" y="847"/>
                  <a:pt x="350" y="849"/>
                  <a:pt x="350" y="850"/>
                </a:cubicBezTo>
                <a:cubicBezTo>
                  <a:pt x="348" y="849"/>
                  <a:pt x="347" y="847"/>
                  <a:pt x="346" y="846"/>
                </a:cubicBezTo>
                <a:cubicBezTo>
                  <a:pt x="346" y="843"/>
                  <a:pt x="347" y="841"/>
                  <a:pt x="347" y="839"/>
                </a:cubicBezTo>
                <a:close/>
                <a:moveTo>
                  <a:pt x="348" y="839"/>
                </a:moveTo>
                <a:cubicBezTo>
                  <a:pt x="350" y="837"/>
                  <a:pt x="351" y="836"/>
                  <a:pt x="353" y="835"/>
                </a:cubicBezTo>
                <a:cubicBezTo>
                  <a:pt x="353" y="838"/>
                  <a:pt x="352" y="841"/>
                  <a:pt x="351" y="843"/>
                </a:cubicBezTo>
                <a:cubicBezTo>
                  <a:pt x="350" y="842"/>
                  <a:pt x="349" y="840"/>
                  <a:pt x="348" y="839"/>
                </a:cubicBezTo>
                <a:close/>
                <a:moveTo>
                  <a:pt x="354" y="835"/>
                </a:moveTo>
                <a:cubicBezTo>
                  <a:pt x="354" y="835"/>
                  <a:pt x="355" y="836"/>
                  <a:pt x="355" y="836"/>
                </a:cubicBezTo>
                <a:cubicBezTo>
                  <a:pt x="354" y="839"/>
                  <a:pt x="353" y="842"/>
                  <a:pt x="352" y="845"/>
                </a:cubicBezTo>
                <a:cubicBezTo>
                  <a:pt x="352" y="845"/>
                  <a:pt x="352" y="845"/>
                  <a:pt x="352" y="844"/>
                </a:cubicBezTo>
                <a:cubicBezTo>
                  <a:pt x="353" y="841"/>
                  <a:pt x="353" y="838"/>
                  <a:pt x="354" y="835"/>
                </a:cubicBezTo>
                <a:close/>
                <a:moveTo>
                  <a:pt x="354" y="834"/>
                </a:moveTo>
                <a:cubicBezTo>
                  <a:pt x="354" y="834"/>
                  <a:pt x="354" y="834"/>
                  <a:pt x="354" y="834"/>
                </a:cubicBezTo>
                <a:cubicBezTo>
                  <a:pt x="355" y="833"/>
                  <a:pt x="355" y="833"/>
                  <a:pt x="356" y="833"/>
                </a:cubicBezTo>
                <a:cubicBezTo>
                  <a:pt x="355" y="834"/>
                  <a:pt x="355" y="834"/>
                  <a:pt x="355" y="835"/>
                </a:cubicBezTo>
                <a:cubicBezTo>
                  <a:pt x="355" y="834"/>
                  <a:pt x="355" y="834"/>
                  <a:pt x="354" y="834"/>
                </a:cubicBezTo>
                <a:close/>
                <a:moveTo>
                  <a:pt x="355" y="832"/>
                </a:moveTo>
                <a:cubicBezTo>
                  <a:pt x="355" y="829"/>
                  <a:pt x="356" y="827"/>
                  <a:pt x="357" y="824"/>
                </a:cubicBezTo>
                <a:cubicBezTo>
                  <a:pt x="357" y="824"/>
                  <a:pt x="357" y="825"/>
                  <a:pt x="357" y="826"/>
                </a:cubicBezTo>
                <a:cubicBezTo>
                  <a:pt x="357" y="828"/>
                  <a:pt x="356" y="829"/>
                  <a:pt x="356" y="831"/>
                </a:cubicBezTo>
                <a:cubicBezTo>
                  <a:pt x="356" y="832"/>
                  <a:pt x="355" y="832"/>
                  <a:pt x="355" y="832"/>
                </a:cubicBezTo>
                <a:close/>
                <a:moveTo>
                  <a:pt x="358" y="826"/>
                </a:moveTo>
                <a:cubicBezTo>
                  <a:pt x="358" y="827"/>
                  <a:pt x="358" y="827"/>
                  <a:pt x="358" y="827"/>
                </a:cubicBezTo>
                <a:cubicBezTo>
                  <a:pt x="358" y="828"/>
                  <a:pt x="359" y="827"/>
                  <a:pt x="359" y="827"/>
                </a:cubicBezTo>
                <a:cubicBezTo>
                  <a:pt x="359" y="826"/>
                  <a:pt x="358" y="825"/>
                  <a:pt x="358" y="825"/>
                </a:cubicBezTo>
                <a:cubicBezTo>
                  <a:pt x="359" y="822"/>
                  <a:pt x="360" y="819"/>
                  <a:pt x="360" y="816"/>
                </a:cubicBezTo>
                <a:cubicBezTo>
                  <a:pt x="361" y="816"/>
                  <a:pt x="361" y="815"/>
                  <a:pt x="361" y="815"/>
                </a:cubicBezTo>
                <a:cubicBezTo>
                  <a:pt x="361" y="815"/>
                  <a:pt x="361" y="815"/>
                  <a:pt x="361" y="815"/>
                </a:cubicBezTo>
                <a:cubicBezTo>
                  <a:pt x="361" y="812"/>
                  <a:pt x="362" y="810"/>
                  <a:pt x="362" y="807"/>
                </a:cubicBezTo>
                <a:cubicBezTo>
                  <a:pt x="362" y="807"/>
                  <a:pt x="362" y="807"/>
                  <a:pt x="362" y="807"/>
                </a:cubicBezTo>
                <a:cubicBezTo>
                  <a:pt x="364" y="802"/>
                  <a:pt x="365" y="796"/>
                  <a:pt x="366" y="791"/>
                </a:cubicBezTo>
                <a:cubicBezTo>
                  <a:pt x="366" y="792"/>
                  <a:pt x="367" y="793"/>
                  <a:pt x="367" y="794"/>
                </a:cubicBezTo>
                <a:cubicBezTo>
                  <a:pt x="368" y="794"/>
                  <a:pt x="368" y="794"/>
                  <a:pt x="368" y="794"/>
                </a:cubicBezTo>
                <a:cubicBezTo>
                  <a:pt x="368" y="792"/>
                  <a:pt x="367" y="791"/>
                  <a:pt x="366" y="789"/>
                </a:cubicBezTo>
                <a:cubicBezTo>
                  <a:pt x="367" y="788"/>
                  <a:pt x="367" y="787"/>
                  <a:pt x="367" y="785"/>
                </a:cubicBezTo>
                <a:cubicBezTo>
                  <a:pt x="369" y="784"/>
                  <a:pt x="370" y="783"/>
                  <a:pt x="372" y="781"/>
                </a:cubicBezTo>
                <a:cubicBezTo>
                  <a:pt x="372" y="784"/>
                  <a:pt x="371" y="787"/>
                  <a:pt x="371" y="790"/>
                </a:cubicBezTo>
                <a:cubicBezTo>
                  <a:pt x="368" y="803"/>
                  <a:pt x="364" y="815"/>
                  <a:pt x="361" y="828"/>
                </a:cubicBezTo>
                <a:cubicBezTo>
                  <a:pt x="360" y="829"/>
                  <a:pt x="358" y="830"/>
                  <a:pt x="357" y="831"/>
                </a:cubicBezTo>
                <a:cubicBezTo>
                  <a:pt x="357" y="829"/>
                  <a:pt x="357" y="828"/>
                  <a:pt x="358" y="826"/>
                </a:cubicBezTo>
                <a:close/>
                <a:moveTo>
                  <a:pt x="368" y="784"/>
                </a:moveTo>
                <a:cubicBezTo>
                  <a:pt x="368" y="782"/>
                  <a:pt x="368" y="780"/>
                  <a:pt x="369" y="778"/>
                </a:cubicBezTo>
                <a:cubicBezTo>
                  <a:pt x="369" y="779"/>
                  <a:pt x="370" y="780"/>
                  <a:pt x="370" y="781"/>
                </a:cubicBezTo>
                <a:cubicBezTo>
                  <a:pt x="370" y="782"/>
                  <a:pt x="371" y="781"/>
                  <a:pt x="370" y="781"/>
                </a:cubicBezTo>
                <a:cubicBezTo>
                  <a:pt x="370" y="780"/>
                  <a:pt x="370" y="779"/>
                  <a:pt x="369" y="778"/>
                </a:cubicBezTo>
                <a:cubicBezTo>
                  <a:pt x="370" y="778"/>
                  <a:pt x="371" y="778"/>
                  <a:pt x="372" y="779"/>
                </a:cubicBezTo>
                <a:cubicBezTo>
                  <a:pt x="372" y="779"/>
                  <a:pt x="372" y="779"/>
                  <a:pt x="372" y="780"/>
                </a:cubicBezTo>
                <a:cubicBezTo>
                  <a:pt x="371" y="781"/>
                  <a:pt x="369" y="783"/>
                  <a:pt x="368" y="784"/>
                </a:cubicBezTo>
                <a:close/>
                <a:moveTo>
                  <a:pt x="373" y="779"/>
                </a:moveTo>
                <a:cubicBezTo>
                  <a:pt x="373" y="779"/>
                  <a:pt x="373" y="779"/>
                  <a:pt x="373" y="779"/>
                </a:cubicBezTo>
                <a:cubicBezTo>
                  <a:pt x="373" y="779"/>
                  <a:pt x="373" y="779"/>
                  <a:pt x="373" y="779"/>
                </a:cubicBezTo>
                <a:cubicBezTo>
                  <a:pt x="373" y="779"/>
                  <a:pt x="373" y="779"/>
                  <a:pt x="373" y="780"/>
                </a:cubicBezTo>
                <a:cubicBezTo>
                  <a:pt x="373" y="779"/>
                  <a:pt x="373" y="779"/>
                  <a:pt x="373" y="779"/>
                </a:cubicBezTo>
                <a:close/>
                <a:moveTo>
                  <a:pt x="375" y="778"/>
                </a:moveTo>
                <a:cubicBezTo>
                  <a:pt x="375" y="777"/>
                  <a:pt x="375" y="777"/>
                  <a:pt x="375" y="777"/>
                </a:cubicBezTo>
                <a:cubicBezTo>
                  <a:pt x="375" y="777"/>
                  <a:pt x="375" y="777"/>
                  <a:pt x="375" y="777"/>
                </a:cubicBezTo>
                <a:cubicBezTo>
                  <a:pt x="375" y="777"/>
                  <a:pt x="375" y="777"/>
                  <a:pt x="375" y="778"/>
                </a:cubicBezTo>
                <a:cubicBezTo>
                  <a:pt x="375" y="778"/>
                  <a:pt x="375" y="778"/>
                  <a:pt x="375" y="778"/>
                </a:cubicBezTo>
                <a:close/>
                <a:moveTo>
                  <a:pt x="375" y="776"/>
                </a:moveTo>
                <a:cubicBezTo>
                  <a:pt x="375" y="776"/>
                  <a:pt x="375" y="776"/>
                  <a:pt x="375" y="776"/>
                </a:cubicBezTo>
                <a:cubicBezTo>
                  <a:pt x="375" y="776"/>
                  <a:pt x="375" y="776"/>
                  <a:pt x="375" y="776"/>
                </a:cubicBezTo>
                <a:cubicBezTo>
                  <a:pt x="375" y="776"/>
                  <a:pt x="375" y="776"/>
                  <a:pt x="375" y="776"/>
                </a:cubicBezTo>
                <a:cubicBezTo>
                  <a:pt x="375" y="776"/>
                  <a:pt x="375" y="776"/>
                  <a:pt x="375" y="776"/>
                </a:cubicBezTo>
                <a:close/>
                <a:moveTo>
                  <a:pt x="376" y="776"/>
                </a:moveTo>
                <a:cubicBezTo>
                  <a:pt x="377" y="776"/>
                  <a:pt x="377" y="776"/>
                  <a:pt x="377" y="776"/>
                </a:cubicBezTo>
                <a:cubicBezTo>
                  <a:pt x="377" y="776"/>
                  <a:pt x="376" y="776"/>
                  <a:pt x="376" y="776"/>
                </a:cubicBezTo>
                <a:cubicBezTo>
                  <a:pt x="376" y="776"/>
                  <a:pt x="376" y="776"/>
                  <a:pt x="376" y="776"/>
                </a:cubicBezTo>
                <a:close/>
                <a:moveTo>
                  <a:pt x="388" y="774"/>
                </a:moveTo>
                <a:cubicBezTo>
                  <a:pt x="388" y="774"/>
                  <a:pt x="388" y="774"/>
                  <a:pt x="388" y="774"/>
                </a:cubicBezTo>
                <a:cubicBezTo>
                  <a:pt x="390" y="774"/>
                  <a:pt x="392" y="774"/>
                  <a:pt x="394" y="774"/>
                </a:cubicBezTo>
                <a:cubicBezTo>
                  <a:pt x="394" y="774"/>
                  <a:pt x="394" y="774"/>
                  <a:pt x="395" y="774"/>
                </a:cubicBezTo>
                <a:cubicBezTo>
                  <a:pt x="395" y="774"/>
                  <a:pt x="395" y="774"/>
                  <a:pt x="395" y="774"/>
                </a:cubicBezTo>
                <a:cubicBezTo>
                  <a:pt x="400" y="774"/>
                  <a:pt x="404" y="773"/>
                  <a:pt x="409" y="773"/>
                </a:cubicBezTo>
                <a:cubicBezTo>
                  <a:pt x="409" y="773"/>
                  <a:pt x="409" y="774"/>
                  <a:pt x="409" y="774"/>
                </a:cubicBezTo>
                <a:cubicBezTo>
                  <a:pt x="409" y="774"/>
                  <a:pt x="410" y="774"/>
                  <a:pt x="410" y="773"/>
                </a:cubicBezTo>
                <a:cubicBezTo>
                  <a:pt x="410" y="773"/>
                  <a:pt x="410" y="773"/>
                  <a:pt x="410" y="773"/>
                </a:cubicBezTo>
                <a:cubicBezTo>
                  <a:pt x="413" y="773"/>
                  <a:pt x="416" y="773"/>
                  <a:pt x="419" y="773"/>
                </a:cubicBezTo>
                <a:cubicBezTo>
                  <a:pt x="420" y="773"/>
                  <a:pt x="420" y="773"/>
                  <a:pt x="420" y="774"/>
                </a:cubicBezTo>
                <a:cubicBezTo>
                  <a:pt x="417" y="774"/>
                  <a:pt x="414" y="774"/>
                  <a:pt x="411" y="774"/>
                </a:cubicBezTo>
                <a:cubicBezTo>
                  <a:pt x="404" y="774"/>
                  <a:pt x="396" y="774"/>
                  <a:pt x="388" y="774"/>
                </a:cubicBezTo>
                <a:close/>
                <a:moveTo>
                  <a:pt x="420" y="774"/>
                </a:moveTo>
                <a:cubicBezTo>
                  <a:pt x="420" y="774"/>
                  <a:pt x="420" y="774"/>
                  <a:pt x="420" y="774"/>
                </a:cubicBezTo>
                <a:cubicBezTo>
                  <a:pt x="419" y="774"/>
                  <a:pt x="417" y="774"/>
                  <a:pt x="415" y="774"/>
                </a:cubicBezTo>
                <a:cubicBezTo>
                  <a:pt x="417" y="774"/>
                  <a:pt x="419" y="774"/>
                  <a:pt x="420" y="774"/>
                </a:cubicBezTo>
                <a:close/>
                <a:moveTo>
                  <a:pt x="422" y="774"/>
                </a:moveTo>
                <a:cubicBezTo>
                  <a:pt x="422" y="774"/>
                  <a:pt x="422" y="774"/>
                  <a:pt x="422" y="774"/>
                </a:cubicBezTo>
                <a:cubicBezTo>
                  <a:pt x="421" y="774"/>
                  <a:pt x="421" y="774"/>
                  <a:pt x="421" y="774"/>
                </a:cubicBezTo>
                <a:cubicBezTo>
                  <a:pt x="427" y="773"/>
                  <a:pt x="433" y="773"/>
                  <a:pt x="440" y="772"/>
                </a:cubicBezTo>
                <a:cubicBezTo>
                  <a:pt x="443" y="772"/>
                  <a:pt x="447" y="772"/>
                  <a:pt x="450" y="773"/>
                </a:cubicBezTo>
                <a:cubicBezTo>
                  <a:pt x="450" y="773"/>
                  <a:pt x="450" y="773"/>
                  <a:pt x="450" y="773"/>
                </a:cubicBezTo>
                <a:cubicBezTo>
                  <a:pt x="441" y="774"/>
                  <a:pt x="431" y="774"/>
                  <a:pt x="422" y="774"/>
                </a:cubicBezTo>
                <a:close/>
                <a:moveTo>
                  <a:pt x="456" y="773"/>
                </a:moveTo>
                <a:cubicBezTo>
                  <a:pt x="456" y="773"/>
                  <a:pt x="457" y="773"/>
                  <a:pt x="457" y="773"/>
                </a:cubicBezTo>
                <a:cubicBezTo>
                  <a:pt x="458" y="773"/>
                  <a:pt x="458" y="773"/>
                  <a:pt x="459" y="773"/>
                </a:cubicBezTo>
                <a:cubicBezTo>
                  <a:pt x="457" y="774"/>
                  <a:pt x="455" y="774"/>
                  <a:pt x="452" y="774"/>
                </a:cubicBezTo>
                <a:cubicBezTo>
                  <a:pt x="452" y="774"/>
                  <a:pt x="452" y="774"/>
                  <a:pt x="452" y="774"/>
                </a:cubicBezTo>
                <a:cubicBezTo>
                  <a:pt x="454" y="774"/>
                  <a:pt x="455" y="774"/>
                  <a:pt x="456" y="773"/>
                </a:cubicBezTo>
                <a:close/>
                <a:moveTo>
                  <a:pt x="461" y="774"/>
                </a:moveTo>
                <a:cubicBezTo>
                  <a:pt x="462" y="774"/>
                  <a:pt x="462" y="774"/>
                  <a:pt x="462" y="774"/>
                </a:cubicBezTo>
                <a:cubicBezTo>
                  <a:pt x="463" y="774"/>
                  <a:pt x="463" y="775"/>
                  <a:pt x="464" y="775"/>
                </a:cubicBezTo>
                <a:cubicBezTo>
                  <a:pt x="463" y="775"/>
                  <a:pt x="462" y="775"/>
                  <a:pt x="462" y="775"/>
                </a:cubicBezTo>
                <a:cubicBezTo>
                  <a:pt x="462" y="775"/>
                  <a:pt x="461" y="774"/>
                  <a:pt x="461" y="774"/>
                </a:cubicBezTo>
                <a:close/>
                <a:moveTo>
                  <a:pt x="460" y="775"/>
                </a:moveTo>
                <a:cubicBezTo>
                  <a:pt x="460" y="775"/>
                  <a:pt x="460" y="775"/>
                  <a:pt x="460" y="775"/>
                </a:cubicBezTo>
                <a:cubicBezTo>
                  <a:pt x="460" y="775"/>
                  <a:pt x="460" y="775"/>
                  <a:pt x="460" y="775"/>
                </a:cubicBezTo>
                <a:cubicBezTo>
                  <a:pt x="460" y="775"/>
                  <a:pt x="460" y="775"/>
                  <a:pt x="460" y="775"/>
                </a:cubicBezTo>
                <a:close/>
                <a:moveTo>
                  <a:pt x="468" y="776"/>
                </a:moveTo>
                <a:cubicBezTo>
                  <a:pt x="468" y="776"/>
                  <a:pt x="469" y="776"/>
                  <a:pt x="469" y="776"/>
                </a:cubicBezTo>
                <a:cubicBezTo>
                  <a:pt x="469" y="776"/>
                  <a:pt x="469" y="776"/>
                  <a:pt x="469" y="776"/>
                </a:cubicBezTo>
                <a:cubicBezTo>
                  <a:pt x="469" y="776"/>
                  <a:pt x="468" y="776"/>
                  <a:pt x="468" y="776"/>
                </a:cubicBezTo>
                <a:cubicBezTo>
                  <a:pt x="468" y="776"/>
                  <a:pt x="468" y="776"/>
                  <a:pt x="468" y="776"/>
                </a:cubicBezTo>
                <a:close/>
                <a:moveTo>
                  <a:pt x="469" y="777"/>
                </a:moveTo>
                <a:cubicBezTo>
                  <a:pt x="469" y="778"/>
                  <a:pt x="469" y="778"/>
                  <a:pt x="469" y="779"/>
                </a:cubicBezTo>
                <a:cubicBezTo>
                  <a:pt x="469" y="779"/>
                  <a:pt x="469" y="779"/>
                  <a:pt x="468" y="779"/>
                </a:cubicBezTo>
                <a:cubicBezTo>
                  <a:pt x="468" y="779"/>
                  <a:pt x="468" y="779"/>
                  <a:pt x="468" y="779"/>
                </a:cubicBezTo>
                <a:cubicBezTo>
                  <a:pt x="468" y="778"/>
                  <a:pt x="468" y="778"/>
                  <a:pt x="468" y="777"/>
                </a:cubicBezTo>
                <a:cubicBezTo>
                  <a:pt x="468" y="777"/>
                  <a:pt x="469" y="777"/>
                  <a:pt x="469" y="777"/>
                </a:cubicBezTo>
                <a:close/>
                <a:moveTo>
                  <a:pt x="476" y="808"/>
                </a:moveTo>
                <a:cubicBezTo>
                  <a:pt x="477" y="809"/>
                  <a:pt x="478" y="811"/>
                  <a:pt x="480" y="812"/>
                </a:cubicBezTo>
                <a:cubicBezTo>
                  <a:pt x="480" y="815"/>
                  <a:pt x="480" y="817"/>
                  <a:pt x="480" y="819"/>
                </a:cubicBezTo>
                <a:cubicBezTo>
                  <a:pt x="480" y="818"/>
                  <a:pt x="479" y="818"/>
                  <a:pt x="479" y="817"/>
                </a:cubicBezTo>
                <a:cubicBezTo>
                  <a:pt x="479" y="817"/>
                  <a:pt x="478" y="818"/>
                  <a:pt x="478" y="818"/>
                </a:cubicBezTo>
                <a:cubicBezTo>
                  <a:pt x="479" y="819"/>
                  <a:pt x="480" y="820"/>
                  <a:pt x="481" y="822"/>
                </a:cubicBezTo>
                <a:cubicBezTo>
                  <a:pt x="481" y="826"/>
                  <a:pt x="482" y="831"/>
                  <a:pt x="482" y="835"/>
                </a:cubicBezTo>
                <a:cubicBezTo>
                  <a:pt x="482" y="834"/>
                  <a:pt x="482" y="833"/>
                  <a:pt x="481" y="832"/>
                </a:cubicBezTo>
                <a:cubicBezTo>
                  <a:pt x="480" y="825"/>
                  <a:pt x="478" y="818"/>
                  <a:pt x="476" y="811"/>
                </a:cubicBezTo>
                <a:cubicBezTo>
                  <a:pt x="476" y="810"/>
                  <a:pt x="476" y="809"/>
                  <a:pt x="476" y="808"/>
                </a:cubicBezTo>
                <a:close/>
                <a:moveTo>
                  <a:pt x="490" y="846"/>
                </a:moveTo>
                <a:cubicBezTo>
                  <a:pt x="489" y="845"/>
                  <a:pt x="489" y="844"/>
                  <a:pt x="488" y="844"/>
                </a:cubicBezTo>
                <a:cubicBezTo>
                  <a:pt x="488" y="843"/>
                  <a:pt x="489" y="842"/>
                  <a:pt x="489" y="841"/>
                </a:cubicBezTo>
                <a:cubicBezTo>
                  <a:pt x="489" y="841"/>
                  <a:pt x="489" y="841"/>
                  <a:pt x="489" y="841"/>
                </a:cubicBezTo>
                <a:cubicBezTo>
                  <a:pt x="490" y="843"/>
                  <a:pt x="490" y="844"/>
                  <a:pt x="491" y="845"/>
                </a:cubicBezTo>
                <a:cubicBezTo>
                  <a:pt x="490" y="846"/>
                  <a:pt x="490" y="846"/>
                  <a:pt x="490" y="846"/>
                </a:cubicBezTo>
                <a:close/>
                <a:moveTo>
                  <a:pt x="490" y="842"/>
                </a:moveTo>
                <a:cubicBezTo>
                  <a:pt x="491" y="842"/>
                  <a:pt x="491" y="843"/>
                  <a:pt x="492" y="844"/>
                </a:cubicBezTo>
                <a:cubicBezTo>
                  <a:pt x="492" y="844"/>
                  <a:pt x="491" y="845"/>
                  <a:pt x="491" y="845"/>
                </a:cubicBezTo>
                <a:cubicBezTo>
                  <a:pt x="491" y="844"/>
                  <a:pt x="490" y="843"/>
                  <a:pt x="490" y="842"/>
                </a:cubicBezTo>
                <a:close/>
                <a:moveTo>
                  <a:pt x="489" y="839"/>
                </a:moveTo>
                <a:cubicBezTo>
                  <a:pt x="489" y="836"/>
                  <a:pt x="488" y="833"/>
                  <a:pt x="487" y="830"/>
                </a:cubicBezTo>
                <a:cubicBezTo>
                  <a:pt x="488" y="831"/>
                  <a:pt x="489" y="832"/>
                  <a:pt x="490" y="833"/>
                </a:cubicBezTo>
                <a:cubicBezTo>
                  <a:pt x="490" y="833"/>
                  <a:pt x="490" y="833"/>
                  <a:pt x="490" y="834"/>
                </a:cubicBezTo>
                <a:cubicBezTo>
                  <a:pt x="490" y="834"/>
                  <a:pt x="491" y="834"/>
                  <a:pt x="491" y="834"/>
                </a:cubicBezTo>
                <a:cubicBezTo>
                  <a:pt x="491" y="834"/>
                  <a:pt x="491" y="834"/>
                  <a:pt x="491" y="834"/>
                </a:cubicBezTo>
                <a:cubicBezTo>
                  <a:pt x="491" y="834"/>
                  <a:pt x="491" y="835"/>
                  <a:pt x="491" y="836"/>
                </a:cubicBezTo>
                <a:cubicBezTo>
                  <a:pt x="491" y="837"/>
                  <a:pt x="490" y="838"/>
                  <a:pt x="489" y="839"/>
                </a:cubicBezTo>
                <a:close/>
                <a:moveTo>
                  <a:pt x="492" y="834"/>
                </a:moveTo>
                <a:cubicBezTo>
                  <a:pt x="492" y="835"/>
                  <a:pt x="492" y="835"/>
                  <a:pt x="492" y="835"/>
                </a:cubicBezTo>
                <a:cubicBezTo>
                  <a:pt x="492" y="835"/>
                  <a:pt x="492" y="835"/>
                  <a:pt x="492" y="835"/>
                </a:cubicBezTo>
                <a:cubicBezTo>
                  <a:pt x="492" y="835"/>
                  <a:pt x="492" y="835"/>
                  <a:pt x="492" y="834"/>
                </a:cubicBezTo>
                <a:close/>
                <a:moveTo>
                  <a:pt x="494" y="824"/>
                </a:moveTo>
                <a:cubicBezTo>
                  <a:pt x="494" y="824"/>
                  <a:pt x="494" y="824"/>
                  <a:pt x="494" y="824"/>
                </a:cubicBezTo>
                <a:cubicBezTo>
                  <a:pt x="494" y="825"/>
                  <a:pt x="495" y="825"/>
                  <a:pt x="495" y="826"/>
                </a:cubicBezTo>
                <a:cubicBezTo>
                  <a:pt x="494" y="826"/>
                  <a:pt x="494" y="825"/>
                  <a:pt x="494" y="825"/>
                </a:cubicBezTo>
                <a:cubicBezTo>
                  <a:pt x="494" y="825"/>
                  <a:pt x="494" y="824"/>
                  <a:pt x="494" y="824"/>
                </a:cubicBezTo>
                <a:close/>
                <a:moveTo>
                  <a:pt x="494" y="822"/>
                </a:moveTo>
                <a:cubicBezTo>
                  <a:pt x="493" y="822"/>
                  <a:pt x="493" y="821"/>
                  <a:pt x="492" y="821"/>
                </a:cubicBezTo>
                <a:cubicBezTo>
                  <a:pt x="492" y="819"/>
                  <a:pt x="492" y="818"/>
                  <a:pt x="491" y="816"/>
                </a:cubicBezTo>
                <a:cubicBezTo>
                  <a:pt x="492" y="816"/>
                  <a:pt x="492" y="815"/>
                  <a:pt x="492" y="814"/>
                </a:cubicBezTo>
                <a:cubicBezTo>
                  <a:pt x="493" y="817"/>
                  <a:pt x="493" y="820"/>
                  <a:pt x="494" y="822"/>
                </a:cubicBezTo>
                <a:cubicBezTo>
                  <a:pt x="494" y="822"/>
                  <a:pt x="494" y="822"/>
                  <a:pt x="494" y="822"/>
                </a:cubicBezTo>
                <a:close/>
                <a:moveTo>
                  <a:pt x="489" y="808"/>
                </a:moveTo>
                <a:cubicBezTo>
                  <a:pt x="489" y="808"/>
                  <a:pt x="489" y="808"/>
                  <a:pt x="489" y="808"/>
                </a:cubicBezTo>
                <a:cubicBezTo>
                  <a:pt x="490" y="808"/>
                  <a:pt x="490" y="807"/>
                  <a:pt x="490" y="807"/>
                </a:cubicBezTo>
                <a:cubicBezTo>
                  <a:pt x="490" y="807"/>
                  <a:pt x="491" y="808"/>
                  <a:pt x="491" y="808"/>
                </a:cubicBezTo>
                <a:cubicBezTo>
                  <a:pt x="491" y="809"/>
                  <a:pt x="491" y="810"/>
                  <a:pt x="492" y="811"/>
                </a:cubicBezTo>
                <a:cubicBezTo>
                  <a:pt x="491" y="810"/>
                  <a:pt x="490" y="809"/>
                  <a:pt x="489" y="808"/>
                </a:cubicBezTo>
                <a:close/>
                <a:moveTo>
                  <a:pt x="490" y="805"/>
                </a:moveTo>
                <a:cubicBezTo>
                  <a:pt x="490" y="805"/>
                  <a:pt x="489" y="804"/>
                  <a:pt x="488" y="803"/>
                </a:cubicBezTo>
                <a:cubicBezTo>
                  <a:pt x="488" y="801"/>
                  <a:pt x="487" y="798"/>
                  <a:pt x="487" y="795"/>
                </a:cubicBezTo>
                <a:cubicBezTo>
                  <a:pt x="487" y="795"/>
                  <a:pt x="488" y="794"/>
                  <a:pt x="488" y="793"/>
                </a:cubicBezTo>
                <a:cubicBezTo>
                  <a:pt x="489" y="797"/>
                  <a:pt x="490" y="801"/>
                  <a:pt x="490" y="805"/>
                </a:cubicBezTo>
                <a:cubicBezTo>
                  <a:pt x="490" y="805"/>
                  <a:pt x="490" y="805"/>
                  <a:pt x="490" y="805"/>
                </a:cubicBezTo>
                <a:close/>
                <a:moveTo>
                  <a:pt x="489" y="792"/>
                </a:moveTo>
                <a:cubicBezTo>
                  <a:pt x="489" y="792"/>
                  <a:pt x="489" y="792"/>
                  <a:pt x="489" y="792"/>
                </a:cubicBezTo>
                <a:cubicBezTo>
                  <a:pt x="490" y="793"/>
                  <a:pt x="491" y="794"/>
                  <a:pt x="492" y="794"/>
                </a:cubicBezTo>
                <a:cubicBezTo>
                  <a:pt x="493" y="796"/>
                  <a:pt x="494" y="797"/>
                  <a:pt x="496" y="799"/>
                </a:cubicBezTo>
                <a:cubicBezTo>
                  <a:pt x="495" y="799"/>
                  <a:pt x="495" y="799"/>
                  <a:pt x="495" y="799"/>
                </a:cubicBezTo>
                <a:cubicBezTo>
                  <a:pt x="494" y="801"/>
                  <a:pt x="493" y="802"/>
                  <a:pt x="491" y="804"/>
                </a:cubicBezTo>
                <a:cubicBezTo>
                  <a:pt x="491" y="800"/>
                  <a:pt x="490" y="796"/>
                  <a:pt x="489" y="792"/>
                </a:cubicBezTo>
                <a:close/>
                <a:moveTo>
                  <a:pt x="490" y="791"/>
                </a:moveTo>
                <a:cubicBezTo>
                  <a:pt x="491" y="790"/>
                  <a:pt x="491" y="790"/>
                  <a:pt x="491" y="789"/>
                </a:cubicBezTo>
                <a:cubicBezTo>
                  <a:pt x="492" y="788"/>
                  <a:pt x="492" y="788"/>
                  <a:pt x="493" y="787"/>
                </a:cubicBezTo>
                <a:cubicBezTo>
                  <a:pt x="493" y="787"/>
                  <a:pt x="494" y="788"/>
                  <a:pt x="494" y="788"/>
                </a:cubicBezTo>
                <a:cubicBezTo>
                  <a:pt x="495" y="791"/>
                  <a:pt x="495" y="794"/>
                  <a:pt x="496" y="797"/>
                </a:cubicBezTo>
                <a:cubicBezTo>
                  <a:pt x="494" y="795"/>
                  <a:pt x="492" y="793"/>
                  <a:pt x="490" y="791"/>
                </a:cubicBezTo>
                <a:close/>
                <a:moveTo>
                  <a:pt x="493" y="786"/>
                </a:moveTo>
                <a:cubicBezTo>
                  <a:pt x="493" y="786"/>
                  <a:pt x="493" y="786"/>
                  <a:pt x="494" y="786"/>
                </a:cubicBezTo>
                <a:cubicBezTo>
                  <a:pt x="494" y="786"/>
                  <a:pt x="494" y="786"/>
                  <a:pt x="494" y="786"/>
                </a:cubicBezTo>
                <a:cubicBezTo>
                  <a:pt x="494" y="786"/>
                  <a:pt x="493" y="786"/>
                  <a:pt x="493" y="786"/>
                </a:cubicBezTo>
                <a:close/>
                <a:moveTo>
                  <a:pt x="493" y="785"/>
                </a:moveTo>
                <a:cubicBezTo>
                  <a:pt x="492" y="785"/>
                  <a:pt x="492" y="784"/>
                  <a:pt x="491" y="783"/>
                </a:cubicBezTo>
                <a:cubicBezTo>
                  <a:pt x="492" y="783"/>
                  <a:pt x="492" y="782"/>
                  <a:pt x="493" y="781"/>
                </a:cubicBezTo>
                <a:cubicBezTo>
                  <a:pt x="493" y="783"/>
                  <a:pt x="493" y="784"/>
                  <a:pt x="493" y="785"/>
                </a:cubicBezTo>
                <a:cubicBezTo>
                  <a:pt x="493" y="785"/>
                  <a:pt x="493" y="785"/>
                  <a:pt x="493" y="785"/>
                </a:cubicBezTo>
                <a:close/>
                <a:moveTo>
                  <a:pt x="491" y="783"/>
                </a:moveTo>
                <a:cubicBezTo>
                  <a:pt x="489" y="781"/>
                  <a:pt x="488" y="779"/>
                  <a:pt x="487" y="778"/>
                </a:cubicBezTo>
                <a:cubicBezTo>
                  <a:pt x="488" y="778"/>
                  <a:pt x="490" y="778"/>
                  <a:pt x="491" y="778"/>
                </a:cubicBezTo>
                <a:cubicBezTo>
                  <a:pt x="491" y="778"/>
                  <a:pt x="492" y="778"/>
                  <a:pt x="492" y="778"/>
                </a:cubicBezTo>
                <a:cubicBezTo>
                  <a:pt x="492" y="779"/>
                  <a:pt x="492" y="780"/>
                  <a:pt x="492" y="780"/>
                </a:cubicBezTo>
                <a:cubicBezTo>
                  <a:pt x="492" y="781"/>
                  <a:pt x="491" y="782"/>
                  <a:pt x="491" y="783"/>
                </a:cubicBezTo>
                <a:close/>
                <a:moveTo>
                  <a:pt x="493" y="779"/>
                </a:moveTo>
                <a:cubicBezTo>
                  <a:pt x="493" y="779"/>
                  <a:pt x="493" y="779"/>
                  <a:pt x="493" y="779"/>
                </a:cubicBezTo>
                <a:cubicBezTo>
                  <a:pt x="493" y="779"/>
                  <a:pt x="493" y="779"/>
                  <a:pt x="493" y="779"/>
                </a:cubicBezTo>
                <a:cubicBezTo>
                  <a:pt x="493" y="779"/>
                  <a:pt x="493" y="779"/>
                  <a:pt x="493" y="779"/>
                </a:cubicBezTo>
                <a:close/>
                <a:moveTo>
                  <a:pt x="493" y="778"/>
                </a:moveTo>
                <a:cubicBezTo>
                  <a:pt x="493" y="778"/>
                  <a:pt x="494" y="778"/>
                  <a:pt x="494" y="778"/>
                </a:cubicBezTo>
                <a:cubicBezTo>
                  <a:pt x="494" y="778"/>
                  <a:pt x="494" y="778"/>
                  <a:pt x="494" y="778"/>
                </a:cubicBezTo>
                <a:cubicBezTo>
                  <a:pt x="494" y="778"/>
                  <a:pt x="493" y="778"/>
                  <a:pt x="493" y="778"/>
                </a:cubicBezTo>
                <a:close/>
                <a:moveTo>
                  <a:pt x="493" y="777"/>
                </a:moveTo>
                <a:cubicBezTo>
                  <a:pt x="493" y="777"/>
                  <a:pt x="493" y="777"/>
                  <a:pt x="493" y="777"/>
                </a:cubicBezTo>
                <a:cubicBezTo>
                  <a:pt x="493" y="776"/>
                  <a:pt x="493" y="776"/>
                  <a:pt x="492" y="776"/>
                </a:cubicBezTo>
                <a:cubicBezTo>
                  <a:pt x="493" y="776"/>
                  <a:pt x="493" y="776"/>
                  <a:pt x="493" y="776"/>
                </a:cubicBezTo>
                <a:cubicBezTo>
                  <a:pt x="493" y="776"/>
                  <a:pt x="493" y="776"/>
                  <a:pt x="493" y="777"/>
                </a:cubicBezTo>
                <a:close/>
                <a:moveTo>
                  <a:pt x="492" y="775"/>
                </a:moveTo>
                <a:cubicBezTo>
                  <a:pt x="492" y="774"/>
                  <a:pt x="492" y="773"/>
                  <a:pt x="492" y="772"/>
                </a:cubicBezTo>
                <a:cubicBezTo>
                  <a:pt x="492" y="772"/>
                  <a:pt x="492" y="772"/>
                  <a:pt x="492" y="772"/>
                </a:cubicBezTo>
                <a:cubicBezTo>
                  <a:pt x="492" y="773"/>
                  <a:pt x="493" y="774"/>
                  <a:pt x="493" y="775"/>
                </a:cubicBezTo>
                <a:cubicBezTo>
                  <a:pt x="493" y="775"/>
                  <a:pt x="493" y="775"/>
                  <a:pt x="492" y="775"/>
                </a:cubicBezTo>
                <a:close/>
                <a:moveTo>
                  <a:pt x="491" y="770"/>
                </a:moveTo>
                <a:cubicBezTo>
                  <a:pt x="491" y="769"/>
                  <a:pt x="491" y="768"/>
                  <a:pt x="490" y="766"/>
                </a:cubicBezTo>
                <a:cubicBezTo>
                  <a:pt x="491" y="767"/>
                  <a:pt x="491" y="769"/>
                  <a:pt x="492" y="770"/>
                </a:cubicBezTo>
                <a:cubicBezTo>
                  <a:pt x="492" y="770"/>
                  <a:pt x="491" y="770"/>
                  <a:pt x="491" y="770"/>
                </a:cubicBezTo>
                <a:close/>
                <a:moveTo>
                  <a:pt x="485" y="752"/>
                </a:moveTo>
                <a:cubicBezTo>
                  <a:pt x="485" y="752"/>
                  <a:pt x="485" y="752"/>
                  <a:pt x="485" y="752"/>
                </a:cubicBezTo>
                <a:cubicBezTo>
                  <a:pt x="485" y="752"/>
                  <a:pt x="485" y="752"/>
                  <a:pt x="485" y="752"/>
                </a:cubicBezTo>
                <a:cubicBezTo>
                  <a:pt x="485" y="752"/>
                  <a:pt x="485" y="752"/>
                  <a:pt x="485" y="752"/>
                </a:cubicBezTo>
                <a:close/>
                <a:moveTo>
                  <a:pt x="469" y="743"/>
                </a:moveTo>
                <a:cubicBezTo>
                  <a:pt x="469" y="743"/>
                  <a:pt x="468" y="743"/>
                  <a:pt x="468" y="743"/>
                </a:cubicBezTo>
                <a:cubicBezTo>
                  <a:pt x="469" y="743"/>
                  <a:pt x="469" y="743"/>
                  <a:pt x="470" y="743"/>
                </a:cubicBezTo>
                <a:cubicBezTo>
                  <a:pt x="469" y="743"/>
                  <a:pt x="469" y="743"/>
                  <a:pt x="469" y="743"/>
                </a:cubicBezTo>
                <a:cubicBezTo>
                  <a:pt x="469" y="743"/>
                  <a:pt x="469" y="743"/>
                  <a:pt x="469" y="743"/>
                </a:cubicBezTo>
                <a:close/>
                <a:moveTo>
                  <a:pt x="463" y="741"/>
                </a:moveTo>
                <a:cubicBezTo>
                  <a:pt x="463" y="741"/>
                  <a:pt x="462" y="742"/>
                  <a:pt x="462" y="742"/>
                </a:cubicBezTo>
                <a:cubicBezTo>
                  <a:pt x="462" y="742"/>
                  <a:pt x="462" y="742"/>
                  <a:pt x="462" y="742"/>
                </a:cubicBezTo>
                <a:cubicBezTo>
                  <a:pt x="461" y="742"/>
                  <a:pt x="461" y="742"/>
                  <a:pt x="460" y="742"/>
                </a:cubicBezTo>
                <a:cubicBezTo>
                  <a:pt x="460" y="740"/>
                  <a:pt x="460" y="738"/>
                  <a:pt x="460" y="736"/>
                </a:cubicBezTo>
                <a:cubicBezTo>
                  <a:pt x="460" y="736"/>
                  <a:pt x="461" y="736"/>
                  <a:pt x="462" y="736"/>
                </a:cubicBezTo>
                <a:cubicBezTo>
                  <a:pt x="462" y="737"/>
                  <a:pt x="462" y="738"/>
                  <a:pt x="462" y="738"/>
                </a:cubicBezTo>
                <a:cubicBezTo>
                  <a:pt x="462" y="739"/>
                  <a:pt x="463" y="740"/>
                  <a:pt x="463" y="741"/>
                </a:cubicBezTo>
                <a:close/>
                <a:moveTo>
                  <a:pt x="449" y="733"/>
                </a:moveTo>
                <a:cubicBezTo>
                  <a:pt x="449" y="733"/>
                  <a:pt x="449" y="733"/>
                  <a:pt x="449" y="732"/>
                </a:cubicBezTo>
                <a:cubicBezTo>
                  <a:pt x="449" y="733"/>
                  <a:pt x="450" y="733"/>
                  <a:pt x="450" y="733"/>
                </a:cubicBezTo>
                <a:cubicBezTo>
                  <a:pt x="450" y="733"/>
                  <a:pt x="449" y="733"/>
                  <a:pt x="449" y="733"/>
                </a:cubicBezTo>
                <a:close/>
                <a:moveTo>
                  <a:pt x="447" y="733"/>
                </a:moveTo>
                <a:cubicBezTo>
                  <a:pt x="447" y="733"/>
                  <a:pt x="446" y="733"/>
                  <a:pt x="446" y="733"/>
                </a:cubicBezTo>
                <a:cubicBezTo>
                  <a:pt x="446" y="733"/>
                  <a:pt x="446" y="732"/>
                  <a:pt x="446" y="732"/>
                </a:cubicBezTo>
                <a:cubicBezTo>
                  <a:pt x="446" y="732"/>
                  <a:pt x="447" y="732"/>
                  <a:pt x="447" y="732"/>
                </a:cubicBezTo>
                <a:cubicBezTo>
                  <a:pt x="447" y="732"/>
                  <a:pt x="447" y="733"/>
                  <a:pt x="447" y="733"/>
                </a:cubicBezTo>
                <a:close/>
                <a:moveTo>
                  <a:pt x="433" y="728"/>
                </a:moveTo>
                <a:cubicBezTo>
                  <a:pt x="434" y="729"/>
                  <a:pt x="434" y="730"/>
                  <a:pt x="435" y="730"/>
                </a:cubicBezTo>
                <a:cubicBezTo>
                  <a:pt x="433" y="730"/>
                  <a:pt x="431" y="730"/>
                  <a:pt x="429" y="730"/>
                </a:cubicBezTo>
                <a:cubicBezTo>
                  <a:pt x="430" y="729"/>
                  <a:pt x="431" y="728"/>
                  <a:pt x="432" y="728"/>
                </a:cubicBezTo>
                <a:cubicBezTo>
                  <a:pt x="432" y="728"/>
                  <a:pt x="433" y="728"/>
                  <a:pt x="433" y="728"/>
                </a:cubicBezTo>
                <a:close/>
                <a:moveTo>
                  <a:pt x="427" y="730"/>
                </a:moveTo>
                <a:cubicBezTo>
                  <a:pt x="426" y="730"/>
                  <a:pt x="425" y="730"/>
                  <a:pt x="424" y="730"/>
                </a:cubicBezTo>
                <a:cubicBezTo>
                  <a:pt x="424" y="729"/>
                  <a:pt x="424" y="729"/>
                  <a:pt x="424" y="728"/>
                </a:cubicBezTo>
                <a:cubicBezTo>
                  <a:pt x="424" y="728"/>
                  <a:pt x="425" y="728"/>
                  <a:pt x="425" y="728"/>
                </a:cubicBezTo>
                <a:cubicBezTo>
                  <a:pt x="427" y="728"/>
                  <a:pt x="428" y="728"/>
                  <a:pt x="430" y="728"/>
                </a:cubicBezTo>
                <a:cubicBezTo>
                  <a:pt x="429" y="728"/>
                  <a:pt x="428" y="729"/>
                  <a:pt x="427" y="730"/>
                </a:cubicBezTo>
                <a:close/>
                <a:moveTo>
                  <a:pt x="419" y="729"/>
                </a:moveTo>
                <a:cubicBezTo>
                  <a:pt x="417" y="729"/>
                  <a:pt x="416" y="729"/>
                  <a:pt x="414" y="729"/>
                </a:cubicBezTo>
                <a:cubicBezTo>
                  <a:pt x="414" y="729"/>
                  <a:pt x="414" y="729"/>
                  <a:pt x="414" y="729"/>
                </a:cubicBezTo>
                <a:cubicBezTo>
                  <a:pt x="416" y="729"/>
                  <a:pt x="418" y="729"/>
                  <a:pt x="419" y="729"/>
                </a:cubicBezTo>
                <a:cubicBezTo>
                  <a:pt x="419" y="729"/>
                  <a:pt x="419" y="729"/>
                  <a:pt x="419" y="729"/>
                </a:cubicBezTo>
                <a:close/>
                <a:moveTo>
                  <a:pt x="413" y="729"/>
                </a:moveTo>
                <a:cubicBezTo>
                  <a:pt x="413" y="729"/>
                  <a:pt x="413" y="729"/>
                  <a:pt x="413" y="729"/>
                </a:cubicBezTo>
                <a:cubicBezTo>
                  <a:pt x="413" y="729"/>
                  <a:pt x="413" y="729"/>
                  <a:pt x="413" y="729"/>
                </a:cubicBezTo>
                <a:cubicBezTo>
                  <a:pt x="413" y="729"/>
                  <a:pt x="413" y="729"/>
                  <a:pt x="413" y="729"/>
                </a:cubicBezTo>
                <a:close/>
                <a:moveTo>
                  <a:pt x="406" y="729"/>
                </a:moveTo>
                <a:cubicBezTo>
                  <a:pt x="408" y="728"/>
                  <a:pt x="410" y="726"/>
                  <a:pt x="411" y="725"/>
                </a:cubicBezTo>
                <a:cubicBezTo>
                  <a:pt x="412" y="726"/>
                  <a:pt x="412" y="727"/>
                  <a:pt x="413" y="728"/>
                </a:cubicBezTo>
                <a:cubicBezTo>
                  <a:pt x="410" y="728"/>
                  <a:pt x="408" y="729"/>
                  <a:pt x="406" y="729"/>
                </a:cubicBezTo>
                <a:close/>
                <a:moveTo>
                  <a:pt x="405" y="728"/>
                </a:moveTo>
                <a:cubicBezTo>
                  <a:pt x="405" y="727"/>
                  <a:pt x="404" y="726"/>
                  <a:pt x="403" y="725"/>
                </a:cubicBezTo>
                <a:cubicBezTo>
                  <a:pt x="406" y="725"/>
                  <a:pt x="408" y="724"/>
                  <a:pt x="411" y="724"/>
                </a:cubicBezTo>
                <a:cubicBezTo>
                  <a:pt x="409" y="725"/>
                  <a:pt x="407" y="727"/>
                  <a:pt x="405" y="728"/>
                </a:cubicBezTo>
                <a:close/>
                <a:moveTo>
                  <a:pt x="384" y="731"/>
                </a:moveTo>
                <a:cubicBezTo>
                  <a:pt x="384" y="731"/>
                  <a:pt x="384" y="731"/>
                  <a:pt x="384" y="730"/>
                </a:cubicBezTo>
                <a:cubicBezTo>
                  <a:pt x="386" y="729"/>
                  <a:pt x="388" y="728"/>
                  <a:pt x="390" y="727"/>
                </a:cubicBezTo>
                <a:cubicBezTo>
                  <a:pt x="391" y="728"/>
                  <a:pt x="391" y="729"/>
                  <a:pt x="392" y="730"/>
                </a:cubicBezTo>
                <a:cubicBezTo>
                  <a:pt x="389" y="730"/>
                  <a:pt x="387" y="730"/>
                  <a:pt x="384" y="731"/>
                </a:cubicBezTo>
                <a:close/>
                <a:moveTo>
                  <a:pt x="377" y="732"/>
                </a:moveTo>
                <a:cubicBezTo>
                  <a:pt x="376" y="732"/>
                  <a:pt x="376" y="732"/>
                  <a:pt x="375" y="732"/>
                </a:cubicBezTo>
                <a:cubicBezTo>
                  <a:pt x="374" y="731"/>
                  <a:pt x="374" y="731"/>
                  <a:pt x="374" y="731"/>
                </a:cubicBezTo>
                <a:cubicBezTo>
                  <a:pt x="374" y="730"/>
                  <a:pt x="374" y="730"/>
                  <a:pt x="374" y="730"/>
                </a:cubicBezTo>
                <a:cubicBezTo>
                  <a:pt x="376" y="729"/>
                  <a:pt x="377" y="728"/>
                  <a:pt x="378" y="728"/>
                </a:cubicBezTo>
                <a:cubicBezTo>
                  <a:pt x="378" y="729"/>
                  <a:pt x="377" y="730"/>
                  <a:pt x="377" y="732"/>
                </a:cubicBezTo>
                <a:close/>
                <a:moveTo>
                  <a:pt x="376" y="733"/>
                </a:moveTo>
                <a:cubicBezTo>
                  <a:pt x="376" y="733"/>
                  <a:pt x="376" y="733"/>
                  <a:pt x="377" y="733"/>
                </a:cubicBezTo>
                <a:cubicBezTo>
                  <a:pt x="377" y="733"/>
                  <a:pt x="376" y="734"/>
                  <a:pt x="376" y="735"/>
                </a:cubicBezTo>
                <a:cubicBezTo>
                  <a:pt x="376" y="734"/>
                  <a:pt x="376" y="734"/>
                  <a:pt x="375" y="733"/>
                </a:cubicBezTo>
                <a:cubicBezTo>
                  <a:pt x="375" y="733"/>
                  <a:pt x="376" y="733"/>
                  <a:pt x="376" y="733"/>
                </a:cubicBezTo>
                <a:close/>
                <a:moveTo>
                  <a:pt x="375" y="737"/>
                </a:moveTo>
                <a:cubicBezTo>
                  <a:pt x="375" y="738"/>
                  <a:pt x="375" y="739"/>
                  <a:pt x="375" y="740"/>
                </a:cubicBezTo>
                <a:cubicBezTo>
                  <a:pt x="374" y="740"/>
                  <a:pt x="374" y="740"/>
                  <a:pt x="374" y="740"/>
                </a:cubicBezTo>
                <a:cubicBezTo>
                  <a:pt x="374" y="739"/>
                  <a:pt x="374" y="738"/>
                  <a:pt x="375" y="737"/>
                </a:cubicBezTo>
                <a:cubicBezTo>
                  <a:pt x="375" y="737"/>
                  <a:pt x="375" y="737"/>
                  <a:pt x="375" y="737"/>
                </a:cubicBezTo>
                <a:close/>
                <a:moveTo>
                  <a:pt x="373" y="740"/>
                </a:moveTo>
                <a:cubicBezTo>
                  <a:pt x="372" y="740"/>
                  <a:pt x="371" y="740"/>
                  <a:pt x="371" y="740"/>
                </a:cubicBezTo>
                <a:cubicBezTo>
                  <a:pt x="371" y="739"/>
                  <a:pt x="371" y="738"/>
                  <a:pt x="372" y="737"/>
                </a:cubicBezTo>
                <a:cubicBezTo>
                  <a:pt x="372" y="737"/>
                  <a:pt x="373" y="737"/>
                  <a:pt x="374" y="737"/>
                </a:cubicBezTo>
                <a:cubicBezTo>
                  <a:pt x="373" y="738"/>
                  <a:pt x="373" y="739"/>
                  <a:pt x="373" y="740"/>
                </a:cubicBezTo>
                <a:close/>
                <a:moveTo>
                  <a:pt x="369" y="741"/>
                </a:moveTo>
                <a:cubicBezTo>
                  <a:pt x="369" y="741"/>
                  <a:pt x="369" y="741"/>
                  <a:pt x="369" y="741"/>
                </a:cubicBezTo>
                <a:cubicBezTo>
                  <a:pt x="368" y="743"/>
                  <a:pt x="368" y="744"/>
                  <a:pt x="367" y="746"/>
                </a:cubicBezTo>
                <a:cubicBezTo>
                  <a:pt x="367" y="746"/>
                  <a:pt x="367" y="746"/>
                  <a:pt x="367" y="746"/>
                </a:cubicBezTo>
                <a:cubicBezTo>
                  <a:pt x="366" y="746"/>
                  <a:pt x="366" y="747"/>
                  <a:pt x="367" y="747"/>
                </a:cubicBezTo>
                <a:cubicBezTo>
                  <a:pt x="367" y="747"/>
                  <a:pt x="367" y="747"/>
                  <a:pt x="367" y="747"/>
                </a:cubicBezTo>
                <a:cubicBezTo>
                  <a:pt x="367" y="747"/>
                  <a:pt x="367" y="747"/>
                  <a:pt x="367" y="747"/>
                </a:cubicBezTo>
                <a:cubicBezTo>
                  <a:pt x="367" y="747"/>
                  <a:pt x="366" y="747"/>
                  <a:pt x="366" y="747"/>
                </a:cubicBezTo>
                <a:cubicBezTo>
                  <a:pt x="366" y="748"/>
                  <a:pt x="366" y="748"/>
                  <a:pt x="366" y="748"/>
                </a:cubicBezTo>
                <a:cubicBezTo>
                  <a:pt x="365" y="748"/>
                  <a:pt x="365" y="749"/>
                  <a:pt x="364" y="749"/>
                </a:cubicBezTo>
                <a:cubicBezTo>
                  <a:pt x="365" y="746"/>
                  <a:pt x="365" y="744"/>
                  <a:pt x="366" y="741"/>
                </a:cubicBezTo>
                <a:cubicBezTo>
                  <a:pt x="367" y="741"/>
                  <a:pt x="368" y="741"/>
                  <a:pt x="369" y="741"/>
                </a:cubicBezTo>
                <a:close/>
                <a:moveTo>
                  <a:pt x="366" y="740"/>
                </a:moveTo>
                <a:cubicBezTo>
                  <a:pt x="367" y="739"/>
                  <a:pt x="367" y="739"/>
                  <a:pt x="367" y="738"/>
                </a:cubicBezTo>
                <a:cubicBezTo>
                  <a:pt x="367" y="739"/>
                  <a:pt x="368" y="739"/>
                  <a:pt x="368" y="739"/>
                </a:cubicBezTo>
                <a:cubicBezTo>
                  <a:pt x="368" y="739"/>
                  <a:pt x="368" y="740"/>
                  <a:pt x="368" y="740"/>
                </a:cubicBezTo>
                <a:cubicBezTo>
                  <a:pt x="368" y="740"/>
                  <a:pt x="367" y="740"/>
                  <a:pt x="366" y="740"/>
                </a:cubicBezTo>
                <a:close/>
                <a:moveTo>
                  <a:pt x="363" y="750"/>
                </a:moveTo>
                <a:cubicBezTo>
                  <a:pt x="361" y="752"/>
                  <a:pt x="359" y="753"/>
                  <a:pt x="357" y="755"/>
                </a:cubicBezTo>
                <a:cubicBezTo>
                  <a:pt x="359" y="750"/>
                  <a:pt x="360" y="745"/>
                  <a:pt x="361" y="741"/>
                </a:cubicBezTo>
                <a:cubicBezTo>
                  <a:pt x="362" y="741"/>
                  <a:pt x="364" y="741"/>
                  <a:pt x="365" y="741"/>
                </a:cubicBezTo>
                <a:cubicBezTo>
                  <a:pt x="364" y="744"/>
                  <a:pt x="364" y="747"/>
                  <a:pt x="363" y="750"/>
                </a:cubicBezTo>
                <a:close/>
                <a:moveTo>
                  <a:pt x="354" y="757"/>
                </a:moveTo>
                <a:cubicBezTo>
                  <a:pt x="355" y="757"/>
                  <a:pt x="355" y="756"/>
                  <a:pt x="355" y="756"/>
                </a:cubicBezTo>
                <a:cubicBezTo>
                  <a:pt x="355" y="756"/>
                  <a:pt x="356" y="756"/>
                  <a:pt x="356" y="756"/>
                </a:cubicBezTo>
                <a:cubicBezTo>
                  <a:pt x="355" y="756"/>
                  <a:pt x="355" y="757"/>
                  <a:pt x="354" y="757"/>
                </a:cubicBezTo>
                <a:close/>
                <a:moveTo>
                  <a:pt x="352" y="762"/>
                </a:moveTo>
                <a:cubicBezTo>
                  <a:pt x="352" y="761"/>
                  <a:pt x="352" y="761"/>
                  <a:pt x="352" y="761"/>
                </a:cubicBezTo>
                <a:cubicBezTo>
                  <a:pt x="352" y="761"/>
                  <a:pt x="352" y="761"/>
                  <a:pt x="352" y="761"/>
                </a:cubicBezTo>
                <a:cubicBezTo>
                  <a:pt x="352" y="761"/>
                  <a:pt x="352" y="761"/>
                  <a:pt x="352" y="762"/>
                </a:cubicBezTo>
                <a:close/>
                <a:moveTo>
                  <a:pt x="352" y="764"/>
                </a:moveTo>
                <a:cubicBezTo>
                  <a:pt x="353" y="765"/>
                  <a:pt x="353" y="766"/>
                  <a:pt x="354" y="766"/>
                </a:cubicBezTo>
                <a:cubicBezTo>
                  <a:pt x="353" y="767"/>
                  <a:pt x="353" y="768"/>
                  <a:pt x="353" y="768"/>
                </a:cubicBezTo>
                <a:cubicBezTo>
                  <a:pt x="353" y="769"/>
                  <a:pt x="353" y="769"/>
                  <a:pt x="353" y="769"/>
                </a:cubicBezTo>
                <a:cubicBezTo>
                  <a:pt x="353" y="770"/>
                  <a:pt x="352" y="772"/>
                  <a:pt x="352" y="774"/>
                </a:cubicBezTo>
                <a:cubicBezTo>
                  <a:pt x="351" y="774"/>
                  <a:pt x="350" y="774"/>
                  <a:pt x="350" y="774"/>
                </a:cubicBezTo>
                <a:cubicBezTo>
                  <a:pt x="351" y="771"/>
                  <a:pt x="351" y="767"/>
                  <a:pt x="352" y="764"/>
                </a:cubicBezTo>
                <a:close/>
                <a:moveTo>
                  <a:pt x="351" y="775"/>
                </a:moveTo>
                <a:cubicBezTo>
                  <a:pt x="351" y="776"/>
                  <a:pt x="350" y="777"/>
                  <a:pt x="350" y="777"/>
                </a:cubicBezTo>
                <a:cubicBezTo>
                  <a:pt x="350" y="777"/>
                  <a:pt x="349" y="777"/>
                  <a:pt x="349" y="777"/>
                </a:cubicBezTo>
                <a:cubicBezTo>
                  <a:pt x="349" y="777"/>
                  <a:pt x="349" y="777"/>
                  <a:pt x="349" y="777"/>
                </a:cubicBezTo>
                <a:cubicBezTo>
                  <a:pt x="349" y="776"/>
                  <a:pt x="349" y="776"/>
                  <a:pt x="349" y="775"/>
                </a:cubicBezTo>
                <a:cubicBezTo>
                  <a:pt x="350" y="775"/>
                  <a:pt x="350" y="775"/>
                  <a:pt x="351" y="775"/>
                </a:cubicBezTo>
                <a:close/>
                <a:moveTo>
                  <a:pt x="348" y="776"/>
                </a:moveTo>
                <a:cubicBezTo>
                  <a:pt x="348" y="776"/>
                  <a:pt x="348" y="775"/>
                  <a:pt x="348" y="775"/>
                </a:cubicBezTo>
                <a:cubicBezTo>
                  <a:pt x="348" y="775"/>
                  <a:pt x="348" y="775"/>
                  <a:pt x="348" y="775"/>
                </a:cubicBezTo>
                <a:cubicBezTo>
                  <a:pt x="348" y="775"/>
                  <a:pt x="348" y="776"/>
                  <a:pt x="348" y="776"/>
                </a:cubicBezTo>
                <a:close/>
                <a:moveTo>
                  <a:pt x="343" y="794"/>
                </a:moveTo>
                <a:cubicBezTo>
                  <a:pt x="342" y="793"/>
                  <a:pt x="342" y="792"/>
                  <a:pt x="341" y="791"/>
                </a:cubicBezTo>
                <a:cubicBezTo>
                  <a:pt x="342" y="790"/>
                  <a:pt x="343" y="789"/>
                  <a:pt x="345" y="788"/>
                </a:cubicBezTo>
                <a:cubicBezTo>
                  <a:pt x="344" y="790"/>
                  <a:pt x="343" y="792"/>
                  <a:pt x="343" y="794"/>
                </a:cubicBezTo>
                <a:close/>
                <a:moveTo>
                  <a:pt x="343" y="795"/>
                </a:moveTo>
                <a:cubicBezTo>
                  <a:pt x="341" y="799"/>
                  <a:pt x="340" y="803"/>
                  <a:pt x="339" y="807"/>
                </a:cubicBezTo>
                <a:cubicBezTo>
                  <a:pt x="339" y="807"/>
                  <a:pt x="338" y="808"/>
                  <a:pt x="338" y="808"/>
                </a:cubicBezTo>
                <a:cubicBezTo>
                  <a:pt x="337" y="806"/>
                  <a:pt x="336" y="804"/>
                  <a:pt x="336" y="802"/>
                </a:cubicBezTo>
                <a:cubicBezTo>
                  <a:pt x="337" y="799"/>
                  <a:pt x="337" y="797"/>
                  <a:pt x="338" y="794"/>
                </a:cubicBezTo>
                <a:cubicBezTo>
                  <a:pt x="339" y="793"/>
                  <a:pt x="340" y="792"/>
                  <a:pt x="341" y="792"/>
                </a:cubicBezTo>
                <a:cubicBezTo>
                  <a:pt x="341" y="793"/>
                  <a:pt x="342" y="794"/>
                  <a:pt x="343" y="795"/>
                </a:cubicBezTo>
                <a:close/>
                <a:moveTo>
                  <a:pt x="335" y="804"/>
                </a:moveTo>
                <a:cubicBezTo>
                  <a:pt x="336" y="806"/>
                  <a:pt x="337" y="807"/>
                  <a:pt x="337" y="809"/>
                </a:cubicBezTo>
                <a:cubicBezTo>
                  <a:pt x="336" y="810"/>
                  <a:pt x="335" y="811"/>
                  <a:pt x="333" y="812"/>
                </a:cubicBezTo>
                <a:cubicBezTo>
                  <a:pt x="334" y="811"/>
                  <a:pt x="334" y="810"/>
                  <a:pt x="334" y="810"/>
                </a:cubicBezTo>
                <a:cubicBezTo>
                  <a:pt x="334" y="808"/>
                  <a:pt x="335" y="806"/>
                  <a:pt x="335" y="804"/>
                </a:cubicBezTo>
                <a:close/>
                <a:moveTo>
                  <a:pt x="330" y="821"/>
                </a:moveTo>
                <a:cubicBezTo>
                  <a:pt x="329" y="820"/>
                  <a:pt x="329" y="819"/>
                  <a:pt x="329" y="818"/>
                </a:cubicBezTo>
                <a:cubicBezTo>
                  <a:pt x="330" y="818"/>
                  <a:pt x="330" y="817"/>
                  <a:pt x="331" y="816"/>
                </a:cubicBezTo>
                <a:cubicBezTo>
                  <a:pt x="331" y="818"/>
                  <a:pt x="330" y="819"/>
                  <a:pt x="330" y="821"/>
                </a:cubicBezTo>
                <a:close/>
                <a:moveTo>
                  <a:pt x="328" y="837"/>
                </a:moveTo>
                <a:cubicBezTo>
                  <a:pt x="329" y="837"/>
                  <a:pt x="329" y="836"/>
                  <a:pt x="330" y="835"/>
                </a:cubicBezTo>
                <a:cubicBezTo>
                  <a:pt x="330" y="836"/>
                  <a:pt x="331" y="836"/>
                  <a:pt x="331" y="836"/>
                </a:cubicBezTo>
                <a:cubicBezTo>
                  <a:pt x="330" y="838"/>
                  <a:pt x="330" y="840"/>
                  <a:pt x="329" y="842"/>
                </a:cubicBezTo>
                <a:cubicBezTo>
                  <a:pt x="328" y="841"/>
                  <a:pt x="328" y="840"/>
                  <a:pt x="327" y="839"/>
                </a:cubicBezTo>
                <a:cubicBezTo>
                  <a:pt x="328" y="838"/>
                  <a:pt x="328" y="838"/>
                  <a:pt x="328" y="837"/>
                </a:cubicBezTo>
                <a:close/>
                <a:moveTo>
                  <a:pt x="329" y="844"/>
                </a:moveTo>
                <a:cubicBezTo>
                  <a:pt x="328" y="846"/>
                  <a:pt x="327" y="848"/>
                  <a:pt x="326" y="850"/>
                </a:cubicBezTo>
                <a:cubicBezTo>
                  <a:pt x="326" y="849"/>
                  <a:pt x="325" y="849"/>
                  <a:pt x="325" y="849"/>
                </a:cubicBezTo>
                <a:cubicBezTo>
                  <a:pt x="326" y="846"/>
                  <a:pt x="326" y="843"/>
                  <a:pt x="327" y="840"/>
                </a:cubicBezTo>
                <a:cubicBezTo>
                  <a:pt x="328" y="842"/>
                  <a:pt x="328" y="843"/>
                  <a:pt x="329" y="844"/>
                </a:cubicBezTo>
                <a:close/>
                <a:moveTo>
                  <a:pt x="329" y="853"/>
                </a:moveTo>
                <a:cubicBezTo>
                  <a:pt x="330" y="852"/>
                  <a:pt x="331" y="852"/>
                  <a:pt x="331" y="851"/>
                </a:cubicBezTo>
                <a:cubicBezTo>
                  <a:pt x="331" y="853"/>
                  <a:pt x="331" y="854"/>
                  <a:pt x="331" y="856"/>
                </a:cubicBezTo>
                <a:cubicBezTo>
                  <a:pt x="330" y="855"/>
                  <a:pt x="329" y="854"/>
                  <a:pt x="329" y="853"/>
                </a:cubicBezTo>
                <a:cubicBezTo>
                  <a:pt x="329" y="853"/>
                  <a:pt x="329" y="853"/>
                  <a:pt x="329" y="853"/>
                </a:cubicBezTo>
                <a:close/>
                <a:moveTo>
                  <a:pt x="334" y="842"/>
                </a:moveTo>
                <a:cubicBezTo>
                  <a:pt x="335" y="843"/>
                  <a:pt x="336" y="844"/>
                  <a:pt x="337" y="846"/>
                </a:cubicBezTo>
                <a:cubicBezTo>
                  <a:pt x="335" y="847"/>
                  <a:pt x="334" y="848"/>
                  <a:pt x="333" y="849"/>
                </a:cubicBezTo>
                <a:cubicBezTo>
                  <a:pt x="333" y="846"/>
                  <a:pt x="334" y="844"/>
                  <a:pt x="334" y="842"/>
                </a:cubicBezTo>
                <a:close/>
                <a:moveTo>
                  <a:pt x="335" y="841"/>
                </a:moveTo>
                <a:cubicBezTo>
                  <a:pt x="335" y="838"/>
                  <a:pt x="336" y="836"/>
                  <a:pt x="336" y="834"/>
                </a:cubicBezTo>
                <a:cubicBezTo>
                  <a:pt x="337" y="835"/>
                  <a:pt x="339" y="837"/>
                  <a:pt x="340" y="839"/>
                </a:cubicBezTo>
                <a:cubicBezTo>
                  <a:pt x="340" y="840"/>
                  <a:pt x="339" y="841"/>
                  <a:pt x="339" y="842"/>
                </a:cubicBezTo>
                <a:cubicBezTo>
                  <a:pt x="339" y="843"/>
                  <a:pt x="339" y="844"/>
                  <a:pt x="338" y="844"/>
                </a:cubicBezTo>
                <a:cubicBezTo>
                  <a:pt x="338" y="845"/>
                  <a:pt x="338" y="845"/>
                  <a:pt x="337" y="845"/>
                </a:cubicBezTo>
                <a:cubicBezTo>
                  <a:pt x="336" y="844"/>
                  <a:pt x="335" y="842"/>
                  <a:pt x="335" y="841"/>
                </a:cubicBezTo>
                <a:close/>
                <a:moveTo>
                  <a:pt x="340" y="845"/>
                </a:moveTo>
                <a:cubicBezTo>
                  <a:pt x="340" y="845"/>
                  <a:pt x="340" y="845"/>
                  <a:pt x="340" y="845"/>
                </a:cubicBezTo>
                <a:cubicBezTo>
                  <a:pt x="340" y="845"/>
                  <a:pt x="340" y="844"/>
                  <a:pt x="340" y="844"/>
                </a:cubicBezTo>
                <a:cubicBezTo>
                  <a:pt x="341" y="844"/>
                  <a:pt x="342" y="843"/>
                  <a:pt x="343" y="843"/>
                </a:cubicBezTo>
                <a:cubicBezTo>
                  <a:pt x="343" y="844"/>
                  <a:pt x="344" y="845"/>
                  <a:pt x="345" y="846"/>
                </a:cubicBezTo>
                <a:cubicBezTo>
                  <a:pt x="344" y="849"/>
                  <a:pt x="344" y="852"/>
                  <a:pt x="343" y="855"/>
                </a:cubicBezTo>
                <a:cubicBezTo>
                  <a:pt x="342" y="853"/>
                  <a:pt x="341" y="850"/>
                  <a:pt x="339" y="848"/>
                </a:cubicBezTo>
                <a:cubicBezTo>
                  <a:pt x="339" y="847"/>
                  <a:pt x="339" y="846"/>
                  <a:pt x="340" y="845"/>
                </a:cubicBezTo>
                <a:close/>
                <a:moveTo>
                  <a:pt x="346" y="847"/>
                </a:moveTo>
                <a:cubicBezTo>
                  <a:pt x="347" y="848"/>
                  <a:pt x="348" y="850"/>
                  <a:pt x="349" y="852"/>
                </a:cubicBezTo>
                <a:cubicBezTo>
                  <a:pt x="349" y="855"/>
                  <a:pt x="348" y="857"/>
                  <a:pt x="347" y="860"/>
                </a:cubicBezTo>
                <a:cubicBezTo>
                  <a:pt x="346" y="859"/>
                  <a:pt x="345" y="857"/>
                  <a:pt x="344" y="856"/>
                </a:cubicBezTo>
                <a:cubicBezTo>
                  <a:pt x="345" y="853"/>
                  <a:pt x="345" y="850"/>
                  <a:pt x="346" y="847"/>
                </a:cubicBezTo>
                <a:close/>
                <a:moveTo>
                  <a:pt x="350" y="853"/>
                </a:moveTo>
                <a:cubicBezTo>
                  <a:pt x="350" y="853"/>
                  <a:pt x="350" y="853"/>
                  <a:pt x="350" y="853"/>
                </a:cubicBezTo>
                <a:cubicBezTo>
                  <a:pt x="350" y="854"/>
                  <a:pt x="349" y="855"/>
                  <a:pt x="349" y="856"/>
                </a:cubicBezTo>
                <a:cubicBezTo>
                  <a:pt x="349" y="855"/>
                  <a:pt x="350" y="854"/>
                  <a:pt x="350" y="853"/>
                </a:cubicBezTo>
                <a:close/>
                <a:moveTo>
                  <a:pt x="350" y="851"/>
                </a:moveTo>
                <a:cubicBezTo>
                  <a:pt x="351" y="850"/>
                  <a:pt x="351" y="848"/>
                  <a:pt x="352" y="846"/>
                </a:cubicBezTo>
                <a:cubicBezTo>
                  <a:pt x="352" y="846"/>
                  <a:pt x="352" y="846"/>
                  <a:pt x="352" y="846"/>
                </a:cubicBezTo>
                <a:cubicBezTo>
                  <a:pt x="351" y="848"/>
                  <a:pt x="351" y="850"/>
                  <a:pt x="350" y="852"/>
                </a:cubicBezTo>
                <a:cubicBezTo>
                  <a:pt x="350" y="852"/>
                  <a:pt x="350" y="852"/>
                  <a:pt x="350" y="851"/>
                </a:cubicBezTo>
                <a:close/>
                <a:moveTo>
                  <a:pt x="352" y="847"/>
                </a:moveTo>
                <a:cubicBezTo>
                  <a:pt x="353" y="847"/>
                  <a:pt x="353" y="848"/>
                  <a:pt x="354" y="849"/>
                </a:cubicBezTo>
                <a:cubicBezTo>
                  <a:pt x="354" y="849"/>
                  <a:pt x="355" y="849"/>
                  <a:pt x="355" y="848"/>
                </a:cubicBezTo>
                <a:cubicBezTo>
                  <a:pt x="354" y="847"/>
                  <a:pt x="353" y="846"/>
                  <a:pt x="353" y="845"/>
                </a:cubicBezTo>
                <a:cubicBezTo>
                  <a:pt x="353" y="842"/>
                  <a:pt x="354" y="839"/>
                  <a:pt x="355" y="836"/>
                </a:cubicBezTo>
                <a:cubicBezTo>
                  <a:pt x="356" y="837"/>
                  <a:pt x="356" y="838"/>
                  <a:pt x="357" y="838"/>
                </a:cubicBezTo>
                <a:cubicBezTo>
                  <a:pt x="357" y="839"/>
                  <a:pt x="358" y="838"/>
                  <a:pt x="357" y="837"/>
                </a:cubicBezTo>
                <a:cubicBezTo>
                  <a:pt x="357" y="837"/>
                  <a:pt x="356" y="836"/>
                  <a:pt x="355" y="835"/>
                </a:cubicBezTo>
                <a:cubicBezTo>
                  <a:pt x="356" y="834"/>
                  <a:pt x="356" y="833"/>
                  <a:pt x="356" y="833"/>
                </a:cubicBezTo>
                <a:cubicBezTo>
                  <a:pt x="358" y="831"/>
                  <a:pt x="359" y="830"/>
                  <a:pt x="361" y="829"/>
                </a:cubicBezTo>
                <a:cubicBezTo>
                  <a:pt x="358" y="838"/>
                  <a:pt x="356" y="847"/>
                  <a:pt x="354" y="857"/>
                </a:cubicBezTo>
                <a:cubicBezTo>
                  <a:pt x="353" y="855"/>
                  <a:pt x="352" y="854"/>
                  <a:pt x="351" y="852"/>
                </a:cubicBezTo>
                <a:cubicBezTo>
                  <a:pt x="351" y="850"/>
                  <a:pt x="352" y="848"/>
                  <a:pt x="352" y="847"/>
                </a:cubicBezTo>
                <a:close/>
                <a:moveTo>
                  <a:pt x="361" y="829"/>
                </a:moveTo>
                <a:cubicBezTo>
                  <a:pt x="362" y="828"/>
                  <a:pt x="362" y="828"/>
                  <a:pt x="363" y="827"/>
                </a:cubicBezTo>
                <a:cubicBezTo>
                  <a:pt x="362" y="833"/>
                  <a:pt x="360" y="838"/>
                  <a:pt x="359" y="843"/>
                </a:cubicBezTo>
                <a:cubicBezTo>
                  <a:pt x="357" y="849"/>
                  <a:pt x="355" y="855"/>
                  <a:pt x="354" y="860"/>
                </a:cubicBezTo>
                <a:cubicBezTo>
                  <a:pt x="356" y="850"/>
                  <a:pt x="358" y="839"/>
                  <a:pt x="361" y="829"/>
                </a:cubicBezTo>
                <a:close/>
                <a:moveTo>
                  <a:pt x="363" y="826"/>
                </a:moveTo>
                <a:cubicBezTo>
                  <a:pt x="363" y="826"/>
                  <a:pt x="362" y="827"/>
                  <a:pt x="362" y="827"/>
                </a:cubicBezTo>
                <a:cubicBezTo>
                  <a:pt x="365" y="816"/>
                  <a:pt x="368" y="804"/>
                  <a:pt x="371" y="793"/>
                </a:cubicBezTo>
                <a:cubicBezTo>
                  <a:pt x="371" y="794"/>
                  <a:pt x="371" y="795"/>
                  <a:pt x="370" y="797"/>
                </a:cubicBezTo>
                <a:cubicBezTo>
                  <a:pt x="368" y="806"/>
                  <a:pt x="366" y="816"/>
                  <a:pt x="363" y="826"/>
                </a:cubicBezTo>
                <a:close/>
                <a:moveTo>
                  <a:pt x="371" y="790"/>
                </a:moveTo>
                <a:cubicBezTo>
                  <a:pt x="372" y="790"/>
                  <a:pt x="372" y="790"/>
                  <a:pt x="372" y="789"/>
                </a:cubicBezTo>
                <a:cubicBezTo>
                  <a:pt x="372" y="790"/>
                  <a:pt x="372" y="791"/>
                  <a:pt x="371" y="792"/>
                </a:cubicBezTo>
                <a:cubicBezTo>
                  <a:pt x="371" y="791"/>
                  <a:pt x="371" y="791"/>
                  <a:pt x="371" y="790"/>
                </a:cubicBezTo>
                <a:close/>
                <a:moveTo>
                  <a:pt x="372" y="788"/>
                </a:moveTo>
                <a:cubicBezTo>
                  <a:pt x="372" y="785"/>
                  <a:pt x="372" y="783"/>
                  <a:pt x="372" y="781"/>
                </a:cubicBezTo>
                <a:cubicBezTo>
                  <a:pt x="373" y="781"/>
                  <a:pt x="373" y="781"/>
                  <a:pt x="373" y="781"/>
                </a:cubicBezTo>
                <a:cubicBezTo>
                  <a:pt x="373" y="782"/>
                  <a:pt x="373" y="784"/>
                  <a:pt x="372" y="785"/>
                </a:cubicBezTo>
                <a:cubicBezTo>
                  <a:pt x="372" y="786"/>
                  <a:pt x="372" y="787"/>
                  <a:pt x="372" y="788"/>
                </a:cubicBezTo>
                <a:close/>
                <a:moveTo>
                  <a:pt x="376" y="777"/>
                </a:moveTo>
                <a:cubicBezTo>
                  <a:pt x="378" y="777"/>
                  <a:pt x="380" y="777"/>
                  <a:pt x="381" y="777"/>
                </a:cubicBezTo>
                <a:cubicBezTo>
                  <a:pt x="380" y="777"/>
                  <a:pt x="378" y="778"/>
                  <a:pt x="376" y="778"/>
                </a:cubicBezTo>
                <a:cubicBezTo>
                  <a:pt x="376" y="777"/>
                  <a:pt x="376" y="777"/>
                  <a:pt x="376" y="777"/>
                </a:cubicBezTo>
                <a:close/>
                <a:moveTo>
                  <a:pt x="380" y="776"/>
                </a:moveTo>
                <a:cubicBezTo>
                  <a:pt x="380" y="776"/>
                  <a:pt x="380" y="776"/>
                  <a:pt x="380" y="776"/>
                </a:cubicBezTo>
                <a:cubicBezTo>
                  <a:pt x="379" y="776"/>
                  <a:pt x="378" y="775"/>
                  <a:pt x="378" y="775"/>
                </a:cubicBezTo>
                <a:cubicBezTo>
                  <a:pt x="379" y="775"/>
                  <a:pt x="381" y="775"/>
                  <a:pt x="383" y="775"/>
                </a:cubicBezTo>
                <a:cubicBezTo>
                  <a:pt x="383" y="775"/>
                  <a:pt x="384" y="775"/>
                  <a:pt x="384" y="775"/>
                </a:cubicBezTo>
                <a:cubicBezTo>
                  <a:pt x="390" y="775"/>
                  <a:pt x="397" y="775"/>
                  <a:pt x="403" y="775"/>
                </a:cubicBezTo>
                <a:cubicBezTo>
                  <a:pt x="400" y="776"/>
                  <a:pt x="396" y="776"/>
                  <a:pt x="393" y="776"/>
                </a:cubicBezTo>
                <a:cubicBezTo>
                  <a:pt x="389" y="776"/>
                  <a:pt x="384" y="776"/>
                  <a:pt x="380" y="776"/>
                </a:cubicBezTo>
                <a:close/>
                <a:moveTo>
                  <a:pt x="407" y="775"/>
                </a:moveTo>
                <a:cubicBezTo>
                  <a:pt x="409" y="775"/>
                  <a:pt x="412" y="776"/>
                  <a:pt x="414" y="776"/>
                </a:cubicBezTo>
                <a:cubicBezTo>
                  <a:pt x="422" y="776"/>
                  <a:pt x="429" y="775"/>
                  <a:pt x="436" y="775"/>
                </a:cubicBezTo>
                <a:cubicBezTo>
                  <a:pt x="429" y="775"/>
                  <a:pt x="421" y="776"/>
                  <a:pt x="413" y="776"/>
                </a:cubicBezTo>
                <a:cubicBezTo>
                  <a:pt x="408" y="776"/>
                  <a:pt x="403" y="776"/>
                  <a:pt x="398" y="776"/>
                </a:cubicBezTo>
                <a:cubicBezTo>
                  <a:pt x="401" y="776"/>
                  <a:pt x="404" y="776"/>
                  <a:pt x="407" y="775"/>
                </a:cubicBezTo>
                <a:close/>
                <a:moveTo>
                  <a:pt x="451" y="774"/>
                </a:moveTo>
                <a:cubicBezTo>
                  <a:pt x="451" y="774"/>
                  <a:pt x="451" y="774"/>
                  <a:pt x="451" y="774"/>
                </a:cubicBezTo>
                <a:cubicBezTo>
                  <a:pt x="450" y="774"/>
                  <a:pt x="449" y="774"/>
                  <a:pt x="448" y="774"/>
                </a:cubicBezTo>
                <a:cubicBezTo>
                  <a:pt x="449" y="774"/>
                  <a:pt x="450" y="774"/>
                  <a:pt x="451" y="774"/>
                </a:cubicBezTo>
                <a:close/>
                <a:moveTo>
                  <a:pt x="458" y="775"/>
                </a:moveTo>
                <a:cubicBezTo>
                  <a:pt x="457" y="775"/>
                  <a:pt x="457" y="775"/>
                  <a:pt x="457" y="775"/>
                </a:cubicBezTo>
                <a:cubicBezTo>
                  <a:pt x="456" y="775"/>
                  <a:pt x="455" y="775"/>
                  <a:pt x="454" y="775"/>
                </a:cubicBezTo>
                <a:cubicBezTo>
                  <a:pt x="455" y="775"/>
                  <a:pt x="456" y="775"/>
                  <a:pt x="458" y="775"/>
                </a:cubicBezTo>
                <a:close/>
                <a:moveTo>
                  <a:pt x="479" y="823"/>
                </a:moveTo>
                <a:cubicBezTo>
                  <a:pt x="480" y="828"/>
                  <a:pt x="481" y="834"/>
                  <a:pt x="483" y="839"/>
                </a:cubicBezTo>
                <a:cubicBezTo>
                  <a:pt x="483" y="840"/>
                  <a:pt x="483" y="841"/>
                  <a:pt x="483" y="841"/>
                </a:cubicBezTo>
                <a:cubicBezTo>
                  <a:pt x="483" y="842"/>
                  <a:pt x="483" y="842"/>
                  <a:pt x="483" y="843"/>
                </a:cubicBezTo>
                <a:cubicBezTo>
                  <a:pt x="482" y="839"/>
                  <a:pt x="481" y="834"/>
                  <a:pt x="480" y="830"/>
                </a:cubicBezTo>
                <a:cubicBezTo>
                  <a:pt x="480" y="828"/>
                  <a:pt x="479" y="825"/>
                  <a:pt x="479" y="823"/>
                </a:cubicBezTo>
                <a:close/>
                <a:moveTo>
                  <a:pt x="484" y="847"/>
                </a:moveTo>
                <a:cubicBezTo>
                  <a:pt x="484" y="847"/>
                  <a:pt x="484" y="848"/>
                  <a:pt x="484" y="849"/>
                </a:cubicBezTo>
                <a:cubicBezTo>
                  <a:pt x="484" y="849"/>
                  <a:pt x="484" y="850"/>
                  <a:pt x="484" y="850"/>
                </a:cubicBezTo>
                <a:cubicBezTo>
                  <a:pt x="484" y="849"/>
                  <a:pt x="484" y="848"/>
                  <a:pt x="483" y="847"/>
                </a:cubicBezTo>
                <a:cubicBezTo>
                  <a:pt x="484" y="847"/>
                  <a:pt x="484" y="847"/>
                  <a:pt x="484" y="847"/>
                </a:cubicBezTo>
                <a:close/>
                <a:moveTo>
                  <a:pt x="486" y="853"/>
                </a:moveTo>
                <a:cubicBezTo>
                  <a:pt x="487" y="853"/>
                  <a:pt x="487" y="853"/>
                  <a:pt x="487" y="853"/>
                </a:cubicBezTo>
                <a:cubicBezTo>
                  <a:pt x="487" y="853"/>
                  <a:pt x="487" y="853"/>
                  <a:pt x="487" y="853"/>
                </a:cubicBezTo>
                <a:cubicBezTo>
                  <a:pt x="487" y="853"/>
                  <a:pt x="487" y="853"/>
                  <a:pt x="486" y="853"/>
                </a:cubicBezTo>
                <a:close/>
                <a:moveTo>
                  <a:pt x="486" y="852"/>
                </a:moveTo>
                <a:cubicBezTo>
                  <a:pt x="486" y="851"/>
                  <a:pt x="486" y="850"/>
                  <a:pt x="485" y="849"/>
                </a:cubicBezTo>
                <a:cubicBezTo>
                  <a:pt x="485" y="849"/>
                  <a:pt x="485" y="849"/>
                  <a:pt x="486" y="849"/>
                </a:cubicBezTo>
                <a:cubicBezTo>
                  <a:pt x="486" y="850"/>
                  <a:pt x="486" y="851"/>
                  <a:pt x="486" y="851"/>
                </a:cubicBezTo>
                <a:cubicBezTo>
                  <a:pt x="486" y="852"/>
                  <a:pt x="486" y="852"/>
                  <a:pt x="486" y="852"/>
                </a:cubicBezTo>
                <a:close/>
                <a:moveTo>
                  <a:pt x="486" y="848"/>
                </a:moveTo>
                <a:cubicBezTo>
                  <a:pt x="486" y="847"/>
                  <a:pt x="487" y="846"/>
                  <a:pt x="487" y="845"/>
                </a:cubicBezTo>
                <a:cubicBezTo>
                  <a:pt x="488" y="845"/>
                  <a:pt x="489" y="846"/>
                  <a:pt x="490" y="847"/>
                </a:cubicBezTo>
                <a:cubicBezTo>
                  <a:pt x="489" y="848"/>
                  <a:pt x="488" y="849"/>
                  <a:pt x="487" y="851"/>
                </a:cubicBezTo>
                <a:cubicBezTo>
                  <a:pt x="486" y="850"/>
                  <a:pt x="486" y="849"/>
                  <a:pt x="486" y="848"/>
                </a:cubicBezTo>
                <a:close/>
                <a:moveTo>
                  <a:pt x="492" y="847"/>
                </a:moveTo>
                <a:cubicBezTo>
                  <a:pt x="492" y="847"/>
                  <a:pt x="491" y="847"/>
                  <a:pt x="491" y="847"/>
                </a:cubicBezTo>
                <a:cubicBezTo>
                  <a:pt x="491" y="847"/>
                  <a:pt x="491" y="846"/>
                  <a:pt x="491" y="846"/>
                </a:cubicBezTo>
                <a:cubicBezTo>
                  <a:pt x="491" y="846"/>
                  <a:pt x="491" y="846"/>
                  <a:pt x="491" y="846"/>
                </a:cubicBezTo>
                <a:cubicBezTo>
                  <a:pt x="492" y="846"/>
                  <a:pt x="492" y="845"/>
                  <a:pt x="493" y="844"/>
                </a:cubicBezTo>
                <a:cubicBezTo>
                  <a:pt x="493" y="844"/>
                  <a:pt x="493" y="844"/>
                  <a:pt x="493" y="844"/>
                </a:cubicBezTo>
                <a:cubicBezTo>
                  <a:pt x="493" y="846"/>
                  <a:pt x="494" y="847"/>
                  <a:pt x="494" y="849"/>
                </a:cubicBezTo>
                <a:cubicBezTo>
                  <a:pt x="493" y="848"/>
                  <a:pt x="492" y="847"/>
                  <a:pt x="492" y="847"/>
                </a:cubicBezTo>
                <a:close/>
                <a:moveTo>
                  <a:pt x="494" y="843"/>
                </a:moveTo>
                <a:cubicBezTo>
                  <a:pt x="495" y="842"/>
                  <a:pt x="495" y="841"/>
                  <a:pt x="496" y="840"/>
                </a:cubicBezTo>
                <a:cubicBezTo>
                  <a:pt x="497" y="843"/>
                  <a:pt x="497" y="845"/>
                  <a:pt x="498" y="847"/>
                </a:cubicBezTo>
                <a:cubicBezTo>
                  <a:pt x="496" y="846"/>
                  <a:pt x="495" y="845"/>
                  <a:pt x="494" y="844"/>
                </a:cubicBezTo>
                <a:cubicBezTo>
                  <a:pt x="494" y="843"/>
                  <a:pt x="494" y="843"/>
                  <a:pt x="494" y="843"/>
                </a:cubicBezTo>
                <a:close/>
                <a:moveTo>
                  <a:pt x="494" y="842"/>
                </a:moveTo>
                <a:cubicBezTo>
                  <a:pt x="493" y="840"/>
                  <a:pt x="493" y="838"/>
                  <a:pt x="492" y="836"/>
                </a:cubicBezTo>
                <a:cubicBezTo>
                  <a:pt x="492" y="836"/>
                  <a:pt x="493" y="836"/>
                  <a:pt x="493" y="835"/>
                </a:cubicBezTo>
                <a:cubicBezTo>
                  <a:pt x="494" y="836"/>
                  <a:pt x="495" y="837"/>
                  <a:pt x="495" y="838"/>
                </a:cubicBezTo>
                <a:cubicBezTo>
                  <a:pt x="496" y="838"/>
                  <a:pt x="496" y="839"/>
                  <a:pt x="496" y="839"/>
                </a:cubicBezTo>
                <a:cubicBezTo>
                  <a:pt x="495" y="840"/>
                  <a:pt x="494" y="841"/>
                  <a:pt x="494" y="842"/>
                </a:cubicBezTo>
                <a:close/>
                <a:moveTo>
                  <a:pt x="496" y="837"/>
                </a:moveTo>
                <a:cubicBezTo>
                  <a:pt x="496" y="836"/>
                  <a:pt x="496" y="834"/>
                  <a:pt x="495" y="832"/>
                </a:cubicBezTo>
                <a:cubicBezTo>
                  <a:pt x="495" y="832"/>
                  <a:pt x="496" y="831"/>
                  <a:pt x="496" y="831"/>
                </a:cubicBezTo>
                <a:cubicBezTo>
                  <a:pt x="496" y="833"/>
                  <a:pt x="497" y="835"/>
                  <a:pt x="497" y="838"/>
                </a:cubicBezTo>
                <a:cubicBezTo>
                  <a:pt x="497" y="838"/>
                  <a:pt x="497" y="838"/>
                  <a:pt x="497" y="838"/>
                </a:cubicBezTo>
                <a:cubicBezTo>
                  <a:pt x="497" y="838"/>
                  <a:pt x="497" y="837"/>
                  <a:pt x="496" y="837"/>
                </a:cubicBezTo>
                <a:close/>
                <a:moveTo>
                  <a:pt x="495" y="831"/>
                </a:moveTo>
                <a:cubicBezTo>
                  <a:pt x="494" y="829"/>
                  <a:pt x="494" y="828"/>
                  <a:pt x="494" y="826"/>
                </a:cubicBezTo>
                <a:cubicBezTo>
                  <a:pt x="494" y="827"/>
                  <a:pt x="495" y="827"/>
                  <a:pt x="495" y="828"/>
                </a:cubicBezTo>
                <a:cubicBezTo>
                  <a:pt x="495" y="828"/>
                  <a:pt x="495" y="829"/>
                  <a:pt x="496" y="830"/>
                </a:cubicBezTo>
                <a:cubicBezTo>
                  <a:pt x="495" y="830"/>
                  <a:pt x="495" y="830"/>
                  <a:pt x="495" y="831"/>
                </a:cubicBezTo>
                <a:close/>
                <a:moveTo>
                  <a:pt x="496" y="829"/>
                </a:moveTo>
                <a:cubicBezTo>
                  <a:pt x="496" y="829"/>
                  <a:pt x="496" y="829"/>
                  <a:pt x="496" y="829"/>
                </a:cubicBezTo>
                <a:cubicBezTo>
                  <a:pt x="496" y="829"/>
                  <a:pt x="496" y="829"/>
                  <a:pt x="496" y="829"/>
                </a:cubicBezTo>
                <a:cubicBezTo>
                  <a:pt x="496" y="829"/>
                  <a:pt x="496" y="829"/>
                  <a:pt x="496" y="829"/>
                </a:cubicBezTo>
                <a:close/>
                <a:moveTo>
                  <a:pt x="496" y="827"/>
                </a:moveTo>
                <a:cubicBezTo>
                  <a:pt x="496" y="826"/>
                  <a:pt x="496" y="826"/>
                  <a:pt x="496" y="825"/>
                </a:cubicBezTo>
                <a:cubicBezTo>
                  <a:pt x="496" y="826"/>
                  <a:pt x="497" y="827"/>
                  <a:pt x="498" y="827"/>
                </a:cubicBezTo>
                <a:cubicBezTo>
                  <a:pt x="497" y="827"/>
                  <a:pt x="497" y="828"/>
                  <a:pt x="497" y="828"/>
                </a:cubicBezTo>
                <a:cubicBezTo>
                  <a:pt x="497" y="828"/>
                  <a:pt x="496" y="827"/>
                  <a:pt x="496" y="827"/>
                </a:cubicBezTo>
                <a:close/>
                <a:moveTo>
                  <a:pt x="495" y="821"/>
                </a:moveTo>
                <a:cubicBezTo>
                  <a:pt x="494" y="819"/>
                  <a:pt x="494" y="816"/>
                  <a:pt x="493" y="814"/>
                </a:cubicBezTo>
                <a:cubicBezTo>
                  <a:pt x="494" y="815"/>
                  <a:pt x="496" y="817"/>
                  <a:pt x="497" y="818"/>
                </a:cubicBezTo>
                <a:cubicBezTo>
                  <a:pt x="496" y="819"/>
                  <a:pt x="495" y="820"/>
                  <a:pt x="495" y="821"/>
                </a:cubicBezTo>
                <a:close/>
                <a:moveTo>
                  <a:pt x="493" y="813"/>
                </a:moveTo>
                <a:cubicBezTo>
                  <a:pt x="494" y="812"/>
                  <a:pt x="494" y="812"/>
                  <a:pt x="494" y="811"/>
                </a:cubicBezTo>
                <a:cubicBezTo>
                  <a:pt x="495" y="813"/>
                  <a:pt x="497" y="814"/>
                  <a:pt x="498" y="816"/>
                </a:cubicBezTo>
                <a:cubicBezTo>
                  <a:pt x="498" y="816"/>
                  <a:pt x="497" y="817"/>
                  <a:pt x="497" y="817"/>
                </a:cubicBezTo>
                <a:cubicBezTo>
                  <a:pt x="496" y="816"/>
                  <a:pt x="495" y="814"/>
                  <a:pt x="493" y="813"/>
                </a:cubicBezTo>
                <a:close/>
                <a:moveTo>
                  <a:pt x="493" y="812"/>
                </a:moveTo>
                <a:cubicBezTo>
                  <a:pt x="493" y="811"/>
                  <a:pt x="492" y="810"/>
                  <a:pt x="492" y="809"/>
                </a:cubicBezTo>
                <a:cubicBezTo>
                  <a:pt x="493" y="810"/>
                  <a:pt x="493" y="810"/>
                  <a:pt x="493" y="811"/>
                </a:cubicBezTo>
                <a:cubicBezTo>
                  <a:pt x="493" y="811"/>
                  <a:pt x="493" y="811"/>
                  <a:pt x="493" y="812"/>
                </a:cubicBezTo>
                <a:close/>
                <a:moveTo>
                  <a:pt x="492" y="808"/>
                </a:moveTo>
                <a:cubicBezTo>
                  <a:pt x="492" y="807"/>
                  <a:pt x="492" y="806"/>
                  <a:pt x="491" y="805"/>
                </a:cubicBezTo>
                <a:cubicBezTo>
                  <a:pt x="493" y="803"/>
                  <a:pt x="495" y="801"/>
                  <a:pt x="496" y="799"/>
                </a:cubicBezTo>
                <a:cubicBezTo>
                  <a:pt x="497" y="801"/>
                  <a:pt x="497" y="803"/>
                  <a:pt x="497" y="805"/>
                </a:cubicBezTo>
                <a:cubicBezTo>
                  <a:pt x="497" y="805"/>
                  <a:pt x="497" y="805"/>
                  <a:pt x="497" y="806"/>
                </a:cubicBezTo>
                <a:cubicBezTo>
                  <a:pt x="496" y="807"/>
                  <a:pt x="495" y="808"/>
                  <a:pt x="494" y="810"/>
                </a:cubicBezTo>
                <a:cubicBezTo>
                  <a:pt x="493" y="809"/>
                  <a:pt x="493" y="808"/>
                  <a:pt x="492" y="808"/>
                </a:cubicBezTo>
                <a:close/>
                <a:moveTo>
                  <a:pt x="497" y="800"/>
                </a:moveTo>
                <a:cubicBezTo>
                  <a:pt x="498" y="801"/>
                  <a:pt x="499" y="802"/>
                  <a:pt x="499" y="802"/>
                </a:cubicBezTo>
                <a:cubicBezTo>
                  <a:pt x="499" y="803"/>
                  <a:pt x="498" y="803"/>
                  <a:pt x="498" y="804"/>
                </a:cubicBezTo>
                <a:cubicBezTo>
                  <a:pt x="498" y="803"/>
                  <a:pt x="498" y="801"/>
                  <a:pt x="497" y="800"/>
                </a:cubicBezTo>
                <a:close/>
                <a:moveTo>
                  <a:pt x="495" y="788"/>
                </a:moveTo>
                <a:cubicBezTo>
                  <a:pt x="495" y="787"/>
                  <a:pt x="494" y="786"/>
                  <a:pt x="494" y="785"/>
                </a:cubicBezTo>
                <a:cubicBezTo>
                  <a:pt x="495" y="784"/>
                  <a:pt x="495" y="784"/>
                  <a:pt x="495" y="783"/>
                </a:cubicBezTo>
                <a:cubicBezTo>
                  <a:pt x="496" y="786"/>
                  <a:pt x="497" y="788"/>
                  <a:pt x="498" y="791"/>
                </a:cubicBezTo>
                <a:cubicBezTo>
                  <a:pt x="497" y="790"/>
                  <a:pt x="496" y="789"/>
                  <a:pt x="495" y="788"/>
                </a:cubicBezTo>
                <a:close/>
                <a:moveTo>
                  <a:pt x="494" y="784"/>
                </a:moveTo>
                <a:cubicBezTo>
                  <a:pt x="494" y="783"/>
                  <a:pt x="494" y="782"/>
                  <a:pt x="493" y="780"/>
                </a:cubicBezTo>
                <a:cubicBezTo>
                  <a:pt x="494" y="780"/>
                  <a:pt x="494" y="780"/>
                  <a:pt x="494" y="779"/>
                </a:cubicBezTo>
                <a:cubicBezTo>
                  <a:pt x="495" y="780"/>
                  <a:pt x="495" y="781"/>
                  <a:pt x="495" y="782"/>
                </a:cubicBezTo>
                <a:cubicBezTo>
                  <a:pt x="495" y="783"/>
                  <a:pt x="494" y="783"/>
                  <a:pt x="494" y="784"/>
                </a:cubicBezTo>
                <a:close/>
                <a:moveTo>
                  <a:pt x="497" y="774"/>
                </a:moveTo>
                <a:cubicBezTo>
                  <a:pt x="497" y="774"/>
                  <a:pt x="498" y="774"/>
                  <a:pt x="498" y="773"/>
                </a:cubicBezTo>
                <a:cubicBezTo>
                  <a:pt x="498" y="774"/>
                  <a:pt x="499" y="774"/>
                  <a:pt x="499" y="775"/>
                </a:cubicBezTo>
                <a:cubicBezTo>
                  <a:pt x="498" y="775"/>
                  <a:pt x="498" y="775"/>
                  <a:pt x="497" y="775"/>
                </a:cubicBezTo>
                <a:cubicBezTo>
                  <a:pt x="497" y="775"/>
                  <a:pt x="497" y="775"/>
                  <a:pt x="497" y="774"/>
                </a:cubicBezTo>
                <a:close/>
                <a:moveTo>
                  <a:pt x="497" y="773"/>
                </a:moveTo>
                <a:cubicBezTo>
                  <a:pt x="497" y="773"/>
                  <a:pt x="496" y="772"/>
                  <a:pt x="496" y="772"/>
                </a:cubicBezTo>
                <a:cubicBezTo>
                  <a:pt x="497" y="772"/>
                  <a:pt x="497" y="772"/>
                  <a:pt x="497" y="772"/>
                </a:cubicBezTo>
                <a:cubicBezTo>
                  <a:pt x="497" y="772"/>
                  <a:pt x="497" y="773"/>
                  <a:pt x="497" y="773"/>
                </a:cubicBezTo>
                <a:close/>
                <a:moveTo>
                  <a:pt x="496" y="774"/>
                </a:moveTo>
                <a:cubicBezTo>
                  <a:pt x="496" y="774"/>
                  <a:pt x="495" y="774"/>
                  <a:pt x="495" y="773"/>
                </a:cubicBezTo>
                <a:cubicBezTo>
                  <a:pt x="494" y="773"/>
                  <a:pt x="494" y="774"/>
                  <a:pt x="494" y="774"/>
                </a:cubicBezTo>
                <a:cubicBezTo>
                  <a:pt x="494" y="774"/>
                  <a:pt x="495" y="775"/>
                  <a:pt x="495" y="775"/>
                </a:cubicBezTo>
                <a:cubicBezTo>
                  <a:pt x="495" y="775"/>
                  <a:pt x="494" y="775"/>
                  <a:pt x="494" y="775"/>
                </a:cubicBezTo>
                <a:cubicBezTo>
                  <a:pt x="494" y="774"/>
                  <a:pt x="493" y="773"/>
                  <a:pt x="493" y="772"/>
                </a:cubicBezTo>
                <a:cubicBezTo>
                  <a:pt x="494" y="772"/>
                  <a:pt x="495" y="772"/>
                  <a:pt x="495" y="772"/>
                </a:cubicBezTo>
                <a:cubicBezTo>
                  <a:pt x="496" y="773"/>
                  <a:pt x="496" y="774"/>
                  <a:pt x="496" y="774"/>
                </a:cubicBezTo>
                <a:close/>
                <a:moveTo>
                  <a:pt x="493" y="771"/>
                </a:moveTo>
                <a:cubicBezTo>
                  <a:pt x="493" y="771"/>
                  <a:pt x="493" y="771"/>
                  <a:pt x="493" y="771"/>
                </a:cubicBezTo>
                <a:cubicBezTo>
                  <a:pt x="493" y="771"/>
                  <a:pt x="493" y="771"/>
                  <a:pt x="493" y="771"/>
                </a:cubicBezTo>
                <a:cubicBezTo>
                  <a:pt x="493" y="771"/>
                  <a:pt x="493" y="770"/>
                  <a:pt x="493" y="770"/>
                </a:cubicBezTo>
                <a:cubicBezTo>
                  <a:pt x="493" y="770"/>
                  <a:pt x="494" y="769"/>
                  <a:pt x="494" y="768"/>
                </a:cubicBezTo>
                <a:cubicBezTo>
                  <a:pt x="494" y="769"/>
                  <a:pt x="495" y="770"/>
                  <a:pt x="495" y="771"/>
                </a:cubicBezTo>
                <a:cubicBezTo>
                  <a:pt x="494" y="771"/>
                  <a:pt x="494" y="771"/>
                  <a:pt x="493" y="771"/>
                </a:cubicBezTo>
                <a:close/>
                <a:moveTo>
                  <a:pt x="494" y="767"/>
                </a:moveTo>
                <a:cubicBezTo>
                  <a:pt x="493" y="768"/>
                  <a:pt x="493" y="769"/>
                  <a:pt x="492" y="769"/>
                </a:cubicBezTo>
                <a:cubicBezTo>
                  <a:pt x="492" y="769"/>
                  <a:pt x="492" y="769"/>
                  <a:pt x="492" y="769"/>
                </a:cubicBezTo>
                <a:cubicBezTo>
                  <a:pt x="492" y="767"/>
                  <a:pt x="491" y="766"/>
                  <a:pt x="491" y="764"/>
                </a:cubicBezTo>
                <a:cubicBezTo>
                  <a:pt x="491" y="764"/>
                  <a:pt x="491" y="764"/>
                  <a:pt x="491" y="764"/>
                </a:cubicBezTo>
                <a:cubicBezTo>
                  <a:pt x="491" y="764"/>
                  <a:pt x="491" y="764"/>
                  <a:pt x="491" y="764"/>
                </a:cubicBezTo>
                <a:cubicBezTo>
                  <a:pt x="492" y="764"/>
                  <a:pt x="492" y="764"/>
                  <a:pt x="493" y="764"/>
                </a:cubicBezTo>
                <a:cubicBezTo>
                  <a:pt x="493" y="765"/>
                  <a:pt x="493" y="765"/>
                  <a:pt x="493" y="766"/>
                </a:cubicBezTo>
                <a:cubicBezTo>
                  <a:pt x="493" y="766"/>
                  <a:pt x="493" y="766"/>
                  <a:pt x="493" y="766"/>
                </a:cubicBezTo>
                <a:cubicBezTo>
                  <a:pt x="493" y="766"/>
                  <a:pt x="493" y="766"/>
                  <a:pt x="493" y="766"/>
                </a:cubicBezTo>
                <a:cubicBezTo>
                  <a:pt x="493" y="766"/>
                  <a:pt x="494" y="767"/>
                  <a:pt x="494" y="767"/>
                </a:cubicBezTo>
                <a:close/>
                <a:moveTo>
                  <a:pt x="492" y="764"/>
                </a:moveTo>
                <a:cubicBezTo>
                  <a:pt x="492" y="764"/>
                  <a:pt x="492" y="763"/>
                  <a:pt x="492" y="763"/>
                </a:cubicBezTo>
                <a:cubicBezTo>
                  <a:pt x="492" y="763"/>
                  <a:pt x="492" y="763"/>
                  <a:pt x="492" y="763"/>
                </a:cubicBezTo>
                <a:cubicBezTo>
                  <a:pt x="492" y="763"/>
                  <a:pt x="492" y="763"/>
                  <a:pt x="492" y="764"/>
                </a:cubicBezTo>
                <a:close/>
                <a:moveTo>
                  <a:pt x="491" y="763"/>
                </a:moveTo>
                <a:cubicBezTo>
                  <a:pt x="490" y="762"/>
                  <a:pt x="490" y="761"/>
                  <a:pt x="490" y="760"/>
                </a:cubicBezTo>
                <a:cubicBezTo>
                  <a:pt x="490" y="761"/>
                  <a:pt x="491" y="761"/>
                  <a:pt x="491" y="762"/>
                </a:cubicBezTo>
                <a:cubicBezTo>
                  <a:pt x="491" y="763"/>
                  <a:pt x="491" y="763"/>
                  <a:pt x="491" y="763"/>
                </a:cubicBezTo>
                <a:close/>
                <a:moveTo>
                  <a:pt x="489" y="756"/>
                </a:moveTo>
                <a:cubicBezTo>
                  <a:pt x="489" y="756"/>
                  <a:pt x="488" y="756"/>
                  <a:pt x="488" y="755"/>
                </a:cubicBezTo>
                <a:cubicBezTo>
                  <a:pt x="489" y="755"/>
                  <a:pt x="489" y="755"/>
                  <a:pt x="489" y="755"/>
                </a:cubicBezTo>
                <a:cubicBezTo>
                  <a:pt x="489" y="755"/>
                  <a:pt x="489" y="756"/>
                  <a:pt x="489" y="756"/>
                </a:cubicBezTo>
                <a:cubicBezTo>
                  <a:pt x="489" y="756"/>
                  <a:pt x="489" y="756"/>
                  <a:pt x="489" y="756"/>
                </a:cubicBezTo>
                <a:close/>
                <a:moveTo>
                  <a:pt x="486" y="751"/>
                </a:moveTo>
                <a:cubicBezTo>
                  <a:pt x="486" y="751"/>
                  <a:pt x="486" y="751"/>
                  <a:pt x="486" y="751"/>
                </a:cubicBezTo>
                <a:cubicBezTo>
                  <a:pt x="486" y="751"/>
                  <a:pt x="486" y="751"/>
                  <a:pt x="486" y="751"/>
                </a:cubicBezTo>
                <a:cubicBezTo>
                  <a:pt x="486" y="751"/>
                  <a:pt x="486" y="751"/>
                  <a:pt x="486" y="751"/>
                </a:cubicBezTo>
                <a:close/>
                <a:moveTo>
                  <a:pt x="485" y="751"/>
                </a:moveTo>
                <a:cubicBezTo>
                  <a:pt x="484" y="752"/>
                  <a:pt x="484" y="752"/>
                  <a:pt x="483" y="753"/>
                </a:cubicBezTo>
                <a:cubicBezTo>
                  <a:pt x="482" y="753"/>
                  <a:pt x="481" y="753"/>
                  <a:pt x="480" y="753"/>
                </a:cubicBezTo>
                <a:cubicBezTo>
                  <a:pt x="479" y="753"/>
                  <a:pt x="479" y="753"/>
                  <a:pt x="479" y="753"/>
                </a:cubicBezTo>
                <a:cubicBezTo>
                  <a:pt x="479" y="752"/>
                  <a:pt x="479" y="751"/>
                  <a:pt x="478" y="750"/>
                </a:cubicBezTo>
                <a:cubicBezTo>
                  <a:pt x="479" y="750"/>
                  <a:pt x="479" y="750"/>
                  <a:pt x="479" y="750"/>
                </a:cubicBezTo>
                <a:cubicBezTo>
                  <a:pt x="480" y="750"/>
                  <a:pt x="480" y="749"/>
                  <a:pt x="479" y="749"/>
                </a:cubicBezTo>
                <a:cubicBezTo>
                  <a:pt x="479" y="749"/>
                  <a:pt x="479" y="749"/>
                  <a:pt x="478" y="749"/>
                </a:cubicBezTo>
                <a:cubicBezTo>
                  <a:pt x="478" y="748"/>
                  <a:pt x="478" y="747"/>
                  <a:pt x="478" y="747"/>
                </a:cubicBezTo>
                <a:cubicBezTo>
                  <a:pt x="478" y="746"/>
                  <a:pt x="478" y="746"/>
                  <a:pt x="479" y="746"/>
                </a:cubicBezTo>
                <a:cubicBezTo>
                  <a:pt x="480" y="746"/>
                  <a:pt x="481" y="746"/>
                  <a:pt x="482" y="746"/>
                </a:cubicBezTo>
                <a:cubicBezTo>
                  <a:pt x="483" y="748"/>
                  <a:pt x="484" y="749"/>
                  <a:pt x="485" y="751"/>
                </a:cubicBezTo>
                <a:close/>
                <a:moveTo>
                  <a:pt x="478" y="745"/>
                </a:moveTo>
                <a:cubicBezTo>
                  <a:pt x="478" y="745"/>
                  <a:pt x="478" y="744"/>
                  <a:pt x="477" y="744"/>
                </a:cubicBezTo>
                <a:cubicBezTo>
                  <a:pt x="477" y="744"/>
                  <a:pt x="477" y="744"/>
                  <a:pt x="477" y="744"/>
                </a:cubicBezTo>
                <a:cubicBezTo>
                  <a:pt x="478" y="744"/>
                  <a:pt x="478" y="744"/>
                  <a:pt x="479" y="744"/>
                </a:cubicBezTo>
                <a:cubicBezTo>
                  <a:pt x="479" y="744"/>
                  <a:pt x="479" y="744"/>
                  <a:pt x="478" y="745"/>
                </a:cubicBezTo>
                <a:close/>
                <a:moveTo>
                  <a:pt x="470" y="744"/>
                </a:moveTo>
                <a:cubicBezTo>
                  <a:pt x="471" y="743"/>
                  <a:pt x="471" y="743"/>
                  <a:pt x="471" y="743"/>
                </a:cubicBezTo>
                <a:cubicBezTo>
                  <a:pt x="471" y="743"/>
                  <a:pt x="471" y="743"/>
                  <a:pt x="471" y="743"/>
                </a:cubicBezTo>
                <a:cubicBezTo>
                  <a:pt x="472" y="743"/>
                  <a:pt x="472" y="743"/>
                  <a:pt x="472" y="744"/>
                </a:cubicBezTo>
                <a:cubicBezTo>
                  <a:pt x="471" y="744"/>
                  <a:pt x="471" y="744"/>
                  <a:pt x="470" y="744"/>
                </a:cubicBezTo>
                <a:close/>
                <a:moveTo>
                  <a:pt x="467" y="742"/>
                </a:moveTo>
                <a:cubicBezTo>
                  <a:pt x="466" y="742"/>
                  <a:pt x="466" y="742"/>
                  <a:pt x="465" y="742"/>
                </a:cubicBezTo>
                <a:cubicBezTo>
                  <a:pt x="465" y="741"/>
                  <a:pt x="465" y="741"/>
                  <a:pt x="465" y="741"/>
                </a:cubicBezTo>
                <a:cubicBezTo>
                  <a:pt x="465" y="741"/>
                  <a:pt x="465" y="741"/>
                  <a:pt x="465" y="741"/>
                </a:cubicBezTo>
                <a:cubicBezTo>
                  <a:pt x="465" y="741"/>
                  <a:pt x="466" y="740"/>
                  <a:pt x="467" y="740"/>
                </a:cubicBezTo>
                <a:cubicBezTo>
                  <a:pt x="467" y="741"/>
                  <a:pt x="467" y="741"/>
                  <a:pt x="467" y="742"/>
                </a:cubicBezTo>
                <a:cubicBezTo>
                  <a:pt x="467" y="742"/>
                  <a:pt x="467" y="742"/>
                  <a:pt x="467" y="742"/>
                </a:cubicBezTo>
                <a:close/>
                <a:moveTo>
                  <a:pt x="466" y="739"/>
                </a:moveTo>
                <a:cubicBezTo>
                  <a:pt x="466" y="739"/>
                  <a:pt x="466" y="739"/>
                  <a:pt x="467" y="738"/>
                </a:cubicBezTo>
                <a:cubicBezTo>
                  <a:pt x="467" y="739"/>
                  <a:pt x="467" y="739"/>
                  <a:pt x="467" y="739"/>
                </a:cubicBezTo>
                <a:cubicBezTo>
                  <a:pt x="467" y="739"/>
                  <a:pt x="466" y="739"/>
                  <a:pt x="466" y="739"/>
                </a:cubicBezTo>
                <a:close/>
                <a:moveTo>
                  <a:pt x="468" y="738"/>
                </a:moveTo>
                <a:cubicBezTo>
                  <a:pt x="468" y="738"/>
                  <a:pt x="468" y="738"/>
                  <a:pt x="468" y="738"/>
                </a:cubicBezTo>
                <a:cubicBezTo>
                  <a:pt x="469" y="738"/>
                  <a:pt x="469" y="738"/>
                  <a:pt x="468" y="739"/>
                </a:cubicBezTo>
                <a:cubicBezTo>
                  <a:pt x="468" y="738"/>
                  <a:pt x="468" y="738"/>
                  <a:pt x="468" y="738"/>
                </a:cubicBezTo>
                <a:close/>
                <a:moveTo>
                  <a:pt x="464" y="740"/>
                </a:moveTo>
                <a:cubicBezTo>
                  <a:pt x="464" y="739"/>
                  <a:pt x="464" y="739"/>
                  <a:pt x="464" y="738"/>
                </a:cubicBezTo>
                <a:cubicBezTo>
                  <a:pt x="463" y="738"/>
                  <a:pt x="463" y="737"/>
                  <a:pt x="463" y="737"/>
                </a:cubicBezTo>
                <a:cubicBezTo>
                  <a:pt x="463" y="737"/>
                  <a:pt x="464" y="737"/>
                  <a:pt x="464" y="737"/>
                </a:cubicBezTo>
                <a:cubicBezTo>
                  <a:pt x="465" y="737"/>
                  <a:pt x="466" y="737"/>
                  <a:pt x="466" y="737"/>
                </a:cubicBezTo>
                <a:cubicBezTo>
                  <a:pt x="466" y="738"/>
                  <a:pt x="465" y="739"/>
                  <a:pt x="464" y="740"/>
                </a:cubicBezTo>
                <a:close/>
                <a:moveTo>
                  <a:pt x="462" y="734"/>
                </a:moveTo>
                <a:cubicBezTo>
                  <a:pt x="462" y="734"/>
                  <a:pt x="462" y="734"/>
                  <a:pt x="462" y="734"/>
                </a:cubicBezTo>
                <a:cubicBezTo>
                  <a:pt x="462" y="734"/>
                  <a:pt x="462" y="734"/>
                  <a:pt x="462" y="734"/>
                </a:cubicBezTo>
                <a:cubicBezTo>
                  <a:pt x="462" y="734"/>
                  <a:pt x="462" y="734"/>
                  <a:pt x="462" y="734"/>
                </a:cubicBezTo>
                <a:close/>
                <a:moveTo>
                  <a:pt x="452" y="726"/>
                </a:moveTo>
                <a:cubicBezTo>
                  <a:pt x="453" y="725"/>
                  <a:pt x="454" y="724"/>
                  <a:pt x="455" y="723"/>
                </a:cubicBezTo>
                <a:cubicBezTo>
                  <a:pt x="455" y="723"/>
                  <a:pt x="455" y="722"/>
                  <a:pt x="454" y="722"/>
                </a:cubicBezTo>
                <a:cubicBezTo>
                  <a:pt x="453" y="724"/>
                  <a:pt x="452" y="725"/>
                  <a:pt x="451" y="726"/>
                </a:cubicBezTo>
                <a:cubicBezTo>
                  <a:pt x="449" y="726"/>
                  <a:pt x="447" y="726"/>
                  <a:pt x="445" y="726"/>
                </a:cubicBezTo>
                <a:cubicBezTo>
                  <a:pt x="444" y="724"/>
                  <a:pt x="443" y="722"/>
                  <a:pt x="443" y="722"/>
                </a:cubicBezTo>
                <a:cubicBezTo>
                  <a:pt x="447" y="722"/>
                  <a:pt x="451" y="721"/>
                  <a:pt x="456" y="721"/>
                </a:cubicBezTo>
                <a:cubicBezTo>
                  <a:pt x="456" y="721"/>
                  <a:pt x="456" y="721"/>
                  <a:pt x="456" y="721"/>
                </a:cubicBezTo>
                <a:cubicBezTo>
                  <a:pt x="456" y="723"/>
                  <a:pt x="457" y="724"/>
                  <a:pt x="458" y="726"/>
                </a:cubicBezTo>
                <a:cubicBezTo>
                  <a:pt x="456" y="726"/>
                  <a:pt x="454" y="726"/>
                  <a:pt x="452" y="726"/>
                </a:cubicBezTo>
                <a:close/>
                <a:moveTo>
                  <a:pt x="428" y="723"/>
                </a:moveTo>
                <a:cubicBezTo>
                  <a:pt x="428" y="723"/>
                  <a:pt x="429" y="724"/>
                  <a:pt x="429" y="725"/>
                </a:cubicBezTo>
                <a:cubicBezTo>
                  <a:pt x="429" y="725"/>
                  <a:pt x="430" y="725"/>
                  <a:pt x="430" y="724"/>
                </a:cubicBezTo>
                <a:cubicBezTo>
                  <a:pt x="430" y="724"/>
                  <a:pt x="430" y="723"/>
                  <a:pt x="429" y="723"/>
                </a:cubicBezTo>
                <a:cubicBezTo>
                  <a:pt x="430" y="723"/>
                  <a:pt x="430" y="723"/>
                  <a:pt x="430" y="723"/>
                </a:cubicBezTo>
                <a:cubicBezTo>
                  <a:pt x="431" y="723"/>
                  <a:pt x="431" y="725"/>
                  <a:pt x="432" y="726"/>
                </a:cubicBezTo>
                <a:cubicBezTo>
                  <a:pt x="432" y="726"/>
                  <a:pt x="432" y="726"/>
                  <a:pt x="431" y="727"/>
                </a:cubicBezTo>
                <a:cubicBezTo>
                  <a:pt x="429" y="727"/>
                  <a:pt x="426" y="727"/>
                  <a:pt x="423" y="727"/>
                </a:cubicBezTo>
                <a:cubicBezTo>
                  <a:pt x="423" y="727"/>
                  <a:pt x="423" y="727"/>
                  <a:pt x="423" y="727"/>
                </a:cubicBezTo>
                <a:cubicBezTo>
                  <a:pt x="424" y="725"/>
                  <a:pt x="426" y="724"/>
                  <a:pt x="427" y="723"/>
                </a:cubicBezTo>
                <a:cubicBezTo>
                  <a:pt x="427" y="723"/>
                  <a:pt x="428" y="723"/>
                  <a:pt x="428" y="723"/>
                </a:cubicBezTo>
                <a:close/>
                <a:moveTo>
                  <a:pt x="423" y="726"/>
                </a:moveTo>
                <a:cubicBezTo>
                  <a:pt x="423" y="725"/>
                  <a:pt x="422" y="724"/>
                  <a:pt x="422" y="723"/>
                </a:cubicBezTo>
                <a:cubicBezTo>
                  <a:pt x="423" y="723"/>
                  <a:pt x="424" y="723"/>
                  <a:pt x="425" y="723"/>
                </a:cubicBezTo>
                <a:cubicBezTo>
                  <a:pt x="424" y="724"/>
                  <a:pt x="424" y="725"/>
                  <a:pt x="423" y="726"/>
                </a:cubicBezTo>
                <a:close/>
                <a:moveTo>
                  <a:pt x="422" y="726"/>
                </a:moveTo>
                <a:cubicBezTo>
                  <a:pt x="422" y="727"/>
                  <a:pt x="421" y="727"/>
                  <a:pt x="421" y="727"/>
                </a:cubicBezTo>
                <a:cubicBezTo>
                  <a:pt x="418" y="728"/>
                  <a:pt x="416" y="728"/>
                  <a:pt x="414" y="728"/>
                </a:cubicBezTo>
                <a:cubicBezTo>
                  <a:pt x="413" y="727"/>
                  <a:pt x="413" y="726"/>
                  <a:pt x="412" y="724"/>
                </a:cubicBezTo>
                <a:cubicBezTo>
                  <a:pt x="412" y="724"/>
                  <a:pt x="413" y="724"/>
                  <a:pt x="413" y="724"/>
                </a:cubicBezTo>
                <a:cubicBezTo>
                  <a:pt x="415" y="724"/>
                  <a:pt x="418" y="724"/>
                  <a:pt x="421" y="723"/>
                </a:cubicBezTo>
                <a:cubicBezTo>
                  <a:pt x="421" y="724"/>
                  <a:pt x="422" y="725"/>
                  <a:pt x="422" y="726"/>
                </a:cubicBezTo>
                <a:close/>
                <a:moveTo>
                  <a:pt x="414" y="723"/>
                </a:moveTo>
                <a:cubicBezTo>
                  <a:pt x="415" y="722"/>
                  <a:pt x="416" y="722"/>
                  <a:pt x="417" y="721"/>
                </a:cubicBezTo>
                <a:cubicBezTo>
                  <a:pt x="418" y="721"/>
                  <a:pt x="419" y="721"/>
                  <a:pt x="420" y="721"/>
                </a:cubicBezTo>
                <a:cubicBezTo>
                  <a:pt x="420" y="721"/>
                  <a:pt x="420" y="722"/>
                  <a:pt x="421" y="722"/>
                </a:cubicBezTo>
                <a:cubicBezTo>
                  <a:pt x="419" y="723"/>
                  <a:pt x="416" y="723"/>
                  <a:pt x="414" y="723"/>
                </a:cubicBezTo>
                <a:close/>
                <a:moveTo>
                  <a:pt x="412" y="723"/>
                </a:moveTo>
                <a:cubicBezTo>
                  <a:pt x="412" y="723"/>
                  <a:pt x="412" y="723"/>
                  <a:pt x="412" y="723"/>
                </a:cubicBezTo>
                <a:cubicBezTo>
                  <a:pt x="412" y="723"/>
                  <a:pt x="411" y="722"/>
                  <a:pt x="411" y="721"/>
                </a:cubicBezTo>
                <a:cubicBezTo>
                  <a:pt x="412" y="721"/>
                  <a:pt x="414" y="721"/>
                  <a:pt x="415" y="721"/>
                </a:cubicBezTo>
                <a:cubicBezTo>
                  <a:pt x="414" y="722"/>
                  <a:pt x="413" y="722"/>
                  <a:pt x="412" y="723"/>
                </a:cubicBezTo>
                <a:close/>
                <a:moveTo>
                  <a:pt x="402" y="725"/>
                </a:moveTo>
                <a:cubicBezTo>
                  <a:pt x="403" y="726"/>
                  <a:pt x="404" y="727"/>
                  <a:pt x="405" y="729"/>
                </a:cubicBezTo>
                <a:cubicBezTo>
                  <a:pt x="404" y="729"/>
                  <a:pt x="404" y="729"/>
                  <a:pt x="404" y="729"/>
                </a:cubicBezTo>
                <a:cubicBezTo>
                  <a:pt x="404" y="729"/>
                  <a:pt x="404" y="729"/>
                  <a:pt x="404" y="729"/>
                </a:cubicBezTo>
                <a:cubicBezTo>
                  <a:pt x="403" y="729"/>
                  <a:pt x="403" y="729"/>
                  <a:pt x="402" y="729"/>
                </a:cubicBezTo>
                <a:cubicBezTo>
                  <a:pt x="400" y="729"/>
                  <a:pt x="397" y="729"/>
                  <a:pt x="395" y="730"/>
                </a:cubicBezTo>
                <a:cubicBezTo>
                  <a:pt x="397" y="728"/>
                  <a:pt x="399" y="726"/>
                  <a:pt x="401" y="725"/>
                </a:cubicBezTo>
                <a:cubicBezTo>
                  <a:pt x="401" y="725"/>
                  <a:pt x="402" y="725"/>
                  <a:pt x="402" y="725"/>
                </a:cubicBezTo>
                <a:close/>
                <a:moveTo>
                  <a:pt x="393" y="730"/>
                </a:moveTo>
                <a:cubicBezTo>
                  <a:pt x="392" y="728"/>
                  <a:pt x="392" y="727"/>
                  <a:pt x="391" y="726"/>
                </a:cubicBezTo>
                <a:cubicBezTo>
                  <a:pt x="392" y="726"/>
                  <a:pt x="392" y="726"/>
                  <a:pt x="393" y="725"/>
                </a:cubicBezTo>
                <a:cubicBezTo>
                  <a:pt x="395" y="725"/>
                  <a:pt x="397" y="725"/>
                  <a:pt x="399" y="725"/>
                </a:cubicBezTo>
                <a:cubicBezTo>
                  <a:pt x="397" y="726"/>
                  <a:pt x="395" y="728"/>
                  <a:pt x="393" y="730"/>
                </a:cubicBezTo>
                <a:close/>
                <a:moveTo>
                  <a:pt x="384" y="725"/>
                </a:moveTo>
                <a:cubicBezTo>
                  <a:pt x="384" y="725"/>
                  <a:pt x="384" y="725"/>
                  <a:pt x="384" y="725"/>
                </a:cubicBezTo>
                <a:cubicBezTo>
                  <a:pt x="384" y="725"/>
                  <a:pt x="384" y="725"/>
                  <a:pt x="384" y="725"/>
                </a:cubicBezTo>
                <a:cubicBezTo>
                  <a:pt x="384" y="725"/>
                  <a:pt x="384" y="725"/>
                  <a:pt x="384" y="725"/>
                </a:cubicBezTo>
                <a:close/>
                <a:moveTo>
                  <a:pt x="381" y="725"/>
                </a:moveTo>
                <a:cubicBezTo>
                  <a:pt x="381" y="725"/>
                  <a:pt x="381" y="725"/>
                  <a:pt x="380" y="725"/>
                </a:cubicBezTo>
                <a:cubicBezTo>
                  <a:pt x="380" y="724"/>
                  <a:pt x="381" y="723"/>
                  <a:pt x="381" y="723"/>
                </a:cubicBezTo>
                <a:cubicBezTo>
                  <a:pt x="381" y="723"/>
                  <a:pt x="382" y="723"/>
                  <a:pt x="382" y="723"/>
                </a:cubicBezTo>
                <a:cubicBezTo>
                  <a:pt x="382" y="723"/>
                  <a:pt x="382" y="724"/>
                  <a:pt x="381" y="725"/>
                </a:cubicBezTo>
                <a:close/>
                <a:moveTo>
                  <a:pt x="379" y="724"/>
                </a:moveTo>
                <a:cubicBezTo>
                  <a:pt x="379" y="724"/>
                  <a:pt x="379" y="724"/>
                  <a:pt x="379" y="724"/>
                </a:cubicBezTo>
                <a:cubicBezTo>
                  <a:pt x="379" y="724"/>
                  <a:pt x="379" y="723"/>
                  <a:pt x="379" y="723"/>
                </a:cubicBezTo>
                <a:cubicBezTo>
                  <a:pt x="379" y="723"/>
                  <a:pt x="379" y="723"/>
                  <a:pt x="378" y="723"/>
                </a:cubicBezTo>
                <a:cubicBezTo>
                  <a:pt x="379" y="723"/>
                  <a:pt x="379" y="723"/>
                  <a:pt x="380" y="723"/>
                </a:cubicBezTo>
                <a:cubicBezTo>
                  <a:pt x="380" y="723"/>
                  <a:pt x="380" y="724"/>
                  <a:pt x="379" y="724"/>
                </a:cubicBezTo>
                <a:close/>
                <a:moveTo>
                  <a:pt x="377" y="723"/>
                </a:moveTo>
                <a:cubicBezTo>
                  <a:pt x="377" y="723"/>
                  <a:pt x="378" y="723"/>
                  <a:pt x="378" y="723"/>
                </a:cubicBezTo>
                <a:cubicBezTo>
                  <a:pt x="377" y="723"/>
                  <a:pt x="377" y="723"/>
                  <a:pt x="377" y="724"/>
                </a:cubicBezTo>
                <a:cubicBezTo>
                  <a:pt x="377" y="723"/>
                  <a:pt x="377" y="723"/>
                  <a:pt x="377" y="723"/>
                </a:cubicBezTo>
                <a:close/>
                <a:moveTo>
                  <a:pt x="378" y="724"/>
                </a:moveTo>
                <a:cubicBezTo>
                  <a:pt x="378" y="724"/>
                  <a:pt x="378" y="725"/>
                  <a:pt x="379" y="725"/>
                </a:cubicBezTo>
                <a:cubicBezTo>
                  <a:pt x="378" y="725"/>
                  <a:pt x="377" y="725"/>
                  <a:pt x="376" y="725"/>
                </a:cubicBezTo>
                <a:cubicBezTo>
                  <a:pt x="376" y="725"/>
                  <a:pt x="376" y="725"/>
                  <a:pt x="376" y="724"/>
                </a:cubicBezTo>
                <a:cubicBezTo>
                  <a:pt x="377" y="724"/>
                  <a:pt x="378" y="724"/>
                  <a:pt x="378" y="724"/>
                </a:cubicBezTo>
                <a:close/>
                <a:moveTo>
                  <a:pt x="379" y="726"/>
                </a:moveTo>
                <a:cubicBezTo>
                  <a:pt x="379" y="726"/>
                  <a:pt x="379" y="726"/>
                  <a:pt x="379" y="726"/>
                </a:cubicBezTo>
                <a:cubicBezTo>
                  <a:pt x="377" y="727"/>
                  <a:pt x="376" y="728"/>
                  <a:pt x="375" y="728"/>
                </a:cubicBezTo>
                <a:cubicBezTo>
                  <a:pt x="375" y="727"/>
                  <a:pt x="376" y="727"/>
                  <a:pt x="376" y="726"/>
                </a:cubicBezTo>
                <a:cubicBezTo>
                  <a:pt x="377" y="726"/>
                  <a:pt x="378" y="726"/>
                  <a:pt x="379" y="726"/>
                </a:cubicBezTo>
                <a:close/>
                <a:moveTo>
                  <a:pt x="374" y="729"/>
                </a:moveTo>
                <a:cubicBezTo>
                  <a:pt x="374" y="728"/>
                  <a:pt x="374" y="727"/>
                  <a:pt x="374" y="726"/>
                </a:cubicBezTo>
                <a:cubicBezTo>
                  <a:pt x="374" y="726"/>
                  <a:pt x="375" y="726"/>
                  <a:pt x="375" y="726"/>
                </a:cubicBezTo>
                <a:cubicBezTo>
                  <a:pt x="374" y="727"/>
                  <a:pt x="374" y="728"/>
                  <a:pt x="374" y="729"/>
                </a:cubicBezTo>
                <a:close/>
                <a:moveTo>
                  <a:pt x="373" y="734"/>
                </a:moveTo>
                <a:cubicBezTo>
                  <a:pt x="373" y="734"/>
                  <a:pt x="374" y="733"/>
                  <a:pt x="374" y="733"/>
                </a:cubicBezTo>
                <a:cubicBezTo>
                  <a:pt x="375" y="734"/>
                  <a:pt x="375" y="735"/>
                  <a:pt x="376" y="735"/>
                </a:cubicBezTo>
                <a:cubicBezTo>
                  <a:pt x="375" y="736"/>
                  <a:pt x="375" y="736"/>
                  <a:pt x="375" y="736"/>
                </a:cubicBezTo>
                <a:cubicBezTo>
                  <a:pt x="374" y="736"/>
                  <a:pt x="373" y="736"/>
                  <a:pt x="372" y="736"/>
                </a:cubicBezTo>
                <a:cubicBezTo>
                  <a:pt x="372" y="736"/>
                  <a:pt x="372" y="736"/>
                  <a:pt x="372" y="736"/>
                </a:cubicBezTo>
                <a:cubicBezTo>
                  <a:pt x="372" y="735"/>
                  <a:pt x="372" y="734"/>
                  <a:pt x="373" y="734"/>
                </a:cubicBezTo>
                <a:close/>
                <a:moveTo>
                  <a:pt x="370" y="739"/>
                </a:moveTo>
                <a:cubicBezTo>
                  <a:pt x="369" y="739"/>
                  <a:pt x="369" y="738"/>
                  <a:pt x="368" y="737"/>
                </a:cubicBezTo>
                <a:cubicBezTo>
                  <a:pt x="369" y="737"/>
                  <a:pt x="370" y="737"/>
                  <a:pt x="370" y="737"/>
                </a:cubicBezTo>
                <a:cubicBezTo>
                  <a:pt x="370" y="738"/>
                  <a:pt x="370" y="739"/>
                  <a:pt x="370" y="739"/>
                </a:cubicBezTo>
                <a:close/>
                <a:moveTo>
                  <a:pt x="365" y="740"/>
                </a:moveTo>
                <a:cubicBezTo>
                  <a:pt x="364" y="740"/>
                  <a:pt x="363" y="740"/>
                  <a:pt x="361" y="740"/>
                </a:cubicBezTo>
                <a:cubicBezTo>
                  <a:pt x="361" y="739"/>
                  <a:pt x="362" y="739"/>
                  <a:pt x="362" y="738"/>
                </a:cubicBezTo>
                <a:cubicBezTo>
                  <a:pt x="362" y="738"/>
                  <a:pt x="363" y="738"/>
                  <a:pt x="363" y="737"/>
                </a:cubicBezTo>
                <a:cubicBezTo>
                  <a:pt x="364" y="737"/>
                  <a:pt x="365" y="737"/>
                  <a:pt x="366" y="737"/>
                </a:cubicBezTo>
                <a:cubicBezTo>
                  <a:pt x="366" y="738"/>
                  <a:pt x="366" y="739"/>
                  <a:pt x="365" y="740"/>
                </a:cubicBezTo>
                <a:close/>
                <a:moveTo>
                  <a:pt x="360" y="740"/>
                </a:moveTo>
                <a:cubicBezTo>
                  <a:pt x="360" y="740"/>
                  <a:pt x="360" y="740"/>
                  <a:pt x="360" y="740"/>
                </a:cubicBezTo>
                <a:cubicBezTo>
                  <a:pt x="360" y="740"/>
                  <a:pt x="360" y="740"/>
                  <a:pt x="360" y="740"/>
                </a:cubicBezTo>
                <a:cubicBezTo>
                  <a:pt x="360" y="740"/>
                  <a:pt x="360" y="740"/>
                  <a:pt x="360" y="740"/>
                </a:cubicBezTo>
                <a:close/>
                <a:moveTo>
                  <a:pt x="359" y="741"/>
                </a:moveTo>
                <a:cubicBezTo>
                  <a:pt x="359" y="741"/>
                  <a:pt x="360" y="741"/>
                  <a:pt x="360" y="741"/>
                </a:cubicBezTo>
                <a:cubicBezTo>
                  <a:pt x="359" y="745"/>
                  <a:pt x="358" y="750"/>
                  <a:pt x="356" y="754"/>
                </a:cubicBezTo>
                <a:cubicBezTo>
                  <a:pt x="356" y="754"/>
                  <a:pt x="356" y="753"/>
                  <a:pt x="356" y="753"/>
                </a:cubicBezTo>
                <a:cubicBezTo>
                  <a:pt x="356" y="752"/>
                  <a:pt x="356" y="751"/>
                  <a:pt x="356" y="750"/>
                </a:cubicBezTo>
                <a:cubicBezTo>
                  <a:pt x="357" y="747"/>
                  <a:pt x="358" y="744"/>
                  <a:pt x="359" y="741"/>
                </a:cubicBezTo>
                <a:close/>
                <a:moveTo>
                  <a:pt x="356" y="755"/>
                </a:moveTo>
                <a:cubicBezTo>
                  <a:pt x="355" y="755"/>
                  <a:pt x="355" y="755"/>
                  <a:pt x="355" y="755"/>
                </a:cubicBezTo>
                <a:cubicBezTo>
                  <a:pt x="355" y="755"/>
                  <a:pt x="355" y="755"/>
                  <a:pt x="355" y="754"/>
                </a:cubicBezTo>
                <a:cubicBezTo>
                  <a:pt x="355" y="755"/>
                  <a:pt x="356" y="755"/>
                  <a:pt x="356" y="755"/>
                </a:cubicBezTo>
                <a:close/>
                <a:moveTo>
                  <a:pt x="350" y="755"/>
                </a:moveTo>
                <a:cubicBezTo>
                  <a:pt x="349" y="755"/>
                  <a:pt x="349" y="755"/>
                  <a:pt x="350" y="755"/>
                </a:cubicBezTo>
                <a:cubicBezTo>
                  <a:pt x="350" y="755"/>
                  <a:pt x="350" y="755"/>
                  <a:pt x="350" y="755"/>
                </a:cubicBezTo>
                <a:close/>
                <a:moveTo>
                  <a:pt x="350" y="756"/>
                </a:moveTo>
                <a:cubicBezTo>
                  <a:pt x="351" y="756"/>
                  <a:pt x="353" y="756"/>
                  <a:pt x="354" y="756"/>
                </a:cubicBezTo>
                <a:cubicBezTo>
                  <a:pt x="354" y="757"/>
                  <a:pt x="353" y="758"/>
                  <a:pt x="353" y="759"/>
                </a:cubicBezTo>
                <a:cubicBezTo>
                  <a:pt x="353" y="759"/>
                  <a:pt x="352" y="760"/>
                  <a:pt x="351" y="760"/>
                </a:cubicBezTo>
                <a:cubicBezTo>
                  <a:pt x="351" y="759"/>
                  <a:pt x="350" y="758"/>
                  <a:pt x="350" y="757"/>
                </a:cubicBezTo>
                <a:cubicBezTo>
                  <a:pt x="350" y="756"/>
                  <a:pt x="350" y="756"/>
                  <a:pt x="350" y="756"/>
                </a:cubicBezTo>
                <a:close/>
                <a:moveTo>
                  <a:pt x="349" y="760"/>
                </a:moveTo>
                <a:cubicBezTo>
                  <a:pt x="349" y="760"/>
                  <a:pt x="350" y="760"/>
                  <a:pt x="350" y="759"/>
                </a:cubicBezTo>
                <a:cubicBezTo>
                  <a:pt x="349" y="757"/>
                  <a:pt x="350" y="759"/>
                  <a:pt x="351" y="761"/>
                </a:cubicBezTo>
                <a:cubicBezTo>
                  <a:pt x="349" y="763"/>
                  <a:pt x="348" y="764"/>
                  <a:pt x="346" y="766"/>
                </a:cubicBezTo>
                <a:cubicBezTo>
                  <a:pt x="347" y="764"/>
                  <a:pt x="348" y="761"/>
                  <a:pt x="349" y="759"/>
                </a:cubicBezTo>
                <a:cubicBezTo>
                  <a:pt x="349" y="759"/>
                  <a:pt x="349" y="759"/>
                  <a:pt x="349" y="760"/>
                </a:cubicBezTo>
                <a:close/>
                <a:moveTo>
                  <a:pt x="351" y="762"/>
                </a:moveTo>
                <a:cubicBezTo>
                  <a:pt x="351" y="762"/>
                  <a:pt x="352" y="763"/>
                  <a:pt x="352" y="763"/>
                </a:cubicBezTo>
                <a:cubicBezTo>
                  <a:pt x="351" y="767"/>
                  <a:pt x="350" y="770"/>
                  <a:pt x="349" y="774"/>
                </a:cubicBezTo>
                <a:cubicBezTo>
                  <a:pt x="348" y="774"/>
                  <a:pt x="347" y="774"/>
                  <a:pt x="347" y="774"/>
                </a:cubicBezTo>
                <a:cubicBezTo>
                  <a:pt x="346" y="773"/>
                  <a:pt x="346" y="772"/>
                  <a:pt x="345" y="771"/>
                </a:cubicBezTo>
                <a:cubicBezTo>
                  <a:pt x="345" y="771"/>
                  <a:pt x="345" y="771"/>
                  <a:pt x="345" y="771"/>
                </a:cubicBezTo>
                <a:cubicBezTo>
                  <a:pt x="345" y="770"/>
                  <a:pt x="345" y="770"/>
                  <a:pt x="345" y="769"/>
                </a:cubicBezTo>
                <a:cubicBezTo>
                  <a:pt x="347" y="767"/>
                  <a:pt x="349" y="764"/>
                  <a:pt x="351" y="762"/>
                </a:cubicBezTo>
                <a:close/>
                <a:moveTo>
                  <a:pt x="343" y="774"/>
                </a:moveTo>
                <a:cubicBezTo>
                  <a:pt x="343" y="774"/>
                  <a:pt x="343" y="774"/>
                  <a:pt x="343" y="774"/>
                </a:cubicBezTo>
                <a:cubicBezTo>
                  <a:pt x="343" y="773"/>
                  <a:pt x="343" y="773"/>
                  <a:pt x="343" y="773"/>
                </a:cubicBezTo>
                <a:cubicBezTo>
                  <a:pt x="343" y="773"/>
                  <a:pt x="343" y="773"/>
                  <a:pt x="343" y="774"/>
                </a:cubicBezTo>
                <a:close/>
                <a:moveTo>
                  <a:pt x="341" y="777"/>
                </a:moveTo>
                <a:cubicBezTo>
                  <a:pt x="341" y="777"/>
                  <a:pt x="342" y="776"/>
                  <a:pt x="342" y="776"/>
                </a:cubicBezTo>
                <a:cubicBezTo>
                  <a:pt x="342" y="776"/>
                  <a:pt x="342" y="775"/>
                  <a:pt x="342" y="775"/>
                </a:cubicBezTo>
                <a:cubicBezTo>
                  <a:pt x="342" y="775"/>
                  <a:pt x="343" y="775"/>
                  <a:pt x="343" y="775"/>
                </a:cubicBezTo>
                <a:cubicBezTo>
                  <a:pt x="342" y="776"/>
                  <a:pt x="342" y="777"/>
                  <a:pt x="341" y="778"/>
                </a:cubicBezTo>
                <a:cubicBezTo>
                  <a:pt x="341" y="778"/>
                  <a:pt x="341" y="778"/>
                  <a:pt x="341" y="778"/>
                </a:cubicBezTo>
                <a:cubicBezTo>
                  <a:pt x="341" y="778"/>
                  <a:pt x="341" y="778"/>
                  <a:pt x="341" y="778"/>
                </a:cubicBezTo>
                <a:cubicBezTo>
                  <a:pt x="341" y="778"/>
                  <a:pt x="341" y="777"/>
                  <a:pt x="341" y="777"/>
                </a:cubicBezTo>
                <a:close/>
                <a:moveTo>
                  <a:pt x="340" y="781"/>
                </a:moveTo>
                <a:cubicBezTo>
                  <a:pt x="340" y="781"/>
                  <a:pt x="340" y="782"/>
                  <a:pt x="340" y="782"/>
                </a:cubicBezTo>
                <a:cubicBezTo>
                  <a:pt x="340" y="782"/>
                  <a:pt x="340" y="781"/>
                  <a:pt x="340" y="781"/>
                </a:cubicBezTo>
                <a:cubicBezTo>
                  <a:pt x="340" y="781"/>
                  <a:pt x="340" y="781"/>
                  <a:pt x="340" y="781"/>
                </a:cubicBezTo>
                <a:close/>
                <a:moveTo>
                  <a:pt x="341" y="782"/>
                </a:moveTo>
                <a:cubicBezTo>
                  <a:pt x="342" y="784"/>
                  <a:pt x="343" y="785"/>
                  <a:pt x="344" y="787"/>
                </a:cubicBezTo>
                <a:cubicBezTo>
                  <a:pt x="343" y="788"/>
                  <a:pt x="342" y="789"/>
                  <a:pt x="341" y="790"/>
                </a:cubicBezTo>
                <a:cubicBezTo>
                  <a:pt x="340" y="789"/>
                  <a:pt x="340" y="789"/>
                  <a:pt x="340" y="789"/>
                </a:cubicBezTo>
                <a:cubicBezTo>
                  <a:pt x="341" y="787"/>
                  <a:pt x="341" y="786"/>
                  <a:pt x="342" y="785"/>
                </a:cubicBezTo>
                <a:cubicBezTo>
                  <a:pt x="342" y="784"/>
                  <a:pt x="341" y="784"/>
                  <a:pt x="341" y="784"/>
                </a:cubicBezTo>
                <a:cubicBezTo>
                  <a:pt x="340" y="786"/>
                  <a:pt x="340" y="787"/>
                  <a:pt x="339" y="788"/>
                </a:cubicBezTo>
                <a:cubicBezTo>
                  <a:pt x="339" y="788"/>
                  <a:pt x="339" y="789"/>
                  <a:pt x="339" y="789"/>
                </a:cubicBezTo>
                <a:cubicBezTo>
                  <a:pt x="338" y="790"/>
                  <a:pt x="338" y="792"/>
                  <a:pt x="338" y="793"/>
                </a:cubicBezTo>
                <a:cubicBezTo>
                  <a:pt x="338" y="792"/>
                  <a:pt x="338" y="792"/>
                  <a:pt x="338" y="791"/>
                </a:cubicBezTo>
                <a:cubicBezTo>
                  <a:pt x="339" y="788"/>
                  <a:pt x="340" y="785"/>
                  <a:pt x="341" y="782"/>
                </a:cubicBezTo>
                <a:close/>
                <a:moveTo>
                  <a:pt x="335" y="800"/>
                </a:moveTo>
                <a:cubicBezTo>
                  <a:pt x="335" y="800"/>
                  <a:pt x="335" y="800"/>
                  <a:pt x="335" y="800"/>
                </a:cubicBezTo>
                <a:cubicBezTo>
                  <a:pt x="335" y="800"/>
                  <a:pt x="335" y="799"/>
                  <a:pt x="335" y="799"/>
                </a:cubicBezTo>
                <a:cubicBezTo>
                  <a:pt x="335" y="799"/>
                  <a:pt x="335" y="800"/>
                  <a:pt x="335" y="800"/>
                </a:cubicBezTo>
                <a:close/>
                <a:moveTo>
                  <a:pt x="335" y="802"/>
                </a:moveTo>
                <a:cubicBezTo>
                  <a:pt x="334" y="803"/>
                  <a:pt x="334" y="804"/>
                  <a:pt x="334" y="806"/>
                </a:cubicBezTo>
                <a:cubicBezTo>
                  <a:pt x="333" y="807"/>
                  <a:pt x="333" y="809"/>
                  <a:pt x="332" y="811"/>
                </a:cubicBezTo>
                <a:cubicBezTo>
                  <a:pt x="332" y="811"/>
                  <a:pt x="332" y="810"/>
                  <a:pt x="332" y="809"/>
                </a:cubicBezTo>
                <a:cubicBezTo>
                  <a:pt x="333" y="807"/>
                  <a:pt x="334" y="804"/>
                  <a:pt x="334" y="801"/>
                </a:cubicBezTo>
                <a:cubicBezTo>
                  <a:pt x="334" y="801"/>
                  <a:pt x="335" y="802"/>
                  <a:pt x="335" y="802"/>
                </a:cubicBezTo>
                <a:close/>
                <a:moveTo>
                  <a:pt x="332" y="813"/>
                </a:moveTo>
                <a:cubicBezTo>
                  <a:pt x="332" y="813"/>
                  <a:pt x="332" y="814"/>
                  <a:pt x="332" y="814"/>
                </a:cubicBezTo>
                <a:cubicBezTo>
                  <a:pt x="331" y="815"/>
                  <a:pt x="330" y="816"/>
                  <a:pt x="329" y="816"/>
                </a:cubicBezTo>
                <a:cubicBezTo>
                  <a:pt x="330" y="814"/>
                  <a:pt x="331" y="813"/>
                  <a:pt x="331" y="811"/>
                </a:cubicBezTo>
                <a:cubicBezTo>
                  <a:pt x="331" y="812"/>
                  <a:pt x="332" y="812"/>
                  <a:pt x="332" y="813"/>
                </a:cubicBezTo>
                <a:close/>
                <a:moveTo>
                  <a:pt x="326" y="837"/>
                </a:moveTo>
                <a:cubicBezTo>
                  <a:pt x="325" y="837"/>
                  <a:pt x="325" y="838"/>
                  <a:pt x="325" y="839"/>
                </a:cubicBezTo>
                <a:cubicBezTo>
                  <a:pt x="324" y="839"/>
                  <a:pt x="323" y="840"/>
                  <a:pt x="322" y="841"/>
                </a:cubicBezTo>
                <a:cubicBezTo>
                  <a:pt x="323" y="838"/>
                  <a:pt x="324" y="836"/>
                  <a:pt x="324" y="833"/>
                </a:cubicBezTo>
                <a:cubicBezTo>
                  <a:pt x="325" y="834"/>
                  <a:pt x="325" y="836"/>
                  <a:pt x="326" y="837"/>
                </a:cubicBezTo>
                <a:close/>
                <a:moveTo>
                  <a:pt x="327" y="853"/>
                </a:moveTo>
                <a:cubicBezTo>
                  <a:pt x="327" y="853"/>
                  <a:pt x="327" y="853"/>
                  <a:pt x="327" y="853"/>
                </a:cubicBezTo>
                <a:cubicBezTo>
                  <a:pt x="327" y="853"/>
                  <a:pt x="327" y="853"/>
                  <a:pt x="327" y="853"/>
                </a:cubicBezTo>
                <a:cubicBezTo>
                  <a:pt x="327" y="853"/>
                  <a:pt x="327" y="853"/>
                  <a:pt x="327" y="853"/>
                </a:cubicBezTo>
                <a:close/>
                <a:moveTo>
                  <a:pt x="326" y="854"/>
                </a:moveTo>
                <a:cubicBezTo>
                  <a:pt x="326" y="854"/>
                  <a:pt x="325" y="854"/>
                  <a:pt x="325" y="855"/>
                </a:cubicBezTo>
                <a:cubicBezTo>
                  <a:pt x="326" y="854"/>
                  <a:pt x="326" y="853"/>
                  <a:pt x="326" y="853"/>
                </a:cubicBezTo>
                <a:cubicBezTo>
                  <a:pt x="326" y="853"/>
                  <a:pt x="326" y="854"/>
                  <a:pt x="326" y="854"/>
                </a:cubicBezTo>
                <a:close/>
                <a:moveTo>
                  <a:pt x="331" y="858"/>
                </a:moveTo>
                <a:cubicBezTo>
                  <a:pt x="332" y="859"/>
                  <a:pt x="332" y="859"/>
                  <a:pt x="332" y="859"/>
                </a:cubicBezTo>
                <a:cubicBezTo>
                  <a:pt x="332" y="860"/>
                  <a:pt x="331" y="860"/>
                  <a:pt x="331" y="861"/>
                </a:cubicBezTo>
                <a:cubicBezTo>
                  <a:pt x="331" y="860"/>
                  <a:pt x="331" y="859"/>
                  <a:pt x="331" y="858"/>
                </a:cubicBezTo>
                <a:close/>
                <a:moveTo>
                  <a:pt x="332" y="857"/>
                </a:moveTo>
                <a:cubicBezTo>
                  <a:pt x="332" y="855"/>
                  <a:pt x="332" y="852"/>
                  <a:pt x="333" y="850"/>
                </a:cubicBezTo>
                <a:cubicBezTo>
                  <a:pt x="333" y="851"/>
                  <a:pt x="334" y="852"/>
                  <a:pt x="335" y="853"/>
                </a:cubicBezTo>
                <a:cubicBezTo>
                  <a:pt x="334" y="855"/>
                  <a:pt x="333" y="857"/>
                  <a:pt x="332" y="858"/>
                </a:cubicBezTo>
                <a:cubicBezTo>
                  <a:pt x="332" y="858"/>
                  <a:pt x="332" y="857"/>
                  <a:pt x="332" y="857"/>
                </a:cubicBezTo>
                <a:close/>
                <a:moveTo>
                  <a:pt x="333" y="849"/>
                </a:moveTo>
                <a:cubicBezTo>
                  <a:pt x="335" y="848"/>
                  <a:pt x="336" y="848"/>
                  <a:pt x="337" y="847"/>
                </a:cubicBezTo>
                <a:cubicBezTo>
                  <a:pt x="337" y="847"/>
                  <a:pt x="337" y="847"/>
                  <a:pt x="337" y="847"/>
                </a:cubicBezTo>
                <a:cubicBezTo>
                  <a:pt x="337" y="849"/>
                  <a:pt x="336" y="851"/>
                  <a:pt x="335" y="852"/>
                </a:cubicBezTo>
                <a:cubicBezTo>
                  <a:pt x="335" y="851"/>
                  <a:pt x="334" y="850"/>
                  <a:pt x="333" y="849"/>
                </a:cubicBezTo>
                <a:close/>
                <a:moveTo>
                  <a:pt x="337" y="852"/>
                </a:moveTo>
                <a:cubicBezTo>
                  <a:pt x="337" y="851"/>
                  <a:pt x="338" y="849"/>
                  <a:pt x="338" y="848"/>
                </a:cubicBezTo>
                <a:cubicBezTo>
                  <a:pt x="338" y="848"/>
                  <a:pt x="338" y="848"/>
                  <a:pt x="338" y="848"/>
                </a:cubicBezTo>
                <a:cubicBezTo>
                  <a:pt x="338" y="850"/>
                  <a:pt x="338" y="852"/>
                  <a:pt x="337" y="855"/>
                </a:cubicBezTo>
                <a:cubicBezTo>
                  <a:pt x="337" y="855"/>
                  <a:pt x="338" y="855"/>
                  <a:pt x="338" y="855"/>
                </a:cubicBezTo>
                <a:cubicBezTo>
                  <a:pt x="338" y="853"/>
                  <a:pt x="339" y="851"/>
                  <a:pt x="339" y="850"/>
                </a:cubicBezTo>
                <a:cubicBezTo>
                  <a:pt x="340" y="852"/>
                  <a:pt x="342" y="854"/>
                  <a:pt x="343" y="856"/>
                </a:cubicBezTo>
                <a:cubicBezTo>
                  <a:pt x="343" y="858"/>
                  <a:pt x="343" y="860"/>
                  <a:pt x="342" y="862"/>
                </a:cubicBezTo>
                <a:cubicBezTo>
                  <a:pt x="340" y="859"/>
                  <a:pt x="338" y="856"/>
                  <a:pt x="336" y="853"/>
                </a:cubicBezTo>
                <a:cubicBezTo>
                  <a:pt x="336" y="853"/>
                  <a:pt x="336" y="852"/>
                  <a:pt x="337" y="852"/>
                </a:cubicBezTo>
                <a:close/>
                <a:moveTo>
                  <a:pt x="343" y="862"/>
                </a:moveTo>
                <a:cubicBezTo>
                  <a:pt x="344" y="861"/>
                  <a:pt x="344" y="859"/>
                  <a:pt x="344" y="857"/>
                </a:cubicBezTo>
                <a:cubicBezTo>
                  <a:pt x="345" y="859"/>
                  <a:pt x="346" y="860"/>
                  <a:pt x="347" y="861"/>
                </a:cubicBezTo>
                <a:cubicBezTo>
                  <a:pt x="346" y="862"/>
                  <a:pt x="346" y="863"/>
                  <a:pt x="346" y="864"/>
                </a:cubicBezTo>
                <a:cubicBezTo>
                  <a:pt x="345" y="864"/>
                  <a:pt x="345" y="864"/>
                  <a:pt x="344" y="864"/>
                </a:cubicBezTo>
                <a:cubicBezTo>
                  <a:pt x="344" y="864"/>
                  <a:pt x="343" y="863"/>
                  <a:pt x="343" y="862"/>
                </a:cubicBezTo>
                <a:cubicBezTo>
                  <a:pt x="343" y="862"/>
                  <a:pt x="343" y="862"/>
                  <a:pt x="343" y="862"/>
                </a:cubicBezTo>
                <a:close/>
                <a:moveTo>
                  <a:pt x="348" y="863"/>
                </a:moveTo>
                <a:cubicBezTo>
                  <a:pt x="348" y="863"/>
                  <a:pt x="348" y="864"/>
                  <a:pt x="349" y="864"/>
                </a:cubicBezTo>
                <a:cubicBezTo>
                  <a:pt x="348" y="864"/>
                  <a:pt x="348" y="864"/>
                  <a:pt x="347" y="864"/>
                </a:cubicBezTo>
                <a:cubicBezTo>
                  <a:pt x="347" y="864"/>
                  <a:pt x="347" y="863"/>
                  <a:pt x="348" y="863"/>
                </a:cubicBezTo>
                <a:close/>
                <a:moveTo>
                  <a:pt x="348" y="862"/>
                </a:moveTo>
                <a:cubicBezTo>
                  <a:pt x="349" y="859"/>
                  <a:pt x="350" y="856"/>
                  <a:pt x="350" y="853"/>
                </a:cubicBezTo>
                <a:cubicBezTo>
                  <a:pt x="351" y="855"/>
                  <a:pt x="352" y="856"/>
                  <a:pt x="353" y="857"/>
                </a:cubicBezTo>
                <a:cubicBezTo>
                  <a:pt x="353" y="857"/>
                  <a:pt x="354" y="858"/>
                  <a:pt x="354" y="857"/>
                </a:cubicBezTo>
                <a:cubicBezTo>
                  <a:pt x="353" y="859"/>
                  <a:pt x="353" y="861"/>
                  <a:pt x="353" y="863"/>
                </a:cubicBezTo>
                <a:cubicBezTo>
                  <a:pt x="353" y="864"/>
                  <a:pt x="352" y="864"/>
                  <a:pt x="352" y="864"/>
                </a:cubicBezTo>
                <a:cubicBezTo>
                  <a:pt x="352" y="864"/>
                  <a:pt x="351" y="864"/>
                  <a:pt x="350" y="864"/>
                </a:cubicBezTo>
                <a:cubicBezTo>
                  <a:pt x="349" y="863"/>
                  <a:pt x="349" y="862"/>
                  <a:pt x="348" y="862"/>
                </a:cubicBezTo>
                <a:close/>
                <a:moveTo>
                  <a:pt x="353" y="863"/>
                </a:moveTo>
                <a:cubicBezTo>
                  <a:pt x="355" y="859"/>
                  <a:pt x="356" y="854"/>
                  <a:pt x="358" y="849"/>
                </a:cubicBezTo>
                <a:cubicBezTo>
                  <a:pt x="356" y="854"/>
                  <a:pt x="355" y="859"/>
                  <a:pt x="354" y="864"/>
                </a:cubicBezTo>
                <a:cubicBezTo>
                  <a:pt x="354" y="864"/>
                  <a:pt x="353" y="864"/>
                  <a:pt x="353" y="864"/>
                </a:cubicBezTo>
                <a:cubicBezTo>
                  <a:pt x="353" y="864"/>
                  <a:pt x="353" y="864"/>
                  <a:pt x="353" y="863"/>
                </a:cubicBezTo>
                <a:close/>
                <a:moveTo>
                  <a:pt x="372" y="787"/>
                </a:moveTo>
                <a:cubicBezTo>
                  <a:pt x="373" y="785"/>
                  <a:pt x="373" y="783"/>
                  <a:pt x="374" y="780"/>
                </a:cubicBezTo>
                <a:cubicBezTo>
                  <a:pt x="374" y="780"/>
                  <a:pt x="374" y="780"/>
                  <a:pt x="374" y="780"/>
                </a:cubicBezTo>
                <a:cubicBezTo>
                  <a:pt x="374" y="780"/>
                  <a:pt x="374" y="780"/>
                  <a:pt x="374" y="781"/>
                </a:cubicBezTo>
                <a:cubicBezTo>
                  <a:pt x="374" y="781"/>
                  <a:pt x="374" y="781"/>
                  <a:pt x="374" y="781"/>
                </a:cubicBezTo>
                <a:cubicBezTo>
                  <a:pt x="373" y="784"/>
                  <a:pt x="373" y="787"/>
                  <a:pt x="372" y="790"/>
                </a:cubicBezTo>
                <a:cubicBezTo>
                  <a:pt x="372" y="789"/>
                  <a:pt x="372" y="788"/>
                  <a:pt x="372" y="787"/>
                </a:cubicBezTo>
                <a:close/>
                <a:moveTo>
                  <a:pt x="376" y="779"/>
                </a:moveTo>
                <a:cubicBezTo>
                  <a:pt x="380" y="779"/>
                  <a:pt x="384" y="779"/>
                  <a:pt x="389" y="779"/>
                </a:cubicBezTo>
                <a:cubicBezTo>
                  <a:pt x="384" y="779"/>
                  <a:pt x="380" y="780"/>
                  <a:pt x="375" y="781"/>
                </a:cubicBezTo>
                <a:cubicBezTo>
                  <a:pt x="375" y="780"/>
                  <a:pt x="375" y="779"/>
                  <a:pt x="376" y="779"/>
                </a:cubicBezTo>
                <a:close/>
                <a:moveTo>
                  <a:pt x="390" y="778"/>
                </a:moveTo>
                <a:cubicBezTo>
                  <a:pt x="387" y="778"/>
                  <a:pt x="383" y="778"/>
                  <a:pt x="380" y="778"/>
                </a:cubicBezTo>
                <a:cubicBezTo>
                  <a:pt x="382" y="778"/>
                  <a:pt x="385" y="778"/>
                  <a:pt x="387" y="778"/>
                </a:cubicBezTo>
                <a:cubicBezTo>
                  <a:pt x="403" y="778"/>
                  <a:pt x="420" y="777"/>
                  <a:pt x="436" y="776"/>
                </a:cubicBezTo>
                <a:cubicBezTo>
                  <a:pt x="429" y="777"/>
                  <a:pt x="422" y="778"/>
                  <a:pt x="416" y="778"/>
                </a:cubicBezTo>
                <a:cubicBezTo>
                  <a:pt x="407" y="779"/>
                  <a:pt x="399" y="779"/>
                  <a:pt x="391" y="779"/>
                </a:cubicBezTo>
                <a:cubicBezTo>
                  <a:pt x="391" y="779"/>
                  <a:pt x="391" y="778"/>
                  <a:pt x="390" y="778"/>
                </a:cubicBezTo>
                <a:close/>
                <a:moveTo>
                  <a:pt x="452" y="775"/>
                </a:moveTo>
                <a:cubicBezTo>
                  <a:pt x="452" y="775"/>
                  <a:pt x="452" y="775"/>
                  <a:pt x="452" y="775"/>
                </a:cubicBezTo>
                <a:cubicBezTo>
                  <a:pt x="451" y="775"/>
                  <a:pt x="450" y="775"/>
                  <a:pt x="449" y="775"/>
                </a:cubicBezTo>
                <a:cubicBezTo>
                  <a:pt x="450" y="775"/>
                  <a:pt x="451" y="775"/>
                  <a:pt x="452" y="775"/>
                </a:cubicBezTo>
                <a:close/>
                <a:moveTo>
                  <a:pt x="466" y="777"/>
                </a:moveTo>
                <a:cubicBezTo>
                  <a:pt x="466" y="778"/>
                  <a:pt x="466" y="779"/>
                  <a:pt x="466" y="780"/>
                </a:cubicBezTo>
                <a:cubicBezTo>
                  <a:pt x="465" y="779"/>
                  <a:pt x="464" y="778"/>
                  <a:pt x="463" y="776"/>
                </a:cubicBezTo>
                <a:cubicBezTo>
                  <a:pt x="464" y="777"/>
                  <a:pt x="465" y="777"/>
                  <a:pt x="466" y="777"/>
                </a:cubicBezTo>
                <a:close/>
                <a:moveTo>
                  <a:pt x="466" y="777"/>
                </a:moveTo>
                <a:cubicBezTo>
                  <a:pt x="466" y="777"/>
                  <a:pt x="466" y="777"/>
                  <a:pt x="466" y="777"/>
                </a:cubicBezTo>
                <a:cubicBezTo>
                  <a:pt x="466" y="777"/>
                  <a:pt x="467" y="777"/>
                  <a:pt x="467" y="777"/>
                </a:cubicBezTo>
                <a:cubicBezTo>
                  <a:pt x="467" y="779"/>
                  <a:pt x="468" y="780"/>
                  <a:pt x="468" y="782"/>
                </a:cubicBezTo>
                <a:cubicBezTo>
                  <a:pt x="468" y="782"/>
                  <a:pt x="468" y="782"/>
                  <a:pt x="468" y="782"/>
                </a:cubicBezTo>
                <a:cubicBezTo>
                  <a:pt x="468" y="782"/>
                  <a:pt x="468" y="782"/>
                  <a:pt x="468" y="782"/>
                </a:cubicBezTo>
                <a:cubicBezTo>
                  <a:pt x="469" y="785"/>
                  <a:pt x="470" y="788"/>
                  <a:pt x="471" y="791"/>
                </a:cubicBezTo>
                <a:cubicBezTo>
                  <a:pt x="473" y="804"/>
                  <a:pt x="476" y="818"/>
                  <a:pt x="479" y="831"/>
                </a:cubicBezTo>
                <a:cubicBezTo>
                  <a:pt x="481" y="838"/>
                  <a:pt x="482" y="844"/>
                  <a:pt x="483" y="851"/>
                </a:cubicBezTo>
                <a:cubicBezTo>
                  <a:pt x="483" y="851"/>
                  <a:pt x="483" y="851"/>
                  <a:pt x="483" y="851"/>
                </a:cubicBezTo>
                <a:cubicBezTo>
                  <a:pt x="483" y="852"/>
                  <a:pt x="483" y="852"/>
                  <a:pt x="484" y="852"/>
                </a:cubicBezTo>
                <a:cubicBezTo>
                  <a:pt x="484" y="853"/>
                  <a:pt x="484" y="853"/>
                  <a:pt x="484" y="854"/>
                </a:cubicBezTo>
                <a:cubicBezTo>
                  <a:pt x="484" y="854"/>
                  <a:pt x="484" y="854"/>
                  <a:pt x="485" y="854"/>
                </a:cubicBezTo>
                <a:cubicBezTo>
                  <a:pt x="485" y="854"/>
                  <a:pt x="485" y="854"/>
                  <a:pt x="485" y="854"/>
                </a:cubicBezTo>
                <a:cubicBezTo>
                  <a:pt x="484" y="855"/>
                  <a:pt x="484" y="855"/>
                  <a:pt x="484" y="855"/>
                </a:cubicBezTo>
                <a:cubicBezTo>
                  <a:pt x="478" y="836"/>
                  <a:pt x="474" y="817"/>
                  <a:pt x="470" y="798"/>
                </a:cubicBezTo>
                <a:cubicBezTo>
                  <a:pt x="469" y="791"/>
                  <a:pt x="467" y="784"/>
                  <a:pt x="466" y="777"/>
                </a:cubicBezTo>
                <a:close/>
                <a:moveTo>
                  <a:pt x="485" y="855"/>
                </a:moveTo>
                <a:cubicBezTo>
                  <a:pt x="486" y="856"/>
                  <a:pt x="486" y="856"/>
                  <a:pt x="486" y="856"/>
                </a:cubicBezTo>
                <a:cubicBezTo>
                  <a:pt x="486" y="857"/>
                  <a:pt x="487" y="858"/>
                  <a:pt x="487" y="859"/>
                </a:cubicBezTo>
                <a:cubicBezTo>
                  <a:pt x="486" y="859"/>
                  <a:pt x="486" y="859"/>
                  <a:pt x="485" y="860"/>
                </a:cubicBezTo>
                <a:cubicBezTo>
                  <a:pt x="485" y="859"/>
                  <a:pt x="485" y="858"/>
                  <a:pt x="484" y="857"/>
                </a:cubicBezTo>
                <a:cubicBezTo>
                  <a:pt x="485" y="856"/>
                  <a:pt x="485" y="856"/>
                  <a:pt x="485" y="855"/>
                </a:cubicBezTo>
                <a:close/>
                <a:moveTo>
                  <a:pt x="489" y="859"/>
                </a:moveTo>
                <a:cubicBezTo>
                  <a:pt x="489" y="858"/>
                  <a:pt x="489" y="857"/>
                  <a:pt x="488" y="856"/>
                </a:cubicBezTo>
                <a:cubicBezTo>
                  <a:pt x="489" y="857"/>
                  <a:pt x="490" y="857"/>
                  <a:pt x="490" y="858"/>
                </a:cubicBezTo>
                <a:cubicBezTo>
                  <a:pt x="490" y="858"/>
                  <a:pt x="490" y="858"/>
                  <a:pt x="489" y="859"/>
                </a:cubicBezTo>
                <a:cubicBezTo>
                  <a:pt x="489" y="859"/>
                  <a:pt x="489" y="859"/>
                  <a:pt x="489" y="859"/>
                </a:cubicBezTo>
                <a:close/>
                <a:moveTo>
                  <a:pt x="492" y="858"/>
                </a:moveTo>
                <a:cubicBezTo>
                  <a:pt x="492" y="859"/>
                  <a:pt x="492" y="859"/>
                  <a:pt x="493" y="859"/>
                </a:cubicBezTo>
                <a:cubicBezTo>
                  <a:pt x="492" y="859"/>
                  <a:pt x="492" y="859"/>
                  <a:pt x="491" y="859"/>
                </a:cubicBezTo>
                <a:cubicBezTo>
                  <a:pt x="491" y="859"/>
                  <a:pt x="491" y="859"/>
                  <a:pt x="492" y="858"/>
                </a:cubicBezTo>
                <a:close/>
                <a:moveTo>
                  <a:pt x="492" y="858"/>
                </a:moveTo>
                <a:cubicBezTo>
                  <a:pt x="493" y="857"/>
                  <a:pt x="493" y="857"/>
                  <a:pt x="493" y="856"/>
                </a:cubicBezTo>
                <a:cubicBezTo>
                  <a:pt x="494" y="857"/>
                  <a:pt x="494" y="858"/>
                  <a:pt x="494" y="859"/>
                </a:cubicBezTo>
                <a:cubicBezTo>
                  <a:pt x="493" y="859"/>
                  <a:pt x="493" y="858"/>
                  <a:pt x="492" y="858"/>
                </a:cubicBezTo>
                <a:close/>
                <a:moveTo>
                  <a:pt x="491" y="857"/>
                </a:moveTo>
                <a:cubicBezTo>
                  <a:pt x="490" y="856"/>
                  <a:pt x="489" y="855"/>
                  <a:pt x="488" y="854"/>
                </a:cubicBezTo>
                <a:cubicBezTo>
                  <a:pt x="488" y="853"/>
                  <a:pt x="487" y="853"/>
                  <a:pt x="487" y="852"/>
                </a:cubicBezTo>
                <a:cubicBezTo>
                  <a:pt x="488" y="850"/>
                  <a:pt x="489" y="849"/>
                  <a:pt x="489" y="849"/>
                </a:cubicBezTo>
                <a:cubicBezTo>
                  <a:pt x="490" y="848"/>
                  <a:pt x="490" y="848"/>
                  <a:pt x="490" y="847"/>
                </a:cubicBezTo>
                <a:cubicBezTo>
                  <a:pt x="491" y="847"/>
                  <a:pt x="491" y="848"/>
                  <a:pt x="491" y="848"/>
                </a:cubicBezTo>
                <a:cubicBezTo>
                  <a:pt x="492" y="850"/>
                  <a:pt x="492" y="852"/>
                  <a:pt x="493" y="854"/>
                </a:cubicBezTo>
                <a:cubicBezTo>
                  <a:pt x="492" y="855"/>
                  <a:pt x="492" y="856"/>
                  <a:pt x="491" y="857"/>
                </a:cubicBezTo>
                <a:close/>
                <a:moveTo>
                  <a:pt x="492" y="848"/>
                </a:moveTo>
                <a:cubicBezTo>
                  <a:pt x="492" y="849"/>
                  <a:pt x="493" y="849"/>
                  <a:pt x="494" y="850"/>
                </a:cubicBezTo>
                <a:cubicBezTo>
                  <a:pt x="494" y="851"/>
                  <a:pt x="494" y="852"/>
                  <a:pt x="494" y="853"/>
                </a:cubicBezTo>
                <a:cubicBezTo>
                  <a:pt x="494" y="853"/>
                  <a:pt x="494" y="854"/>
                  <a:pt x="493" y="854"/>
                </a:cubicBezTo>
                <a:cubicBezTo>
                  <a:pt x="493" y="852"/>
                  <a:pt x="492" y="850"/>
                  <a:pt x="492" y="848"/>
                </a:cubicBezTo>
                <a:close/>
                <a:moveTo>
                  <a:pt x="495" y="851"/>
                </a:moveTo>
                <a:cubicBezTo>
                  <a:pt x="495" y="851"/>
                  <a:pt x="496" y="851"/>
                  <a:pt x="496" y="851"/>
                </a:cubicBezTo>
                <a:cubicBezTo>
                  <a:pt x="496" y="851"/>
                  <a:pt x="495" y="852"/>
                  <a:pt x="495" y="852"/>
                </a:cubicBezTo>
                <a:cubicBezTo>
                  <a:pt x="495" y="851"/>
                  <a:pt x="495" y="851"/>
                  <a:pt x="495" y="851"/>
                </a:cubicBezTo>
                <a:close/>
                <a:moveTo>
                  <a:pt x="495" y="849"/>
                </a:moveTo>
                <a:cubicBezTo>
                  <a:pt x="495" y="848"/>
                  <a:pt x="494" y="847"/>
                  <a:pt x="494" y="845"/>
                </a:cubicBezTo>
                <a:cubicBezTo>
                  <a:pt x="495" y="846"/>
                  <a:pt x="496" y="847"/>
                  <a:pt x="497" y="847"/>
                </a:cubicBezTo>
                <a:cubicBezTo>
                  <a:pt x="497" y="848"/>
                  <a:pt x="498" y="848"/>
                  <a:pt x="498" y="848"/>
                </a:cubicBezTo>
                <a:cubicBezTo>
                  <a:pt x="498" y="849"/>
                  <a:pt x="498" y="849"/>
                  <a:pt x="498" y="849"/>
                </a:cubicBezTo>
                <a:cubicBezTo>
                  <a:pt x="498" y="849"/>
                  <a:pt x="497" y="850"/>
                  <a:pt x="496" y="851"/>
                </a:cubicBezTo>
                <a:cubicBezTo>
                  <a:pt x="496" y="850"/>
                  <a:pt x="495" y="850"/>
                  <a:pt x="495" y="849"/>
                </a:cubicBezTo>
                <a:close/>
                <a:moveTo>
                  <a:pt x="499" y="850"/>
                </a:moveTo>
                <a:cubicBezTo>
                  <a:pt x="499" y="851"/>
                  <a:pt x="499" y="852"/>
                  <a:pt x="499" y="853"/>
                </a:cubicBezTo>
                <a:cubicBezTo>
                  <a:pt x="499" y="852"/>
                  <a:pt x="498" y="852"/>
                  <a:pt x="498" y="852"/>
                </a:cubicBezTo>
                <a:cubicBezTo>
                  <a:pt x="498" y="851"/>
                  <a:pt x="498" y="851"/>
                  <a:pt x="499" y="850"/>
                </a:cubicBezTo>
                <a:close/>
                <a:moveTo>
                  <a:pt x="500" y="849"/>
                </a:moveTo>
                <a:cubicBezTo>
                  <a:pt x="500" y="849"/>
                  <a:pt x="500" y="849"/>
                  <a:pt x="500" y="849"/>
                </a:cubicBezTo>
                <a:cubicBezTo>
                  <a:pt x="500" y="849"/>
                  <a:pt x="500" y="849"/>
                  <a:pt x="500" y="849"/>
                </a:cubicBezTo>
                <a:cubicBezTo>
                  <a:pt x="500" y="849"/>
                  <a:pt x="500" y="849"/>
                  <a:pt x="500" y="849"/>
                </a:cubicBezTo>
                <a:close/>
                <a:moveTo>
                  <a:pt x="497" y="830"/>
                </a:moveTo>
                <a:cubicBezTo>
                  <a:pt x="497" y="830"/>
                  <a:pt x="497" y="830"/>
                  <a:pt x="497" y="829"/>
                </a:cubicBezTo>
                <a:cubicBezTo>
                  <a:pt x="497" y="830"/>
                  <a:pt x="498" y="830"/>
                  <a:pt x="498" y="831"/>
                </a:cubicBezTo>
                <a:cubicBezTo>
                  <a:pt x="499" y="831"/>
                  <a:pt x="499" y="830"/>
                  <a:pt x="499" y="830"/>
                </a:cubicBezTo>
                <a:cubicBezTo>
                  <a:pt x="499" y="830"/>
                  <a:pt x="498" y="829"/>
                  <a:pt x="498" y="829"/>
                </a:cubicBezTo>
                <a:cubicBezTo>
                  <a:pt x="498" y="828"/>
                  <a:pt x="498" y="828"/>
                  <a:pt x="498" y="828"/>
                </a:cubicBezTo>
                <a:cubicBezTo>
                  <a:pt x="500" y="829"/>
                  <a:pt x="501" y="831"/>
                  <a:pt x="503" y="832"/>
                </a:cubicBezTo>
                <a:cubicBezTo>
                  <a:pt x="501" y="834"/>
                  <a:pt x="500" y="835"/>
                  <a:pt x="498" y="837"/>
                </a:cubicBezTo>
                <a:cubicBezTo>
                  <a:pt x="498" y="835"/>
                  <a:pt x="497" y="832"/>
                  <a:pt x="497" y="830"/>
                </a:cubicBezTo>
                <a:close/>
                <a:moveTo>
                  <a:pt x="502" y="825"/>
                </a:moveTo>
                <a:cubicBezTo>
                  <a:pt x="504" y="826"/>
                  <a:pt x="505" y="828"/>
                  <a:pt x="506" y="829"/>
                </a:cubicBezTo>
                <a:cubicBezTo>
                  <a:pt x="505" y="830"/>
                  <a:pt x="505" y="830"/>
                  <a:pt x="504" y="831"/>
                </a:cubicBezTo>
                <a:cubicBezTo>
                  <a:pt x="503" y="829"/>
                  <a:pt x="503" y="827"/>
                  <a:pt x="502" y="825"/>
                </a:cubicBezTo>
                <a:close/>
                <a:moveTo>
                  <a:pt x="501" y="821"/>
                </a:moveTo>
                <a:cubicBezTo>
                  <a:pt x="500" y="820"/>
                  <a:pt x="499" y="819"/>
                  <a:pt x="498" y="818"/>
                </a:cubicBezTo>
                <a:cubicBezTo>
                  <a:pt x="498" y="817"/>
                  <a:pt x="498" y="817"/>
                  <a:pt x="499" y="816"/>
                </a:cubicBezTo>
                <a:cubicBezTo>
                  <a:pt x="499" y="817"/>
                  <a:pt x="500" y="817"/>
                  <a:pt x="500" y="818"/>
                </a:cubicBezTo>
                <a:cubicBezTo>
                  <a:pt x="500" y="819"/>
                  <a:pt x="500" y="820"/>
                  <a:pt x="501" y="821"/>
                </a:cubicBezTo>
                <a:close/>
                <a:moveTo>
                  <a:pt x="501" y="819"/>
                </a:moveTo>
                <a:cubicBezTo>
                  <a:pt x="502" y="820"/>
                  <a:pt x="502" y="820"/>
                  <a:pt x="503" y="821"/>
                </a:cubicBezTo>
                <a:cubicBezTo>
                  <a:pt x="502" y="821"/>
                  <a:pt x="502" y="821"/>
                  <a:pt x="502" y="822"/>
                </a:cubicBezTo>
                <a:cubicBezTo>
                  <a:pt x="502" y="821"/>
                  <a:pt x="501" y="820"/>
                  <a:pt x="501" y="819"/>
                </a:cubicBezTo>
                <a:close/>
                <a:moveTo>
                  <a:pt x="499" y="816"/>
                </a:moveTo>
                <a:cubicBezTo>
                  <a:pt x="499" y="816"/>
                  <a:pt x="499" y="816"/>
                  <a:pt x="499" y="815"/>
                </a:cubicBezTo>
                <a:cubicBezTo>
                  <a:pt x="499" y="816"/>
                  <a:pt x="500" y="816"/>
                  <a:pt x="500" y="816"/>
                </a:cubicBezTo>
                <a:cubicBezTo>
                  <a:pt x="499" y="816"/>
                  <a:pt x="499" y="816"/>
                  <a:pt x="499" y="816"/>
                </a:cubicBezTo>
                <a:close/>
                <a:moveTo>
                  <a:pt x="499" y="815"/>
                </a:moveTo>
                <a:cubicBezTo>
                  <a:pt x="497" y="814"/>
                  <a:pt x="496" y="812"/>
                  <a:pt x="495" y="811"/>
                </a:cubicBezTo>
                <a:cubicBezTo>
                  <a:pt x="496" y="809"/>
                  <a:pt x="497" y="808"/>
                  <a:pt x="498" y="806"/>
                </a:cubicBezTo>
                <a:cubicBezTo>
                  <a:pt x="498" y="809"/>
                  <a:pt x="499" y="812"/>
                  <a:pt x="499" y="814"/>
                </a:cubicBezTo>
                <a:cubicBezTo>
                  <a:pt x="499" y="815"/>
                  <a:pt x="499" y="815"/>
                  <a:pt x="499" y="815"/>
                </a:cubicBezTo>
                <a:close/>
                <a:moveTo>
                  <a:pt x="501" y="802"/>
                </a:moveTo>
                <a:cubicBezTo>
                  <a:pt x="501" y="802"/>
                  <a:pt x="501" y="802"/>
                  <a:pt x="501" y="802"/>
                </a:cubicBezTo>
                <a:cubicBezTo>
                  <a:pt x="501" y="802"/>
                  <a:pt x="501" y="802"/>
                  <a:pt x="501" y="802"/>
                </a:cubicBezTo>
                <a:cubicBezTo>
                  <a:pt x="501" y="802"/>
                  <a:pt x="501" y="802"/>
                  <a:pt x="501" y="802"/>
                </a:cubicBezTo>
                <a:cubicBezTo>
                  <a:pt x="501" y="802"/>
                  <a:pt x="501" y="802"/>
                  <a:pt x="501" y="802"/>
                </a:cubicBezTo>
                <a:close/>
                <a:moveTo>
                  <a:pt x="500" y="801"/>
                </a:moveTo>
                <a:cubicBezTo>
                  <a:pt x="499" y="800"/>
                  <a:pt x="498" y="799"/>
                  <a:pt x="497" y="798"/>
                </a:cubicBezTo>
                <a:cubicBezTo>
                  <a:pt x="497" y="798"/>
                  <a:pt x="497" y="798"/>
                  <a:pt x="497" y="798"/>
                </a:cubicBezTo>
                <a:cubicBezTo>
                  <a:pt x="498" y="798"/>
                  <a:pt x="498" y="797"/>
                  <a:pt x="499" y="796"/>
                </a:cubicBezTo>
                <a:cubicBezTo>
                  <a:pt x="499" y="798"/>
                  <a:pt x="500" y="799"/>
                  <a:pt x="500" y="801"/>
                </a:cubicBezTo>
                <a:cubicBezTo>
                  <a:pt x="500" y="801"/>
                  <a:pt x="500" y="801"/>
                  <a:pt x="500" y="801"/>
                </a:cubicBezTo>
                <a:close/>
                <a:moveTo>
                  <a:pt x="500" y="795"/>
                </a:moveTo>
                <a:cubicBezTo>
                  <a:pt x="500" y="795"/>
                  <a:pt x="500" y="795"/>
                  <a:pt x="500" y="795"/>
                </a:cubicBezTo>
                <a:cubicBezTo>
                  <a:pt x="501" y="796"/>
                  <a:pt x="502" y="797"/>
                  <a:pt x="502" y="798"/>
                </a:cubicBezTo>
                <a:cubicBezTo>
                  <a:pt x="502" y="798"/>
                  <a:pt x="502" y="799"/>
                  <a:pt x="501" y="800"/>
                </a:cubicBezTo>
                <a:cubicBezTo>
                  <a:pt x="501" y="798"/>
                  <a:pt x="500" y="797"/>
                  <a:pt x="500" y="795"/>
                </a:cubicBezTo>
                <a:close/>
                <a:moveTo>
                  <a:pt x="500" y="794"/>
                </a:moveTo>
                <a:cubicBezTo>
                  <a:pt x="500" y="793"/>
                  <a:pt x="499" y="793"/>
                  <a:pt x="499" y="792"/>
                </a:cubicBezTo>
                <a:cubicBezTo>
                  <a:pt x="498" y="789"/>
                  <a:pt x="497" y="786"/>
                  <a:pt x="496" y="783"/>
                </a:cubicBezTo>
                <a:cubicBezTo>
                  <a:pt x="497" y="782"/>
                  <a:pt x="497" y="781"/>
                  <a:pt x="498" y="780"/>
                </a:cubicBezTo>
                <a:cubicBezTo>
                  <a:pt x="499" y="784"/>
                  <a:pt x="501" y="788"/>
                  <a:pt x="502" y="792"/>
                </a:cubicBezTo>
                <a:cubicBezTo>
                  <a:pt x="501" y="792"/>
                  <a:pt x="501" y="793"/>
                  <a:pt x="500" y="794"/>
                </a:cubicBezTo>
                <a:close/>
                <a:moveTo>
                  <a:pt x="498" y="778"/>
                </a:moveTo>
                <a:cubicBezTo>
                  <a:pt x="498" y="778"/>
                  <a:pt x="498" y="778"/>
                  <a:pt x="498" y="777"/>
                </a:cubicBezTo>
                <a:cubicBezTo>
                  <a:pt x="498" y="777"/>
                  <a:pt x="498" y="777"/>
                  <a:pt x="498" y="777"/>
                </a:cubicBezTo>
                <a:cubicBezTo>
                  <a:pt x="498" y="777"/>
                  <a:pt x="498" y="777"/>
                  <a:pt x="498" y="777"/>
                </a:cubicBezTo>
                <a:cubicBezTo>
                  <a:pt x="498" y="777"/>
                  <a:pt x="499" y="777"/>
                  <a:pt x="499" y="777"/>
                </a:cubicBezTo>
                <a:cubicBezTo>
                  <a:pt x="499" y="778"/>
                  <a:pt x="499" y="778"/>
                  <a:pt x="498" y="778"/>
                </a:cubicBezTo>
                <a:close/>
                <a:moveTo>
                  <a:pt x="499" y="776"/>
                </a:moveTo>
                <a:cubicBezTo>
                  <a:pt x="499" y="776"/>
                  <a:pt x="499" y="776"/>
                  <a:pt x="500" y="776"/>
                </a:cubicBezTo>
                <a:cubicBezTo>
                  <a:pt x="500" y="776"/>
                  <a:pt x="500" y="776"/>
                  <a:pt x="500" y="776"/>
                </a:cubicBezTo>
                <a:cubicBezTo>
                  <a:pt x="500" y="776"/>
                  <a:pt x="499" y="777"/>
                  <a:pt x="499" y="777"/>
                </a:cubicBezTo>
                <a:cubicBezTo>
                  <a:pt x="499" y="776"/>
                  <a:pt x="499" y="776"/>
                  <a:pt x="499" y="776"/>
                </a:cubicBezTo>
                <a:close/>
                <a:moveTo>
                  <a:pt x="501" y="777"/>
                </a:moveTo>
                <a:cubicBezTo>
                  <a:pt x="501" y="777"/>
                  <a:pt x="501" y="778"/>
                  <a:pt x="501" y="778"/>
                </a:cubicBezTo>
                <a:cubicBezTo>
                  <a:pt x="501" y="778"/>
                  <a:pt x="501" y="778"/>
                  <a:pt x="500" y="778"/>
                </a:cubicBezTo>
                <a:cubicBezTo>
                  <a:pt x="500" y="777"/>
                  <a:pt x="501" y="777"/>
                  <a:pt x="501" y="777"/>
                </a:cubicBezTo>
                <a:close/>
                <a:moveTo>
                  <a:pt x="498" y="772"/>
                </a:moveTo>
                <a:cubicBezTo>
                  <a:pt x="499" y="772"/>
                  <a:pt x="499" y="772"/>
                  <a:pt x="499" y="772"/>
                </a:cubicBezTo>
                <a:cubicBezTo>
                  <a:pt x="500" y="773"/>
                  <a:pt x="500" y="774"/>
                  <a:pt x="500" y="775"/>
                </a:cubicBezTo>
                <a:cubicBezTo>
                  <a:pt x="500" y="774"/>
                  <a:pt x="499" y="773"/>
                  <a:pt x="498" y="772"/>
                </a:cubicBezTo>
                <a:close/>
                <a:moveTo>
                  <a:pt x="496" y="771"/>
                </a:moveTo>
                <a:cubicBezTo>
                  <a:pt x="496" y="771"/>
                  <a:pt x="496" y="770"/>
                  <a:pt x="495" y="769"/>
                </a:cubicBezTo>
                <a:cubicBezTo>
                  <a:pt x="496" y="770"/>
                  <a:pt x="496" y="771"/>
                  <a:pt x="497" y="771"/>
                </a:cubicBezTo>
                <a:cubicBezTo>
                  <a:pt x="496" y="771"/>
                  <a:pt x="496" y="771"/>
                  <a:pt x="496" y="771"/>
                </a:cubicBezTo>
                <a:close/>
                <a:moveTo>
                  <a:pt x="494" y="766"/>
                </a:moveTo>
                <a:cubicBezTo>
                  <a:pt x="495" y="766"/>
                  <a:pt x="495" y="766"/>
                  <a:pt x="495" y="766"/>
                </a:cubicBezTo>
                <a:cubicBezTo>
                  <a:pt x="495" y="766"/>
                  <a:pt x="495" y="766"/>
                  <a:pt x="495" y="766"/>
                </a:cubicBezTo>
                <a:cubicBezTo>
                  <a:pt x="495" y="766"/>
                  <a:pt x="494" y="766"/>
                  <a:pt x="494" y="766"/>
                </a:cubicBezTo>
                <a:close/>
                <a:moveTo>
                  <a:pt x="494" y="765"/>
                </a:moveTo>
                <a:cubicBezTo>
                  <a:pt x="494" y="765"/>
                  <a:pt x="494" y="765"/>
                  <a:pt x="494" y="764"/>
                </a:cubicBezTo>
                <a:cubicBezTo>
                  <a:pt x="495" y="764"/>
                  <a:pt x="495" y="764"/>
                  <a:pt x="494" y="765"/>
                </a:cubicBezTo>
                <a:close/>
                <a:moveTo>
                  <a:pt x="492" y="762"/>
                </a:moveTo>
                <a:cubicBezTo>
                  <a:pt x="491" y="760"/>
                  <a:pt x="490" y="758"/>
                  <a:pt x="489" y="757"/>
                </a:cubicBezTo>
                <a:cubicBezTo>
                  <a:pt x="489" y="756"/>
                  <a:pt x="490" y="756"/>
                  <a:pt x="490" y="755"/>
                </a:cubicBezTo>
                <a:cubicBezTo>
                  <a:pt x="491" y="757"/>
                  <a:pt x="491" y="760"/>
                  <a:pt x="492" y="762"/>
                </a:cubicBezTo>
                <a:cubicBezTo>
                  <a:pt x="492" y="762"/>
                  <a:pt x="492" y="762"/>
                  <a:pt x="492" y="762"/>
                </a:cubicBezTo>
                <a:close/>
                <a:moveTo>
                  <a:pt x="484" y="746"/>
                </a:moveTo>
                <a:cubicBezTo>
                  <a:pt x="484" y="746"/>
                  <a:pt x="483" y="745"/>
                  <a:pt x="482" y="745"/>
                </a:cubicBezTo>
                <a:cubicBezTo>
                  <a:pt x="482" y="745"/>
                  <a:pt x="482" y="745"/>
                  <a:pt x="482" y="745"/>
                </a:cubicBezTo>
                <a:cubicBezTo>
                  <a:pt x="483" y="745"/>
                  <a:pt x="484" y="745"/>
                  <a:pt x="484" y="745"/>
                </a:cubicBezTo>
                <a:cubicBezTo>
                  <a:pt x="484" y="745"/>
                  <a:pt x="484" y="746"/>
                  <a:pt x="484" y="746"/>
                </a:cubicBezTo>
                <a:close/>
                <a:moveTo>
                  <a:pt x="481" y="744"/>
                </a:moveTo>
                <a:cubicBezTo>
                  <a:pt x="481" y="743"/>
                  <a:pt x="481" y="743"/>
                  <a:pt x="481" y="743"/>
                </a:cubicBezTo>
                <a:cubicBezTo>
                  <a:pt x="482" y="743"/>
                  <a:pt x="483" y="742"/>
                  <a:pt x="483" y="741"/>
                </a:cubicBezTo>
                <a:cubicBezTo>
                  <a:pt x="484" y="742"/>
                  <a:pt x="484" y="743"/>
                  <a:pt x="484" y="744"/>
                </a:cubicBezTo>
                <a:cubicBezTo>
                  <a:pt x="483" y="744"/>
                  <a:pt x="482" y="744"/>
                  <a:pt x="481" y="744"/>
                </a:cubicBezTo>
                <a:close/>
                <a:moveTo>
                  <a:pt x="481" y="742"/>
                </a:moveTo>
                <a:cubicBezTo>
                  <a:pt x="480" y="740"/>
                  <a:pt x="478" y="738"/>
                  <a:pt x="477" y="736"/>
                </a:cubicBezTo>
                <a:cubicBezTo>
                  <a:pt x="477" y="737"/>
                  <a:pt x="478" y="737"/>
                  <a:pt x="478" y="737"/>
                </a:cubicBezTo>
                <a:cubicBezTo>
                  <a:pt x="479" y="736"/>
                  <a:pt x="481" y="736"/>
                  <a:pt x="482" y="736"/>
                </a:cubicBezTo>
                <a:cubicBezTo>
                  <a:pt x="482" y="736"/>
                  <a:pt x="482" y="737"/>
                  <a:pt x="482" y="737"/>
                </a:cubicBezTo>
                <a:cubicBezTo>
                  <a:pt x="483" y="738"/>
                  <a:pt x="483" y="739"/>
                  <a:pt x="483" y="740"/>
                </a:cubicBezTo>
                <a:cubicBezTo>
                  <a:pt x="482" y="741"/>
                  <a:pt x="482" y="742"/>
                  <a:pt x="481" y="742"/>
                </a:cubicBezTo>
                <a:close/>
                <a:moveTo>
                  <a:pt x="476" y="744"/>
                </a:moveTo>
                <a:cubicBezTo>
                  <a:pt x="474" y="744"/>
                  <a:pt x="473" y="744"/>
                  <a:pt x="472" y="744"/>
                </a:cubicBezTo>
                <a:cubicBezTo>
                  <a:pt x="472" y="743"/>
                  <a:pt x="472" y="743"/>
                  <a:pt x="472" y="743"/>
                </a:cubicBezTo>
                <a:cubicBezTo>
                  <a:pt x="473" y="743"/>
                  <a:pt x="474" y="743"/>
                  <a:pt x="476" y="743"/>
                </a:cubicBezTo>
                <a:cubicBezTo>
                  <a:pt x="476" y="744"/>
                  <a:pt x="476" y="744"/>
                  <a:pt x="476" y="744"/>
                </a:cubicBezTo>
                <a:close/>
                <a:moveTo>
                  <a:pt x="472" y="742"/>
                </a:moveTo>
                <a:cubicBezTo>
                  <a:pt x="472" y="742"/>
                  <a:pt x="472" y="742"/>
                  <a:pt x="472" y="742"/>
                </a:cubicBezTo>
                <a:cubicBezTo>
                  <a:pt x="472" y="742"/>
                  <a:pt x="472" y="742"/>
                  <a:pt x="472" y="742"/>
                </a:cubicBezTo>
                <a:cubicBezTo>
                  <a:pt x="472" y="742"/>
                  <a:pt x="472" y="742"/>
                  <a:pt x="472" y="742"/>
                </a:cubicBezTo>
                <a:close/>
                <a:moveTo>
                  <a:pt x="470" y="742"/>
                </a:moveTo>
                <a:cubicBezTo>
                  <a:pt x="470" y="742"/>
                  <a:pt x="471" y="742"/>
                  <a:pt x="471" y="742"/>
                </a:cubicBezTo>
                <a:cubicBezTo>
                  <a:pt x="471" y="742"/>
                  <a:pt x="471" y="742"/>
                  <a:pt x="470" y="742"/>
                </a:cubicBezTo>
                <a:cubicBezTo>
                  <a:pt x="470" y="742"/>
                  <a:pt x="470" y="742"/>
                  <a:pt x="470" y="742"/>
                </a:cubicBezTo>
                <a:cubicBezTo>
                  <a:pt x="469" y="742"/>
                  <a:pt x="469" y="742"/>
                  <a:pt x="468" y="742"/>
                </a:cubicBezTo>
                <a:cubicBezTo>
                  <a:pt x="468" y="741"/>
                  <a:pt x="468" y="741"/>
                  <a:pt x="468" y="740"/>
                </a:cubicBezTo>
                <a:cubicBezTo>
                  <a:pt x="469" y="740"/>
                  <a:pt x="470" y="740"/>
                  <a:pt x="471" y="739"/>
                </a:cubicBezTo>
                <a:cubicBezTo>
                  <a:pt x="471" y="740"/>
                  <a:pt x="471" y="740"/>
                  <a:pt x="471" y="741"/>
                </a:cubicBezTo>
                <a:cubicBezTo>
                  <a:pt x="471" y="741"/>
                  <a:pt x="471" y="741"/>
                  <a:pt x="470" y="741"/>
                </a:cubicBezTo>
                <a:cubicBezTo>
                  <a:pt x="470" y="741"/>
                  <a:pt x="470" y="742"/>
                  <a:pt x="470" y="742"/>
                </a:cubicBezTo>
                <a:close/>
                <a:moveTo>
                  <a:pt x="468" y="737"/>
                </a:moveTo>
                <a:cubicBezTo>
                  <a:pt x="469" y="736"/>
                  <a:pt x="470" y="736"/>
                  <a:pt x="470" y="735"/>
                </a:cubicBezTo>
                <a:cubicBezTo>
                  <a:pt x="470" y="736"/>
                  <a:pt x="470" y="737"/>
                  <a:pt x="471" y="738"/>
                </a:cubicBezTo>
                <a:cubicBezTo>
                  <a:pt x="470" y="737"/>
                  <a:pt x="469" y="737"/>
                  <a:pt x="468" y="737"/>
                </a:cubicBezTo>
                <a:close/>
                <a:moveTo>
                  <a:pt x="463" y="736"/>
                </a:moveTo>
                <a:cubicBezTo>
                  <a:pt x="463" y="735"/>
                  <a:pt x="463" y="734"/>
                  <a:pt x="463" y="734"/>
                </a:cubicBezTo>
                <a:cubicBezTo>
                  <a:pt x="464" y="734"/>
                  <a:pt x="465" y="734"/>
                  <a:pt x="466" y="734"/>
                </a:cubicBezTo>
                <a:cubicBezTo>
                  <a:pt x="466" y="735"/>
                  <a:pt x="466" y="736"/>
                  <a:pt x="466" y="736"/>
                </a:cubicBezTo>
                <a:cubicBezTo>
                  <a:pt x="465" y="736"/>
                  <a:pt x="464" y="736"/>
                  <a:pt x="463" y="736"/>
                </a:cubicBezTo>
                <a:close/>
                <a:moveTo>
                  <a:pt x="462" y="732"/>
                </a:moveTo>
                <a:cubicBezTo>
                  <a:pt x="462" y="732"/>
                  <a:pt x="462" y="731"/>
                  <a:pt x="462" y="730"/>
                </a:cubicBezTo>
                <a:cubicBezTo>
                  <a:pt x="463" y="729"/>
                  <a:pt x="464" y="729"/>
                  <a:pt x="465" y="728"/>
                </a:cubicBezTo>
                <a:cubicBezTo>
                  <a:pt x="466" y="730"/>
                  <a:pt x="466" y="731"/>
                  <a:pt x="466" y="732"/>
                </a:cubicBezTo>
                <a:cubicBezTo>
                  <a:pt x="465" y="732"/>
                  <a:pt x="464" y="732"/>
                  <a:pt x="462" y="732"/>
                </a:cubicBezTo>
                <a:close/>
                <a:moveTo>
                  <a:pt x="461" y="732"/>
                </a:moveTo>
                <a:cubicBezTo>
                  <a:pt x="461" y="732"/>
                  <a:pt x="461" y="732"/>
                  <a:pt x="461" y="732"/>
                </a:cubicBezTo>
                <a:cubicBezTo>
                  <a:pt x="461" y="732"/>
                  <a:pt x="461" y="731"/>
                  <a:pt x="461" y="731"/>
                </a:cubicBezTo>
                <a:cubicBezTo>
                  <a:pt x="461" y="731"/>
                  <a:pt x="461" y="731"/>
                  <a:pt x="461" y="731"/>
                </a:cubicBezTo>
                <a:cubicBezTo>
                  <a:pt x="461" y="731"/>
                  <a:pt x="461" y="732"/>
                  <a:pt x="461" y="732"/>
                </a:cubicBezTo>
                <a:close/>
                <a:moveTo>
                  <a:pt x="460" y="732"/>
                </a:moveTo>
                <a:cubicBezTo>
                  <a:pt x="460" y="732"/>
                  <a:pt x="459" y="732"/>
                  <a:pt x="459" y="732"/>
                </a:cubicBezTo>
                <a:cubicBezTo>
                  <a:pt x="459" y="732"/>
                  <a:pt x="459" y="732"/>
                  <a:pt x="459" y="732"/>
                </a:cubicBezTo>
                <a:cubicBezTo>
                  <a:pt x="459" y="732"/>
                  <a:pt x="460" y="732"/>
                  <a:pt x="460" y="732"/>
                </a:cubicBezTo>
                <a:cubicBezTo>
                  <a:pt x="460" y="732"/>
                  <a:pt x="460" y="732"/>
                  <a:pt x="460" y="732"/>
                </a:cubicBezTo>
                <a:close/>
                <a:moveTo>
                  <a:pt x="459" y="731"/>
                </a:moveTo>
                <a:cubicBezTo>
                  <a:pt x="459" y="730"/>
                  <a:pt x="459" y="730"/>
                  <a:pt x="459" y="729"/>
                </a:cubicBezTo>
                <a:cubicBezTo>
                  <a:pt x="459" y="729"/>
                  <a:pt x="459" y="730"/>
                  <a:pt x="459" y="731"/>
                </a:cubicBezTo>
                <a:cubicBezTo>
                  <a:pt x="459" y="731"/>
                  <a:pt x="459" y="731"/>
                  <a:pt x="459" y="731"/>
                </a:cubicBezTo>
                <a:close/>
                <a:moveTo>
                  <a:pt x="457" y="721"/>
                </a:moveTo>
                <a:cubicBezTo>
                  <a:pt x="457" y="721"/>
                  <a:pt x="457" y="721"/>
                  <a:pt x="457" y="721"/>
                </a:cubicBezTo>
                <a:cubicBezTo>
                  <a:pt x="457" y="722"/>
                  <a:pt x="457" y="722"/>
                  <a:pt x="457" y="723"/>
                </a:cubicBezTo>
                <a:cubicBezTo>
                  <a:pt x="457" y="722"/>
                  <a:pt x="457" y="722"/>
                  <a:pt x="457" y="721"/>
                </a:cubicBezTo>
                <a:close/>
                <a:moveTo>
                  <a:pt x="457" y="720"/>
                </a:moveTo>
                <a:cubicBezTo>
                  <a:pt x="457" y="720"/>
                  <a:pt x="457" y="720"/>
                  <a:pt x="457" y="720"/>
                </a:cubicBezTo>
                <a:cubicBezTo>
                  <a:pt x="458" y="720"/>
                  <a:pt x="458" y="720"/>
                  <a:pt x="458" y="720"/>
                </a:cubicBezTo>
                <a:cubicBezTo>
                  <a:pt x="458" y="720"/>
                  <a:pt x="458" y="720"/>
                  <a:pt x="458" y="720"/>
                </a:cubicBezTo>
                <a:cubicBezTo>
                  <a:pt x="458" y="720"/>
                  <a:pt x="458" y="720"/>
                  <a:pt x="457" y="720"/>
                </a:cubicBezTo>
                <a:close/>
                <a:moveTo>
                  <a:pt x="427" y="721"/>
                </a:moveTo>
                <a:cubicBezTo>
                  <a:pt x="427" y="721"/>
                  <a:pt x="427" y="721"/>
                  <a:pt x="427" y="721"/>
                </a:cubicBezTo>
                <a:cubicBezTo>
                  <a:pt x="427" y="721"/>
                  <a:pt x="427" y="721"/>
                  <a:pt x="427" y="721"/>
                </a:cubicBezTo>
                <a:cubicBezTo>
                  <a:pt x="427" y="721"/>
                  <a:pt x="427" y="722"/>
                  <a:pt x="426" y="722"/>
                </a:cubicBezTo>
                <a:cubicBezTo>
                  <a:pt x="425" y="722"/>
                  <a:pt x="423" y="722"/>
                  <a:pt x="422" y="722"/>
                </a:cubicBezTo>
                <a:cubicBezTo>
                  <a:pt x="421" y="722"/>
                  <a:pt x="421" y="721"/>
                  <a:pt x="421" y="721"/>
                </a:cubicBezTo>
                <a:cubicBezTo>
                  <a:pt x="423" y="721"/>
                  <a:pt x="425" y="721"/>
                  <a:pt x="427" y="721"/>
                </a:cubicBezTo>
                <a:close/>
                <a:moveTo>
                  <a:pt x="400" y="722"/>
                </a:moveTo>
                <a:cubicBezTo>
                  <a:pt x="401" y="722"/>
                  <a:pt x="401" y="723"/>
                  <a:pt x="401" y="723"/>
                </a:cubicBezTo>
                <a:cubicBezTo>
                  <a:pt x="401" y="723"/>
                  <a:pt x="401" y="724"/>
                  <a:pt x="400" y="724"/>
                </a:cubicBezTo>
                <a:cubicBezTo>
                  <a:pt x="399" y="724"/>
                  <a:pt x="398" y="724"/>
                  <a:pt x="397" y="724"/>
                </a:cubicBezTo>
                <a:cubicBezTo>
                  <a:pt x="396" y="724"/>
                  <a:pt x="396" y="724"/>
                  <a:pt x="395" y="724"/>
                </a:cubicBezTo>
                <a:cubicBezTo>
                  <a:pt x="396" y="724"/>
                  <a:pt x="398" y="723"/>
                  <a:pt x="399" y="722"/>
                </a:cubicBezTo>
                <a:cubicBezTo>
                  <a:pt x="399" y="722"/>
                  <a:pt x="400" y="722"/>
                  <a:pt x="400" y="722"/>
                </a:cubicBezTo>
                <a:close/>
                <a:moveTo>
                  <a:pt x="392" y="724"/>
                </a:moveTo>
                <a:cubicBezTo>
                  <a:pt x="392" y="724"/>
                  <a:pt x="391" y="724"/>
                  <a:pt x="390" y="724"/>
                </a:cubicBezTo>
                <a:cubicBezTo>
                  <a:pt x="390" y="724"/>
                  <a:pt x="390" y="724"/>
                  <a:pt x="390" y="724"/>
                </a:cubicBezTo>
                <a:cubicBezTo>
                  <a:pt x="390" y="724"/>
                  <a:pt x="389" y="724"/>
                  <a:pt x="389" y="725"/>
                </a:cubicBezTo>
                <a:cubicBezTo>
                  <a:pt x="388" y="725"/>
                  <a:pt x="386" y="725"/>
                  <a:pt x="385" y="725"/>
                </a:cubicBezTo>
                <a:cubicBezTo>
                  <a:pt x="385" y="724"/>
                  <a:pt x="385" y="724"/>
                  <a:pt x="385" y="724"/>
                </a:cubicBezTo>
                <a:cubicBezTo>
                  <a:pt x="386" y="724"/>
                  <a:pt x="387" y="723"/>
                  <a:pt x="388" y="723"/>
                </a:cubicBezTo>
                <a:cubicBezTo>
                  <a:pt x="391" y="723"/>
                  <a:pt x="393" y="722"/>
                  <a:pt x="396" y="722"/>
                </a:cubicBezTo>
                <a:cubicBezTo>
                  <a:pt x="395" y="723"/>
                  <a:pt x="394" y="724"/>
                  <a:pt x="392" y="724"/>
                </a:cubicBezTo>
                <a:close/>
                <a:moveTo>
                  <a:pt x="376" y="722"/>
                </a:moveTo>
                <a:cubicBezTo>
                  <a:pt x="376" y="723"/>
                  <a:pt x="376" y="722"/>
                  <a:pt x="376" y="722"/>
                </a:cubicBezTo>
                <a:cubicBezTo>
                  <a:pt x="376" y="723"/>
                  <a:pt x="376" y="723"/>
                  <a:pt x="376" y="724"/>
                </a:cubicBezTo>
                <a:cubicBezTo>
                  <a:pt x="375" y="724"/>
                  <a:pt x="375" y="724"/>
                  <a:pt x="375" y="724"/>
                </a:cubicBezTo>
                <a:cubicBezTo>
                  <a:pt x="375" y="723"/>
                  <a:pt x="375" y="723"/>
                  <a:pt x="375" y="722"/>
                </a:cubicBezTo>
                <a:cubicBezTo>
                  <a:pt x="375" y="722"/>
                  <a:pt x="376" y="722"/>
                  <a:pt x="376" y="722"/>
                </a:cubicBezTo>
                <a:close/>
                <a:moveTo>
                  <a:pt x="375" y="724"/>
                </a:moveTo>
                <a:cubicBezTo>
                  <a:pt x="375" y="725"/>
                  <a:pt x="375" y="725"/>
                  <a:pt x="375" y="725"/>
                </a:cubicBezTo>
                <a:cubicBezTo>
                  <a:pt x="375" y="725"/>
                  <a:pt x="375" y="725"/>
                  <a:pt x="374" y="725"/>
                </a:cubicBezTo>
                <a:cubicBezTo>
                  <a:pt x="374" y="725"/>
                  <a:pt x="374" y="725"/>
                  <a:pt x="374" y="725"/>
                </a:cubicBezTo>
                <a:cubicBezTo>
                  <a:pt x="375" y="725"/>
                  <a:pt x="375" y="725"/>
                  <a:pt x="375" y="724"/>
                </a:cubicBezTo>
                <a:close/>
                <a:moveTo>
                  <a:pt x="373" y="725"/>
                </a:moveTo>
                <a:cubicBezTo>
                  <a:pt x="373" y="725"/>
                  <a:pt x="373" y="725"/>
                  <a:pt x="374" y="725"/>
                </a:cubicBezTo>
                <a:cubicBezTo>
                  <a:pt x="374" y="725"/>
                  <a:pt x="373" y="725"/>
                  <a:pt x="373" y="725"/>
                </a:cubicBezTo>
                <a:close/>
                <a:moveTo>
                  <a:pt x="373" y="726"/>
                </a:moveTo>
                <a:cubicBezTo>
                  <a:pt x="373" y="727"/>
                  <a:pt x="373" y="727"/>
                  <a:pt x="373" y="728"/>
                </a:cubicBezTo>
                <a:cubicBezTo>
                  <a:pt x="372" y="727"/>
                  <a:pt x="372" y="727"/>
                  <a:pt x="372" y="726"/>
                </a:cubicBezTo>
                <a:cubicBezTo>
                  <a:pt x="372" y="726"/>
                  <a:pt x="371" y="726"/>
                  <a:pt x="371" y="726"/>
                </a:cubicBezTo>
                <a:cubicBezTo>
                  <a:pt x="372" y="726"/>
                  <a:pt x="373" y="726"/>
                  <a:pt x="373" y="726"/>
                </a:cubicBezTo>
                <a:close/>
                <a:moveTo>
                  <a:pt x="372" y="731"/>
                </a:moveTo>
                <a:cubicBezTo>
                  <a:pt x="372" y="732"/>
                  <a:pt x="372" y="732"/>
                  <a:pt x="372" y="733"/>
                </a:cubicBezTo>
                <a:cubicBezTo>
                  <a:pt x="371" y="733"/>
                  <a:pt x="371" y="733"/>
                  <a:pt x="370" y="733"/>
                </a:cubicBezTo>
                <a:cubicBezTo>
                  <a:pt x="370" y="733"/>
                  <a:pt x="370" y="734"/>
                  <a:pt x="370" y="734"/>
                </a:cubicBezTo>
                <a:cubicBezTo>
                  <a:pt x="371" y="734"/>
                  <a:pt x="371" y="734"/>
                  <a:pt x="371" y="734"/>
                </a:cubicBezTo>
                <a:cubicBezTo>
                  <a:pt x="371" y="734"/>
                  <a:pt x="371" y="735"/>
                  <a:pt x="371" y="735"/>
                </a:cubicBezTo>
                <a:cubicBezTo>
                  <a:pt x="371" y="735"/>
                  <a:pt x="371" y="735"/>
                  <a:pt x="371" y="735"/>
                </a:cubicBezTo>
                <a:cubicBezTo>
                  <a:pt x="371" y="735"/>
                  <a:pt x="371" y="736"/>
                  <a:pt x="371" y="736"/>
                </a:cubicBezTo>
                <a:cubicBezTo>
                  <a:pt x="370" y="737"/>
                  <a:pt x="369" y="737"/>
                  <a:pt x="368" y="737"/>
                </a:cubicBezTo>
                <a:cubicBezTo>
                  <a:pt x="368" y="737"/>
                  <a:pt x="368" y="736"/>
                  <a:pt x="367" y="736"/>
                </a:cubicBezTo>
                <a:cubicBezTo>
                  <a:pt x="368" y="735"/>
                  <a:pt x="368" y="735"/>
                  <a:pt x="368" y="734"/>
                </a:cubicBezTo>
                <a:cubicBezTo>
                  <a:pt x="369" y="733"/>
                  <a:pt x="371" y="732"/>
                  <a:pt x="372" y="731"/>
                </a:cubicBezTo>
                <a:close/>
                <a:moveTo>
                  <a:pt x="367" y="735"/>
                </a:moveTo>
                <a:cubicBezTo>
                  <a:pt x="367" y="735"/>
                  <a:pt x="366" y="735"/>
                  <a:pt x="366" y="735"/>
                </a:cubicBezTo>
                <a:cubicBezTo>
                  <a:pt x="366" y="735"/>
                  <a:pt x="367" y="735"/>
                  <a:pt x="367" y="735"/>
                </a:cubicBezTo>
                <a:cubicBezTo>
                  <a:pt x="367" y="735"/>
                  <a:pt x="367" y="735"/>
                  <a:pt x="367" y="735"/>
                </a:cubicBezTo>
                <a:close/>
                <a:moveTo>
                  <a:pt x="366" y="737"/>
                </a:moveTo>
                <a:cubicBezTo>
                  <a:pt x="365" y="737"/>
                  <a:pt x="364" y="737"/>
                  <a:pt x="363" y="737"/>
                </a:cubicBezTo>
                <a:cubicBezTo>
                  <a:pt x="364" y="737"/>
                  <a:pt x="365" y="736"/>
                  <a:pt x="365" y="736"/>
                </a:cubicBezTo>
                <a:cubicBezTo>
                  <a:pt x="366" y="736"/>
                  <a:pt x="366" y="736"/>
                  <a:pt x="366" y="737"/>
                </a:cubicBezTo>
                <a:close/>
                <a:moveTo>
                  <a:pt x="352" y="747"/>
                </a:moveTo>
                <a:cubicBezTo>
                  <a:pt x="352" y="746"/>
                  <a:pt x="352" y="746"/>
                  <a:pt x="352" y="745"/>
                </a:cubicBezTo>
                <a:cubicBezTo>
                  <a:pt x="351" y="745"/>
                  <a:pt x="351" y="745"/>
                  <a:pt x="351" y="745"/>
                </a:cubicBezTo>
                <a:cubicBezTo>
                  <a:pt x="353" y="741"/>
                  <a:pt x="354" y="736"/>
                  <a:pt x="356" y="732"/>
                </a:cubicBezTo>
                <a:cubicBezTo>
                  <a:pt x="356" y="733"/>
                  <a:pt x="356" y="734"/>
                  <a:pt x="356" y="734"/>
                </a:cubicBezTo>
                <a:cubicBezTo>
                  <a:pt x="355" y="738"/>
                  <a:pt x="354" y="742"/>
                  <a:pt x="352" y="747"/>
                </a:cubicBezTo>
                <a:close/>
                <a:moveTo>
                  <a:pt x="351" y="746"/>
                </a:moveTo>
                <a:cubicBezTo>
                  <a:pt x="351" y="746"/>
                  <a:pt x="352" y="747"/>
                  <a:pt x="352" y="748"/>
                </a:cubicBezTo>
                <a:cubicBezTo>
                  <a:pt x="351" y="750"/>
                  <a:pt x="351" y="752"/>
                  <a:pt x="350" y="754"/>
                </a:cubicBezTo>
                <a:cubicBezTo>
                  <a:pt x="349" y="754"/>
                  <a:pt x="348" y="754"/>
                  <a:pt x="348" y="754"/>
                </a:cubicBezTo>
                <a:cubicBezTo>
                  <a:pt x="349" y="751"/>
                  <a:pt x="350" y="749"/>
                  <a:pt x="351" y="746"/>
                </a:cubicBezTo>
                <a:close/>
                <a:moveTo>
                  <a:pt x="348" y="756"/>
                </a:moveTo>
                <a:cubicBezTo>
                  <a:pt x="348" y="756"/>
                  <a:pt x="348" y="756"/>
                  <a:pt x="348" y="756"/>
                </a:cubicBezTo>
                <a:cubicBezTo>
                  <a:pt x="348" y="757"/>
                  <a:pt x="348" y="757"/>
                  <a:pt x="349" y="758"/>
                </a:cubicBezTo>
                <a:cubicBezTo>
                  <a:pt x="347" y="761"/>
                  <a:pt x="346" y="765"/>
                  <a:pt x="345" y="768"/>
                </a:cubicBezTo>
                <a:cubicBezTo>
                  <a:pt x="344" y="769"/>
                  <a:pt x="343" y="771"/>
                  <a:pt x="343" y="772"/>
                </a:cubicBezTo>
                <a:cubicBezTo>
                  <a:pt x="344" y="767"/>
                  <a:pt x="346" y="761"/>
                  <a:pt x="347" y="756"/>
                </a:cubicBezTo>
                <a:cubicBezTo>
                  <a:pt x="348" y="756"/>
                  <a:pt x="348" y="756"/>
                  <a:pt x="348" y="756"/>
                </a:cubicBezTo>
                <a:close/>
                <a:moveTo>
                  <a:pt x="340" y="779"/>
                </a:moveTo>
                <a:cubicBezTo>
                  <a:pt x="340" y="779"/>
                  <a:pt x="340" y="779"/>
                  <a:pt x="340" y="779"/>
                </a:cubicBezTo>
                <a:cubicBezTo>
                  <a:pt x="339" y="783"/>
                  <a:pt x="338" y="787"/>
                  <a:pt x="337" y="791"/>
                </a:cubicBezTo>
                <a:cubicBezTo>
                  <a:pt x="336" y="793"/>
                  <a:pt x="335" y="796"/>
                  <a:pt x="334" y="798"/>
                </a:cubicBezTo>
                <a:cubicBezTo>
                  <a:pt x="334" y="798"/>
                  <a:pt x="334" y="797"/>
                  <a:pt x="334" y="797"/>
                </a:cubicBezTo>
                <a:cubicBezTo>
                  <a:pt x="334" y="796"/>
                  <a:pt x="333" y="797"/>
                  <a:pt x="333" y="797"/>
                </a:cubicBezTo>
                <a:cubicBezTo>
                  <a:pt x="333" y="798"/>
                  <a:pt x="334" y="799"/>
                  <a:pt x="334" y="800"/>
                </a:cubicBezTo>
                <a:cubicBezTo>
                  <a:pt x="333" y="802"/>
                  <a:pt x="332" y="805"/>
                  <a:pt x="331" y="808"/>
                </a:cubicBezTo>
                <a:cubicBezTo>
                  <a:pt x="331" y="807"/>
                  <a:pt x="331" y="807"/>
                  <a:pt x="331" y="806"/>
                </a:cubicBezTo>
                <a:cubicBezTo>
                  <a:pt x="331" y="806"/>
                  <a:pt x="331" y="805"/>
                  <a:pt x="331" y="805"/>
                </a:cubicBezTo>
                <a:cubicBezTo>
                  <a:pt x="333" y="796"/>
                  <a:pt x="335" y="788"/>
                  <a:pt x="337" y="780"/>
                </a:cubicBezTo>
                <a:cubicBezTo>
                  <a:pt x="338" y="780"/>
                  <a:pt x="339" y="780"/>
                  <a:pt x="340" y="779"/>
                </a:cubicBezTo>
                <a:close/>
                <a:moveTo>
                  <a:pt x="323" y="848"/>
                </a:moveTo>
                <a:cubicBezTo>
                  <a:pt x="323" y="848"/>
                  <a:pt x="323" y="848"/>
                  <a:pt x="323" y="848"/>
                </a:cubicBezTo>
                <a:cubicBezTo>
                  <a:pt x="323" y="848"/>
                  <a:pt x="324" y="849"/>
                  <a:pt x="324" y="849"/>
                </a:cubicBezTo>
                <a:cubicBezTo>
                  <a:pt x="323" y="852"/>
                  <a:pt x="322" y="855"/>
                  <a:pt x="321" y="858"/>
                </a:cubicBezTo>
                <a:cubicBezTo>
                  <a:pt x="320" y="860"/>
                  <a:pt x="318" y="861"/>
                  <a:pt x="316" y="863"/>
                </a:cubicBezTo>
                <a:cubicBezTo>
                  <a:pt x="319" y="858"/>
                  <a:pt x="321" y="853"/>
                  <a:pt x="323" y="848"/>
                </a:cubicBezTo>
                <a:close/>
                <a:moveTo>
                  <a:pt x="325" y="850"/>
                </a:moveTo>
                <a:cubicBezTo>
                  <a:pt x="325" y="850"/>
                  <a:pt x="325" y="851"/>
                  <a:pt x="326" y="851"/>
                </a:cubicBezTo>
                <a:cubicBezTo>
                  <a:pt x="325" y="853"/>
                  <a:pt x="324" y="854"/>
                  <a:pt x="324" y="856"/>
                </a:cubicBezTo>
                <a:cubicBezTo>
                  <a:pt x="323" y="856"/>
                  <a:pt x="323" y="857"/>
                  <a:pt x="323" y="857"/>
                </a:cubicBezTo>
                <a:cubicBezTo>
                  <a:pt x="323" y="854"/>
                  <a:pt x="324" y="852"/>
                  <a:pt x="325" y="850"/>
                </a:cubicBezTo>
                <a:close/>
                <a:moveTo>
                  <a:pt x="323" y="858"/>
                </a:moveTo>
                <a:cubicBezTo>
                  <a:pt x="323" y="858"/>
                  <a:pt x="323" y="859"/>
                  <a:pt x="322" y="859"/>
                </a:cubicBezTo>
                <a:cubicBezTo>
                  <a:pt x="322" y="860"/>
                  <a:pt x="323" y="860"/>
                  <a:pt x="323" y="860"/>
                </a:cubicBezTo>
                <a:cubicBezTo>
                  <a:pt x="324" y="859"/>
                  <a:pt x="324" y="858"/>
                  <a:pt x="325" y="857"/>
                </a:cubicBezTo>
                <a:cubicBezTo>
                  <a:pt x="325" y="856"/>
                  <a:pt x="325" y="856"/>
                  <a:pt x="325" y="856"/>
                </a:cubicBezTo>
                <a:cubicBezTo>
                  <a:pt x="324" y="859"/>
                  <a:pt x="323" y="862"/>
                  <a:pt x="323" y="865"/>
                </a:cubicBezTo>
                <a:cubicBezTo>
                  <a:pt x="322" y="865"/>
                  <a:pt x="321" y="865"/>
                  <a:pt x="320" y="865"/>
                </a:cubicBezTo>
                <a:cubicBezTo>
                  <a:pt x="321" y="863"/>
                  <a:pt x="322" y="861"/>
                  <a:pt x="322" y="859"/>
                </a:cubicBezTo>
                <a:cubicBezTo>
                  <a:pt x="322" y="858"/>
                  <a:pt x="323" y="858"/>
                  <a:pt x="323" y="858"/>
                </a:cubicBezTo>
                <a:close/>
                <a:moveTo>
                  <a:pt x="331" y="865"/>
                </a:moveTo>
                <a:cubicBezTo>
                  <a:pt x="331" y="864"/>
                  <a:pt x="331" y="864"/>
                  <a:pt x="331" y="863"/>
                </a:cubicBezTo>
                <a:cubicBezTo>
                  <a:pt x="331" y="862"/>
                  <a:pt x="332" y="861"/>
                  <a:pt x="333" y="860"/>
                </a:cubicBezTo>
                <a:cubicBezTo>
                  <a:pt x="334" y="862"/>
                  <a:pt x="335" y="863"/>
                  <a:pt x="336" y="864"/>
                </a:cubicBezTo>
                <a:cubicBezTo>
                  <a:pt x="334" y="864"/>
                  <a:pt x="332" y="865"/>
                  <a:pt x="331" y="865"/>
                </a:cubicBezTo>
                <a:cubicBezTo>
                  <a:pt x="331" y="865"/>
                  <a:pt x="331" y="865"/>
                  <a:pt x="331" y="865"/>
                </a:cubicBezTo>
                <a:close/>
                <a:moveTo>
                  <a:pt x="347" y="866"/>
                </a:moveTo>
                <a:cubicBezTo>
                  <a:pt x="348" y="866"/>
                  <a:pt x="348" y="866"/>
                  <a:pt x="348" y="866"/>
                </a:cubicBezTo>
                <a:cubicBezTo>
                  <a:pt x="348" y="866"/>
                  <a:pt x="348" y="866"/>
                  <a:pt x="348" y="866"/>
                </a:cubicBezTo>
                <a:cubicBezTo>
                  <a:pt x="348" y="866"/>
                  <a:pt x="347" y="866"/>
                  <a:pt x="346" y="866"/>
                </a:cubicBezTo>
                <a:cubicBezTo>
                  <a:pt x="347" y="866"/>
                  <a:pt x="347" y="866"/>
                  <a:pt x="347" y="866"/>
                </a:cubicBezTo>
                <a:close/>
                <a:moveTo>
                  <a:pt x="348" y="865"/>
                </a:moveTo>
                <a:cubicBezTo>
                  <a:pt x="348" y="865"/>
                  <a:pt x="349" y="865"/>
                  <a:pt x="349" y="865"/>
                </a:cubicBezTo>
                <a:cubicBezTo>
                  <a:pt x="350" y="866"/>
                  <a:pt x="350" y="866"/>
                  <a:pt x="350" y="866"/>
                </a:cubicBezTo>
                <a:cubicBezTo>
                  <a:pt x="350" y="866"/>
                  <a:pt x="349" y="866"/>
                  <a:pt x="349" y="866"/>
                </a:cubicBezTo>
                <a:cubicBezTo>
                  <a:pt x="349" y="866"/>
                  <a:pt x="349" y="866"/>
                  <a:pt x="349" y="866"/>
                </a:cubicBezTo>
                <a:cubicBezTo>
                  <a:pt x="349" y="866"/>
                  <a:pt x="349" y="865"/>
                  <a:pt x="348" y="865"/>
                </a:cubicBezTo>
                <a:close/>
                <a:moveTo>
                  <a:pt x="351" y="865"/>
                </a:moveTo>
                <a:cubicBezTo>
                  <a:pt x="351" y="865"/>
                  <a:pt x="352" y="865"/>
                  <a:pt x="352" y="865"/>
                </a:cubicBezTo>
                <a:cubicBezTo>
                  <a:pt x="352" y="865"/>
                  <a:pt x="352" y="866"/>
                  <a:pt x="352" y="866"/>
                </a:cubicBezTo>
                <a:cubicBezTo>
                  <a:pt x="352" y="866"/>
                  <a:pt x="352" y="866"/>
                  <a:pt x="351" y="866"/>
                </a:cubicBezTo>
                <a:cubicBezTo>
                  <a:pt x="351" y="866"/>
                  <a:pt x="351" y="866"/>
                  <a:pt x="351" y="865"/>
                </a:cubicBezTo>
                <a:close/>
                <a:moveTo>
                  <a:pt x="353" y="868"/>
                </a:moveTo>
                <a:cubicBezTo>
                  <a:pt x="353" y="868"/>
                  <a:pt x="352" y="868"/>
                  <a:pt x="352" y="867"/>
                </a:cubicBezTo>
                <a:cubicBezTo>
                  <a:pt x="352" y="867"/>
                  <a:pt x="352" y="867"/>
                  <a:pt x="352" y="867"/>
                </a:cubicBezTo>
                <a:cubicBezTo>
                  <a:pt x="353" y="867"/>
                  <a:pt x="353" y="867"/>
                  <a:pt x="353" y="867"/>
                </a:cubicBezTo>
                <a:cubicBezTo>
                  <a:pt x="353" y="867"/>
                  <a:pt x="353" y="868"/>
                  <a:pt x="353" y="868"/>
                </a:cubicBezTo>
                <a:cubicBezTo>
                  <a:pt x="353" y="868"/>
                  <a:pt x="353" y="868"/>
                  <a:pt x="353" y="868"/>
                </a:cubicBezTo>
                <a:close/>
                <a:moveTo>
                  <a:pt x="353" y="868"/>
                </a:moveTo>
                <a:cubicBezTo>
                  <a:pt x="353" y="868"/>
                  <a:pt x="353" y="869"/>
                  <a:pt x="353" y="869"/>
                </a:cubicBezTo>
                <a:cubicBezTo>
                  <a:pt x="353" y="869"/>
                  <a:pt x="353" y="868"/>
                  <a:pt x="353" y="868"/>
                </a:cubicBezTo>
                <a:cubicBezTo>
                  <a:pt x="353" y="868"/>
                  <a:pt x="353" y="868"/>
                  <a:pt x="353" y="868"/>
                </a:cubicBezTo>
                <a:close/>
                <a:moveTo>
                  <a:pt x="353" y="866"/>
                </a:moveTo>
                <a:cubicBezTo>
                  <a:pt x="353" y="866"/>
                  <a:pt x="353" y="865"/>
                  <a:pt x="353" y="865"/>
                </a:cubicBezTo>
                <a:cubicBezTo>
                  <a:pt x="353" y="865"/>
                  <a:pt x="354" y="865"/>
                  <a:pt x="354" y="865"/>
                </a:cubicBezTo>
                <a:cubicBezTo>
                  <a:pt x="354" y="865"/>
                  <a:pt x="354" y="866"/>
                  <a:pt x="354" y="866"/>
                </a:cubicBezTo>
                <a:cubicBezTo>
                  <a:pt x="353" y="866"/>
                  <a:pt x="353" y="866"/>
                  <a:pt x="353" y="866"/>
                </a:cubicBezTo>
                <a:close/>
                <a:moveTo>
                  <a:pt x="355" y="865"/>
                </a:moveTo>
                <a:cubicBezTo>
                  <a:pt x="355" y="865"/>
                  <a:pt x="356" y="865"/>
                  <a:pt x="356" y="865"/>
                </a:cubicBezTo>
                <a:cubicBezTo>
                  <a:pt x="356" y="865"/>
                  <a:pt x="356" y="866"/>
                  <a:pt x="356" y="866"/>
                </a:cubicBezTo>
                <a:cubicBezTo>
                  <a:pt x="355" y="866"/>
                  <a:pt x="355" y="866"/>
                  <a:pt x="355" y="866"/>
                </a:cubicBezTo>
                <a:cubicBezTo>
                  <a:pt x="355" y="866"/>
                  <a:pt x="355" y="865"/>
                  <a:pt x="355" y="865"/>
                </a:cubicBezTo>
                <a:close/>
                <a:moveTo>
                  <a:pt x="355" y="864"/>
                </a:moveTo>
                <a:cubicBezTo>
                  <a:pt x="358" y="851"/>
                  <a:pt x="361" y="837"/>
                  <a:pt x="365" y="824"/>
                </a:cubicBezTo>
                <a:cubicBezTo>
                  <a:pt x="366" y="821"/>
                  <a:pt x="366" y="818"/>
                  <a:pt x="367" y="815"/>
                </a:cubicBezTo>
                <a:cubicBezTo>
                  <a:pt x="368" y="812"/>
                  <a:pt x="369" y="808"/>
                  <a:pt x="370" y="804"/>
                </a:cubicBezTo>
                <a:cubicBezTo>
                  <a:pt x="367" y="825"/>
                  <a:pt x="364" y="845"/>
                  <a:pt x="357" y="864"/>
                </a:cubicBezTo>
                <a:cubicBezTo>
                  <a:pt x="356" y="864"/>
                  <a:pt x="356" y="864"/>
                  <a:pt x="355" y="864"/>
                </a:cubicBezTo>
                <a:close/>
                <a:moveTo>
                  <a:pt x="370" y="801"/>
                </a:moveTo>
                <a:cubicBezTo>
                  <a:pt x="371" y="798"/>
                  <a:pt x="372" y="795"/>
                  <a:pt x="373" y="792"/>
                </a:cubicBezTo>
                <a:cubicBezTo>
                  <a:pt x="373" y="789"/>
                  <a:pt x="374" y="785"/>
                  <a:pt x="375" y="782"/>
                </a:cubicBezTo>
                <a:cubicBezTo>
                  <a:pt x="387" y="779"/>
                  <a:pt x="401" y="780"/>
                  <a:pt x="413" y="779"/>
                </a:cubicBezTo>
                <a:cubicBezTo>
                  <a:pt x="426" y="778"/>
                  <a:pt x="441" y="776"/>
                  <a:pt x="455" y="776"/>
                </a:cubicBezTo>
                <a:cubicBezTo>
                  <a:pt x="454" y="776"/>
                  <a:pt x="453" y="777"/>
                  <a:pt x="453" y="777"/>
                </a:cubicBezTo>
                <a:cubicBezTo>
                  <a:pt x="452" y="778"/>
                  <a:pt x="453" y="779"/>
                  <a:pt x="453" y="778"/>
                </a:cubicBezTo>
                <a:cubicBezTo>
                  <a:pt x="454" y="777"/>
                  <a:pt x="455" y="777"/>
                  <a:pt x="457" y="776"/>
                </a:cubicBezTo>
                <a:cubicBezTo>
                  <a:pt x="458" y="776"/>
                  <a:pt x="460" y="776"/>
                  <a:pt x="462" y="776"/>
                </a:cubicBezTo>
                <a:cubicBezTo>
                  <a:pt x="463" y="778"/>
                  <a:pt x="464" y="779"/>
                  <a:pt x="466" y="781"/>
                </a:cubicBezTo>
                <a:cubicBezTo>
                  <a:pt x="466" y="781"/>
                  <a:pt x="466" y="781"/>
                  <a:pt x="467" y="781"/>
                </a:cubicBezTo>
                <a:cubicBezTo>
                  <a:pt x="467" y="785"/>
                  <a:pt x="468" y="790"/>
                  <a:pt x="469" y="795"/>
                </a:cubicBezTo>
                <a:cubicBezTo>
                  <a:pt x="473" y="815"/>
                  <a:pt x="478" y="836"/>
                  <a:pt x="484" y="856"/>
                </a:cubicBezTo>
                <a:cubicBezTo>
                  <a:pt x="483" y="857"/>
                  <a:pt x="482" y="859"/>
                  <a:pt x="482" y="860"/>
                </a:cubicBezTo>
                <a:cubicBezTo>
                  <a:pt x="468" y="861"/>
                  <a:pt x="455" y="861"/>
                  <a:pt x="441" y="862"/>
                </a:cubicBezTo>
                <a:cubicBezTo>
                  <a:pt x="413" y="862"/>
                  <a:pt x="385" y="863"/>
                  <a:pt x="357" y="864"/>
                </a:cubicBezTo>
                <a:cubicBezTo>
                  <a:pt x="365" y="844"/>
                  <a:pt x="368" y="823"/>
                  <a:pt x="370" y="801"/>
                </a:cubicBezTo>
                <a:close/>
                <a:moveTo>
                  <a:pt x="484" y="857"/>
                </a:moveTo>
                <a:cubicBezTo>
                  <a:pt x="484" y="858"/>
                  <a:pt x="485" y="859"/>
                  <a:pt x="485" y="860"/>
                </a:cubicBezTo>
                <a:cubicBezTo>
                  <a:pt x="485" y="860"/>
                  <a:pt x="485" y="860"/>
                  <a:pt x="485" y="860"/>
                </a:cubicBezTo>
                <a:cubicBezTo>
                  <a:pt x="484" y="860"/>
                  <a:pt x="484" y="860"/>
                  <a:pt x="483" y="860"/>
                </a:cubicBezTo>
                <a:cubicBezTo>
                  <a:pt x="483" y="860"/>
                  <a:pt x="483" y="859"/>
                  <a:pt x="484" y="857"/>
                </a:cubicBezTo>
                <a:close/>
                <a:moveTo>
                  <a:pt x="495" y="859"/>
                </a:moveTo>
                <a:cubicBezTo>
                  <a:pt x="494" y="858"/>
                  <a:pt x="494" y="857"/>
                  <a:pt x="494" y="856"/>
                </a:cubicBezTo>
                <a:cubicBezTo>
                  <a:pt x="494" y="855"/>
                  <a:pt x="494" y="855"/>
                  <a:pt x="495" y="855"/>
                </a:cubicBezTo>
                <a:cubicBezTo>
                  <a:pt x="495" y="856"/>
                  <a:pt x="495" y="858"/>
                  <a:pt x="495" y="859"/>
                </a:cubicBezTo>
                <a:cubicBezTo>
                  <a:pt x="495" y="859"/>
                  <a:pt x="495" y="859"/>
                  <a:pt x="495" y="859"/>
                </a:cubicBezTo>
                <a:close/>
                <a:moveTo>
                  <a:pt x="496" y="854"/>
                </a:moveTo>
                <a:cubicBezTo>
                  <a:pt x="496" y="853"/>
                  <a:pt x="496" y="853"/>
                  <a:pt x="496" y="853"/>
                </a:cubicBezTo>
                <a:cubicBezTo>
                  <a:pt x="497" y="853"/>
                  <a:pt x="497" y="852"/>
                  <a:pt x="497" y="852"/>
                </a:cubicBezTo>
                <a:cubicBezTo>
                  <a:pt x="498" y="853"/>
                  <a:pt x="499" y="854"/>
                  <a:pt x="500" y="855"/>
                </a:cubicBezTo>
                <a:cubicBezTo>
                  <a:pt x="500" y="855"/>
                  <a:pt x="500" y="856"/>
                  <a:pt x="500" y="857"/>
                </a:cubicBezTo>
                <a:cubicBezTo>
                  <a:pt x="500" y="858"/>
                  <a:pt x="499" y="859"/>
                  <a:pt x="498" y="860"/>
                </a:cubicBezTo>
                <a:cubicBezTo>
                  <a:pt x="497" y="860"/>
                  <a:pt x="497" y="859"/>
                  <a:pt x="496" y="859"/>
                </a:cubicBezTo>
                <a:cubicBezTo>
                  <a:pt x="496" y="857"/>
                  <a:pt x="496" y="856"/>
                  <a:pt x="496" y="854"/>
                </a:cubicBezTo>
                <a:close/>
                <a:moveTo>
                  <a:pt x="501" y="860"/>
                </a:moveTo>
                <a:cubicBezTo>
                  <a:pt x="500" y="860"/>
                  <a:pt x="500" y="860"/>
                  <a:pt x="499" y="860"/>
                </a:cubicBezTo>
                <a:cubicBezTo>
                  <a:pt x="500" y="859"/>
                  <a:pt x="500" y="858"/>
                  <a:pt x="501" y="858"/>
                </a:cubicBezTo>
                <a:cubicBezTo>
                  <a:pt x="501" y="858"/>
                  <a:pt x="501" y="859"/>
                  <a:pt x="501" y="860"/>
                </a:cubicBezTo>
                <a:close/>
                <a:moveTo>
                  <a:pt x="502" y="851"/>
                </a:moveTo>
                <a:cubicBezTo>
                  <a:pt x="503" y="852"/>
                  <a:pt x="503" y="852"/>
                  <a:pt x="504" y="853"/>
                </a:cubicBezTo>
                <a:cubicBezTo>
                  <a:pt x="504" y="853"/>
                  <a:pt x="503" y="854"/>
                  <a:pt x="503" y="854"/>
                </a:cubicBezTo>
                <a:cubicBezTo>
                  <a:pt x="502" y="853"/>
                  <a:pt x="502" y="852"/>
                  <a:pt x="502" y="851"/>
                </a:cubicBezTo>
                <a:close/>
                <a:moveTo>
                  <a:pt x="504" y="844"/>
                </a:moveTo>
                <a:cubicBezTo>
                  <a:pt x="505" y="844"/>
                  <a:pt x="505" y="843"/>
                  <a:pt x="506" y="843"/>
                </a:cubicBezTo>
                <a:cubicBezTo>
                  <a:pt x="506" y="844"/>
                  <a:pt x="506" y="845"/>
                  <a:pt x="506" y="845"/>
                </a:cubicBezTo>
                <a:cubicBezTo>
                  <a:pt x="506" y="845"/>
                  <a:pt x="505" y="844"/>
                  <a:pt x="504" y="844"/>
                </a:cubicBezTo>
                <a:close/>
                <a:moveTo>
                  <a:pt x="504" y="843"/>
                </a:moveTo>
                <a:cubicBezTo>
                  <a:pt x="502" y="842"/>
                  <a:pt x="500" y="841"/>
                  <a:pt x="499" y="839"/>
                </a:cubicBezTo>
                <a:cubicBezTo>
                  <a:pt x="499" y="839"/>
                  <a:pt x="499" y="838"/>
                  <a:pt x="498" y="838"/>
                </a:cubicBezTo>
                <a:cubicBezTo>
                  <a:pt x="500" y="837"/>
                  <a:pt x="501" y="835"/>
                  <a:pt x="502" y="834"/>
                </a:cubicBezTo>
                <a:cubicBezTo>
                  <a:pt x="503" y="834"/>
                  <a:pt x="503" y="833"/>
                  <a:pt x="503" y="833"/>
                </a:cubicBezTo>
                <a:cubicBezTo>
                  <a:pt x="504" y="836"/>
                  <a:pt x="505" y="839"/>
                  <a:pt x="505" y="842"/>
                </a:cubicBezTo>
                <a:cubicBezTo>
                  <a:pt x="505" y="842"/>
                  <a:pt x="504" y="843"/>
                  <a:pt x="504" y="843"/>
                </a:cubicBezTo>
                <a:close/>
                <a:moveTo>
                  <a:pt x="504" y="834"/>
                </a:moveTo>
                <a:cubicBezTo>
                  <a:pt x="506" y="835"/>
                  <a:pt x="507" y="837"/>
                  <a:pt x="509" y="838"/>
                </a:cubicBezTo>
                <a:cubicBezTo>
                  <a:pt x="508" y="839"/>
                  <a:pt x="507" y="840"/>
                  <a:pt x="506" y="841"/>
                </a:cubicBezTo>
                <a:cubicBezTo>
                  <a:pt x="506" y="838"/>
                  <a:pt x="505" y="836"/>
                  <a:pt x="504" y="834"/>
                </a:cubicBezTo>
                <a:close/>
                <a:moveTo>
                  <a:pt x="507" y="829"/>
                </a:moveTo>
                <a:cubicBezTo>
                  <a:pt x="507" y="829"/>
                  <a:pt x="508" y="829"/>
                  <a:pt x="508" y="828"/>
                </a:cubicBezTo>
                <a:cubicBezTo>
                  <a:pt x="508" y="829"/>
                  <a:pt x="508" y="830"/>
                  <a:pt x="508" y="830"/>
                </a:cubicBezTo>
                <a:cubicBezTo>
                  <a:pt x="508" y="830"/>
                  <a:pt x="508" y="829"/>
                  <a:pt x="507" y="829"/>
                </a:cubicBezTo>
                <a:close/>
                <a:moveTo>
                  <a:pt x="507" y="828"/>
                </a:moveTo>
                <a:cubicBezTo>
                  <a:pt x="505" y="826"/>
                  <a:pt x="504" y="825"/>
                  <a:pt x="502" y="823"/>
                </a:cubicBezTo>
                <a:cubicBezTo>
                  <a:pt x="502" y="823"/>
                  <a:pt x="502" y="823"/>
                  <a:pt x="502" y="823"/>
                </a:cubicBezTo>
                <a:cubicBezTo>
                  <a:pt x="502" y="822"/>
                  <a:pt x="503" y="822"/>
                  <a:pt x="503" y="821"/>
                </a:cubicBezTo>
                <a:cubicBezTo>
                  <a:pt x="505" y="822"/>
                  <a:pt x="506" y="823"/>
                  <a:pt x="507" y="825"/>
                </a:cubicBezTo>
                <a:cubicBezTo>
                  <a:pt x="507" y="825"/>
                  <a:pt x="507" y="826"/>
                  <a:pt x="507" y="827"/>
                </a:cubicBezTo>
                <a:cubicBezTo>
                  <a:pt x="507" y="828"/>
                  <a:pt x="507" y="828"/>
                  <a:pt x="507" y="828"/>
                </a:cubicBezTo>
                <a:close/>
                <a:moveTo>
                  <a:pt x="504" y="821"/>
                </a:moveTo>
                <a:cubicBezTo>
                  <a:pt x="504" y="820"/>
                  <a:pt x="505" y="819"/>
                  <a:pt x="505" y="819"/>
                </a:cubicBezTo>
                <a:cubicBezTo>
                  <a:pt x="506" y="820"/>
                  <a:pt x="506" y="821"/>
                  <a:pt x="506" y="823"/>
                </a:cubicBezTo>
                <a:cubicBezTo>
                  <a:pt x="506" y="822"/>
                  <a:pt x="505" y="821"/>
                  <a:pt x="504" y="821"/>
                </a:cubicBezTo>
                <a:close/>
                <a:moveTo>
                  <a:pt x="503" y="820"/>
                </a:moveTo>
                <a:cubicBezTo>
                  <a:pt x="503" y="819"/>
                  <a:pt x="502" y="818"/>
                  <a:pt x="501" y="817"/>
                </a:cubicBezTo>
                <a:cubicBezTo>
                  <a:pt x="501" y="816"/>
                  <a:pt x="500" y="815"/>
                  <a:pt x="500" y="814"/>
                </a:cubicBezTo>
                <a:cubicBezTo>
                  <a:pt x="501" y="813"/>
                  <a:pt x="502" y="812"/>
                  <a:pt x="503" y="811"/>
                </a:cubicBezTo>
                <a:cubicBezTo>
                  <a:pt x="504" y="813"/>
                  <a:pt x="504" y="815"/>
                  <a:pt x="505" y="818"/>
                </a:cubicBezTo>
                <a:cubicBezTo>
                  <a:pt x="504" y="819"/>
                  <a:pt x="504" y="819"/>
                  <a:pt x="503" y="820"/>
                </a:cubicBezTo>
                <a:close/>
                <a:moveTo>
                  <a:pt x="504" y="810"/>
                </a:moveTo>
                <a:cubicBezTo>
                  <a:pt x="504" y="809"/>
                  <a:pt x="505" y="809"/>
                  <a:pt x="505" y="808"/>
                </a:cubicBezTo>
                <a:cubicBezTo>
                  <a:pt x="506" y="810"/>
                  <a:pt x="508" y="811"/>
                  <a:pt x="509" y="812"/>
                </a:cubicBezTo>
                <a:cubicBezTo>
                  <a:pt x="509" y="812"/>
                  <a:pt x="509" y="812"/>
                  <a:pt x="509" y="812"/>
                </a:cubicBezTo>
                <a:cubicBezTo>
                  <a:pt x="508" y="814"/>
                  <a:pt x="507" y="815"/>
                  <a:pt x="506" y="817"/>
                </a:cubicBezTo>
                <a:cubicBezTo>
                  <a:pt x="505" y="815"/>
                  <a:pt x="504" y="812"/>
                  <a:pt x="504" y="810"/>
                </a:cubicBezTo>
                <a:close/>
                <a:moveTo>
                  <a:pt x="506" y="807"/>
                </a:moveTo>
                <a:cubicBezTo>
                  <a:pt x="506" y="807"/>
                  <a:pt x="507" y="806"/>
                  <a:pt x="507" y="806"/>
                </a:cubicBezTo>
                <a:cubicBezTo>
                  <a:pt x="507" y="807"/>
                  <a:pt x="508" y="809"/>
                  <a:pt x="508" y="810"/>
                </a:cubicBezTo>
                <a:cubicBezTo>
                  <a:pt x="507" y="809"/>
                  <a:pt x="507" y="808"/>
                  <a:pt x="506" y="807"/>
                </a:cubicBezTo>
                <a:close/>
                <a:moveTo>
                  <a:pt x="505" y="807"/>
                </a:moveTo>
                <a:cubicBezTo>
                  <a:pt x="504" y="806"/>
                  <a:pt x="503" y="805"/>
                  <a:pt x="502" y="804"/>
                </a:cubicBezTo>
                <a:cubicBezTo>
                  <a:pt x="502" y="803"/>
                  <a:pt x="502" y="802"/>
                  <a:pt x="501" y="801"/>
                </a:cubicBezTo>
                <a:cubicBezTo>
                  <a:pt x="502" y="800"/>
                  <a:pt x="503" y="799"/>
                  <a:pt x="503" y="798"/>
                </a:cubicBezTo>
                <a:cubicBezTo>
                  <a:pt x="504" y="799"/>
                  <a:pt x="504" y="799"/>
                  <a:pt x="505" y="800"/>
                </a:cubicBezTo>
                <a:cubicBezTo>
                  <a:pt x="505" y="801"/>
                  <a:pt x="506" y="803"/>
                  <a:pt x="507" y="805"/>
                </a:cubicBezTo>
                <a:cubicBezTo>
                  <a:pt x="506" y="805"/>
                  <a:pt x="506" y="806"/>
                  <a:pt x="505" y="807"/>
                </a:cubicBezTo>
                <a:close/>
                <a:moveTo>
                  <a:pt x="506" y="801"/>
                </a:moveTo>
                <a:cubicBezTo>
                  <a:pt x="507" y="801"/>
                  <a:pt x="507" y="801"/>
                  <a:pt x="507" y="802"/>
                </a:cubicBezTo>
                <a:cubicBezTo>
                  <a:pt x="507" y="802"/>
                  <a:pt x="507" y="803"/>
                  <a:pt x="508" y="803"/>
                </a:cubicBezTo>
                <a:cubicBezTo>
                  <a:pt x="507" y="804"/>
                  <a:pt x="507" y="804"/>
                  <a:pt x="507" y="804"/>
                </a:cubicBezTo>
                <a:cubicBezTo>
                  <a:pt x="507" y="803"/>
                  <a:pt x="507" y="802"/>
                  <a:pt x="506" y="801"/>
                </a:cubicBezTo>
                <a:close/>
                <a:moveTo>
                  <a:pt x="505" y="799"/>
                </a:moveTo>
                <a:cubicBezTo>
                  <a:pt x="505" y="798"/>
                  <a:pt x="505" y="797"/>
                  <a:pt x="505" y="797"/>
                </a:cubicBezTo>
                <a:cubicBezTo>
                  <a:pt x="505" y="796"/>
                  <a:pt x="505" y="796"/>
                  <a:pt x="506" y="796"/>
                </a:cubicBezTo>
                <a:cubicBezTo>
                  <a:pt x="506" y="797"/>
                  <a:pt x="506" y="798"/>
                  <a:pt x="507" y="799"/>
                </a:cubicBezTo>
                <a:cubicBezTo>
                  <a:pt x="506" y="799"/>
                  <a:pt x="506" y="799"/>
                  <a:pt x="505" y="799"/>
                </a:cubicBezTo>
                <a:close/>
                <a:moveTo>
                  <a:pt x="504" y="795"/>
                </a:moveTo>
                <a:cubicBezTo>
                  <a:pt x="504" y="794"/>
                  <a:pt x="503" y="793"/>
                  <a:pt x="503" y="791"/>
                </a:cubicBezTo>
                <a:cubicBezTo>
                  <a:pt x="503" y="791"/>
                  <a:pt x="504" y="791"/>
                  <a:pt x="504" y="790"/>
                </a:cubicBezTo>
                <a:cubicBezTo>
                  <a:pt x="504" y="791"/>
                  <a:pt x="505" y="793"/>
                  <a:pt x="505" y="794"/>
                </a:cubicBezTo>
                <a:cubicBezTo>
                  <a:pt x="505" y="794"/>
                  <a:pt x="505" y="795"/>
                  <a:pt x="504" y="795"/>
                </a:cubicBezTo>
                <a:close/>
                <a:moveTo>
                  <a:pt x="503" y="791"/>
                </a:moveTo>
                <a:cubicBezTo>
                  <a:pt x="502" y="788"/>
                  <a:pt x="501" y="786"/>
                  <a:pt x="500" y="783"/>
                </a:cubicBezTo>
                <a:cubicBezTo>
                  <a:pt x="500" y="782"/>
                  <a:pt x="499" y="781"/>
                  <a:pt x="499" y="779"/>
                </a:cubicBezTo>
                <a:cubicBezTo>
                  <a:pt x="499" y="779"/>
                  <a:pt x="499" y="779"/>
                  <a:pt x="500" y="778"/>
                </a:cubicBezTo>
                <a:cubicBezTo>
                  <a:pt x="500" y="779"/>
                  <a:pt x="501" y="779"/>
                  <a:pt x="501" y="780"/>
                </a:cubicBezTo>
                <a:cubicBezTo>
                  <a:pt x="502" y="780"/>
                  <a:pt x="502" y="781"/>
                  <a:pt x="502" y="781"/>
                </a:cubicBezTo>
                <a:cubicBezTo>
                  <a:pt x="502" y="784"/>
                  <a:pt x="503" y="787"/>
                  <a:pt x="504" y="789"/>
                </a:cubicBezTo>
                <a:cubicBezTo>
                  <a:pt x="503" y="790"/>
                  <a:pt x="503" y="790"/>
                  <a:pt x="503" y="791"/>
                </a:cubicBezTo>
                <a:close/>
                <a:moveTo>
                  <a:pt x="504" y="784"/>
                </a:moveTo>
                <a:cubicBezTo>
                  <a:pt x="503" y="783"/>
                  <a:pt x="503" y="782"/>
                  <a:pt x="503" y="781"/>
                </a:cubicBezTo>
                <a:cubicBezTo>
                  <a:pt x="503" y="781"/>
                  <a:pt x="504" y="780"/>
                  <a:pt x="503" y="780"/>
                </a:cubicBezTo>
                <a:cubicBezTo>
                  <a:pt x="503" y="780"/>
                  <a:pt x="503" y="779"/>
                  <a:pt x="502" y="779"/>
                </a:cubicBezTo>
                <a:cubicBezTo>
                  <a:pt x="502" y="778"/>
                  <a:pt x="502" y="777"/>
                  <a:pt x="501" y="776"/>
                </a:cubicBezTo>
                <a:cubicBezTo>
                  <a:pt x="502" y="776"/>
                  <a:pt x="503" y="776"/>
                  <a:pt x="504" y="776"/>
                </a:cubicBezTo>
                <a:cubicBezTo>
                  <a:pt x="505" y="779"/>
                  <a:pt x="506" y="782"/>
                  <a:pt x="507" y="784"/>
                </a:cubicBezTo>
                <a:cubicBezTo>
                  <a:pt x="506" y="786"/>
                  <a:pt x="506" y="787"/>
                  <a:pt x="505" y="788"/>
                </a:cubicBezTo>
                <a:cubicBezTo>
                  <a:pt x="504" y="787"/>
                  <a:pt x="504" y="786"/>
                  <a:pt x="504" y="784"/>
                </a:cubicBezTo>
                <a:close/>
                <a:moveTo>
                  <a:pt x="502" y="775"/>
                </a:moveTo>
                <a:cubicBezTo>
                  <a:pt x="502" y="775"/>
                  <a:pt x="503" y="775"/>
                  <a:pt x="503" y="774"/>
                </a:cubicBezTo>
                <a:cubicBezTo>
                  <a:pt x="503" y="775"/>
                  <a:pt x="504" y="775"/>
                  <a:pt x="504" y="775"/>
                </a:cubicBezTo>
                <a:cubicBezTo>
                  <a:pt x="503" y="775"/>
                  <a:pt x="503" y="775"/>
                  <a:pt x="502" y="775"/>
                </a:cubicBezTo>
                <a:close/>
                <a:moveTo>
                  <a:pt x="500" y="771"/>
                </a:moveTo>
                <a:cubicBezTo>
                  <a:pt x="500" y="770"/>
                  <a:pt x="500" y="769"/>
                  <a:pt x="499" y="768"/>
                </a:cubicBezTo>
                <a:cubicBezTo>
                  <a:pt x="500" y="768"/>
                  <a:pt x="500" y="768"/>
                  <a:pt x="500" y="768"/>
                </a:cubicBezTo>
                <a:cubicBezTo>
                  <a:pt x="500" y="768"/>
                  <a:pt x="500" y="767"/>
                  <a:pt x="501" y="767"/>
                </a:cubicBezTo>
                <a:cubicBezTo>
                  <a:pt x="501" y="769"/>
                  <a:pt x="502" y="770"/>
                  <a:pt x="502" y="771"/>
                </a:cubicBezTo>
                <a:cubicBezTo>
                  <a:pt x="502" y="771"/>
                  <a:pt x="501" y="771"/>
                  <a:pt x="500" y="771"/>
                </a:cubicBezTo>
                <a:close/>
                <a:moveTo>
                  <a:pt x="498" y="769"/>
                </a:moveTo>
                <a:cubicBezTo>
                  <a:pt x="498" y="769"/>
                  <a:pt x="498" y="770"/>
                  <a:pt x="498" y="771"/>
                </a:cubicBezTo>
                <a:cubicBezTo>
                  <a:pt x="497" y="769"/>
                  <a:pt x="496" y="768"/>
                  <a:pt x="495" y="767"/>
                </a:cubicBezTo>
                <a:cubicBezTo>
                  <a:pt x="496" y="766"/>
                  <a:pt x="497" y="765"/>
                  <a:pt x="497" y="764"/>
                </a:cubicBezTo>
                <a:cubicBezTo>
                  <a:pt x="498" y="765"/>
                  <a:pt x="498" y="767"/>
                  <a:pt x="498" y="768"/>
                </a:cubicBezTo>
                <a:cubicBezTo>
                  <a:pt x="498" y="768"/>
                  <a:pt x="498" y="768"/>
                  <a:pt x="498" y="769"/>
                </a:cubicBezTo>
                <a:close/>
                <a:moveTo>
                  <a:pt x="496" y="764"/>
                </a:moveTo>
                <a:cubicBezTo>
                  <a:pt x="496" y="764"/>
                  <a:pt x="496" y="764"/>
                  <a:pt x="496" y="764"/>
                </a:cubicBezTo>
                <a:cubicBezTo>
                  <a:pt x="496" y="764"/>
                  <a:pt x="496" y="764"/>
                  <a:pt x="495" y="764"/>
                </a:cubicBezTo>
                <a:cubicBezTo>
                  <a:pt x="495" y="764"/>
                  <a:pt x="494" y="764"/>
                  <a:pt x="494" y="764"/>
                </a:cubicBezTo>
                <a:cubicBezTo>
                  <a:pt x="493" y="763"/>
                  <a:pt x="493" y="762"/>
                  <a:pt x="493" y="762"/>
                </a:cubicBezTo>
                <a:cubicBezTo>
                  <a:pt x="494" y="761"/>
                  <a:pt x="494" y="760"/>
                  <a:pt x="495" y="760"/>
                </a:cubicBezTo>
                <a:cubicBezTo>
                  <a:pt x="495" y="760"/>
                  <a:pt x="495" y="759"/>
                  <a:pt x="496" y="759"/>
                </a:cubicBezTo>
                <a:cubicBezTo>
                  <a:pt x="496" y="760"/>
                  <a:pt x="497" y="761"/>
                  <a:pt x="497" y="763"/>
                </a:cubicBezTo>
                <a:cubicBezTo>
                  <a:pt x="497" y="763"/>
                  <a:pt x="496" y="764"/>
                  <a:pt x="496" y="764"/>
                </a:cubicBezTo>
                <a:close/>
                <a:moveTo>
                  <a:pt x="495" y="758"/>
                </a:moveTo>
                <a:cubicBezTo>
                  <a:pt x="494" y="759"/>
                  <a:pt x="493" y="760"/>
                  <a:pt x="493" y="761"/>
                </a:cubicBezTo>
                <a:cubicBezTo>
                  <a:pt x="492" y="759"/>
                  <a:pt x="491" y="757"/>
                  <a:pt x="491" y="754"/>
                </a:cubicBezTo>
                <a:cubicBezTo>
                  <a:pt x="491" y="754"/>
                  <a:pt x="492" y="753"/>
                  <a:pt x="493" y="752"/>
                </a:cubicBezTo>
                <a:cubicBezTo>
                  <a:pt x="493" y="752"/>
                  <a:pt x="493" y="752"/>
                  <a:pt x="493" y="751"/>
                </a:cubicBezTo>
                <a:cubicBezTo>
                  <a:pt x="494" y="753"/>
                  <a:pt x="495" y="755"/>
                  <a:pt x="495" y="757"/>
                </a:cubicBezTo>
                <a:cubicBezTo>
                  <a:pt x="495" y="758"/>
                  <a:pt x="495" y="758"/>
                  <a:pt x="495" y="758"/>
                </a:cubicBezTo>
                <a:close/>
                <a:moveTo>
                  <a:pt x="490" y="753"/>
                </a:moveTo>
                <a:cubicBezTo>
                  <a:pt x="490" y="753"/>
                  <a:pt x="490" y="752"/>
                  <a:pt x="490" y="751"/>
                </a:cubicBezTo>
                <a:cubicBezTo>
                  <a:pt x="489" y="750"/>
                  <a:pt x="489" y="749"/>
                  <a:pt x="489" y="747"/>
                </a:cubicBezTo>
                <a:cubicBezTo>
                  <a:pt x="489" y="746"/>
                  <a:pt x="490" y="745"/>
                  <a:pt x="491" y="744"/>
                </a:cubicBezTo>
                <a:cubicBezTo>
                  <a:pt x="492" y="746"/>
                  <a:pt x="492" y="748"/>
                  <a:pt x="493" y="750"/>
                </a:cubicBezTo>
                <a:cubicBezTo>
                  <a:pt x="492" y="751"/>
                  <a:pt x="491" y="752"/>
                  <a:pt x="490" y="753"/>
                </a:cubicBezTo>
                <a:close/>
                <a:moveTo>
                  <a:pt x="489" y="752"/>
                </a:moveTo>
                <a:cubicBezTo>
                  <a:pt x="489" y="752"/>
                  <a:pt x="489" y="751"/>
                  <a:pt x="488" y="752"/>
                </a:cubicBezTo>
                <a:cubicBezTo>
                  <a:pt x="488" y="752"/>
                  <a:pt x="488" y="752"/>
                  <a:pt x="487" y="752"/>
                </a:cubicBezTo>
                <a:cubicBezTo>
                  <a:pt x="487" y="751"/>
                  <a:pt x="487" y="750"/>
                  <a:pt x="487" y="750"/>
                </a:cubicBezTo>
                <a:cubicBezTo>
                  <a:pt x="487" y="749"/>
                  <a:pt x="488" y="749"/>
                  <a:pt x="488" y="748"/>
                </a:cubicBezTo>
                <a:cubicBezTo>
                  <a:pt x="488" y="749"/>
                  <a:pt x="489" y="751"/>
                  <a:pt x="489" y="752"/>
                </a:cubicBezTo>
                <a:close/>
                <a:moveTo>
                  <a:pt x="482" y="735"/>
                </a:moveTo>
                <a:cubicBezTo>
                  <a:pt x="480" y="735"/>
                  <a:pt x="480" y="735"/>
                  <a:pt x="478" y="736"/>
                </a:cubicBezTo>
                <a:cubicBezTo>
                  <a:pt x="477" y="736"/>
                  <a:pt x="477" y="736"/>
                  <a:pt x="477" y="736"/>
                </a:cubicBezTo>
                <a:cubicBezTo>
                  <a:pt x="477" y="736"/>
                  <a:pt x="477" y="735"/>
                  <a:pt x="476" y="734"/>
                </a:cubicBezTo>
                <a:cubicBezTo>
                  <a:pt x="476" y="734"/>
                  <a:pt x="476" y="734"/>
                  <a:pt x="476" y="734"/>
                </a:cubicBezTo>
                <a:cubicBezTo>
                  <a:pt x="478" y="734"/>
                  <a:pt x="480" y="734"/>
                  <a:pt x="482" y="735"/>
                </a:cubicBezTo>
                <a:cubicBezTo>
                  <a:pt x="482" y="735"/>
                  <a:pt x="482" y="735"/>
                  <a:pt x="482" y="735"/>
                </a:cubicBezTo>
                <a:close/>
                <a:moveTo>
                  <a:pt x="475" y="732"/>
                </a:moveTo>
                <a:cubicBezTo>
                  <a:pt x="475" y="731"/>
                  <a:pt x="474" y="731"/>
                  <a:pt x="474" y="731"/>
                </a:cubicBezTo>
                <a:cubicBezTo>
                  <a:pt x="474" y="731"/>
                  <a:pt x="475" y="731"/>
                  <a:pt x="475" y="731"/>
                </a:cubicBezTo>
                <a:cubicBezTo>
                  <a:pt x="475" y="731"/>
                  <a:pt x="475" y="731"/>
                  <a:pt x="475" y="732"/>
                </a:cubicBezTo>
                <a:close/>
                <a:moveTo>
                  <a:pt x="474" y="733"/>
                </a:moveTo>
                <a:cubicBezTo>
                  <a:pt x="474" y="733"/>
                  <a:pt x="473" y="732"/>
                  <a:pt x="473" y="732"/>
                </a:cubicBezTo>
                <a:cubicBezTo>
                  <a:pt x="473" y="732"/>
                  <a:pt x="473" y="732"/>
                  <a:pt x="474" y="732"/>
                </a:cubicBezTo>
                <a:cubicBezTo>
                  <a:pt x="474" y="732"/>
                  <a:pt x="474" y="732"/>
                  <a:pt x="474" y="733"/>
                </a:cubicBezTo>
                <a:close/>
                <a:moveTo>
                  <a:pt x="475" y="734"/>
                </a:moveTo>
                <a:cubicBezTo>
                  <a:pt x="475" y="734"/>
                  <a:pt x="475" y="734"/>
                  <a:pt x="475" y="734"/>
                </a:cubicBezTo>
                <a:cubicBezTo>
                  <a:pt x="475" y="735"/>
                  <a:pt x="475" y="735"/>
                  <a:pt x="475" y="736"/>
                </a:cubicBezTo>
                <a:cubicBezTo>
                  <a:pt x="475" y="738"/>
                  <a:pt x="475" y="740"/>
                  <a:pt x="476" y="742"/>
                </a:cubicBezTo>
                <a:cubicBezTo>
                  <a:pt x="475" y="742"/>
                  <a:pt x="475" y="742"/>
                  <a:pt x="475" y="742"/>
                </a:cubicBezTo>
                <a:cubicBezTo>
                  <a:pt x="475" y="742"/>
                  <a:pt x="475" y="742"/>
                  <a:pt x="475" y="742"/>
                </a:cubicBezTo>
                <a:cubicBezTo>
                  <a:pt x="474" y="741"/>
                  <a:pt x="473" y="741"/>
                  <a:pt x="473" y="741"/>
                </a:cubicBezTo>
                <a:cubicBezTo>
                  <a:pt x="473" y="740"/>
                  <a:pt x="474" y="740"/>
                  <a:pt x="475" y="739"/>
                </a:cubicBezTo>
                <a:cubicBezTo>
                  <a:pt x="475" y="739"/>
                  <a:pt x="475" y="738"/>
                  <a:pt x="474" y="738"/>
                </a:cubicBezTo>
                <a:cubicBezTo>
                  <a:pt x="473" y="739"/>
                  <a:pt x="472" y="740"/>
                  <a:pt x="472" y="741"/>
                </a:cubicBezTo>
                <a:cubicBezTo>
                  <a:pt x="471" y="740"/>
                  <a:pt x="471" y="740"/>
                  <a:pt x="471" y="739"/>
                </a:cubicBezTo>
                <a:cubicBezTo>
                  <a:pt x="472" y="739"/>
                  <a:pt x="472" y="739"/>
                  <a:pt x="472" y="739"/>
                </a:cubicBezTo>
                <a:cubicBezTo>
                  <a:pt x="473" y="739"/>
                  <a:pt x="473" y="738"/>
                  <a:pt x="472" y="738"/>
                </a:cubicBezTo>
                <a:cubicBezTo>
                  <a:pt x="472" y="738"/>
                  <a:pt x="471" y="738"/>
                  <a:pt x="471" y="738"/>
                </a:cubicBezTo>
                <a:cubicBezTo>
                  <a:pt x="471" y="737"/>
                  <a:pt x="471" y="736"/>
                  <a:pt x="471" y="735"/>
                </a:cubicBezTo>
                <a:cubicBezTo>
                  <a:pt x="471" y="735"/>
                  <a:pt x="471" y="735"/>
                  <a:pt x="471" y="735"/>
                </a:cubicBezTo>
                <a:cubicBezTo>
                  <a:pt x="471" y="734"/>
                  <a:pt x="471" y="734"/>
                  <a:pt x="472" y="733"/>
                </a:cubicBezTo>
                <a:cubicBezTo>
                  <a:pt x="473" y="733"/>
                  <a:pt x="474" y="733"/>
                  <a:pt x="475" y="734"/>
                </a:cubicBezTo>
                <a:close/>
                <a:moveTo>
                  <a:pt x="470" y="734"/>
                </a:moveTo>
                <a:cubicBezTo>
                  <a:pt x="469" y="735"/>
                  <a:pt x="468" y="736"/>
                  <a:pt x="467" y="736"/>
                </a:cubicBezTo>
                <a:cubicBezTo>
                  <a:pt x="467" y="736"/>
                  <a:pt x="467" y="735"/>
                  <a:pt x="467" y="734"/>
                </a:cubicBezTo>
                <a:cubicBezTo>
                  <a:pt x="467" y="734"/>
                  <a:pt x="468" y="734"/>
                  <a:pt x="468" y="734"/>
                </a:cubicBezTo>
                <a:cubicBezTo>
                  <a:pt x="468" y="734"/>
                  <a:pt x="468" y="734"/>
                  <a:pt x="468" y="733"/>
                </a:cubicBezTo>
                <a:cubicBezTo>
                  <a:pt x="469" y="733"/>
                  <a:pt x="469" y="733"/>
                  <a:pt x="470" y="733"/>
                </a:cubicBezTo>
                <a:cubicBezTo>
                  <a:pt x="470" y="734"/>
                  <a:pt x="470" y="734"/>
                  <a:pt x="470" y="734"/>
                </a:cubicBezTo>
                <a:close/>
                <a:moveTo>
                  <a:pt x="467" y="732"/>
                </a:moveTo>
                <a:cubicBezTo>
                  <a:pt x="467" y="731"/>
                  <a:pt x="467" y="729"/>
                  <a:pt x="466" y="728"/>
                </a:cubicBezTo>
                <a:cubicBezTo>
                  <a:pt x="467" y="727"/>
                  <a:pt x="467" y="727"/>
                  <a:pt x="467" y="727"/>
                </a:cubicBezTo>
                <a:cubicBezTo>
                  <a:pt x="467" y="727"/>
                  <a:pt x="467" y="727"/>
                  <a:pt x="468" y="727"/>
                </a:cubicBezTo>
                <a:cubicBezTo>
                  <a:pt x="468" y="727"/>
                  <a:pt x="469" y="727"/>
                  <a:pt x="469" y="727"/>
                </a:cubicBezTo>
                <a:cubicBezTo>
                  <a:pt x="469" y="729"/>
                  <a:pt x="469" y="731"/>
                  <a:pt x="470" y="732"/>
                </a:cubicBezTo>
                <a:cubicBezTo>
                  <a:pt x="469" y="732"/>
                  <a:pt x="468" y="732"/>
                  <a:pt x="467" y="732"/>
                </a:cubicBezTo>
                <a:close/>
                <a:moveTo>
                  <a:pt x="468" y="726"/>
                </a:moveTo>
                <a:cubicBezTo>
                  <a:pt x="468" y="726"/>
                  <a:pt x="468" y="726"/>
                  <a:pt x="468" y="726"/>
                </a:cubicBezTo>
                <a:cubicBezTo>
                  <a:pt x="468" y="726"/>
                  <a:pt x="468" y="726"/>
                  <a:pt x="468" y="726"/>
                </a:cubicBezTo>
                <a:cubicBezTo>
                  <a:pt x="468" y="726"/>
                  <a:pt x="468" y="726"/>
                  <a:pt x="468" y="726"/>
                </a:cubicBezTo>
                <a:close/>
                <a:moveTo>
                  <a:pt x="462" y="729"/>
                </a:moveTo>
                <a:cubicBezTo>
                  <a:pt x="462" y="728"/>
                  <a:pt x="462" y="728"/>
                  <a:pt x="462" y="727"/>
                </a:cubicBezTo>
                <a:cubicBezTo>
                  <a:pt x="463" y="727"/>
                  <a:pt x="464" y="727"/>
                  <a:pt x="465" y="727"/>
                </a:cubicBezTo>
                <a:cubicBezTo>
                  <a:pt x="464" y="728"/>
                  <a:pt x="463" y="728"/>
                  <a:pt x="462" y="729"/>
                </a:cubicBezTo>
                <a:close/>
                <a:moveTo>
                  <a:pt x="461" y="730"/>
                </a:moveTo>
                <a:cubicBezTo>
                  <a:pt x="461" y="730"/>
                  <a:pt x="461" y="730"/>
                  <a:pt x="460" y="730"/>
                </a:cubicBezTo>
                <a:cubicBezTo>
                  <a:pt x="460" y="729"/>
                  <a:pt x="459" y="728"/>
                  <a:pt x="459" y="727"/>
                </a:cubicBezTo>
                <a:cubicBezTo>
                  <a:pt x="460" y="727"/>
                  <a:pt x="460" y="727"/>
                  <a:pt x="461" y="727"/>
                </a:cubicBezTo>
                <a:cubicBezTo>
                  <a:pt x="461" y="728"/>
                  <a:pt x="461" y="729"/>
                  <a:pt x="461" y="730"/>
                </a:cubicBezTo>
                <a:close/>
                <a:moveTo>
                  <a:pt x="459" y="726"/>
                </a:moveTo>
                <a:cubicBezTo>
                  <a:pt x="458" y="726"/>
                  <a:pt x="458" y="725"/>
                  <a:pt x="458" y="725"/>
                </a:cubicBezTo>
                <a:cubicBezTo>
                  <a:pt x="458" y="723"/>
                  <a:pt x="458" y="722"/>
                  <a:pt x="458" y="721"/>
                </a:cubicBezTo>
                <a:cubicBezTo>
                  <a:pt x="458" y="721"/>
                  <a:pt x="458" y="721"/>
                  <a:pt x="459" y="721"/>
                </a:cubicBezTo>
                <a:cubicBezTo>
                  <a:pt x="459" y="722"/>
                  <a:pt x="460" y="723"/>
                  <a:pt x="460" y="725"/>
                </a:cubicBezTo>
                <a:cubicBezTo>
                  <a:pt x="460" y="725"/>
                  <a:pt x="461" y="725"/>
                  <a:pt x="460" y="724"/>
                </a:cubicBezTo>
                <a:cubicBezTo>
                  <a:pt x="460" y="724"/>
                  <a:pt x="460" y="722"/>
                  <a:pt x="459" y="721"/>
                </a:cubicBezTo>
                <a:cubicBezTo>
                  <a:pt x="460" y="721"/>
                  <a:pt x="460" y="721"/>
                  <a:pt x="461" y="721"/>
                </a:cubicBezTo>
                <a:cubicBezTo>
                  <a:pt x="461" y="723"/>
                  <a:pt x="461" y="724"/>
                  <a:pt x="461" y="726"/>
                </a:cubicBezTo>
                <a:cubicBezTo>
                  <a:pt x="460" y="726"/>
                  <a:pt x="459" y="726"/>
                  <a:pt x="459" y="726"/>
                </a:cubicBezTo>
                <a:close/>
                <a:moveTo>
                  <a:pt x="459" y="720"/>
                </a:moveTo>
                <a:cubicBezTo>
                  <a:pt x="459" y="720"/>
                  <a:pt x="459" y="720"/>
                  <a:pt x="459" y="720"/>
                </a:cubicBezTo>
                <a:cubicBezTo>
                  <a:pt x="459" y="720"/>
                  <a:pt x="460" y="720"/>
                  <a:pt x="461" y="720"/>
                </a:cubicBezTo>
                <a:cubicBezTo>
                  <a:pt x="461" y="720"/>
                  <a:pt x="461" y="720"/>
                  <a:pt x="461" y="720"/>
                </a:cubicBezTo>
                <a:cubicBezTo>
                  <a:pt x="460" y="720"/>
                  <a:pt x="459" y="720"/>
                  <a:pt x="459" y="720"/>
                </a:cubicBezTo>
                <a:close/>
                <a:moveTo>
                  <a:pt x="460" y="719"/>
                </a:moveTo>
                <a:cubicBezTo>
                  <a:pt x="460" y="719"/>
                  <a:pt x="459" y="719"/>
                  <a:pt x="458" y="719"/>
                </a:cubicBezTo>
                <a:cubicBezTo>
                  <a:pt x="458" y="719"/>
                  <a:pt x="458" y="719"/>
                  <a:pt x="458" y="719"/>
                </a:cubicBezTo>
                <a:cubicBezTo>
                  <a:pt x="459" y="719"/>
                  <a:pt x="460" y="719"/>
                  <a:pt x="461" y="719"/>
                </a:cubicBezTo>
                <a:cubicBezTo>
                  <a:pt x="461" y="719"/>
                  <a:pt x="461" y="719"/>
                  <a:pt x="461" y="719"/>
                </a:cubicBezTo>
                <a:cubicBezTo>
                  <a:pt x="461" y="719"/>
                  <a:pt x="461" y="719"/>
                  <a:pt x="461" y="719"/>
                </a:cubicBezTo>
                <a:cubicBezTo>
                  <a:pt x="461" y="719"/>
                  <a:pt x="460" y="719"/>
                  <a:pt x="460" y="719"/>
                </a:cubicBezTo>
                <a:close/>
                <a:moveTo>
                  <a:pt x="457" y="719"/>
                </a:moveTo>
                <a:cubicBezTo>
                  <a:pt x="457" y="719"/>
                  <a:pt x="457" y="719"/>
                  <a:pt x="457" y="719"/>
                </a:cubicBezTo>
                <a:cubicBezTo>
                  <a:pt x="457" y="719"/>
                  <a:pt x="457" y="719"/>
                  <a:pt x="457" y="719"/>
                </a:cubicBezTo>
                <a:cubicBezTo>
                  <a:pt x="457" y="719"/>
                  <a:pt x="457" y="719"/>
                  <a:pt x="457" y="719"/>
                </a:cubicBezTo>
                <a:close/>
                <a:moveTo>
                  <a:pt x="398" y="721"/>
                </a:moveTo>
                <a:cubicBezTo>
                  <a:pt x="396" y="721"/>
                  <a:pt x="393" y="721"/>
                  <a:pt x="390" y="721"/>
                </a:cubicBezTo>
                <a:cubicBezTo>
                  <a:pt x="390" y="721"/>
                  <a:pt x="390" y="721"/>
                  <a:pt x="390" y="721"/>
                </a:cubicBezTo>
                <a:cubicBezTo>
                  <a:pt x="392" y="721"/>
                  <a:pt x="394" y="721"/>
                  <a:pt x="396" y="721"/>
                </a:cubicBezTo>
                <a:cubicBezTo>
                  <a:pt x="397" y="721"/>
                  <a:pt x="398" y="721"/>
                  <a:pt x="398" y="721"/>
                </a:cubicBezTo>
                <a:cubicBezTo>
                  <a:pt x="398" y="721"/>
                  <a:pt x="398" y="721"/>
                  <a:pt x="398" y="721"/>
                </a:cubicBezTo>
                <a:close/>
                <a:moveTo>
                  <a:pt x="388" y="721"/>
                </a:moveTo>
                <a:cubicBezTo>
                  <a:pt x="388" y="721"/>
                  <a:pt x="388" y="721"/>
                  <a:pt x="388" y="721"/>
                </a:cubicBezTo>
                <a:cubicBezTo>
                  <a:pt x="388" y="721"/>
                  <a:pt x="388" y="721"/>
                  <a:pt x="388" y="721"/>
                </a:cubicBezTo>
                <a:cubicBezTo>
                  <a:pt x="388" y="721"/>
                  <a:pt x="388" y="721"/>
                  <a:pt x="388" y="721"/>
                </a:cubicBezTo>
                <a:close/>
                <a:moveTo>
                  <a:pt x="382" y="721"/>
                </a:moveTo>
                <a:cubicBezTo>
                  <a:pt x="382" y="721"/>
                  <a:pt x="382" y="721"/>
                  <a:pt x="382" y="720"/>
                </a:cubicBezTo>
                <a:cubicBezTo>
                  <a:pt x="382" y="720"/>
                  <a:pt x="381" y="720"/>
                  <a:pt x="381" y="720"/>
                </a:cubicBezTo>
                <a:cubicBezTo>
                  <a:pt x="381" y="720"/>
                  <a:pt x="381" y="719"/>
                  <a:pt x="381" y="719"/>
                </a:cubicBezTo>
                <a:cubicBezTo>
                  <a:pt x="382" y="719"/>
                  <a:pt x="382" y="719"/>
                  <a:pt x="383" y="719"/>
                </a:cubicBezTo>
                <a:cubicBezTo>
                  <a:pt x="383" y="720"/>
                  <a:pt x="383" y="720"/>
                  <a:pt x="383" y="721"/>
                </a:cubicBezTo>
                <a:cubicBezTo>
                  <a:pt x="382" y="721"/>
                  <a:pt x="382" y="721"/>
                  <a:pt x="382" y="721"/>
                </a:cubicBezTo>
                <a:close/>
                <a:moveTo>
                  <a:pt x="371" y="721"/>
                </a:moveTo>
                <a:cubicBezTo>
                  <a:pt x="371" y="722"/>
                  <a:pt x="371" y="722"/>
                  <a:pt x="371" y="722"/>
                </a:cubicBezTo>
                <a:cubicBezTo>
                  <a:pt x="372" y="722"/>
                  <a:pt x="372" y="722"/>
                  <a:pt x="373" y="722"/>
                </a:cubicBezTo>
                <a:cubicBezTo>
                  <a:pt x="373" y="723"/>
                  <a:pt x="373" y="722"/>
                  <a:pt x="373" y="722"/>
                </a:cubicBezTo>
                <a:cubicBezTo>
                  <a:pt x="374" y="722"/>
                  <a:pt x="374" y="722"/>
                  <a:pt x="374" y="722"/>
                </a:cubicBezTo>
                <a:cubicBezTo>
                  <a:pt x="374" y="723"/>
                  <a:pt x="374" y="723"/>
                  <a:pt x="374" y="724"/>
                </a:cubicBezTo>
                <a:cubicBezTo>
                  <a:pt x="373" y="724"/>
                  <a:pt x="371" y="725"/>
                  <a:pt x="370" y="725"/>
                </a:cubicBezTo>
                <a:cubicBezTo>
                  <a:pt x="370" y="725"/>
                  <a:pt x="370" y="725"/>
                  <a:pt x="370" y="725"/>
                </a:cubicBezTo>
                <a:cubicBezTo>
                  <a:pt x="370" y="724"/>
                  <a:pt x="371" y="723"/>
                  <a:pt x="371" y="722"/>
                </a:cubicBezTo>
                <a:cubicBezTo>
                  <a:pt x="371" y="722"/>
                  <a:pt x="370" y="721"/>
                  <a:pt x="370" y="722"/>
                </a:cubicBezTo>
                <a:cubicBezTo>
                  <a:pt x="370" y="723"/>
                  <a:pt x="369" y="723"/>
                  <a:pt x="369" y="724"/>
                </a:cubicBezTo>
                <a:cubicBezTo>
                  <a:pt x="369" y="724"/>
                  <a:pt x="369" y="725"/>
                  <a:pt x="369" y="725"/>
                </a:cubicBezTo>
                <a:cubicBezTo>
                  <a:pt x="369" y="725"/>
                  <a:pt x="369" y="725"/>
                  <a:pt x="369" y="725"/>
                </a:cubicBezTo>
                <a:cubicBezTo>
                  <a:pt x="368" y="728"/>
                  <a:pt x="368" y="731"/>
                  <a:pt x="367" y="733"/>
                </a:cubicBezTo>
                <a:cubicBezTo>
                  <a:pt x="367" y="733"/>
                  <a:pt x="366" y="734"/>
                  <a:pt x="366" y="734"/>
                </a:cubicBezTo>
                <a:cubicBezTo>
                  <a:pt x="365" y="733"/>
                  <a:pt x="364" y="733"/>
                  <a:pt x="364" y="733"/>
                </a:cubicBezTo>
                <a:cubicBezTo>
                  <a:pt x="365" y="728"/>
                  <a:pt x="366" y="724"/>
                  <a:pt x="368" y="721"/>
                </a:cubicBezTo>
                <a:cubicBezTo>
                  <a:pt x="369" y="721"/>
                  <a:pt x="370" y="721"/>
                  <a:pt x="371" y="721"/>
                </a:cubicBezTo>
                <a:close/>
                <a:moveTo>
                  <a:pt x="368" y="718"/>
                </a:moveTo>
                <a:cubicBezTo>
                  <a:pt x="368" y="718"/>
                  <a:pt x="368" y="718"/>
                  <a:pt x="368" y="719"/>
                </a:cubicBezTo>
                <a:cubicBezTo>
                  <a:pt x="367" y="719"/>
                  <a:pt x="367" y="719"/>
                  <a:pt x="367" y="719"/>
                </a:cubicBezTo>
                <a:cubicBezTo>
                  <a:pt x="366" y="719"/>
                  <a:pt x="366" y="720"/>
                  <a:pt x="367" y="720"/>
                </a:cubicBezTo>
                <a:cubicBezTo>
                  <a:pt x="367" y="720"/>
                  <a:pt x="367" y="720"/>
                  <a:pt x="367" y="720"/>
                </a:cubicBezTo>
                <a:cubicBezTo>
                  <a:pt x="365" y="724"/>
                  <a:pt x="364" y="728"/>
                  <a:pt x="363" y="732"/>
                </a:cubicBezTo>
                <a:cubicBezTo>
                  <a:pt x="362" y="733"/>
                  <a:pt x="362" y="733"/>
                  <a:pt x="362" y="733"/>
                </a:cubicBezTo>
                <a:cubicBezTo>
                  <a:pt x="362" y="734"/>
                  <a:pt x="361" y="736"/>
                  <a:pt x="361" y="737"/>
                </a:cubicBezTo>
                <a:cubicBezTo>
                  <a:pt x="361" y="737"/>
                  <a:pt x="361" y="737"/>
                  <a:pt x="360" y="737"/>
                </a:cubicBezTo>
                <a:cubicBezTo>
                  <a:pt x="360" y="737"/>
                  <a:pt x="360" y="737"/>
                  <a:pt x="360" y="737"/>
                </a:cubicBezTo>
                <a:cubicBezTo>
                  <a:pt x="361" y="735"/>
                  <a:pt x="361" y="734"/>
                  <a:pt x="362" y="732"/>
                </a:cubicBezTo>
                <a:cubicBezTo>
                  <a:pt x="363" y="728"/>
                  <a:pt x="364" y="724"/>
                  <a:pt x="365" y="720"/>
                </a:cubicBezTo>
                <a:cubicBezTo>
                  <a:pt x="365" y="721"/>
                  <a:pt x="365" y="720"/>
                  <a:pt x="366" y="718"/>
                </a:cubicBezTo>
                <a:cubicBezTo>
                  <a:pt x="367" y="718"/>
                  <a:pt x="368" y="718"/>
                  <a:pt x="368" y="717"/>
                </a:cubicBezTo>
                <a:cubicBezTo>
                  <a:pt x="368" y="718"/>
                  <a:pt x="368" y="718"/>
                  <a:pt x="368" y="718"/>
                </a:cubicBezTo>
                <a:close/>
                <a:moveTo>
                  <a:pt x="369" y="717"/>
                </a:moveTo>
                <a:cubicBezTo>
                  <a:pt x="369" y="717"/>
                  <a:pt x="370" y="717"/>
                  <a:pt x="371" y="717"/>
                </a:cubicBezTo>
                <a:cubicBezTo>
                  <a:pt x="370" y="718"/>
                  <a:pt x="370" y="718"/>
                  <a:pt x="369" y="718"/>
                </a:cubicBezTo>
                <a:cubicBezTo>
                  <a:pt x="369" y="718"/>
                  <a:pt x="369" y="718"/>
                  <a:pt x="369" y="717"/>
                </a:cubicBezTo>
                <a:close/>
                <a:moveTo>
                  <a:pt x="359" y="740"/>
                </a:moveTo>
                <a:cubicBezTo>
                  <a:pt x="357" y="740"/>
                  <a:pt x="356" y="740"/>
                  <a:pt x="355" y="740"/>
                </a:cubicBezTo>
                <a:cubicBezTo>
                  <a:pt x="355" y="740"/>
                  <a:pt x="355" y="740"/>
                  <a:pt x="355" y="740"/>
                </a:cubicBezTo>
                <a:cubicBezTo>
                  <a:pt x="356" y="736"/>
                  <a:pt x="357" y="732"/>
                  <a:pt x="358" y="728"/>
                </a:cubicBezTo>
                <a:cubicBezTo>
                  <a:pt x="360" y="724"/>
                  <a:pt x="362" y="721"/>
                  <a:pt x="363" y="718"/>
                </a:cubicBezTo>
                <a:cubicBezTo>
                  <a:pt x="364" y="718"/>
                  <a:pt x="364" y="718"/>
                  <a:pt x="365" y="718"/>
                </a:cubicBezTo>
                <a:cubicBezTo>
                  <a:pt x="363" y="725"/>
                  <a:pt x="361" y="732"/>
                  <a:pt x="359" y="740"/>
                </a:cubicBezTo>
                <a:close/>
                <a:moveTo>
                  <a:pt x="359" y="724"/>
                </a:moveTo>
                <a:cubicBezTo>
                  <a:pt x="359" y="722"/>
                  <a:pt x="360" y="720"/>
                  <a:pt x="360" y="718"/>
                </a:cubicBezTo>
                <a:cubicBezTo>
                  <a:pt x="361" y="718"/>
                  <a:pt x="362" y="718"/>
                  <a:pt x="362" y="718"/>
                </a:cubicBezTo>
                <a:cubicBezTo>
                  <a:pt x="361" y="720"/>
                  <a:pt x="360" y="722"/>
                  <a:pt x="359" y="724"/>
                </a:cubicBezTo>
                <a:close/>
                <a:moveTo>
                  <a:pt x="328" y="804"/>
                </a:moveTo>
                <a:cubicBezTo>
                  <a:pt x="328" y="805"/>
                  <a:pt x="327" y="806"/>
                  <a:pt x="327" y="807"/>
                </a:cubicBezTo>
                <a:cubicBezTo>
                  <a:pt x="328" y="804"/>
                  <a:pt x="328" y="802"/>
                  <a:pt x="329" y="799"/>
                </a:cubicBezTo>
                <a:cubicBezTo>
                  <a:pt x="329" y="801"/>
                  <a:pt x="329" y="802"/>
                  <a:pt x="328" y="804"/>
                </a:cubicBezTo>
                <a:close/>
                <a:moveTo>
                  <a:pt x="326" y="811"/>
                </a:moveTo>
                <a:cubicBezTo>
                  <a:pt x="326" y="812"/>
                  <a:pt x="326" y="812"/>
                  <a:pt x="326" y="813"/>
                </a:cubicBezTo>
                <a:cubicBezTo>
                  <a:pt x="326" y="813"/>
                  <a:pt x="326" y="813"/>
                  <a:pt x="325" y="812"/>
                </a:cubicBezTo>
                <a:cubicBezTo>
                  <a:pt x="326" y="812"/>
                  <a:pt x="326" y="812"/>
                  <a:pt x="326" y="811"/>
                </a:cubicBezTo>
                <a:close/>
                <a:moveTo>
                  <a:pt x="334" y="785"/>
                </a:moveTo>
                <a:cubicBezTo>
                  <a:pt x="334" y="785"/>
                  <a:pt x="334" y="785"/>
                  <a:pt x="334" y="785"/>
                </a:cubicBezTo>
                <a:cubicBezTo>
                  <a:pt x="333" y="791"/>
                  <a:pt x="331" y="798"/>
                  <a:pt x="330" y="804"/>
                </a:cubicBezTo>
                <a:cubicBezTo>
                  <a:pt x="330" y="804"/>
                  <a:pt x="329" y="804"/>
                  <a:pt x="329" y="805"/>
                </a:cubicBezTo>
                <a:cubicBezTo>
                  <a:pt x="329" y="805"/>
                  <a:pt x="329" y="806"/>
                  <a:pt x="330" y="806"/>
                </a:cubicBezTo>
                <a:cubicBezTo>
                  <a:pt x="329" y="808"/>
                  <a:pt x="329" y="810"/>
                  <a:pt x="328" y="812"/>
                </a:cubicBezTo>
                <a:cubicBezTo>
                  <a:pt x="328" y="811"/>
                  <a:pt x="327" y="811"/>
                  <a:pt x="327" y="812"/>
                </a:cubicBezTo>
                <a:cubicBezTo>
                  <a:pt x="327" y="813"/>
                  <a:pt x="327" y="813"/>
                  <a:pt x="327" y="814"/>
                </a:cubicBezTo>
                <a:cubicBezTo>
                  <a:pt x="326" y="814"/>
                  <a:pt x="326" y="814"/>
                  <a:pt x="326" y="814"/>
                </a:cubicBezTo>
                <a:cubicBezTo>
                  <a:pt x="329" y="804"/>
                  <a:pt x="332" y="795"/>
                  <a:pt x="334" y="785"/>
                </a:cubicBezTo>
                <a:close/>
                <a:moveTo>
                  <a:pt x="327" y="816"/>
                </a:moveTo>
                <a:cubicBezTo>
                  <a:pt x="327" y="817"/>
                  <a:pt x="327" y="817"/>
                  <a:pt x="327" y="817"/>
                </a:cubicBezTo>
                <a:cubicBezTo>
                  <a:pt x="327" y="818"/>
                  <a:pt x="327" y="819"/>
                  <a:pt x="326" y="819"/>
                </a:cubicBezTo>
                <a:cubicBezTo>
                  <a:pt x="326" y="820"/>
                  <a:pt x="326" y="820"/>
                  <a:pt x="325" y="821"/>
                </a:cubicBezTo>
                <a:cubicBezTo>
                  <a:pt x="326" y="819"/>
                  <a:pt x="326" y="818"/>
                  <a:pt x="327" y="816"/>
                </a:cubicBezTo>
                <a:close/>
                <a:moveTo>
                  <a:pt x="321" y="860"/>
                </a:moveTo>
                <a:cubicBezTo>
                  <a:pt x="320" y="862"/>
                  <a:pt x="320" y="863"/>
                  <a:pt x="319" y="865"/>
                </a:cubicBezTo>
                <a:cubicBezTo>
                  <a:pt x="318" y="865"/>
                  <a:pt x="317" y="866"/>
                  <a:pt x="316" y="866"/>
                </a:cubicBezTo>
                <a:cubicBezTo>
                  <a:pt x="316" y="866"/>
                  <a:pt x="315" y="866"/>
                  <a:pt x="315" y="866"/>
                </a:cubicBezTo>
                <a:cubicBezTo>
                  <a:pt x="317" y="864"/>
                  <a:pt x="319" y="862"/>
                  <a:pt x="321" y="860"/>
                </a:cubicBezTo>
                <a:close/>
                <a:moveTo>
                  <a:pt x="319" y="866"/>
                </a:moveTo>
                <a:cubicBezTo>
                  <a:pt x="319" y="866"/>
                  <a:pt x="319" y="866"/>
                  <a:pt x="319" y="866"/>
                </a:cubicBezTo>
                <a:cubicBezTo>
                  <a:pt x="319" y="866"/>
                  <a:pt x="319" y="866"/>
                  <a:pt x="319" y="866"/>
                </a:cubicBezTo>
                <a:cubicBezTo>
                  <a:pt x="319" y="866"/>
                  <a:pt x="319" y="866"/>
                  <a:pt x="319" y="866"/>
                </a:cubicBezTo>
                <a:close/>
                <a:moveTo>
                  <a:pt x="346" y="866"/>
                </a:moveTo>
                <a:cubicBezTo>
                  <a:pt x="346" y="866"/>
                  <a:pt x="346" y="866"/>
                  <a:pt x="346" y="866"/>
                </a:cubicBezTo>
                <a:cubicBezTo>
                  <a:pt x="345" y="866"/>
                  <a:pt x="345" y="866"/>
                  <a:pt x="345" y="866"/>
                </a:cubicBezTo>
                <a:cubicBezTo>
                  <a:pt x="345" y="866"/>
                  <a:pt x="346" y="866"/>
                  <a:pt x="346" y="866"/>
                </a:cubicBezTo>
                <a:close/>
                <a:moveTo>
                  <a:pt x="351" y="867"/>
                </a:moveTo>
                <a:cubicBezTo>
                  <a:pt x="351" y="867"/>
                  <a:pt x="351" y="868"/>
                  <a:pt x="351" y="868"/>
                </a:cubicBezTo>
                <a:cubicBezTo>
                  <a:pt x="351" y="868"/>
                  <a:pt x="351" y="868"/>
                  <a:pt x="351" y="868"/>
                </a:cubicBezTo>
                <a:cubicBezTo>
                  <a:pt x="350" y="868"/>
                  <a:pt x="349" y="868"/>
                  <a:pt x="347" y="868"/>
                </a:cubicBezTo>
                <a:cubicBezTo>
                  <a:pt x="347" y="868"/>
                  <a:pt x="347" y="868"/>
                  <a:pt x="347" y="867"/>
                </a:cubicBezTo>
                <a:cubicBezTo>
                  <a:pt x="348" y="867"/>
                  <a:pt x="350" y="867"/>
                  <a:pt x="351" y="867"/>
                </a:cubicBezTo>
                <a:close/>
                <a:moveTo>
                  <a:pt x="354" y="871"/>
                </a:moveTo>
                <a:cubicBezTo>
                  <a:pt x="354" y="871"/>
                  <a:pt x="354" y="871"/>
                  <a:pt x="354" y="871"/>
                </a:cubicBezTo>
                <a:cubicBezTo>
                  <a:pt x="354" y="871"/>
                  <a:pt x="354" y="871"/>
                  <a:pt x="354" y="871"/>
                </a:cubicBezTo>
                <a:cubicBezTo>
                  <a:pt x="354" y="871"/>
                  <a:pt x="354" y="871"/>
                  <a:pt x="354" y="871"/>
                </a:cubicBezTo>
                <a:close/>
                <a:moveTo>
                  <a:pt x="354" y="870"/>
                </a:moveTo>
                <a:cubicBezTo>
                  <a:pt x="354" y="869"/>
                  <a:pt x="354" y="869"/>
                  <a:pt x="354" y="868"/>
                </a:cubicBezTo>
                <a:cubicBezTo>
                  <a:pt x="354" y="868"/>
                  <a:pt x="355" y="868"/>
                  <a:pt x="355" y="868"/>
                </a:cubicBezTo>
                <a:cubicBezTo>
                  <a:pt x="355" y="869"/>
                  <a:pt x="354" y="869"/>
                  <a:pt x="354" y="870"/>
                </a:cubicBezTo>
                <a:cubicBezTo>
                  <a:pt x="354" y="870"/>
                  <a:pt x="354" y="870"/>
                  <a:pt x="354" y="870"/>
                </a:cubicBezTo>
                <a:close/>
                <a:moveTo>
                  <a:pt x="354" y="868"/>
                </a:moveTo>
                <a:cubicBezTo>
                  <a:pt x="354" y="868"/>
                  <a:pt x="355" y="867"/>
                  <a:pt x="355" y="867"/>
                </a:cubicBezTo>
                <a:cubicBezTo>
                  <a:pt x="355" y="867"/>
                  <a:pt x="355" y="867"/>
                  <a:pt x="355" y="867"/>
                </a:cubicBezTo>
                <a:cubicBezTo>
                  <a:pt x="355" y="867"/>
                  <a:pt x="355" y="867"/>
                  <a:pt x="355" y="868"/>
                </a:cubicBezTo>
                <a:cubicBezTo>
                  <a:pt x="355" y="868"/>
                  <a:pt x="355" y="868"/>
                  <a:pt x="354" y="868"/>
                </a:cubicBezTo>
                <a:close/>
                <a:moveTo>
                  <a:pt x="356" y="867"/>
                </a:moveTo>
                <a:cubicBezTo>
                  <a:pt x="359" y="867"/>
                  <a:pt x="363" y="867"/>
                  <a:pt x="366" y="867"/>
                </a:cubicBezTo>
                <a:cubicBezTo>
                  <a:pt x="363" y="867"/>
                  <a:pt x="359" y="867"/>
                  <a:pt x="356" y="868"/>
                </a:cubicBezTo>
                <a:cubicBezTo>
                  <a:pt x="356" y="867"/>
                  <a:pt x="356" y="867"/>
                  <a:pt x="356" y="867"/>
                </a:cubicBezTo>
                <a:close/>
                <a:moveTo>
                  <a:pt x="356" y="866"/>
                </a:moveTo>
                <a:cubicBezTo>
                  <a:pt x="356" y="866"/>
                  <a:pt x="357" y="865"/>
                  <a:pt x="357" y="865"/>
                </a:cubicBezTo>
                <a:cubicBezTo>
                  <a:pt x="378" y="864"/>
                  <a:pt x="399" y="864"/>
                  <a:pt x="420" y="863"/>
                </a:cubicBezTo>
                <a:cubicBezTo>
                  <a:pt x="409" y="864"/>
                  <a:pt x="398" y="865"/>
                  <a:pt x="387" y="865"/>
                </a:cubicBezTo>
                <a:cubicBezTo>
                  <a:pt x="377" y="866"/>
                  <a:pt x="367" y="866"/>
                  <a:pt x="356" y="866"/>
                </a:cubicBezTo>
                <a:close/>
                <a:moveTo>
                  <a:pt x="419" y="864"/>
                </a:moveTo>
                <a:cubicBezTo>
                  <a:pt x="425" y="864"/>
                  <a:pt x="431" y="863"/>
                  <a:pt x="437" y="863"/>
                </a:cubicBezTo>
                <a:cubicBezTo>
                  <a:pt x="451" y="863"/>
                  <a:pt x="466" y="863"/>
                  <a:pt x="481" y="863"/>
                </a:cubicBezTo>
                <a:cubicBezTo>
                  <a:pt x="481" y="863"/>
                  <a:pt x="481" y="863"/>
                  <a:pt x="481" y="863"/>
                </a:cubicBezTo>
                <a:cubicBezTo>
                  <a:pt x="481" y="863"/>
                  <a:pt x="481" y="863"/>
                  <a:pt x="481" y="863"/>
                </a:cubicBezTo>
                <a:cubicBezTo>
                  <a:pt x="455" y="864"/>
                  <a:pt x="430" y="864"/>
                  <a:pt x="405" y="865"/>
                </a:cubicBezTo>
                <a:cubicBezTo>
                  <a:pt x="404" y="865"/>
                  <a:pt x="404" y="865"/>
                  <a:pt x="404" y="865"/>
                </a:cubicBezTo>
                <a:cubicBezTo>
                  <a:pt x="409" y="865"/>
                  <a:pt x="414" y="864"/>
                  <a:pt x="419" y="864"/>
                </a:cubicBezTo>
                <a:close/>
                <a:moveTo>
                  <a:pt x="462" y="862"/>
                </a:moveTo>
                <a:cubicBezTo>
                  <a:pt x="468" y="861"/>
                  <a:pt x="475" y="861"/>
                  <a:pt x="481" y="861"/>
                </a:cubicBezTo>
                <a:cubicBezTo>
                  <a:pt x="481" y="861"/>
                  <a:pt x="481" y="861"/>
                  <a:pt x="481" y="862"/>
                </a:cubicBezTo>
                <a:cubicBezTo>
                  <a:pt x="475" y="862"/>
                  <a:pt x="468" y="862"/>
                  <a:pt x="462" y="862"/>
                </a:cubicBezTo>
                <a:close/>
                <a:moveTo>
                  <a:pt x="485" y="861"/>
                </a:moveTo>
                <a:cubicBezTo>
                  <a:pt x="485" y="861"/>
                  <a:pt x="485" y="861"/>
                  <a:pt x="485" y="862"/>
                </a:cubicBezTo>
                <a:cubicBezTo>
                  <a:pt x="485" y="862"/>
                  <a:pt x="485" y="862"/>
                  <a:pt x="484" y="862"/>
                </a:cubicBezTo>
                <a:cubicBezTo>
                  <a:pt x="485" y="861"/>
                  <a:pt x="485" y="861"/>
                  <a:pt x="485" y="861"/>
                </a:cubicBezTo>
                <a:close/>
                <a:moveTo>
                  <a:pt x="486" y="862"/>
                </a:moveTo>
                <a:cubicBezTo>
                  <a:pt x="486" y="862"/>
                  <a:pt x="486" y="862"/>
                  <a:pt x="486" y="862"/>
                </a:cubicBezTo>
                <a:cubicBezTo>
                  <a:pt x="486" y="862"/>
                  <a:pt x="486" y="862"/>
                  <a:pt x="486" y="862"/>
                </a:cubicBezTo>
                <a:cubicBezTo>
                  <a:pt x="486" y="862"/>
                  <a:pt x="486" y="862"/>
                  <a:pt x="486" y="862"/>
                </a:cubicBezTo>
                <a:close/>
                <a:moveTo>
                  <a:pt x="486" y="861"/>
                </a:moveTo>
                <a:cubicBezTo>
                  <a:pt x="486" y="861"/>
                  <a:pt x="487" y="861"/>
                  <a:pt x="488" y="861"/>
                </a:cubicBezTo>
                <a:cubicBezTo>
                  <a:pt x="488" y="861"/>
                  <a:pt x="488" y="861"/>
                  <a:pt x="488" y="861"/>
                </a:cubicBezTo>
                <a:cubicBezTo>
                  <a:pt x="488" y="861"/>
                  <a:pt x="488" y="861"/>
                  <a:pt x="488" y="862"/>
                </a:cubicBezTo>
                <a:cubicBezTo>
                  <a:pt x="488" y="862"/>
                  <a:pt x="487" y="862"/>
                  <a:pt x="486" y="862"/>
                </a:cubicBezTo>
                <a:cubicBezTo>
                  <a:pt x="487" y="861"/>
                  <a:pt x="487" y="861"/>
                  <a:pt x="486" y="861"/>
                </a:cubicBezTo>
                <a:close/>
                <a:moveTo>
                  <a:pt x="509" y="858"/>
                </a:moveTo>
                <a:cubicBezTo>
                  <a:pt x="509" y="859"/>
                  <a:pt x="508" y="859"/>
                  <a:pt x="508" y="859"/>
                </a:cubicBezTo>
                <a:cubicBezTo>
                  <a:pt x="508" y="859"/>
                  <a:pt x="508" y="859"/>
                  <a:pt x="507" y="859"/>
                </a:cubicBezTo>
                <a:cubicBezTo>
                  <a:pt x="506" y="858"/>
                  <a:pt x="505" y="857"/>
                  <a:pt x="503" y="856"/>
                </a:cubicBezTo>
                <a:cubicBezTo>
                  <a:pt x="503" y="856"/>
                  <a:pt x="503" y="855"/>
                  <a:pt x="503" y="855"/>
                </a:cubicBezTo>
                <a:cubicBezTo>
                  <a:pt x="504" y="854"/>
                  <a:pt x="504" y="854"/>
                  <a:pt x="505" y="853"/>
                </a:cubicBezTo>
                <a:cubicBezTo>
                  <a:pt x="506" y="854"/>
                  <a:pt x="508" y="855"/>
                  <a:pt x="509" y="856"/>
                </a:cubicBezTo>
                <a:cubicBezTo>
                  <a:pt x="509" y="856"/>
                  <a:pt x="509" y="856"/>
                  <a:pt x="509" y="856"/>
                </a:cubicBezTo>
                <a:cubicBezTo>
                  <a:pt x="509" y="857"/>
                  <a:pt x="509" y="857"/>
                  <a:pt x="510" y="857"/>
                </a:cubicBezTo>
                <a:cubicBezTo>
                  <a:pt x="510" y="857"/>
                  <a:pt x="510" y="857"/>
                  <a:pt x="511" y="857"/>
                </a:cubicBezTo>
                <a:cubicBezTo>
                  <a:pt x="510" y="858"/>
                  <a:pt x="510" y="858"/>
                  <a:pt x="509" y="858"/>
                </a:cubicBezTo>
                <a:close/>
                <a:moveTo>
                  <a:pt x="511" y="858"/>
                </a:moveTo>
                <a:cubicBezTo>
                  <a:pt x="512" y="858"/>
                  <a:pt x="513" y="859"/>
                  <a:pt x="514" y="859"/>
                </a:cubicBezTo>
                <a:cubicBezTo>
                  <a:pt x="512" y="859"/>
                  <a:pt x="511" y="859"/>
                  <a:pt x="509" y="859"/>
                </a:cubicBezTo>
                <a:cubicBezTo>
                  <a:pt x="510" y="859"/>
                  <a:pt x="511" y="858"/>
                  <a:pt x="511" y="858"/>
                </a:cubicBezTo>
                <a:close/>
                <a:moveTo>
                  <a:pt x="510" y="856"/>
                </a:moveTo>
                <a:cubicBezTo>
                  <a:pt x="509" y="854"/>
                  <a:pt x="509" y="852"/>
                  <a:pt x="508" y="850"/>
                </a:cubicBezTo>
                <a:cubicBezTo>
                  <a:pt x="509" y="850"/>
                  <a:pt x="509" y="849"/>
                  <a:pt x="509" y="849"/>
                </a:cubicBezTo>
                <a:cubicBezTo>
                  <a:pt x="511" y="851"/>
                  <a:pt x="513" y="852"/>
                  <a:pt x="515" y="854"/>
                </a:cubicBezTo>
                <a:cubicBezTo>
                  <a:pt x="514" y="855"/>
                  <a:pt x="513" y="856"/>
                  <a:pt x="511" y="857"/>
                </a:cubicBezTo>
                <a:cubicBezTo>
                  <a:pt x="511" y="856"/>
                  <a:pt x="510" y="856"/>
                  <a:pt x="510" y="856"/>
                </a:cubicBezTo>
                <a:close/>
                <a:moveTo>
                  <a:pt x="508" y="849"/>
                </a:moveTo>
                <a:cubicBezTo>
                  <a:pt x="508" y="849"/>
                  <a:pt x="508" y="849"/>
                  <a:pt x="508" y="848"/>
                </a:cubicBezTo>
                <a:cubicBezTo>
                  <a:pt x="508" y="848"/>
                  <a:pt x="508" y="849"/>
                  <a:pt x="509" y="849"/>
                </a:cubicBezTo>
                <a:cubicBezTo>
                  <a:pt x="508" y="849"/>
                  <a:pt x="508" y="849"/>
                  <a:pt x="508" y="849"/>
                </a:cubicBezTo>
                <a:close/>
                <a:moveTo>
                  <a:pt x="508" y="847"/>
                </a:moveTo>
                <a:cubicBezTo>
                  <a:pt x="507" y="845"/>
                  <a:pt x="507" y="843"/>
                  <a:pt x="506" y="842"/>
                </a:cubicBezTo>
                <a:cubicBezTo>
                  <a:pt x="507" y="841"/>
                  <a:pt x="508" y="840"/>
                  <a:pt x="509" y="839"/>
                </a:cubicBezTo>
                <a:cubicBezTo>
                  <a:pt x="510" y="839"/>
                  <a:pt x="510" y="840"/>
                  <a:pt x="511" y="840"/>
                </a:cubicBezTo>
                <a:cubicBezTo>
                  <a:pt x="511" y="842"/>
                  <a:pt x="511" y="844"/>
                  <a:pt x="512" y="846"/>
                </a:cubicBezTo>
                <a:cubicBezTo>
                  <a:pt x="511" y="846"/>
                  <a:pt x="510" y="847"/>
                  <a:pt x="509" y="848"/>
                </a:cubicBezTo>
                <a:cubicBezTo>
                  <a:pt x="509" y="847"/>
                  <a:pt x="508" y="847"/>
                  <a:pt x="508" y="847"/>
                </a:cubicBezTo>
                <a:close/>
                <a:moveTo>
                  <a:pt x="512" y="841"/>
                </a:moveTo>
                <a:cubicBezTo>
                  <a:pt x="513" y="842"/>
                  <a:pt x="513" y="843"/>
                  <a:pt x="514" y="844"/>
                </a:cubicBezTo>
                <a:cubicBezTo>
                  <a:pt x="514" y="844"/>
                  <a:pt x="513" y="844"/>
                  <a:pt x="513" y="845"/>
                </a:cubicBezTo>
                <a:cubicBezTo>
                  <a:pt x="512" y="844"/>
                  <a:pt x="512" y="842"/>
                  <a:pt x="512" y="841"/>
                </a:cubicBezTo>
                <a:close/>
                <a:moveTo>
                  <a:pt x="511" y="840"/>
                </a:moveTo>
                <a:cubicBezTo>
                  <a:pt x="511" y="839"/>
                  <a:pt x="511" y="838"/>
                  <a:pt x="511" y="837"/>
                </a:cubicBezTo>
                <a:cubicBezTo>
                  <a:pt x="511" y="837"/>
                  <a:pt x="512" y="836"/>
                  <a:pt x="512" y="836"/>
                </a:cubicBezTo>
                <a:cubicBezTo>
                  <a:pt x="514" y="837"/>
                  <a:pt x="515" y="839"/>
                  <a:pt x="517" y="841"/>
                </a:cubicBezTo>
                <a:cubicBezTo>
                  <a:pt x="517" y="841"/>
                  <a:pt x="517" y="841"/>
                  <a:pt x="516" y="841"/>
                </a:cubicBezTo>
                <a:cubicBezTo>
                  <a:pt x="516" y="842"/>
                  <a:pt x="515" y="842"/>
                  <a:pt x="515" y="843"/>
                </a:cubicBezTo>
                <a:cubicBezTo>
                  <a:pt x="514" y="842"/>
                  <a:pt x="513" y="841"/>
                  <a:pt x="511" y="840"/>
                </a:cubicBezTo>
                <a:close/>
                <a:moveTo>
                  <a:pt x="513" y="835"/>
                </a:moveTo>
                <a:cubicBezTo>
                  <a:pt x="514" y="834"/>
                  <a:pt x="515" y="833"/>
                  <a:pt x="516" y="832"/>
                </a:cubicBezTo>
                <a:cubicBezTo>
                  <a:pt x="517" y="835"/>
                  <a:pt x="517" y="837"/>
                  <a:pt x="518" y="839"/>
                </a:cubicBezTo>
                <a:cubicBezTo>
                  <a:pt x="518" y="840"/>
                  <a:pt x="518" y="840"/>
                  <a:pt x="518" y="840"/>
                </a:cubicBezTo>
                <a:cubicBezTo>
                  <a:pt x="516" y="838"/>
                  <a:pt x="514" y="837"/>
                  <a:pt x="513" y="835"/>
                </a:cubicBezTo>
                <a:close/>
                <a:moveTo>
                  <a:pt x="519" y="840"/>
                </a:moveTo>
                <a:cubicBezTo>
                  <a:pt x="519" y="841"/>
                  <a:pt x="519" y="841"/>
                  <a:pt x="519" y="841"/>
                </a:cubicBezTo>
                <a:cubicBezTo>
                  <a:pt x="519" y="841"/>
                  <a:pt x="519" y="841"/>
                  <a:pt x="518" y="841"/>
                </a:cubicBezTo>
                <a:cubicBezTo>
                  <a:pt x="518" y="840"/>
                  <a:pt x="519" y="840"/>
                  <a:pt x="519" y="840"/>
                </a:cubicBezTo>
                <a:close/>
                <a:moveTo>
                  <a:pt x="512" y="834"/>
                </a:moveTo>
                <a:cubicBezTo>
                  <a:pt x="511" y="833"/>
                  <a:pt x="510" y="833"/>
                  <a:pt x="510" y="832"/>
                </a:cubicBezTo>
                <a:cubicBezTo>
                  <a:pt x="509" y="830"/>
                  <a:pt x="509" y="829"/>
                  <a:pt x="509" y="828"/>
                </a:cubicBezTo>
                <a:cubicBezTo>
                  <a:pt x="509" y="827"/>
                  <a:pt x="509" y="827"/>
                  <a:pt x="509" y="827"/>
                </a:cubicBezTo>
                <a:cubicBezTo>
                  <a:pt x="511" y="828"/>
                  <a:pt x="513" y="830"/>
                  <a:pt x="515" y="831"/>
                </a:cubicBezTo>
                <a:cubicBezTo>
                  <a:pt x="514" y="832"/>
                  <a:pt x="513" y="833"/>
                  <a:pt x="512" y="834"/>
                </a:cubicBezTo>
                <a:close/>
                <a:moveTo>
                  <a:pt x="508" y="826"/>
                </a:moveTo>
                <a:cubicBezTo>
                  <a:pt x="508" y="826"/>
                  <a:pt x="508" y="826"/>
                  <a:pt x="508" y="826"/>
                </a:cubicBezTo>
                <a:cubicBezTo>
                  <a:pt x="508" y="826"/>
                  <a:pt x="508" y="826"/>
                  <a:pt x="509" y="826"/>
                </a:cubicBezTo>
                <a:cubicBezTo>
                  <a:pt x="509" y="826"/>
                  <a:pt x="508" y="826"/>
                  <a:pt x="508" y="826"/>
                </a:cubicBezTo>
                <a:close/>
                <a:moveTo>
                  <a:pt x="508" y="805"/>
                </a:moveTo>
                <a:cubicBezTo>
                  <a:pt x="508" y="805"/>
                  <a:pt x="508" y="805"/>
                  <a:pt x="508" y="805"/>
                </a:cubicBezTo>
                <a:cubicBezTo>
                  <a:pt x="508" y="806"/>
                  <a:pt x="508" y="807"/>
                  <a:pt x="509" y="808"/>
                </a:cubicBezTo>
                <a:cubicBezTo>
                  <a:pt x="508" y="807"/>
                  <a:pt x="508" y="806"/>
                  <a:pt x="508" y="805"/>
                </a:cubicBezTo>
                <a:close/>
                <a:moveTo>
                  <a:pt x="508" y="802"/>
                </a:moveTo>
                <a:cubicBezTo>
                  <a:pt x="508" y="802"/>
                  <a:pt x="508" y="802"/>
                  <a:pt x="508" y="802"/>
                </a:cubicBezTo>
                <a:cubicBezTo>
                  <a:pt x="508" y="802"/>
                  <a:pt x="508" y="802"/>
                  <a:pt x="508" y="802"/>
                </a:cubicBezTo>
                <a:cubicBezTo>
                  <a:pt x="508" y="802"/>
                  <a:pt x="508" y="802"/>
                  <a:pt x="508" y="802"/>
                </a:cubicBezTo>
                <a:close/>
                <a:moveTo>
                  <a:pt x="511" y="793"/>
                </a:moveTo>
                <a:cubicBezTo>
                  <a:pt x="511" y="795"/>
                  <a:pt x="512" y="796"/>
                  <a:pt x="512" y="797"/>
                </a:cubicBezTo>
                <a:cubicBezTo>
                  <a:pt x="512" y="797"/>
                  <a:pt x="512" y="798"/>
                  <a:pt x="512" y="798"/>
                </a:cubicBezTo>
                <a:cubicBezTo>
                  <a:pt x="512" y="796"/>
                  <a:pt x="511" y="795"/>
                  <a:pt x="511" y="793"/>
                </a:cubicBezTo>
                <a:close/>
                <a:moveTo>
                  <a:pt x="509" y="788"/>
                </a:moveTo>
                <a:cubicBezTo>
                  <a:pt x="508" y="789"/>
                  <a:pt x="508" y="790"/>
                  <a:pt x="507" y="790"/>
                </a:cubicBezTo>
                <a:cubicBezTo>
                  <a:pt x="507" y="790"/>
                  <a:pt x="507" y="791"/>
                  <a:pt x="508" y="791"/>
                </a:cubicBezTo>
                <a:cubicBezTo>
                  <a:pt x="507" y="792"/>
                  <a:pt x="506" y="792"/>
                  <a:pt x="506" y="793"/>
                </a:cubicBezTo>
                <a:cubicBezTo>
                  <a:pt x="506" y="793"/>
                  <a:pt x="506" y="793"/>
                  <a:pt x="506" y="793"/>
                </a:cubicBezTo>
                <a:cubicBezTo>
                  <a:pt x="505" y="792"/>
                  <a:pt x="505" y="790"/>
                  <a:pt x="505" y="789"/>
                </a:cubicBezTo>
                <a:cubicBezTo>
                  <a:pt x="506" y="788"/>
                  <a:pt x="507" y="787"/>
                  <a:pt x="508" y="785"/>
                </a:cubicBezTo>
                <a:cubicBezTo>
                  <a:pt x="508" y="786"/>
                  <a:pt x="508" y="786"/>
                  <a:pt x="508" y="787"/>
                </a:cubicBezTo>
                <a:cubicBezTo>
                  <a:pt x="508" y="788"/>
                  <a:pt x="508" y="788"/>
                  <a:pt x="509" y="788"/>
                </a:cubicBezTo>
                <a:close/>
                <a:moveTo>
                  <a:pt x="508" y="782"/>
                </a:moveTo>
                <a:cubicBezTo>
                  <a:pt x="508" y="780"/>
                  <a:pt x="507" y="778"/>
                  <a:pt x="507" y="776"/>
                </a:cubicBezTo>
                <a:cubicBezTo>
                  <a:pt x="508" y="777"/>
                  <a:pt x="508" y="777"/>
                  <a:pt x="509" y="777"/>
                </a:cubicBezTo>
                <a:cubicBezTo>
                  <a:pt x="509" y="777"/>
                  <a:pt x="509" y="777"/>
                  <a:pt x="509" y="777"/>
                </a:cubicBezTo>
                <a:cubicBezTo>
                  <a:pt x="509" y="779"/>
                  <a:pt x="509" y="780"/>
                  <a:pt x="508" y="782"/>
                </a:cubicBezTo>
                <a:close/>
                <a:moveTo>
                  <a:pt x="506" y="779"/>
                </a:moveTo>
                <a:cubicBezTo>
                  <a:pt x="506" y="778"/>
                  <a:pt x="506" y="777"/>
                  <a:pt x="505" y="776"/>
                </a:cubicBezTo>
                <a:cubicBezTo>
                  <a:pt x="505" y="776"/>
                  <a:pt x="506" y="776"/>
                  <a:pt x="506" y="776"/>
                </a:cubicBezTo>
                <a:cubicBezTo>
                  <a:pt x="506" y="777"/>
                  <a:pt x="506" y="778"/>
                  <a:pt x="506" y="779"/>
                </a:cubicBezTo>
                <a:close/>
                <a:moveTo>
                  <a:pt x="505" y="775"/>
                </a:moveTo>
                <a:cubicBezTo>
                  <a:pt x="505" y="775"/>
                  <a:pt x="504" y="774"/>
                  <a:pt x="504" y="773"/>
                </a:cubicBezTo>
                <a:cubicBezTo>
                  <a:pt x="504" y="773"/>
                  <a:pt x="504" y="773"/>
                  <a:pt x="505" y="772"/>
                </a:cubicBezTo>
                <a:cubicBezTo>
                  <a:pt x="505" y="772"/>
                  <a:pt x="505" y="772"/>
                  <a:pt x="505" y="772"/>
                </a:cubicBezTo>
                <a:cubicBezTo>
                  <a:pt x="505" y="772"/>
                  <a:pt x="505" y="772"/>
                  <a:pt x="505" y="772"/>
                </a:cubicBezTo>
                <a:cubicBezTo>
                  <a:pt x="505" y="773"/>
                  <a:pt x="505" y="774"/>
                  <a:pt x="505" y="775"/>
                </a:cubicBezTo>
                <a:cubicBezTo>
                  <a:pt x="505" y="775"/>
                  <a:pt x="505" y="775"/>
                  <a:pt x="505" y="775"/>
                </a:cubicBezTo>
                <a:close/>
                <a:moveTo>
                  <a:pt x="504" y="771"/>
                </a:moveTo>
                <a:cubicBezTo>
                  <a:pt x="504" y="771"/>
                  <a:pt x="504" y="771"/>
                  <a:pt x="504" y="771"/>
                </a:cubicBezTo>
                <a:cubicBezTo>
                  <a:pt x="503" y="770"/>
                  <a:pt x="502" y="769"/>
                  <a:pt x="502" y="767"/>
                </a:cubicBezTo>
                <a:cubicBezTo>
                  <a:pt x="502" y="767"/>
                  <a:pt x="502" y="766"/>
                  <a:pt x="502" y="766"/>
                </a:cubicBezTo>
                <a:cubicBezTo>
                  <a:pt x="502" y="766"/>
                  <a:pt x="502" y="765"/>
                  <a:pt x="503" y="765"/>
                </a:cubicBezTo>
                <a:cubicBezTo>
                  <a:pt x="503" y="767"/>
                  <a:pt x="504" y="769"/>
                  <a:pt x="504" y="771"/>
                </a:cubicBezTo>
                <a:cubicBezTo>
                  <a:pt x="504" y="771"/>
                  <a:pt x="504" y="771"/>
                  <a:pt x="504" y="771"/>
                </a:cubicBezTo>
                <a:close/>
                <a:moveTo>
                  <a:pt x="500" y="766"/>
                </a:moveTo>
                <a:cubicBezTo>
                  <a:pt x="500" y="766"/>
                  <a:pt x="499" y="767"/>
                  <a:pt x="499" y="767"/>
                </a:cubicBezTo>
                <a:cubicBezTo>
                  <a:pt x="499" y="766"/>
                  <a:pt x="498" y="765"/>
                  <a:pt x="498" y="763"/>
                </a:cubicBezTo>
                <a:cubicBezTo>
                  <a:pt x="498" y="763"/>
                  <a:pt x="499" y="762"/>
                  <a:pt x="499" y="762"/>
                </a:cubicBezTo>
                <a:cubicBezTo>
                  <a:pt x="499" y="763"/>
                  <a:pt x="500" y="765"/>
                  <a:pt x="500" y="766"/>
                </a:cubicBezTo>
                <a:close/>
                <a:moveTo>
                  <a:pt x="498" y="762"/>
                </a:moveTo>
                <a:cubicBezTo>
                  <a:pt x="497" y="760"/>
                  <a:pt x="497" y="759"/>
                  <a:pt x="496" y="758"/>
                </a:cubicBezTo>
                <a:cubicBezTo>
                  <a:pt x="497" y="758"/>
                  <a:pt x="497" y="757"/>
                  <a:pt x="497" y="757"/>
                </a:cubicBezTo>
                <a:cubicBezTo>
                  <a:pt x="498" y="758"/>
                  <a:pt x="498" y="759"/>
                  <a:pt x="498" y="760"/>
                </a:cubicBezTo>
                <a:cubicBezTo>
                  <a:pt x="498" y="761"/>
                  <a:pt x="498" y="761"/>
                  <a:pt x="498" y="762"/>
                </a:cubicBezTo>
                <a:close/>
                <a:moveTo>
                  <a:pt x="496" y="757"/>
                </a:moveTo>
                <a:cubicBezTo>
                  <a:pt x="496" y="756"/>
                  <a:pt x="496" y="756"/>
                  <a:pt x="496" y="756"/>
                </a:cubicBezTo>
                <a:cubicBezTo>
                  <a:pt x="495" y="754"/>
                  <a:pt x="495" y="752"/>
                  <a:pt x="494" y="750"/>
                </a:cubicBezTo>
                <a:cubicBezTo>
                  <a:pt x="494" y="750"/>
                  <a:pt x="495" y="749"/>
                  <a:pt x="495" y="749"/>
                </a:cubicBezTo>
                <a:cubicBezTo>
                  <a:pt x="496" y="751"/>
                  <a:pt x="496" y="753"/>
                  <a:pt x="497" y="756"/>
                </a:cubicBezTo>
                <a:cubicBezTo>
                  <a:pt x="497" y="756"/>
                  <a:pt x="496" y="756"/>
                  <a:pt x="496" y="757"/>
                </a:cubicBezTo>
                <a:close/>
                <a:moveTo>
                  <a:pt x="494" y="749"/>
                </a:moveTo>
                <a:cubicBezTo>
                  <a:pt x="493" y="747"/>
                  <a:pt x="492" y="745"/>
                  <a:pt x="492" y="743"/>
                </a:cubicBezTo>
                <a:cubicBezTo>
                  <a:pt x="492" y="743"/>
                  <a:pt x="492" y="743"/>
                  <a:pt x="492" y="743"/>
                </a:cubicBezTo>
                <a:cubicBezTo>
                  <a:pt x="492" y="742"/>
                  <a:pt x="493" y="742"/>
                  <a:pt x="493" y="741"/>
                </a:cubicBezTo>
                <a:cubicBezTo>
                  <a:pt x="494" y="743"/>
                  <a:pt x="494" y="745"/>
                  <a:pt x="495" y="748"/>
                </a:cubicBezTo>
                <a:cubicBezTo>
                  <a:pt x="494" y="748"/>
                  <a:pt x="494" y="749"/>
                  <a:pt x="494" y="749"/>
                </a:cubicBezTo>
                <a:close/>
                <a:moveTo>
                  <a:pt x="490" y="743"/>
                </a:moveTo>
                <a:cubicBezTo>
                  <a:pt x="490" y="744"/>
                  <a:pt x="489" y="745"/>
                  <a:pt x="488" y="746"/>
                </a:cubicBezTo>
                <a:cubicBezTo>
                  <a:pt x="488" y="744"/>
                  <a:pt x="487" y="741"/>
                  <a:pt x="486" y="738"/>
                </a:cubicBezTo>
                <a:cubicBezTo>
                  <a:pt x="487" y="738"/>
                  <a:pt x="488" y="737"/>
                  <a:pt x="488" y="736"/>
                </a:cubicBezTo>
                <a:cubicBezTo>
                  <a:pt x="489" y="739"/>
                  <a:pt x="490" y="741"/>
                  <a:pt x="490" y="743"/>
                </a:cubicBezTo>
                <a:close/>
                <a:moveTo>
                  <a:pt x="488" y="747"/>
                </a:moveTo>
                <a:cubicBezTo>
                  <a:pt x="487" y="748"/>
                  <a:pt x="487" y="748"/>
                  <a:pt x="487" y="749"/>
                </a:cubicBezTo>
                <a:cubicBezTo>
                  <a:pt x="486" y="748"/>
                  <a:pt x="486" y="747"/>
                  <a:pt x="486" y="746"/>
                </a:cubicBezTo>
                <a:cubicBezTo>
                  <a:pt x="486" y="746"/>
                  <a:pt x="486" y="746"/>
                  <a:pt x="486" y="746"/>
                </a:cubicBezTo>
                <a:cubicBezTo>
                  <a:pt x="487" y="746"/>
                  <a:pt x="487" y="745"/>
                  <a:pt x="486" y="745"/>
                </a:cubicBezTo>
                <a:cubicBezTo>
                  <a:pt x="486" y="745"/>
                  <a:pt x="486" y="745"/>
                  <a:pt x="485" y="745"/>
                </a:cubicBezTo>
                <a:cubicBezTo>
                  <a:pt x="485" y="744"/>
                  <a:pt x="485" y="742"/>
                  <a:pt x="484" y="741"/>
                </a:cubicBezTo>
                <a:cubicBezTo>
                  <a:pt x="484" y="741"/>
                  <a:pt x="484" y="741"/>
                  <a:pt x="484" y="741"/>
                </a:cubicBezTo>
                <a:cubicBezTo>
                  <a:pt x="484" y="740"/>
                  <a:pt x="485" y="740"/>
                  <a:pt x="485" y="739"/>
                </a:cubicBezTo>
                <a:cubicBezTo>
                  <a:pt x="486" y="742"/>
                  <a:pt x="487" y="744"/>
                  <a:pt x="488" y="747"/>
                </a:cubicBezTo>
                <a:close/>
                <a:moveTo>
                  <a:pt x="482" y="735"/>
                </a:moveTo>
                <a:cubicBezTo>
                  <a:pt x="483" y="735"/>
                  <a:pt x="483" y="735"/>
                  <a:pt x="483" y="735"/>
                </a:cubicBezTo>
                <a:cubicBezTo>
                  <a:pt x="483" y="735"/>
                  <a:pt x="483" y="735"/>
                  <a:pt x="482" y="735"/>
                </a:cubicBezTo>
                <a:cubicBezTo>
                  <a:pt x="482" y="735"/>
                  <a:pt x="482" y="735"/>
                  <a:pt x="482" y="735"/>
                </a:cubicBezTo>
                <a:close/>
                <a:moveTo>
                  <a:pt x="475" y="729"/>
                </a:moveTo>
                <a:cubicBezTo>
                  <a:pt x="474" y="730"/>
                  <a:pt x="474" y="730"/>
                  <a:pt x="474" y="730"/>
                </a:cubicBezTo>
                <a:cubicBezTo>
                  <a:pt x="473" y="729"/>
                  <a:pt x="473" y="729"/>
                  <a:pt x="473" y="728"/>
                </a:cubicBezTo>
                <a:cubicBezTo>
                  <a:pt x="473" y="728"/>
                  <a:pt x="474" y="728"/>
                  <a:pt x="475" y="728"/>
                </a:cubicBezTo>
                <a:cubicBezTo>
                  <a:pt x="475" y="729"/>
                  <a:pt x="475" y="729"/>
                  <a:pt x="475" y="729"/>
                </a:cubicBezTo>
                <a:close/>
                <a:moveTo>
                  <a:pt x="473" y="731"/>
                </a:moveTo>
                <a:cubicBezTo>
                  <a:pt x="473" y="731"/>
                  <a:pt x="472" y="732"/>
                  <a:pt x="471" y="732"/>
                </a:cubicBezTo>
                <a:cubicBezTo>
                  <a:pt x="471" y="732"/>
                  <a:pt x="471" y="732"/>
                  <a:pt x="470" y="732"/>
                </a:cubicBezTo>
                <a:cubicBezTo>
                  <a:pt x="470" y="731"/>
                  <a:pt x="470" y="729"/>
                  <a:pt x="470" y="728"/>
                </a:cubicBezTo>
                <a:cubicBezTo>
                  <a:pt x="470" y="728"/>
                  <a:pt x="471" y="728"/>
                  <a:pt x="471" y="728"/>
                </a:cubicBezTo>
                <a:cubicBezTo>
                  <a:pt x="472" y="729"/>
                  <a:pt x="473" y="730"/>
                  <a:pt x="473" y="731"/>
                </a:cubicBezTo>
                <a:close/>
                <a:moveTo>
                  <a:pt x="470" y="727"/>
                </a:moveTo>
                <a:cubicBezTo>
                  <a:pt x="470" y="726"/>
                  <a:pt x="470" y="725"/>
                  <a:pt x="470" y="725"/>
                </a:cubicBezTo>
                <a:cubicBezTo>
                  <a:pt x="470" y="725"/>
                  <a:pt x="470" y="726"/>
                  <a:pt x="471" y="727"/>
                </a:cubicBezTo>
                <a:cubicBezTo>
                  <a:pt x="470" y="727"/>
                  <a:pt x="470" y="727"/>
                  <a:pt x="470" y="727"/>
                </a:cubicBezTo>
                <a:close/>
                <a:moveTo>
                  <a:pt x="463" y="720"/>
                </a:moveTo>
                <a:cubicBezTo>
                  <a:pt x="463" y="720"/>
                  <a:pt x="463" y="720"/>
                  <a:pt x="462" y="720"/>
                </a:cubicBezTo>
                <a:cubicBezTo>
                  <a:pt x="462" y="720"/>
                  <a:pt x="462" y="720"/>
                  <a:pt x="462" y="720"/>
                </a:cubicBezTo>
                <a:cubicBezTo>
                  <a:pt x="463" y="720"/>
                  <a:pt x="463" y="720"/>
                  <a:pt x="463" y="720"/>
                </a:cubicBezTo>
                <a:cubicBezTo>
                  <a:pt x="463" y="720"/>
                  <a:pt x="463" y="720"/>
                  <a:pt x="463" y="720"/>
                </a:cubicBezTo>
                <a:close/>
                <a:moveTo>
                  <a:pt x="462" y="719"/>
                </a:moveTo>
                <a:cubicBezTo>
                  <a:pt x="462" y="719"/>
                  <a:pt x="462" y="719"/>
                  <a:pt x="462" y="719"/>
                </a:cubicBezTo>
                <a:cubicBezTo>
                  <a:pt x="462" y="719"/>
                  <a:pt x="463" y="719"/>
                  <a:pt x="463" y="719"/>
                </a:cubicBezTo>
                <a:cubicBezTo>
                  <a:pt x="463" y="719"/>
                  <a:pt x="463" y="719"/>
                  <a:pt x="463" y="719"/>
                </a:cubicBezTo>
                <a:cubicBezTo>
                  <a:pt x="463" y="719"/>
                  <a:pt x="462" y="719"/>
                  <a:pt x="462" y="719"/>
                </a:cubicBezTo>
                <a:close/>
                <a:moveTo>
                  <a:pt x="457" y="719"/>
                </a:moveTo>
                <a:cubicBezTo>
                  <a:pt x="457" y="719"/>
                  <a:pt x="457" y="719"/>
                  <a:pt x="457" y="719"/>
                </a:cubicBezTo>
                <a:cubicBezTo>
                  <a:pt x="453" y="719"/>
                  <a:pt x="449" y="719"/>
                  <a:pt x="446" y="719"/>
                </a:cubicBezTo>
                <a:cubicBezTo>
                  <a:pt x="449" y="719"/>
                  <a:pt x="453" y="719"/>
                  <a:pt x="457" y="719"/>
                </a:cubicBezTo>
                <a:close/>
                <a:moveTo>
                  <a:pt x="409" y="719"/>
                </a:moveTo>
                <a:cubicBezTo>
                  <a:pt x="409" y="719"/>
                  <a:pt x="409" y="719"/>
                  <a:pt x="409" y="719"/>
                </a:cubicBezTo>
                <a:cubicBezTo>
                  <a:pt x="409" y="719"/>
                  <a:pt x="409" y="719"/>
                  <a:pt x="409" y="719"/>
                </a:cubicBezTo>
                <a:cubicBezTo>
                  <a:pt x="409" y="719"/>
                  <a:pt x="409" y="719"/>
                  <a:pt x="409" y="719"/>
                </a:cubicBezTo>
                <a:close/>
                <a:moveTo>
                  <a:pt x="404" y="720"/>
                </a:moveTo>
                <a:cubicBezTo>
                  <a:pt x="404" y="720"/>
                  <a:pt x="403" y="720"/>
                  <a:pt x="403" y="720"/>
                </a:cubicBezTo>
                <a:cubicBezTo>
                  <a:pt x="403" y="720"/>
                  <a:pt x="403" y="720"/>
                  <a:pt x="403" y="720"/>
                </a:cubicBezTo>
                <a:cubicBezTo>
                  <a:pt x="404" y="720"/>
                  <a:pt x="404" y="720"/>
                  <a:pt x="404" y="720"/>
                </a:cubicBezTo>
                <a:close/>
                <a:moveTo>
                  <a:pt x="401" y="720"/>
                </a:moveTo>
                <a:cubicBezTo>
                  <a:pt x="401" y="720"/>
                  <a:pt x="400" y="720"/>
                  <a:pt x="400" y="720"/>
                </a:cubicBezTo>
                <a:cubicBezTo>
                  <a:pt x="400" y="720"/>
                  <a:pt x="400" y="720"/>
                  <a:pt x="400" y="720"/>
                </a:cubicBezTo>
                <a:cubicBezTo>
                  <a:pt x="400" y="720"/>
                  <a:pt x="401" y="720"/>
                  <a:pt x="401" y="720"/>
                </a:cubicBezTo>
                <a:cubicBezTo>
                  <a:pt x="401" y="720"/>
                  <a:pt x="401" y="720"/>
                  <a:pt x="401" y="720"/>
                </a:cubicBezTo>
                <a:close/>
                <a:moveTo>
                  <a:pt x="390" y="720"/>
                </a:moveTo>
                <a:cubicBezTo>
                  <a:pt x="389" y="720"/>
                  <a:pt x="387" y="720"/>
                  <a:pt x="386" y="720"/>
                </a:cubicBezTo>
                <a:cubicBezTo>
                  <a:pt x="386" y="720"/>
                  <a:pt x="386" y="720"/>
                  <a:pt x="386" y="719"/>
                </a:cubicBezTo>
                <a:cubicBezTo>
                  <a:pt x="388" y="719"/>
                  <a:pt x="390" y="719"/>
                  <a:pt x="392" y="720"/>
                </a:cubicBezTo>
                <a:cubicBezTo>
                  <a:pt x="391" y="720"/>
                  <a:pt x="391" y="720"/>
                  <a:pt x="390" y="720"/>
                </a:cubicBezTo>
                <a:close/>
                <a:moveTo>
                  <a:pt x="384" y="721"/>
                </a:moveTo>
                <a:cubicBezTo>
                  <a:pt x="384" y="721"/>
                  <a:pt x="383" y="721"/>
                  <a:pt x="383" y="721"/>
                </a:cubicBezTo>
                <a:cubicBezTo>
                  <a:pt x="383" y="720"/>
                  <a:pt x="383" y="720"/>
                  <a:pt x="383" y="719"/>
                </a:cubicBezTo>
                <a:cubicBezTo>
                  <a:pt x="384" y="719"/>
                  <a:pt x="384" y="719"/>
                  <a:pt x="384" y="719"/>
                </a:cubicBezTo>
                <a:cubicBezTo>
                  <a:pt x="384" y="720"/>
                  <a:pt x="384" y="720"/>
                  <a:pt x="384" y="721"/>
                </a:cubicBezTo>
                <a:close/>
                <a:moveTo>
                  <a:pt x="385" y="718"/>
                </a:moveTo>
                <a:cubicBezTo>
                  <a:pt x="385" y="718"/>
                  <a:pt x="385" y="718"/>
                  <a:pt x="385" y="718"/>
                </a:cubicBezTo>
                <a:cubicBezTo>
                  <a:pt x="384" y="718"/>
                  <a:pt x="384" y="718"/>
                  <a:pt x="385" y="718"/>
                </a:cubicBezTo>
                <a:close/>
                <a:moveTo>
                  <a:pt x="382" y="718"/>
                </a:moveTo>
                <a:cubicBezTo>
                  <a:pt x="382" y="717"/>
                  <a:pt x="382" y="717"/>
                  <a:pt x="382" y="716"/>
                </a:cubicBezTo>
                <a:cubicBezTo>
                  <a:pt x="383" y="716"/>
                  <a:pt x="384" y="716"/>
                  <a:pt x="385" y="716"/>
                </a:cubicBezTo>
                <a:cubicBezTo>
                  <a:pt x="385" y="716"/>
                  <a:pt x="385" y="717"/>
                  <a:pt x="385" y="717"/>
                </a:cubicBezTo>
                <a:cubicBezTo>
                  <a:pt x="383" y="717"/>
                  <a:pt x="383" y="717"/>
                  <a:pt x="382" y="718"/>
                </a:cubicBezTo>
                <a:close/>
                <a:moveTo>
                  <a:pt x="381" y="718"/>
                </a:moveTo>
                <a:cubicBezTo>
                  <a:pt x="381" y="718"/>
                  <a:pt x="381" y="718"/>
                  <a:pt x="380" y="718"/>
                </a:cubicBezTo>
                <a:cubicBezTo>
                  <a:pt x="380" y="718"/>
                  <a:pt x="380" y="719"/>
                  <a:pt x="380" y="719"/>
                </a:cubicBezTo>
                <a:cubicBezTo>
                  <a:pt x="380" y="719"/>
                  <a:pt x="381" y="719"/>
                  <a:pt x="381" y="719"/>
                </a:cubicBezTo>
                <a:cubicBezTo>
                  <a:pt x="381" y="719"/>
                  <a:pt x="381" y="720"/>
                  <a:pt x="381" y="720"/>
                </a:cubicBezTo>
                <a:cubicBezTo>
                  <a:pt x="381" y="720"/>
                  <a:pt x="381" y="720"/>
                  <a:pt x="381" y="720"/>
                </a:cubicBezTo>
                <a:cubicBezTo>
                  <a:pt x="381" y="720"/>
                  <a:pt x="381" y="720"/>
                  <a:pt x="381" y="721"/>
                </a:cubicBezTo>
                <a:cubicBezTo>
                  <a:pt x="379" y="721"/>
                  <a:pt x="378" y="721"/>
                  <a:pt x="377" y="721"/>
                </a:cubicBezTo>
                <a:cubicBezTo>
                  <a:pt x="377" y="720"/>
                  <a:pt x="376" y="719"/>
                  <a:pt x="376" y="718"/>
                </a:cubicBezTo>
                <a:cubicBezTo>
                  <a:pt x="376" y="718"/>
                  <a:pt x="376" y="718"/>
                  <a:pt x="376" y="718"/>
                </a:cubicBezTo>
                <a:cubicBezTo>
                  <a:pt x="376" y="717"/>
                  <a:pt x="375" y="717"/>
                  <a:pt x="375" y="717"/>
                </a:cubicBezTo>
                <a:cubicBezTo>
                  <a:pt x="373" y="718"/>
                  <a:pt x="374" y="718"/>
                  <a:pt x="372" y="719"/>
                </a:cubicBezTo>
                <a:cubicBezTo>
                  <a:pt x="372" y="720"/>
                  <a:pt x="373" y="720"/>
                  <a:pt x="373" y="720"/>
                </a:cubicBezTo>
                <a:cubicBezTo>
                  <a:pt x="373" y="720"/>
                  <a:pt x="374" y="720"/>
                  <a:pt x="374" y="721"/>
                </a:cubicBezTo>
                <a:cubicBezTo>
                  <a:pt x="374" y="721"/>
                  <a:pt x="373" y="721"/>
                  <a:pt x="373" y="721"/>
                </a:cubicBezTo>
                <a:cubicBezTo>
                  <a:pt x="367" y="720"/>
                  <a:pt x="370" y="719"/>
                  <a:pt x="374" y="717"/>
                </a:cubicBezTo>
                <a:cubicBezTo>
                  <a:pt x="375" y="717"/>
                  <a:pt x="377" y="717"/>
                  <a:pt x="378" y="717"/>
                </a:cubicBezTo>
                <a:cubicBezTo>
                  <a:pt x="378" y="717"/>
                  <a:pt x="379" y="717"/>
                  <a:pt x="379" y="717"/>
                </a:cubicBezTo>
                <a:cubicBezTo>
                  <a:pt x="379" y="717"/>
                  <a:pt x="379" y="717"/>
                  <a:pt x="379" y="717"/>
                </a:cubicBezTo>
                <a:cubicBezTo>
                  <a:pt x="380" y="717"/>
                  <a:pt x="381" y="717"/>
                  <a:pt x="382" y="716"/>
                </a:cubicBezTo>
                <a:cubicBezTo>
                  <a:pt x="381" y="717"/>
                  <a:pt x="381" y="717"/>
                  <a:pt x="381" y="718"/>
                </a:cubicBezTo>
                <a:close/>
                <a:moveTo>
                  <a:pt x="365" y="717"/>
                </a:moveTo>
                <a:cubicBezTo>
                  <a:pt x="365" y="717"/>
                  <a:pt x="364" y="717"/>
                  <a:pt x="364" y="717"/>
                </a:cubicBezTo>
                <a:cubicBezTo>
                  <a:pt x="364" y="717"/>
                  <a:pt x="364" y="716"/>
                  <a:pt x="365" y="716"/>
                </a:cubicBezTo>
                <a:cubicBezTo>
                  <a:pt x="365" y="716"/>
                  <a:pt x="365" y="716"/>
                  <a:pt x="366" y="716"/>
                </a:cubicBezTo>
                <a:cubicBezTo>
                  <a:pt x="365" y="716"/>
                  <a:pt x="365" y="717"/>
                  <a:pt x="365" y="717"/>
                </a:cubicBezTo>
                <a:close/>
                <a:moveTo>
                  <a:pt x="362" y="718"/>
                </a:moveTo>
                <a:cubicBezTo>
                  <a:pt x="362" y="718"/>
                  <a:pt x="361" y="718"/>
                  <a:pt x="360" y="718"/>
                </a:cubicBezTo>
                <a:cubicBezTo>
                  <a:pt x="360" y="717"/>
                  <a:pt x="361" y="716"/>
                  <a:pt x="361" y="716"/>
                </a:cubicBezTo>
                <a:cubicBezTo>
                  <a:pt x="362" y="716"/>
                  <a:pt x="363" y="716"/>
                  <a:pt x="363" y="716"/>
                </a:cubicBezTo>
                <a:cubicBezTo>
                  <a:pt x="363" y="716"/>
                  <a:pt x="363" y="717"/>
                  <a:pt x="362" y="718"/>
                </a:cubicBezTo>
                <a:close/>
                <a:moveTo>
                  <a:pt x="327" y="801"/>
                </a:moveTo>
                <a:cubicBezTo>
                  <a:pt x="327" y="801"/>
                  <a:pt x="327" y="801"/>
                  <a:pt x="327" y="802"/>
                </a:cubicBezTo>
                <a:cubicBezTo>
                  <a:pt x="327" y="801"/>
                  <a:pt x="327" y="801"/>
                  <a:pt x="326" y="800"/>
                </a:cubicBezTo>
                <a:cubicBezTo>
                  <a:pt x="327" y="800"/>
                  <a:pt x="328" y="799"/>
                  <a:pt x="328" y="798"/>
                </a:cubicBezTo>
                <a:cubicBezTo>
                  <a:pt x="328" y="799"/>
                  <a:pt x="328" y="800"/>
                  <a:pt x="327" y="801"/>
                </a:cubicBezTo>
                <a:close/>
                <a:moveTo>
                  <a:pt x="308" y="863"/>
                </a:moveTo>
                <a:cubicBezTo>
                  <a:pt x="308" y="862"/>
                  <a:pt x="308" y="861"/>
                  <a:pt x="309" y="860"/>
                </a:cubicBezTo>
                <a:cubicBezTo>
                  <a:pt x="308" y="861"/>
                  <a:pt x="308" y="862"/>
                  <a:pt x="308" y="863"/>
                </a:cubicBezTo>
                <a:close/>
                <a:moveTo>
                  <a:pt x="308" y="867"/>
                </a:moveTo>
                <a:cubicBezTo>
                  <a:pt x="308" y="867"/>
                  <a:pt x="309" y="867"/>
                  <a:pt x="309" y="867"/>
                </a:cubicBezTo>
                <a:cubicBezTo>
                  <a:pt x="309" y="867"/>
                  <a:pt x="309" y="867"/>
                  <a:pt x="309" y="868"/>
                </a:cubicBezTo>
                <a:cubicBezTo>
                  <a:pt x="309" y="868"/>
                  <a:pt x="308" y="868"/>
                  <a:pt x="308" y="868"/>
                </a:cubicBezTo>
                <a:cubicBezTo>
                  <a:pt x="308" y="867"/>
                  <a:pt x="308" y="867"/>
                  <a:pt x="308" y="867"/>
                </a:cubicBezTo>
                <a:close/>
                <a:moveTo>
                  <a:pt x="312" y="867"/>
                </a:moveTo>
                <a:cubicBezTo>
                  <a:pt x="312" y="867"/>
                  <a:pt x="312" y="867"/>
                  <a:pt x="312" y="867"/>
                </a:cubicBezTo>
                <a:cubicBezTo>
                  <a:pt x="312" y="867"/>
                  <a:pt x="312" y="867"/>
                  <a:pt x="312" y="867"/>
                </a:cubicBezTo>
                <a:cubicBezTo>
                  <a:pt x="312" y="867"/>
                  <a:pt x="311" y="867"/>
                  <a:pt x="311" y="867"/>
                </a:cubicBezTo>
                <a:cubicBezTo>
                  <a:pt x="312" y="867"/>
                  <a:pt x="312" y="867"/>
                  <a:pt x="312" y="867"/>
                </a:cubicBezTo>
                <a:close/>
                <a:moveTo>
                  <a:pt x="314" y="867"/>
                </a:moveTo>
                <a:cubicBezTo>
                  <a:pt x="314" y="867"/>
                  <a:pt x="315" y="867"/>
                  <a:pt x="315" y="867"/>
                </a:cubicBezTo>
                <a:cubicBezTo>
                  <a:pt x="315" y="867"/>
                  <a:pt x="315" y="867"/>
                  <a:pt x="315" y="867"/>
                </a:cubicBezTo>
                <a:cubicBezTo>
                  <a:pt x="316" y="867"/>
                  <a:pt x="317" y="867"/>
                  <a:pt x="318" y="867"/>
                </a:cubicBezTo>
                <a:cubicBezTo>
                  <a:pt x="316" y="867"/>
                  <a:pt x="315" y="867"/>
                  <a:pt x="314" y="867"/>
                </a:cubicBezTo>
                <a:cubicBezTo>
                  <a:pt x="314" y="867"/>
                  <a:pt x="314" y="867"/>
                  <a:pt x="314" y="867"/>
                </a:cubicBezTo>
                <a:close/>
                <a:moveTo>
                  <a:pt x="320" y="868"/>
                </a:moveTo>
                <a:cubicBezTo>
                  <a:pt x="320" y="868"/>
                  <a:pt x="320" y="868"/>
                  <a:pt x="320" y="868"/>
                </a:cubicBezTo>
                <a:cubicBezTo>
                  <a:pt x="320" y="868"/>
                  <a:pt x="320" y="868"/>
                  <a:pt x="320" y="868"/>
                </a:cubicBezTo>
                <a:cubicBezTo>
                  <a:pt x="320" y="868"/>
                  <a:pt x="320" y="868"/>
                  <a:pt x="320" y="868"/>
                </a:cubicBezTo>
                <a:close/>
                <a:moveTo>
                  <a:pt x="325" y="869"/>
                </a:moveTo>
                <a:cubicBezTo>
                  <a:pt x="324" y="869"/>
                  <a:pt x="324" y="868"/>
                  <a:pt x="323" y="868"/>
                </a:cubicBezTo>
                <a:cubicBezTo>
                  <a:pt x="324" y="868"/>
                  <a:pt x="326" y="868"/>
                  <a:pt x="327" y="868"/>
                </a:cubicBezTo>
                <a:cubicBezTo>
                  <a:pt x="327" y="868"/>
                  <a:pt x="327" y="869"/>
                  <a:pt x="327" y="869"/>
                </a:cubicBezTo>
                <a:cubicBezTo>
                  <a:pt x="326" y="869"/>
                  <a:pt x="326" y="869"/>
                  <a:pt x="325" y="869"/>
                </a:cubicBezTo>
                <a:close/>
                <a:moveTo>
                  <a:pt x="321" y="867"/>
                </a:moveTo>
                <a:cubicBezTo>
                  <a:pt x="320" y="867"/>
                  <a:pt x="320" y="867"/>
                  <a:pt x="320" y="867"/>
                </a:cubicBezTo>
                <a:cubicBezTo>
                  <a:pt x="320" y="867"/>
                  <a:pt x="320" y="867"/>
                  <a:pt x="320" y="866"/>
                </a:cubicBezTo>
                <a:cubicBezTo>
                  <a:pt x="320" y="866"/>
                  <a:pt x="321" y="866"/>
                  <a:pt x="322" y="866"/>
                </a:cubicBezTo>
                <a:cubicBezTo>
                  <a:pt x="322" y="866"/>
                  <a:pt x="322" y="866"/>
                  <a:pt x="322" y="866"/>
                </a:cubicBezTo>
                <a:cubicBezTo>
                  <a:pt x="322" y="867"/>
                  <a:pt x="323" y="867"/>
                  <a:pt x="323" y="866"/>
                </a:cubicBezTo>
                <a:cubicBezTo>
                  <a:pt x="323" y="866"/>
                  <a:pt x="323" y="866"/>
                  <a:pt x="323" y="866"/>
                </a:cubicBezTo>
                <a:cubicBezTo>
                  <a:pt x="325" y="866"/>
                  <a:pt x="327" y="866"/>
                  <a:pt x="328" y="866"/>
                </a:cubicBezTo>
                <a:cubicBezTo>
                  <a:pt x="328" y="866"/>
                  <a:pt x="328" y="867"/>
                  <a:pt x="328" y="867"/>
                </a:cubicBezTo>
                <a:cubicBezTo>
                  <a:pt x="325" y="867"/>
                  <a:pt x="323" y="867"/>
                  <a:pt x="321" y="867"/>
                </a:cubicBezTo>
                <a:close/>
                <a:moveTo>
                  <a:pt x="330" y="866"/>
                </a:moveTo>
                <a:cubicBezTo>
                  <a:pt x="332" y="866"/>
                  <a:pt x="334" y="866"/>
                  <a:pt x="336" y="866"/>
                </a:cubicBezTo>
                <a:cubicBezTo>
                  <a:pt x="336" y="866"/>
                  <a:pt x="336" y="866"/>
                  <a:pt x="337" y="866"/>
                </a:cubicBezTo>
                <a:cubicBezTo>
                  <a:pt x="337" y="866"/>
                  <a:pt x="337" y="866"/>
                  <a:pt x="337" y="866"/>
                </a:cubicBezTo>
                <a:cubicBezTo>
                  <a:pt x="340" y="866"/>
                  <a:pt x="342" y="866"/>
                  <a:pt x="344" y="866"/>
                </a:cubicBezTo>
                <a:cubicBezTo>
                  <a:pt x="344" y="866"/>
                  <a:pt x="345" y="866"/>
                  <a:pt x="345" y="866"/>
                </a:cubicBezTo>
                <a:cubicBezTo>
                  <a:pt x="339" y="867"/>
                  <a:pt x="334" y="867"/>
                  <a:pt x="329" y="867"/>
                </a:cubicBezTo>
                <a:cubicBezTo>
                  <a:pt x="329" y="867"/>
                  <a:pt x="329" y="866"/>
                  <a:pt x="330" y="866"/>
                </a:cubicBezTo>
                <a:close/>
                <a:moveTo>
                  <a:pt x="346" y="868"/>
                </a:moveTo>
                <a:cubicBezTo>
                  <a:pt x="346" y="868"/>
                  <a:pt x="346" y="868"/>
                  <a:pt x="346" y="868"/>
                </a:cubicBezTo>
                <a:cubicBezTo>
                  <a:pt x="346" y="868"/>
                  <a:pt x="346" y="868"/>
                  <a:pt x="346" y="868"/>
                </a:cubicBezTo>
                <a:cubicBezTo>
                  <a:pt x="346" y="868"/>
                  <a:pt x="346" y="868"/>
                  <a:pt x="346" y="868"/>
                </a:cubicBezTo>
                <a:close/>
                <a:moveTo>
                  <a:pt x="347" y="869"/>
                </a:moveTo>
                <a:cubicBezTo>
                  <a:pt x="347" y="870"/>
                  <a:pt x="348" y="871"/>
                  <a:pt x="349" y="872"/>
                </a:cubicBezTo>
                <a:cubicBezTo>
                  <a:pt x="349" y="873"/>
                  <a:pt x="350" y="872"/>
                  <a:pt x="350" y="872"/>
                </a:cubicBezTo>
                <a:cubicBezTo>
                  <a:pt x="349" y="871"/>
                  <a:pt x="348" y="870"/>
                  <a:pt x="348" y="869"/>
                </a:cubicBezTo>
                <a:cubicBezTo>
                  <a:pt x="349" y="869"/>
                  <a:pt x="350" y="869"/>
                  <a:pt x="351" y="869"/>
                </a:cubicBezTo>
                <a:cubicBezTo>
                  <a:pt x="351" y="869"/>
                  <a:pt x="350" y="870"/>
                  <a:pt x="350" y="871"/>
                </a:cubicBezTo>
                <a:cubicBezTo>
                  <a:pt x="350" y="871"/>
                  <a:pt x="350" y="871"/>
                  <a:pt x="350" y="871"/>
                </a:cubicBezTo>
                <a:cubicBezTo>
                  <a:pt x="351" y="870"/>
                  <a:pt x="351" y="869"/>
                  <a:pt x="351" y="869"/>
                </a:cubicBezTo>
                <a:cubicBezTo>
                  <a:pt x="351" y="869"/>
                  <a:pt x="352" y="869"/>
                  <a:pt x="352" y="869"/>
                </a:cubicBezTo>
                <a:cubicBezTo>
                  <a:pt x="351" y="870"/>
                  <a:pt x="351" y="872"/>
                  <a:pt x="351" y="874"/>
                </a:cubicBezTo>
                <a:cubicBezTo>
                  <a:pt x="349" y="875"/>
                  <a:pt x="346" y="875"/>
                  <a:pt x="344" y="875"/>
                </a:cubicBezTo>
                <a:cubicBezTo>
                  <a:pt x="345" y="873"/>
                  <a:pt x="345" y="871"/>
                  <a:pt x="346" y="869"/>
                </a:cubicBezTo>
                <a:cubicBezTo>
                  <a:pt x="346" y="869"/>
                  <a:pt x="346" y="869"/>
                  <a:pt x="347" y="869"/>
                </a:cubicBezTo>
                <a:close/>
                <a:moveTo>
                  <a:pt x="351" y="875"/>
                </a:moveTo>
                <a:cubicBezTo>
                  <a:pt x="351" y="876"/>
                  <a:pt x="351" y="877"/>
                  <a:pt x="351" y="877"/>
                </a:cubicBezTo>
                <a:cubicBezTo>
                  <a:pt x="348" y="878"/>
                  <a:pt x="346" y="878"/>
                  <a:pt x="343" y="878"/>
                </a:cubicBezTo>
                <a:cubicBezTo>
                  <a:pt x="343" y="877"/>
                  <a:pt x="344" y="876"/>
                  <a:pt x="344" y="876"/>
                </a:cubicBezTo>
                <a:cubicBezTo>
                  <a:pt x="346" y="876"/>
                  <a:pt x="348" y="876"/>
                  <a:pt x="351" y="875"/>
                </a:cubicBezTo>
                <a:close/>
                <a:moveTo>
                  <a:pt x="350" y="879"/>
                </a:moveTo>
                <a:cubicBezTo>
                  <a:pt x="349" y="880"/>
                  <a:pt x="349" y="881"/>
                  <a:pt x="348" y="882"/>
                </a:cubicBezTo>
                <a:cubicBezTo>
                  <a:pt x="346" y="882"/>
                  <a:pt x="344" y="882"/>
                  <a:pt x="342" y="882"/>
                </a:cubicBezTo>
                <a:cubicBezTo>
                  <a:pt x="342" y="881"/>
                  <a:pt x="342" y="880"/>
                  <a:pt x="343" y="879"/>
                </a:cubicBezTo>
                <a:cubicBezTo>
                  <a:pt x="345" y="879"/>
                  <a:pt x="348" y="879"/>
                  <a:pt x="350" y="879"/>
                </a:cubicBezTo>
                <a:close/>
                <a:moveTo>
                  <a:pt x="342" y="909"/>
                </a:moveTo>
                <a:cubicBezTo>
                  <a:pt x="342" y="909"/>
                  <a:pt x="342" y="909"/>
                  <a:pt x="342" y="909"/>
                </a:cubicBezTo>
                <a:cubicBezTo>
                  <a:pt x="341" y="909"/>
                  <a:pt x="341" y="909"/>
                  <a:pt x="342" y="909"/>
                </a:cubicBezTo>
                <a:close/>
                <a:moveTo>
                  <a:pt x="342" y="908"/>
                </a:moveTo>
                <a:cubicBezTo>
                  <a:pt x="342" y="906"/>
                  <a:pt x="342" y="904"/>
                  <a:pt x="343" y="902"/>
                </a:cubicBezTo>
                <a:cubicBezTo>
                  <a:pt x="343" y="899"/>
                  <a:pt x="344" y="896"/>
                  <a:pt x="345" y="893"/>
                </a:cubicBezTo>
                <a:cubicBezTo>
                  <a:pt x="345" y="892"/>
                  <a:pt x="344" y="892"/>
                  <a:pt x="344" y="892"/>
                </a:cubicBezTo>
                <a:cubicBezTo>
                  <a:pt x="343" y="894"/>
                  <a:pt x="342" y="895"/>
                  <a:pt x="342" y="896"/>
                </a:cubicBezTo>
                <a:cubicBezTo>
                  <a:pt x="342" y="897"/>
                  <a:pt x="343" y="897"/>
                  <a:pt x="343" y="897"/>
                </a:cubicBezTo>
                <a:cubicBezTo>
                  <a:pt x="342" y="900"/>
                  <a:pt x="341" y="904"/>
                  <a:pt x="341" y="908"/>
                </a:cubicBezTo>
                <a:cubicBezTo>
                  <a:pt x="340" y="908"/>
                  <a:pt x="339" y="908"/>
                  <a:pt x="338" y="908"/>
                </a:cubicBezTo>
                <a:cubicBezTo>
                  <a:pt x="338" y="905"/>
                  <a:pt x="338" y="902"/>
                  <a:pt x="339" y="899"/>
                </a:cubicBezTo>
                <a:cubicBezTo>
                  <a:pt x="340" y="896"/>
                  <a:pt x="342" y="894"/>
                  <a:pt x="345" y="892"/>
                </a:cubicBezTo>
                <a:cubicBezTo>
                  <a:pt x="345" y="891"/>
                  <a:pt x="345" y="891"/>
                  <a:pt x="345" y="891"/>
                </a:cubicBezTo>
                <a:cubicBezTo>
                  <a:pt x="345" y="891"/>
                  <a:pt x="346" y="891"/>
                  <a:pt x="347" y="891"/>
                </a:cubicBezTo>
                <a:cubicBezTo>
                  <a:pt x="345" y="895"/>
                  <a:pt x="344" y="899"/>
                  <a:pt x="344" y="904"/>
                </a:cubicBezTo>
                <a:cubicBezTo>
                  <a:pt x="343" y="904"/>
                  <a:pt x="343" y="905"/>
                  <a:pt x="343" y="906"/>
                </a:cubicBezTo>
                <a:cubicBezTo>
                  <a:pt x="343" y="907"/>
                  <a:pt x="343" y="907"/>
                  <a:pt x="342" y="908"/>
                </a:cubicBezTo>
                <a:cubicBezTo>
                  <a:pt x="342" y="908"/>
                  <a:pt x="342" y="908"/>
                  <a:pt x="342" y="908"/>
                </a:cubicBezTo>
                <a:close/>
                <a:moveTo>
                  <a:pt x="318" y="895"/>
                </a:moveTo>
                <a:cubicBezTo>
                  <a:pt x="319" y="894"/>
                  <a:pt x="318" y="894"/>
                  <a:pt x="317" y="894"/>
                </a:cubicBezTo>
                <a:cubicBezTo>
                  <a:pt x="315" y="898"/>
                  <a:pt x="314" y="902"/>
                  <a:pt x="312" y="906"/>
                </a:cubicBezTo>
                <a:cubicBezTo>
                  <a:pt x="312" y="901"/>
                  <a:pt x="314" y="895"/>
                  <a:pt x="315" y="890"/>
                </a:cubicBezTo>
                <a:cubicBezTo>
                  <a:pt x="316" y="890"/>
                  <a:pt x="316" y="890"/>
                  <a:pt x="317" y="890"/>
                </a:cubicBezTo>
                <a:cubicBezTo>
                  <a:pt x="318" y="891"/>
                  <a:pt x="319" y="891"/>
                  <a:pt x="320" y="891"/>
                </a:cubicBezTo>
                <a:cubicBezTo>
                  <a:pt x="320" y="893"/>
                  <a:pt x="319" y="896"/>
                  <a:pt x="318" y="898"/>
                </a:cubicBezTo>
                <a:cubicBezTo>
                  <a:pt x="318" y="901"/>
                  <a:pt x="317" y="904"/>
                  <a:pt x="316" y="907"/>
                </a:cubicBezTo>
                <a:cubicBezTo>
                  <a:pt x="315" y="907"/>
                  <a:pt x="316" y="908"/>
                  <a:pt x="317" y="907"/>
                </a:cubicBezTo>
                <a:cubicBezTo>
                  <a:pt x="318" y="904"/>
                  <a:pt x="319" y="900"/>
                  <a:pt x="320" y="897"/>
                </a:cubicBezTo>
                <a:cubicBezTo>
                  <a:pt x="320" y="895"/>
                  <a:pt x="321" y="893"/>
                  <a:pt x="321" y="891"/>
                </a:cubicBezTo>
                <a:cubicBezTo>
                  <a:pt x="322" y="892"/>
                  <a:pt x="323" y="892"/>
                  <a:pt x="324" y="892"/>
                </a:cubicBezTo>
                <a:cubicBezTo>
                  <a:pt x="325" y="892"/>
                  <a:pt x="325" y="891"/>
                  <a:pt x="324" y="891"/>
                </a:cubicBezTo>
                <a:cubicBezTo>
                  <a:pt x="324" y="891"/>
                  <a:pt x="323" y="891"/>
                  <a:pt x="323" y="891"/>
                </a:cubicBezTo>
                <a:cubicBezTo>
                  <a:pt x="322" y="891"/>
                  <a:pt x="321" y="891"/>
                  <a:pt x="321" y="891"/>
                </a:cubicBezTo>
                <a:cubicBezTo>
                  <a:pt x="321" y="891"/>
                  <a:pt x="321" y="891"/>
                  <a:pt x="321" y="890"/>
                </a:cubicBezTo>
                <a:cubicBezTo>
                  <a:pt x="322" y="891"/>
                  <a:pt x="324" y="891"/>
                  <a:pt x="325" y="891"/>
                </a:cubicBezTo>
                <a:cubicBezTo>
                  <a:pt x="323" y="895"/>
                  <a:pt x="322" y="901"/>
                  <a:pt x="321" y="906"/>
                </a:cubicBezTo>
                <a:cubicBezTo>
                  <a:pt x="321" y="907"/>
                  <a:pt x="322" y="907"/>
                  <a:pt x="322" y="906"/>
                </a:cubicBezTo>
                <a:cubicBezTo>
                  <a:pt x="323" y="901"/>
                  <a:pt x="324" y="895"/>
                  <a:pt x="327" y="891"/>
                </a:cubicBezTo>
                <a:cubicBezTo>
                  <a:pt x="328" y="891"/>
                  <a:pt x="329" y="891"/>
                  <a:pt x="330" y="891"/>
                </a:cubicBezTo>
                <a:cubicBezTo>
                  <a:pt x="330" y="891"/>
                  <a:pt x="330" y="891"/>
                  <a:pt x="330" y="891"/>
                </a:cubicBezTo>
                <a:cubicBezTo>
                  <a:pt x="327" y="896"/>
                  <a:pt x="325" y="902"/>
                  <a:pt x="323" y="908"/>
                </a:cubicBezTo>
                <a:cubicBezTo>
                  <a:pt x="320" y="908"/>
                  <a:pt x="316" y="909"/>
                  <a:pt x="312" y="909"/>
                </a:cubicBezTo>
                <a:cubicBezTo>
                  <a:pt x="312" y="909"/>
                  <a:pt x="312" y="909"/>
                  <a:pt x="312" y="909"/>
                </a:cubicBezTo>
                <a:cubicBezTo>
                  <a:pt x="314" y="904"/>
                  <a:pt x="315" y="899"/>
                  <a:pt x="318" y="895"/>
                </a:cubicBezTo>
                <a:close/>
                <a:moveTo>
                  <a:pt x="307" y="903"/>
                </a:moveTo>
                <a:cubicBezTo>
                  <a:pt x="307" y="902"/>
                  <a:pt x="307" y="900"/>
                  <a:pt x="308" y="898"/>
                </a:cubicBezTo>
                <a:cubicBezTo>
                  <a:pt x="309" y="895"/>
                  <a:pt x="310" y="893"/>
                  <a:pt x="310" y="890"/>
                </a:cubicBezTo>
                <a:cubicBezTo>
                  <a:pt x="312" y="890"/>
                  <a:pt x="313" y="890"/>
                  <a:pt x="314" y="890"/>
                </a:cubicBezTo>
                <a:cubicBezTo>
                  <a:pt x="312" y="896"/>
                  <a:pt x="310" y="902"/>
                  <a:pt x="307" y="907"/>
                </a:cubicBezTo>
                <a:cubicBezTo>
                  <a:pt x="307" y="907"/>
                  <a:pt x="307" y="904"/>
                  <a:pt x="307" y="903"/>
                </a:cubicBezTo>
                <a:close/>
                <a:moveTo>
                  <a:pt x="318" y="890"/>
                </a:moveTo>
                <a:cubicBezTo>
                  <a:pt x="322" y="889"/>
                  <a:pt x="326" y="888"/>
                  <a:pt x="330" y="888"/>
                </a:cubicBezTo>
                <a:cubicBezTo>
                  <a:pt x="332" y="887"/>
                  <a:pt x="334" y="887"/>
                  <a:pt x="336" y="887"/>
                </a:cubicBezTo>
                <a:cubicBezTo>
                  <a:pt x="336" y="888"/>
                  <a:pt x="335" y="889"/>
                  <a:pt x="335" y="891"/>
                </a:cubicBezTo>
                <a:cubicBezTo>
                  <a:pt x="332" y="891"/>
                  <a:pt x="329" y="890"/>
                  <a:pt x="327" y="890"/>
                </a:cubicBezTo>
                <a:cubicBezTo>
                  <a:pt x="326" y="890"/>
                  <a:pt x="326" y="890"/>
                  <a:pt x="326" y="890"/>
                </a:cubicBezTo>
                <a:cubicBezTo>
                  <a:pt x="326" y="890"/>
                  <a:pt x="326" y="890"/>
                  <a:pt x="326" y="890"/>
                </a:cubicBezTo>
                <a:cubicBezTo>
                  <a:pt x="324" y="890"/>
                  <a:pt x="322" y="890"/>
                  <a:pt x="321" y="890"/>
                </a:cubicBezTo>
                <a:cubicBezTo>
                  <a:pt x="320" y="890"/>
                  <a:pt x="320" y="890"/>
                  <a:pt x="320" y="890"/>
                </a:cubicBezTo>
                <a:cubicBezTo>
                  <a:pt x="320" y="890"/>
                  <a:pt x="319" y="890"/>
                  <a:pt x="319" y="890"/>
                </a:cubicBezTo>
                <a:cubicBezTo>
                  <a:pt x="319" y="890"/>
                  <a:pt x="319" y="890"/>
                  <a:pt x="318" y="890"/>
                </a:cubicBezTo>
                <a:close/>
                <a:moveTo>
                  <a:pt x="320" y="890"/>
                </a:moveTo>
                <a:cubicBezTo>
                  <a:pt x="320" y="890"/>
                  <a:pt x="320" y="890"/>
                  <a:pt x="320" y="890"/>
                </a:cubicBezTo>
                <a:cubicBezTo>
                  <a:pt x="320" y="891"/>
                  <a:pt x="320" y="891"/>
                  <a:pt x="320" y="891"/>
                </a:cubicBezTo>
                <a:cubicBezTo>
                  <a:pt x="320" y="891"/>
                  <a:pt x="320" y="890"/>
                  <a:pt x="320" y="890"/>
                </a:cubicBezTo>
                <a:cubicBezTo>
                  <a:pt x="320" y="890"/>
                  <a:pt x="320" y="890"/>
                  <a:pt x="320" y="890"/>
                </a:cubicBezTo>
                <a:close/>
                <a:moveTo>
                  <a:pt x="331" y="891"/>
                </a:moveTo>
                <a:cubicBezTo>
                  <a:pt x="331" y="891"/>
                  <a:pt x="331" y="891"/>
                  <a:pt x="331" y="891"/>
                </a:cubicBezTo>
                <a:cubicBezTo>
                  <a:pt x="332" y="891"/>
                  <a:pt x="333" y="891"/>
                  <a:pt x="334" y="891"/>
                </a:cubicBezTo>
                <a:cubicBezTo>
                  <a:pt x="334" y="891"/>
                  <a:pt x="334" y="892"/>
                  <a:pt x="334" y="892"/>
                </a:cubicBezTo>
                <a:cubicBezTo>
                  <a:pt x="328" y="894"/>
                  <a:pt x="326" y="902"/>
                  <a:pt x="325" y="908"/>
                </a:cubicBezTo>
                <a:cubicBezTo>
                  <a:pt x="325" y="908"/>
                  <a:pt x="325" y="908"/>
                  <a:pt x="325" y="908"/>
                </a:cubicBezTo>
                <a:cubicBezTo>
                  <a:pt x="325" y="908"/>
                  <a:pt x="325" y="908"/>
                  <a:pt x="324" y="908"/>
                </a:cubicBezTo>
                <a:cubicBezTo>
                  <a:pt x="326" y="903"/>
                  <a:pt x="328" y="897"/>
                  <a:pt x="331" y="891"/>
                </a:cubicBezTo>
                <a:close/>
                <a:moveTo>
                  <a:pt x="347" y="891"/>
                </a:moveTo>
                <a:cubicBezTo>
                  <a:pt x="346" y="891"/>
                  <a:pt x="345" y="891"/>
                  <a:pt x="345" y="891"/>
                </a:cubicBezTo>
                <a:cubicBezTo>
                  <a:pt x="345" y="891"/>
                  <a:pt x="344" y="891"/>
                  <a:pt x="344" y="891"/>
                </a:cubicBezTo>
                <a:cubicBezTo>
                  <a:pt x="344" y="891"/>
                  <a:pt x="344" y="891"/>
                  <a:pt x="344" y="891"/>
                </a:cubicBezTo>
                <a:cubicBezTo>
                  <a:pt x="344" y="891"/>
                  <a:pt x="343" y="891"/>
                  <a:pt x="343" y="891"/>
                </a:cubicBezTo>
                <a:cubicBezTo>
                  <a:pt x="344" y="891"/>
                  <a:pt x="346" y="890"/>
                  <a:pt x="347" y="890"/>
                </a:cubicBezTo>
                <a:cubicBezTo>
                  <a:pt x="347" y="890"/>
                  <a:pt x="347" y="890"/>
                  <a:pt x="347" y="890"/>
                </a:cubicBezTo>
                <a:cubicBezTo>
                  <a:pt x="347" y="890"/>
                  <a:pt x="347" y="891"/>
                  <a:pt x="347" y="891"/>
                </a:cubicBezTo>
                <a:close/>
                <a:moveTo>
                  <a:pt x="344" y="891"/>
                </a:moveTo>
                <a:cubicBezTo>
                  <a:pt x="342" y="893"/>
                  <a:pt x="341" y="894"/>
                  <a:pt x="339" y="896"/>
                </a:cubicBezTo>
                <a:cubicBezTo>
                  <a:pt x="340" y="895"/>
                  <a:pt x="340" y="893"/>
                  <a:pt x="341" y="891"/>
                </a:cubicBezTo>
                <a:cubicBezTo>
                  <a:pt x="342" y="891"/>
                  <a:pt x="343" y="891"/>
                  <a:pt x="344" y="891"/>
                </a:cubicBezTo>
                <a:close/>
                <a:moveTo>
                  <a:pt x="336" y="892"/>
                </a:moveTo>
                <a:cubicBezTo>
                  <a:pt x="336" y="892"/>
                  <a:pt x="335" y="892"/>
                  <a:pt x="335" y="892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6" y="891"/>
                  <a:pt x="337" y="891"/>
                  <a:pt x="337" y="891"/>
                </a:cubicBezTo>
                <a:cubicBezTo>
                  <a:pt x="337" y="891"/>
                  <a:pt x="336" y="891"/>
                  <a:pt x="336" y="892"/>
                </a:cubicBezTo>
                <a:cubicBezTo>
                  <a:pt x="336" y="892"/>
                  <a:pt x="336" y="892"/>
                  <a:pt x="336" y="892"/>
                </a:cubicBezTo>
                <a:close/>
                <a:moveTo>
                  <a:pt x="326" y="908"/>
                </a:moveTo>
                <a:cubicBezTo>
                  <a:pt x="327" y="903"/>
                  <a:pt x="329" y="896"/>
                  <a:pt x="334" y="893"/>
                </a:cubicBezTo>
                <a:cubicBezTo>
                  <a:pt x="333" y="896"/>
                  <a:pt x="332" y="899"/>
                  <a:pt x="331" y="902"/>
                </a:cubicBezTo>
                <a:cubicBezTo>
                  <a:pt x="331" y="903"/>
                  <a:pt x="332" y="903"/>
                  <a:pt x="332" y="902"/>
                </a:cubicBezTo>
                <a:cubicBezTo>
                  <a:pt x="333" y="899"/>
                  <a:pt x="334" y="896"/>
                  <a:pt x="335" y="893"/>
                </a:cubicBezTo>
                <a:cubicBezTo>
                  <a:pt x="335" y="893"/>
                  <a:pt x="335" y="893"/>
                  <a:pt x="335" y="892"/>
                </a:cubicBezTo>
                <a:cubicBezTo>
                  <a:pt x="336" y="892"/>
                  <a:pt x="336" y="892"/>
                  <a:pt x="336" y="892"/>
                </a:cubicBezTo>
                <a:cubicBezTo>
                  <a:pt x="336" y="892"/>
                  <a:pt x="336" y="893"/>
                  <a:pt x="336" y="892"/>
                </a:cubicBezTo>
                <a:cubicBezTo>
                  <a:pt x="337" y="892"/>
                  <a:pt x="338" y="892"/>
                  <a:pt x="339" y="891"/>
                </a:cubicBezTo>
                <a:cubicBezTo>
                  <a:pt x="339" y="892"/>
                  <a:pt x="339" y="892"/>
                  <a:pt x="339" y="892"/>
                </a:cubicBezTo>
                <a:cubicBezTo>
                  <a:pt x="339" y="894"/>
                  <a:pt x="338" y="897"/>
                  <a:pt x="338" y="899"/>
                </a:cubicBezTo>
                <a:cubicBezTo>
                  <a:pt x="336" y="902"/>
                  <a:pt x="334" y="905"/>
                  <a:pt x="333" y="908"/>
                </a:cubicBezTo>
                <a:cubicBezTo>
                  <a:pt x="330" y="908"/>
                  <a:pt x="328" y="908"/>
                  <a:pt x="326" y="908"/>
                </a:cubicBezTo>
                <a:cubicBezTo>
                  <a:pt x="326" y="908"/>
                  <a:pt x="326" y="908"/>
                  <a:pt x="326" y="908"/>
                </a:cubicBezTo>
                <a:close/>
                <a:moveTo>
                  <a:pt x="337" y="902"/>
                </a:moveTo>
                <a:cubicBezTo>
                  <a:pt x="337" y="904"/>
                  <a:pt x="337" y="906"/>
                  <a:pt x="337" y="908"/>
                </a:cubicBezTo>
                <a:cubicBezTo>
                  <a:pt x="336" y="908"/>
                  <a:pt x="335" y="908"/>
                  <a:pt x="334" y="908"/>
                </a:cubicBezTo>
                <a:cubicBezTo>
                  <a:pt x="335" y="906"/>
                  <a:pt x="336" y="904"/>
                  <a:pt x="337" y="902"/>
                </a:cubicBezTo>
                <a:close/>
                <a:moveTo>
                  <a:pt x="343" y="907"/>
                </a:moveTo>
                <a:cubicBezTo>
                  <a:pt x="344" y="908"/>
                  <a:pt x="344" y="908"/>
                  <a:pt x="344" y="907"/>
                </a:cubicBezTo>
                <a:cubicBezTo>
                  <a:pt x="344" y="906"/>
                  <a:pt x="344" y="905"/>
                  <a:pt x="345" y="904"/>
                </a:cubicBezTo>
                <a:cubicBezTo>
                  <a:pt x="346" y="900"/>
                  <a:pt x="346" y="895"/>
                  <a:pt x="348" y="891"/>
                </a:cubicBezTo>
                <a:cubicBezTo>
                  <a:pt x="348" y="891"/>
                  <a:pt x="349" y="891"/>
                  <a:pt x="350" y="891"/>
                </a:cubicBezTo>
                <a:cubicBezTo>
                  <a:pt x="350" y="892"/>
                  <a:pt x="349" y="892"/>
                  <a:pt x="349" y="892"/>
                </a:cubicBezTo>
                <a:cubicBezTo>
                  <a:pt x="346" y="893"/>
                  <a:pt x="345" y="904"/>
                  <a:pt x="345" y="905"/>
                </a:cubicBezTo>
                <a:cubicBezTo>
                  <a:pt x="345" y="906"/>
                  <a:pt x="346" y="906"/>
                  <a:pt x="346" y="905"/>
                </a:cubicBezTo>
                <a:cubicBezTo>
                  <a:pt x="346" y="903"/>
                  <a:pt x="346" y="901"/>
                  <a:pt x="347" y="899"/>
                </a:cubicBezTo>
                <a:cubicBezTo>
                  <a:pt x="347" y="898"/>
                  <a:pt x="348" y="895"/>
                  <a:pt x="349" y="893"/>
                </a:cubicBezTo>
                <a:cubicBezTo>
                  <a:pt x="349" y="894"/>
                  <a:pt x="349" y="896"/>
                  <a:pt x="348" y="896"/>
                </a:cubicBezTo>
                <a:cubicBezTo>
                  <a:pt x="348" y="900"/>
                  <a:pt x="347" y="903"/>
                  <a:pt x="346" y="906"/>
                </a:cubicBezTo>
                <a:cubicBezTo>
                  <a:pt x="345" y="907"/>
                  <a:pt x="346" y="907"/>
                  <a:pt x="347" y="906"/>
                </a:cubicBezTo>
                <a:cubicBezTo>
                  <a:pt x="348" y="904"/>
                  <a:pt x="348" y="901"/>
                  <a:pt x="349" y="899"/>
                </a:cubicBezTo>
                <a:cubicBezTo>
                  <a:pt x="349" y="897"/>
                  <a:pt x="350" y="895"/>
                  <a:pt x="350" y="893"/>
                </a:cubicBezTo>
                <a:cubicBezTo>
                  <a:pt x="350" y="894"/>
                  <a:pt x="351" y="893"/>
                  <a:pt x="351" y="892"/>
                </a:cubicBezTo>
                <a:cubicBezTo>
                  <a:pt x="351" y="892"/>
                  <a:pt x="350" y="892"/>
                  <a:pt x="350" y="892"/>
                </a:cubicBezTo>
                <a:cubicBezTo>
                  <a:pt x="350" y="892"/>
                  <a:pt x="351" y="892"/>
                  <a:pt x="351" y="891"/>
                </a:cubicBezTo>
                <a:cubicBezTo>
                  <a:pt x="354" y="891"/>
                  <a:pt x="357" y="892"/>
                  <a:pt x="360" y="892"/>
                </a:cubicBezTo>
                <a:cubicBezTo>
                  <a:pt x="360" y="892"/>
                  <a:pt x="360" y="892"/>
                  <a:pt x="360" y="893"/>
                </a:cubicBezTo>
                <a:cubicBezTo>
                  <a:pt x="360" y="898"/>
                  <a:pt x="359" y="902"/>
                  <a:pt x="359" y="907"/>
                </a:cubicBezTo>
                <a:cubicBezTo>
                  <a:pt x="354" y="907"/>
                  <a:pt x="349" y="907"/>
                  <a:pt x="343" y="908"/>
                </a:cubicBezTo>
                <a:cubicBezTo>
                  <a:pt x="343" y="907"/>
                  <a:pt x="343" y="907"/>
                  <a:pt x="343" y="907"/>
                </a:cubicBezTo>
                <a:close/>
                <a:moveTo>
                  <a:pt x="361" y="893"/>
                </a:moveTo>
                <a:cubicBezTo>
                  <a:pt x="361" y="893"/>
                  <a:pt x="361" y="892"/>
                  <a:pt x="362" y="892"/>
                </a:cubicBezTo>
                <a:cubicBezTo>
                  <a:pt x="366" y="892"/>
                  <a:pt x="370" y="892"/>
                  <a:pt x="374" y="892"/>
                </a:cubicBezTo>
                <a:cubicBezTo>
                  <a:pt x="373" y="896"/>
                  <a:pt x="373" y="901"/>
                  <a:pt x="373" y="906"/>
                </a:cubicBezTo>
                <a:cubicBezTo>
                  <a:pt x="373" y="907"/>
                  <a:pt x="374" y="907"/>
                  <a:pt x="374" y="906"/>
                </a:cubicBezTo>
                <a:cubicBezTo>
                  <a:pt x="374" y="902"/>
                  <a:pt x="374" y="898"/>
                  <a:pt x="374" y="894"/>
                </a:cubicBezTo>
                <a:cubicBezTo>
                  <a:pt x="374" y="894"/>
                  <a:pt x="374" y="893"/>
                  <a:pt x="374" y="892"/>
                </a:cubicBezTo>
                <a:cubicBezTo>
                  <a:pt x="379" y="892"/>
                  <a:pt x="384" y="892"/>
                  <a:pt x="388" y="891"/>
                </a:cubicBezTo>
                <a:cubicBezTo>
                  <a:pt x="388" y="897"/>
                  <a:pt x="388" y="902"/>
                  <a:pt x="388" y="907"/>
                </a:cubicBezTo>
                <a:cubicBezTo>
                  <a:pt x="379" y="907"/>
                  <a:pt x="369" y="907"/>
                  <a:pt x="360" y="907"/>
                </a:cubicBezTo>
                <a:cubicBezTo>
                  <a:pt x="360" y="902"/>
                  <a:pt x="361" y="898"/>
                  <a:pt x="361" y="893"/>
                </a:cubicBezTo>
                <a:close/>
                <a:moveTo>
                  <a:pt x="362" y="886"/>
                </a:moveTo>
                <a:cubicBezTo>
                  <a:pt x="366" y="885"/>
                  <a:pt x="370" y="885"/>
                  <a:pt x="374" y="885"/>
                </a:cubicBezTo>
                <a:cubicBezTo>
                  <a:pt x="374" y="887"/>
                  <a:pt x="374" y="889"/>
                  <a:pt x="374" y="891"/>
                </a:cubicBezTo>
                <a:cubicBezTo>
                  <a:pt x="374" y="891"/>
                  <a:pt x="374" y="891"/>
                  <a:pt x="374" y="891"/>
                </a:cubicBezTo>
                <a:cubicBezTo>
                  <a:pt x="370" y="891"/>
                  <a:pt x="366" y="891"/>
                  <a:pt x="362" y="891"/>
                </a:cubicBezTo>
                <a:cubicBezTo>
                  <a:pt x="362" y="890"/>
                  <a:pt x="362" y="889"/>
                  <a:pt x="362" y="887"/>
                </a:cubicBezTo>
                <a:cubicBezTo>
                  <a:pt x="362" y="887"/>
                  <a:pt x="362" y="886"/>
                  <a:pt x="362" y="886"/>
                </a:cubicBezTo>
                <a:close/>
                <a:moveTo>
                  <a:pt x="362" y="882"/>
                </a:moveTo>
                <a:cubicBezTo>
                  <a:pt x="362" y="883"/>
                  <a:pt x="362" y="883"/>
                  <a:pt x="362" y="883"/>
                </a:cubicBezTo>
                <a:cubicBezTo>
                  <a:pt x="358" y="883"/>
                  <a:pt x="355" y="883"/>
                  <a:pt x="352" y="883"/>
                </a:cubicBezTo>
                <a:cubicBezTo>
                  <a:pt x="355" y="883"/>
                  <a:pt x="358" y="883"/>
                  <a:pt x="362" y="882"/>
                </a:cubicBezTo>
                <a:close/>
                <a:moveTo>
                  <a:pt x="362" y="883"/>
                </a:moveTo>
                <a:cubicBezTo>
                  <a:pt x="362" y="883"/>
                  <a:pt x="363" y="883"/>
                  <a:pt x="363" y="883"/>
                </a:cubicBezTo>
                <a:cubicBezTo>
                  <a:pt x="363" y="883"/>
                  <a:pt x="362" y="883"/>
                  <a:pt x="362" y="883"/>
                </a:cubicBezTo>
                <a:cubicBezTo>
                  <a:pt x="362" y="883"/>
                  <a:pt x="362" y="883"/>
                  <a:pt x="362" y="883"/>
                </a:cubicBezTo>
                <a:close/>
                <a:moveTo>
                  <a:pt x="374" y="884"/>
                </a:moveTo>
                <a:cubicBezTo>
                  <a:pt x="370" y="884"/>
                  <a:pt x="366" y="884"/>
                  <a:pt x="362" y="884"/>
                </a:cubicBezTo>
                <a:cubicBezTo>
                  <a:pt x="362" y="884"/>
                  <a:pt x="362" y="884"/>
                  <a:pt x="362" y="884"/>
                </a:cubicBezTo>
                <a:cubicBezTo>
                  <a:pt x="366" y="884"/>
                  <a:pt x="370" y="884"/>
                  <a:pt x="374" y="884"/>
                </a:cubicBezTo>
                <a:close/>
                <a:moveTo>
                  <a:pt x="500" y="880"/>
                </a:moveTo>
                <a:cubicBezTo>
                  <a:pt x="500" y="880"/>
                  <a:pt x="500" y="880"/>
                  <a:pt x="501" y="880"/>
                </a:cubicBezTo>
                <a:cubicBezTo>
                  <a:pt x="501" y="880"/>
                  <a:pt x="501" y="881"/>
                  <a:pt x="501" y="881"/>
                </a:cubicBezTo>
                <a:cubicBezTo>
                  <a:pt x="499" y="882"/>
                  <a:pt x="497" y="882"/>
                  <a:pt x="494" y="882"/>
                </a:cubicBezTo>
                <a:cubicBezTo>
                  <a:pt x="494" y="882"/>
                  <a:pt x="494" y="881"/>
                  <a:pt x="494" y="881"/>
                </a:cubicBezTo>
                <a:cubicBezTo>
                  <a:pt x="494" y="881"/>
                  <a:pt x="493" y="881"/>
                  <a:pt x="493" y="881"/>
                </a:cubicBezTo>
                <a:cubicBezTo>
                  <a:pt x="493" y="881"/>
                  <a:pt x="493" y="881"/>
                  <a:pt x="493" y="881"/>
                </a:cubicBezTo>
                <a:cubicBezTo>
                  <a:pt x="493" y="881"/>
                  <a:pt x="493" y="881"/>
                  <a:pt x="493" y="881"/>
                </a:cubicBezTo>
                <a:cubicBezTo>
                  <a:pt x="493" y="881"/>
                  <a:pt x="493" y="881"/>
                  <a:pt x="493" y="882"/>
                </a:cubicBezTo>
                <a:cubicBezTo>
                  <a:pt x="493" y="882"/>
                  <a:pt x="493" y="882"/>
                  <a:pt x="493" y="882"/>
                </a:cubicBezTo>
                <a:cubicBezTo>
                  <a:pt x="493" y="882"/>
                  <a:pt x="493" y="882"/>
                  <a:pt x="493" y="882"/>
                </a:cubicBezTo>
                <a:cubicBezTo>
                  <a:pt x="492" y="881"/>
                  <a:pt x="492" y="881"/>
                  <a:pt x="492" y="880"/>
                </a:cubicBezTo>
                <a:cubicBezTo>
                  <a:pt x="494" y="880"/>
                  <a:pt x="497" y="880"/>
                  <a:pt x="499" y="880"/>
                </a:cubicBezTo>
                <a:cubicBezTo>
                  <a:pt x="499" y="880"/>
                  <a:pt x="500" y="881"/>
                  <a:pt x="500" y="881"/>
                </a:cubicBezTo>
                <a:cubicBezTo>
                  <a:pt x="500" y="881"/>
                  <a:pt x="501" y="881"/>
                  <a:pt x="500" y="881"/>
                </a:cubicBezTo>
                <a:cubicBezTo>
                  <a:pt x="500" y="881"/>
                  <a:pt x="500" y="880"/>
                  <a:pt x="500" y="880"/>
                </a:cubicBezTo>
                <a:close/>
                <a:moveTo>
                  <a:pt x="528" y="893"/>
                </a:moveTo>
                <a:cubicBezTo>
                  <a:pt x="529" y="893"/>
                  <a:pt x="529" y="893"/>
                  <a:pt x="530" y="893"/>
                </a:cubicBezTo>
                <a:cubicBezTo>
                  <a:pt x="530" y="895"/>
                  <a:pt x="530" y="896"/>
                  <a:pt x="528" y="893"/>
                </a:cubicBezTo>
                <a:close/>
                <a:moveTo>
                  <a:pt x="524" y="894"/>
                </a:moveTo>
                <a:cubicBezTo>
                  <a:pt x="525" y="894"/>
                  <a:pt x="525" y="894"/>
                  <a:pt x="526" y="893"/>
                </a:cubicBezTo>
                <a:cubicBezTo>
                  <a:pt x="527" y="898"/>
                  <a:pt x="525" y="896"/>
                  <a:pt x="524" y="894"/>
                </a:cubicBezTo>
                <a:close/>
                <a:moveTo>
                  <a:pt x="519" y="896"/>
                </a:moveTo>
                <a:cubicBezTo>
                  <a:pt x="519" y="896"/>
                  <a:pt x="518" y="896"/>
                  <a:pt x="518" y="896"/>
                </a:cubicBezTo>
                <a:cubicBezTo>
                  <a:pt x="519" y="895"/>
                  <a:pt x="520" y="895"/>
                  <a:pt x="521" y="895"/>
                </a:cubicBezTo>
                <a:cubicBezTo>
                  <a:pt x="522" y="897"/>
                  <a:pt x="521" y="900"/>
                  <a:pt x="519" y="896"/>
                </a:cubicBezTo>
                <a:close/>
                <a:moveTo>
                  <a:pt x="518" y="895"/>
                </a:moveTo>
                <a:cubicBezTo>
                  <a:pt x="517" y="894"/>
                  <a:pt x="517" y="893"/>
                  <a:pt x="517" y="892"/>
                </a:cubicBezTo>
                <a:cubicBezTo>
                  <a:pt x="516" y="890"/>
                  <a:pt x="516" y="889"/>
                  <a:pt x="516" y="887"/>
                </a:cubicBezTo>
                <a:cubicBezTo>
                  <a:pt x="517" y="887"/>
                  <a:pt x="518" y="887"/>
                  <a:pt x="519" y="887"/>
                </a:cubicBezTo>
                <a:cubicBezTo>
                  <a:pt x="519" y="887"/>
                  <a:pt x="520" y="887"/>
                  <a:pt x="520" y="887"/>
                </a:cubicBezTo>
                <a:cubicBezTo>
                  <a:pt x="520" y="888"/>
                  <a:pt x="520" y="889"/>
                  <a:pt x="521" y="890"/>
                </a:cubicBezTo>
                <a:cubicBezTo>
                  <a:pt x="521" y="891"/>
                  <a:pt x="521" y="892"/>
                  <a:pt x="521" y="894"/>
                </a:cubicBezTo>
                <a:cubicBezTo>
                  <a:pt x="520" y="894"/>
                  <a:pt x="519" y="894"/>
                  <a:pt x="518" y="895"/>
                </a:cubicBezTo>
                <a:close/>
                <a:moveTo>
                  <a:pt x="517" y="895"/>
                </a:moveTo>
                <a:cubicBezTo>
                  <a:pt x="517" y="895"/>
                  <a:pt x="517" y="895"/>
                  <a:pt x="517" y="895"/>
                </a:cubicBezTo>
                <a:cubicBezTo>
                  <a:pt x="517" y="895"/>
                  <a:pt x="517" y="895"/>
                  <a:pt x="517" y="895"/>
                </a:cubicBezTo>
                <a:cubicBezTo>
                  <a:pt x="517" y="895"/>
                  <a:pt x="517" y="895"/>
                  <a:pt x="517" y="895"/>
                </a:cubicBezTo>
                <a:close/>
                <a:moveTo>
                  <a:pt x="500" y="883"/>
                </a:moveTo>
                <a:cubicBezTo>
                  <a:pt x="498" y="883"/>
                  <a:pt x="499" y="887"/>
                  <a:pt x="499" y="888"/>
                </a:cubicBezTo>
                <a:cubicBezTo>
                  <a:pt x="499" y="888"/>
                  <a:pt x="499" y="888"/>
                  <a:pt x="499" y="889"/>
                </a:cubicBezTo>
                <a:cubicBezTo>
                  <a:pt x="499" y="889"/>
                  <a:pt x="498" y="889"/>
                  <a:pt x="497" y="889"/>
                </a:cubicBezTo>
                <a:cubicBezTo>
                  <a:pt x="497" y="889"/>
                  <a:pt x="497" y="889"/>
                  <a:pt x="497" y="889"/>
                </a:cubicBezTo>
                <a:cubicBezTo>
                  <a:pt x="496" y="888"/>
                  <a:pt x="496" y="887"/>
                  <a:pt x="496" y="886"/>
                </a:cubicBezTo>
                <a:cubicBezTo>
                  <a:pt x="496" y="886"/>
                  <a:pt x="496" y="886"/>
                  <a:pt x="496" y="886"/>
                </a:cubicBezTo>
                <a:cubicBezTo>
                  <a:pt x="495" y="885"/>
                  <a:pt x="495" y="885"/>
                  <a:pt x="495" y="885"/>
                </a:cubicBezTo>
                <a:cubicBezTo>
                  <a:pt x="495" y="884"/>
                  <a:pt x="495" y="883"/>
                  <a:pt x="495" y="883"/>
                </a:cubicBezTo>
                <a:cubicBezTo>
                  <a:pt x="497" y="883"/>
                  <a:pt x="499" y="882"/>
                  <a:pt x="501" y="882"/>
                </a:cubicBezTo>
                <a:cubicBezTo>
                  <a:pt x="502" y="884"/>
                  <a:pt x="503" y="886"/>
                  <a:pt x="503" y="888"/>
                </a:cubicBezTo>
                <a:cubicBezTo>
                  <a:pt x="503" y="888"/>
                  <a:pt x="503" y="888"/>
                  <a:pt x="503" y="888"/>
                </a:cubicBezTo>
                <a:cubicBezTo>
                  <a:pt x="503" y="888"/>
                  <a:pt x="502" y="888"/>
                  <a:pt x="501" y="888"/>
                </a:cubicBezTo>
                <a:cubicBezTo>
                  <a:pt x="500" y="886"/>
                  <a:pt x="500" y="884"/>
                  <a:pt x="499" y="884"/>
                </a:cubicBezTo>
                <a:cubicBezTo>
                  <a:pt x="500" y="884"/>
                  <a:pt x="500" y="883"/>
                  <a:pt x="500" y="883"/>
                </a:cubicBezTo>
                <a:close/>
                <a:moveTo>
                  <a:pt x="500" y="890"/>
                </a:moveTo>
                <a:cubicBezTo>
                  <a:pt x="500" y="890"/>
                  <a:pt x="500" y="890"/>
                  <a:pt x="500" y="891"/>
                </a:cubicBezTo>
                <a:cubicBezTo>
                  <a:pt x="500" y="890"/>
                  <a:pt x="500" y="890"/>
                  <a:pt x="500" y="890"/>
                </a:cubicBezTo>
                <a:close/>
                <a:moveTo>
                  <a:pt x="418" y="885"/>
                </a:moveTo>
                <a:cubicBezTo>
                  <a:pt x="423" y="885"/>
                  <a:pt x="428" y="885"/>
                  <a:pt x="433" y="885"/>
                </a:cubicBezTo>
                <a:cubicBezTo>
                  <a:pt x="433" y="886"/>
                  <a:pt x="433" y="887"/>
                  <a:pt x="433" y="889"/>
                </a:cubicBezTo>
                <a:cubicBezTo>
                  <a:pt x="428" y="889"/>
                  <a:pt x="423" y="890"/>
                  <a:pt x="418" y="890"/>
                </a:cubicBezTo>
                <a:cubicBezTo>
                  <a:pt x="418" y="888"/>
                  <a:pt x="418" y="886"/>
                  <a:pt x="418" y="885"/>
                </a:cubicBezTo>
                <a:close/>
                <a:moveTo>
                  <a:pt x="434" y="885"/>
                </a:moveTo>
                <a:cubicBezTo>
                  <a:pt x="439" y="885"/>
                  <a:pt x="444" y="885"/>
                  <a:pt x="450" y="885"/>
                </a:cubicBezTo>
                <a:cubicBezTo>
                  <a:pt x="449" y="886"/>
                  <a:pt x="449" y="886"/>
                  <a:pt x="449" y="887"/>
                </a:cubicBezTo>
                <a:cubicBezTo>
                  <a:pt x="445" y="888"/>
                  <a:pt x="440" y="888"/>
                  <a:pt x="436" y="888"/>
                </a:cubicBezTo>
                <a:cubicBezTo>
                  <a:pt x="435" y="889"/>
                  <a:pt x="435" y="889"/>
                  <a:pt x="434" y="889"/>
                </a:cubicBezTo>
                <a:cubicBezTo>
                  <a:pt x="434" y="887"/>
                  <a:pt x="434" y="886"/>
                  <a:pt x="434" y="885"/>
                </a:cubicBezTo>
                <a:close/>
                <a:moveTo>
                  <a:pt x="451" y="885"/>
                </a:moveTo>
                <a:cubicBezTo>
                  <a:pt x="452" y="885"/>
                  <a:pt x="453" y="885"/>
                  <a:pt x="454" y="885"/>
                </a:cubicBezTo>
                <a:cubicBezTo>
                  <a:pt x="457" y="885"/>
                  <a:pt x="460" y="885"/>
                  <a:pt x="463" y="884"/>
                </a:cubicBezTo>
                <a:cubicBezTo>
                  <a:pt x="463" y="885"/>
                  <a:pt x="463" y="885"/>
                  <a:pt x="463" y="886"/>
                </a:cubicBezTo>
                <a:cubicBezTo>
                  <a:pt x="459" y="886"/>
                  <a:pt x="455" y="887"/>
                  <a:pt x="450" y="887"/>
                </a:cubicBezTo>
                <a:cubicBezTo>
                  <a:pt x="450" y="886"/>
                  <a:pt x="450" y="885"/>
                  <a:pt x="451" y="885"/>
                </a:cubicBezTo>
                <a:close/>
                <a:moveTo>
                  <a:pt x="464" y="884"/>
                </a:moveTo>
                <a:cubicBezTo>
                  <a:pt x="469" y="884"/>
                  <a:pt x="473" y="884"/>
                  <a:pt x="477" y="884"/>
                </a:cubicBezTo>
                <a:cubicBezTo>
                  <a:pt x="477" y="884"/>
                  <a:pt x="477" y="884"/>
                  <a:pt x="478" y="884"/>
                </a:cubicBezTo>
                <a:cubicBezTo>
                  <a:pt x="473" y="885"/>
                  <a:pt x="469" y="885"/>
                  <a:pt x="464" y="886"/>
                </a:cubicBezTo>
                <a:cubicBezTo>
                  <a:pt x="464" y="885"/>
                  <a:pt x="464" y="885"/>
                  <a:pt x="464" y="884"/>
                </a:cubicBezTo>
                <a:close/>
                <a:moveTo>
                  <a:pt x="478" y="884"/>
                </a:moveTo>
                <a:cubicBezTo>
                  <a:pt x="482" y="883"/>
                  <a:pt x="486" y="883"/>
                  <a:pt x="490" y="883"/>
                </a:cubicBezTo>
                <a:cubicBezTo>
                  <a:pt x="486" y="883"/>
                  <a:pt x="482" y="884"/>
                  <a:pt x="479" y="884"/>
                </a:cubicBezTo>
                <a:cubicBezTo>
                  <a:pt x="479" y="884"/>
                  <a:pt x="478" y="884"/>
                  <a:pt x="478" y="884"/>
                </a:cubicBezTo>
                <a:close/>
                <a:moveTo>
                  <a:pt x="539" y="882"/>
                </a:moveTo>
                <a:cubicBezTo>
                  <a:pt x="539" y="881"/>
                  <a:pt x="538" y="882"/>
                  <a:pt x="538" y="882"/>
                </a:cubicBezTo>
                <a:cubicBezTo>
                  <a:pt x="538" y="883"/>
                  <a:pt x="539" y="884"/>
                  <a:pt x="539" y="885"/>
                </a:cubicBezTo>
                <a:cubicBezTo>
                  <a:pt x="538" y="885"/>
                  <a:pt x="537" y="885"/>
                  <a:pt x="536" y="885"/>
                </a:cubicBezTo>
                <a:cubicBezTo>
                  <a:pt x="536" y="884"/>
                  <a:pt x="535" y="883"/>
                  <a:pt x="535" y="883"/>
                </a:cubicBezTo>
                <a:cubicBezTo>
                  <a:pt x="535" y="882"/>
                  <a:pt x="534" y="883"/>
                  <a:pt x="534" y="883"/>
                </a:cubicBezTo>
                <a:cubicBezTo>
                  <a:pt x="534" y="884"/>
                  <a:pt x="535" y="884"/>
                  <a:pt x="535" y="885"/>
                </a:cubicBezTo>
                <a:cubicBezTo>
                  <a:pt x="533" y="885"/>
                  <a:pt x="532" y="885"/>
                  <a:pt x="530" y="885"/>
                </a:cubicBezTo>
                <a:cubicBezTo>
                  <a:pt x="529" y="884"/>
                  <a:pt x="529" y="882"/>
                  <a:pt x="528" y="881"/>
                </a:cubicBezTo>
                <a:cubicBezTo>
                  <a:pt x="528" y="880"/>
                  <a:pt x="527" y="881"/>
                  <a:pt x="527" y="881"/>
                </a:cubicBezTo>
                <a:cubicBezTo>
                  <a:pt x="527" y="882"/>
                  <a:pt x="528" y="883"/>
                  <a:pt x="528" y="885"/>
                </a:cubicBezTo>
                <a:cubicBezTo>
                  <a:pt x="527" y="885"/>
                  <a:pt x="526" y="885"/>
                  <a:pt x="525" y="885"/>
                </a:cubicBezTo>
                <a:cubicBezTo>
                  <a:pt x="524" y="885"/>
                  <a:pt x="524" y="884"/>
                  <a:pt x="524" y="884"/>
                </a:cubicBezTo>
                <a:cubicBezTo>
                  <a:pt x="524" y="883"/>
                  <a:pt x="523" y="883"/>
                  <a:pt x="523" y="884"/>
                </a:cubicBezTo>
                <a:cubicBezTo>
                  <a:pt x="523" y="884"/>
                  <a:pt x="523" y="885"/>
                  <a:pt x="523" y="885"/>
                </a:cubicBezTo>
                <a:cubicBezTo>
                  <a:pt x="523" y="885"/>
                  <a:pt x="522" y="885"/>
                  <a:pt x="521" y="885"/>
                </a:cubicBezTo>
                <a:cubicBezTo>
                  <a:pt x="520" y="884"/>
                  <a:pt x="520" y="882"/>
                  <a:pt x="520" y="880"/>
                </a:cubicBezTo>
                <a:cubicBezTo>
                  <a:pt x="522" y="880"/>
                  <a:pt x="525" y="880"/>
                  <a:pt x="528" y="880"/>
                </a:cubicBezTo>
                <a:cubicBezTo>
                  <a:pt x="533" y="880"/>
                  <a:pt x="537" y="880"/>
                  <a:pt x="541" y="880"/>
                </a:cubicBezTo>
                <a:cubicBezTo>
                  <a:pt x="542" y="881"/>
                  <a:pt x="542" y="883"/>
                  <a:pt x="543" y="885"/>
                </a:cubicBezTo>
                <a:cubicBezTo>
                  <a:pt x="543" y="885"/>
                  <a:pt x="543" y="885"/>
                  <a:pt x="543" y="886"/>
                </a:cubicBezTo>
                <a:cubicBezTo>
                  <a:pt x="542" y="885"/>
                  <a:pt x="541" y="885"/>
                  <a:pt x="540" y="885"/>
                </a:cubicBezTo>
                <a:cubicBezTo>
                  <a:pt x="540" y="884"/>
                  <a:pt x="540" y="883"/>
                  <a:pt x="539" y="882"/>
                </a:cubicBezTo>
                <a:close/>
                <a:moveTo>
                  <a:pt x="529" y="885"/>
                </a:moveTo>
                <a:cubicBezTo>
                  <a:pt x="529" y="885"/>
                  <a:pt x="529" y="885"/>
                  <a:pt x="529" y="885"/>
                </a:cubicBezTo>
                <a:cubicBezTo>
                  <a:pt x="529" y="884"/>
                  <a:pt x="529" y="884"/>
                  <a:pt x="528" y="883"/>
                </a:cubicBezTo>
                <a:cubicBezTo>
                  <a:pt x="529" y="884"/>
                  <a:pt x="529" y="884"/>
                  <a:pt x="529" y="885"/>
                </a:cubicBezTo>
                <a:close/>
                <a:moveTo>
                  <a:pt x="504" y="888"/>
                </a:moveTo>
                <a:cubicBezTo>
                  <a:pt x="505" y="887"/>
                  <a:pt x="505" y="887"/>
                  <a:pt x="505" y="887"/>
                </a:cubicBezTo>
                <a:cubicBezTo>
                  <a:pt x="504" y="885"/>
                  <a:pt x="504" y="886"/>
                  <a:pt x="504" y="888"/>
                </a:cubicBezTo>
                <a:cubicBezTo>
                  <a:pt x="503" y="886"/>
                  <a:pt x="502" y="884"/>
                  <a:pt x="502" y="882"/>
                </a:cubicBezTo>
                <a:cubicBezTo>
                  <a:pt x="507" y="882"/>
                  <a:pt x="513" y="881"/>
                  <a:pt x="518" y="881"/>
                </a:cubicBezTo>
                <a:cubicBezTo>
                  <a:pt x="519" y="882"/>
                  <a:pt x="519" y="884"/>
                  <a:pt x="519" y="886"/>
                </a:cubicBezTo>
                <a:cubicBezTo>
                  <a:pt x="518" y="886"/>
                  <a:pt x="517" y="886"/>
                  <a:pt x="515" y="886"/>
                </a:cubicBezTo>
                <a:cubicBezTo>
                  <a:pt x="515" y="885"/>
                  <a:pt x="515" y="883"/>
                  <a:pt x="514" y="882"/>
                </a:cubicBezTo>
                <a:cubicBezTo>
                  <a:pt x="514" y="881"/>
                  <a:pt x="513" y="882"/>
                  <a:pt x="513" y="882"/>
                </a:cubicBezTo>
                <a:cubicBezTo>
                  <a:pt x="513" y="884"/>
                  <a:pt x="514" y="885"/>
                  <a:pt x="514" y="886"/>
                </a:cubicBezTo>
                <a:cubicBezTo>
                  <a:pt x="511" y="887"/>
                  <a:pt x="508" y="887"/>
                  <a:pt x="505" y="888"/>
                </a:cubicBezTo>
                <a:cubicBezTo>
                  <a:pt x="505" y="888"/>
                  <a:pt x="505" y="888"/>
                  <a:pt x="504" y="888"/>
                </a:cubicBezTo>
                <a:close/>
                <a:moveTo>
                  <a:pt x="522" y="893"/>
                </a:moveTo>
                <a:cubicBezTo>
                  <a:pt x="522" y="893"/>
                  <a:pt x="522" y="893"/>
                  <a:pt x="522" y="893"/>
                </a:cubicBezTo>
                <a:cubicBezTo>
                  <a:pt x="522" y="893"/>
                  <a:pt x="522" y="893"/>
                  <a:pt x="522" y="893"/>
                </a:cubicBezTo>
                <a:cubicBezTo>
                  <a:pt x="522" y="893"/>
                  <a:pt x="522" y="893"/>
                  <a:pt x="522" y="893"/>
                </a:cubicBezTo>
                <a:close/>
                <a:moveTo>
                  <a:pt x="523" y="892"/>
                </a:moveTo>
                <a:cubicBezTo>
                  <a:pt x="522" y="891"/>
                  <a:pt x="522" y="891"/>
                  <a:pt x="522" y="890"/>
                </a:cubicBezTo>
                <a:cubicBezTo>
                  <a:pt x="522" y="889"/>
                  <a:pt x="521" y="888"/>
                  <a:pt x="521" y="886"/>
                </a:cubicBezTo>
                <a:cubicBezTo>
                  <a:pt x="522" y="886"/>
                  <a:pt x="523" y="886"/>
                  <a:pt x="524" y="886"/>
                </a:cubicBezTo>
                <a:cubicBezTo>
                  <a:pt x="524" y="888"/>
                  <a:pt x="525" y="890"/>
                  <a:pt x="526" y="891"/>
                </a:cubicBezTo>
                <a:cubicBezTo>
                  <a:pt x="526" y="892"/>
                  <a:pt x="526" y="892"/>
                  <a:pt x="526" y="892"/>
                </a:cubicBezTo>
                <a:cubicBezTo>
                  <a:pt x="525" y="893"/>
                  <a:pt x="524" y="893"/>
                  <a:pt x="523" y="893"/>
                </a:cubicBezTo>
                <a:cubicBezTo>
                  <a:pt x="523" y="892"/>
                  <a:pt x="523" y="892"/>
                  <a:pt x="523" y="892"/>
                </a:cubicBezTo>
                <a:close/>
                <a:moveTo>
                  <a:pt x="527" y="892"/>
                </a:moveTo>
                <a:cubicBezTo>
                  <a:pt x="527" y="892"/>
                  <a:pt x="527" y="892"/>
                  <a:pt x="526" y="891"/>
                </a:cubicBezTo>
                <a:cubicBezTo>
                  <a:pt x="526" y="890"/>
                  <a:pt x="526" y="888"/>
                  <a:pt x="525" y="886"/>
                </a:cubicBezTo>
                <a:cubicBezTo>
                  <a:pt x="526" y="886"/>
                  <a:pt x="527" y="886"/>
                  <a:pt x="529" y="886"/>
                </a:cubicBezTo>
                <a:cubicBezTo>
                  <a:pt x="529" y="888"/>
                  <a:pt x="530" y="890"/>
                  <a:pt x="530" y="892"/>
                </a:cubicBezTo>
                <a:cubicBezTo>
                  <a:pt x="529" y="892"/>
                  <a:pt x="528" y="892"/>
                  <a:pt x="527" y="892"/>
                </a:cubicBezTo>
                <a:close/>
                <a:moveTo>
                  <a:pt x="529" y="886"/>
                </a:moveTo>
                <a:cubicBezTo>
                  <a:pt x="530" y="886"/>
                  <a:pt x="530" y="886"/>
                  <a:pt x="530" y="886"/>
                </a:cubicBezTo>
                <a:cubicBezTo>
                  <a:pt x="531" y="888"/>
                  <a:pt x="532" y="890"/>
                  <a:pt x="533" y="891"/>
                </a:cubicBezTo>
                <a:cubicBezTo>
                  <a:pt x="532" y="891"/>
                  <a:pt x="532" y="891"/>
                  <a:pt x="531" y="892"/>
                </a:cubicBezTo>
                <a:cubicBezTo>
                  <a:pt x="531" y="890"/>
                  <a:pt x="530" y="888"/>
                  <a:pt x="529" y="886"/>
                </a:cubicBezTo>
                <a:close/>
                <a:moveTo>
                  <a:pt x="532" y="889"/>
                </a:moveTo>
                <a:cubicBezTo>
                  <a:pt x="532" y="888"/>
                  <a:pt x="531" y="887"/>
                  <a:pt x="531" y="886"/>
                </a:cubicBezTo>
                <a:cubicBezTo>
                  <a:pt x="532" y="886"/>
                  <a:pt x="534" y="886"/>
                  <a:pt x="535" y="886"/>
                </a:cubicBezTo>
                <a:cubicBezTo>
                  <a:pt x="536" y="888"/>
                  <a:pt x="537" y="890"/>
                  <a:pt x="537" y="892"/>
                </a:cubicBezTo>
                <a:cubicBezTo>
                  <a:pt x="536" y="891"/>
                  <a:pt x="535" y="891"/>
                  <a:pt x="534" y="891"/>
                </a:cubicBezTo>
                <a:cubicBezTo>
                  <a:pt x="533" y="891"/>
                  <a:pt x="533" y="890"/>
                  <a:pt x="532" y="889"/>
                </a:cubicBezTo>
                <a:close/>
                <a:moveTo>
                  <a:pt x="536" y="892"/>
                </a:moveTo>
                <a:cubicBezTo>
                  <a:pt x="536" y="893"/>
                  <a:pt x="535" y="893"/>
                  <a:pt x="535" y="893"/>
                </a:cubicBezTo>
                <a:cubicBezTo>
                  <a:pt x="535" y="892"/>
                  <a:pt x="534" y="892"/>
                  <a:pt x="534" y="892"/>
                </a:cubicBezTo>
                <a:cubicBezTo>
                  <a:pt x="535" y="892"/>
                  <a:pt x="536" y="892"/>
                  <a:pt x="536" y="892"/>
                </a:cubicBezTo>
                <a:close/>
                <a:moveTo>
                  <a:pt x="539" y="892"/>
                </a:moveTo>
                <a:cubicBezTo>
                  <a:pt x="539" y="891"/>
                  <a:pt x="538" y="891"/>
                  <a:pt x="538" y="890"/>
                </a:cubicBezTo>
                <a:cubicBezTo>
                  <a:pt x="538" y="889"/>
                  <a:pt x="537" y="887"/>
                  <a:pt x="537" y="886"/>
                </a:cubicBezTo>
                <a:cubicBezTo>
                  <a:pt x="538" y="886"/>
                  <a:pt x="538" y="886"/>
                  <a:pt x="539" y="886"/>
                </a:cubicBezTo>
                <a:cubicBezTo>
                  <a:pt x="540" y="888"/>
                  <a:pt x="540" y="889"/>
                  <a:pt x="541" y="891"/>
                </a:cubicBezTo>
                <a:cubicBezTo>
                  <a:pt x="541" y="891"/>
                  <a:pt x="541" y="892"/>
                  <a:pt x="541" y="892"/>
                </a:cubicBezTo>
                <a:cubicBezTo>
                  <a:pt x="540" y="892"/>
                  <a:pt x="540" y="892"/>
                  <a:pt x="539" y="892"/>
                </a:cubicBezTo>
                <a:close/>
                <a:moveTo>
                  <a:pt x="541" y="894"/>
                </a:moveTo>
                <a:cubicBezTo>
                  <a:pt x="541" y="894"/>
                  <a:pt x="541" y="895"/>
                  <a:pt x="541" y="895"/>
                </a:cubicBezTo>
                <a:cubicBezTo>
                  <a:pt x="541" y="896"/>
                  <a:pt x="540" y="895"/>
                  <a:pt x="539" y="893"/>
                </a:cubicBezTo>
                <a:cubicBezTo>
                  <a:pt x="540" y="893"/>
                  <a:pt x="540" y="893"/>
                  <a:pt x="541" y="894"/>
                </a:cubicBezTo>
                <a:close/>
                <a:moveTo>
                  <a:pt x="543" y="893"/>
                </a:moveTo>
                <a:cubicBezTo>
                  <a:pt x="543" y="893"/>
                  <a:pt x="543" y="893"/>
                  <a:pt x="543" y="893"/>
                </a:cubicBezTo>
                <a:cubicBezTo>
                  <a:pt x="542" y="892"/>
                  <a:pt x="542" y="891"/>
                  <a:pt x="541" y="890"/>
                </a:cubicBezTo>
                <a:cubicBezTo>
                  <a:pt x="541" y="889"/>
                  <a:pt x="541" y="887"/>
                  <a:pt x="541" y="886"/>
                </a:cubicBezTo>
                <a:cubicBezTo>
                  <a:pt x="541" y="886"/>
                  <a:pt x="542" y="886"/>
                  <a:pt x="543" y="887"/>
                </a:cubicBezTo>
                <a:cubicBezTo>
                  <a:pt x="543" y="888"/>
                  <a:pt x="544" y="889"/>
                  <a:pt x="544" y="889"/>
                </a:cubicBezTo>
                <a:cubicBezTo>
                  <a:pt x="546" y="893"/>
                  <a:pt x="546" y="895"/>
                  <a:pt x="543" y="894"/>
                </a:cubicBezTo>
                <a:cubicBezTo>
                  <a:pt x="543" y="894"/>
                  <a:pt x="543" y="893"/>
                  <a:pt x="543" y="893"/>
                </a:cubicBezTo>
                <a:close/>
                <a:moveTo>
                  <a:pt x="519" y="880"/>
                </a:moveTo>
                <a:cubicBezTo>
                  <a:pt x="519" y="880"/>
                  <a:pt x="519" y="880"/>
                  <a:pt x="519" y="879"/>
                </a:cubicBezTo>
                <a:cubicBezTo>
                  <a:pt x="520" y="879"/>
                  <a:pt x="522" y="879"/>
                  <a:pt x="523" y="879"/>
                </a:cubicBezTo>
                <a:cubicBezTo>
                  <a:pt x="522" y="880"/>
                  <a:pt x="521" y="880"/>
                  <a:pt x="519" y="880"/>
                </a:cubicBezTo>
                <a:close/>
                <a:moveTo>
                  <a:pt x="492" y="882"/>
                </a:moveTo>
                <a:cubicBezTo>
                  <a:pt x="492" y="882"/>
                  <a:pt x="491" y="882"/>
                  <a:pt x="490" y="882"/>
                </a:cubicBezTo>
                <a:cubicBezTo>
                  <a:pt x="490" y="882"/>
                  <a:pt x="490" y="882"/>
                  <a:pt x="490" y="882"/>
                </a:cubicBezTo>
                <a:cubicBezTo>
                  <a:pt x="486" y="883"/>
                  <a:pt x="482" y="883"/>
                  <a:pt x="478" y="883"/>
                </a:cubicBezTo>
                <a:cubicBezTo>
                  <a:pt x="478" y="882"/>
                  <a:pt x="478" y="881"/>
                  <a:pt x="477" y="880"/>
                </a:cubicBezTo>
                <a:cubicBezTo>
                  <a:pt x="482" y="880"/>
                  <a:pt x="487" y="880"/>
                  <a:pt x="491" y="880"/>
                </a:cubicBezTo>
                <a:cubicBezTo>
                  <a:pt x="492" y="881"/>
                  <a:pt x="492" y="881"/>
                  <a:pt x="492" y="882"/>
                </a:cubicBezTo>
                <a:close/>
                <a:moveTo>
                  <a:pt x="477" y="883"/>
                </a:moveTo>
                <a:cubicBezTo>
                  <a:pt x="473" y="884"/>
                  <a:pt x="468" y="884"/>
                  <a:pt x="464" y="884"/>
                </a:cubicBezTo>
                <a:cubicBezTo>
                  <a:pt x="464" y="883"/>
                  <a:pt x="463" y="883"/>
                  <a:pt x="463" y="883"/>
                </a:cubicBezTo>
                <a:cubicBezTo>
                  <a:pt x="463" y="882"/>
                  <a:pt x="462" y="883"/>
                  <a:pt x="462" y="883"/>
                </a:cubicBezTo>
                <a:cubicBezTo>
                  <a:pt x="463" y="883"/>
                  <a:pt x="463" y="884"/>
                  <a:pt x="463" y="884"/>
                </a:cubicBezTo>
                <a:cubicBezTo>
                  <a:pt x="460" y="884"/>
                  <a:pt x="457" y="884"/>
                  <a:pt x="454" y="884"/>
                </a:cubicBezTo>
                <a:cubicBezTo>
                  <a:pt x="453" y="884"/>
                  <a:pt x="452" y="884"/>
                  <a:pt x="451" y="884"/>
                </a:cubicBezTo>
                <a:cubicBezTo>
                  <a:pt x="451" y="884"/>
                  <a:pt x="451" y="883"/>
                  <a:pt x="451" y="882"/>
                </a:cubicBezTo>
                <a:cubicBezTo>
                  <a:pt x="451" y="881"/>
                  <a:pt x="450" y="881"/>
                  <a:pt x="450" y="882"/>
                </a:cubicBezTo>
                <a:cubicBezTo>
                  <a:pt x="450" y="883"/>
                  <a:pt x="450" y="884"/>
                  <a:pt x="450" y="884"/>
                </a:cubicBezTo>
                <a:cubicBezTo>
                  <a:pt x="444" y="884"/>
                  <a:pt x="439" y="884"/>
                  <a:pt x="434" y="884"/>
                </a:cubicBezTo>
                <a:cubicBezTo>
                  <a:pt x="434" y="884"/>
                  <a:pt x="434" y="884"/>
                  <a:pt x="434" y="884"/>
                </a:cubicBezTo>
                <a:cubicBezTo>
                  <a:pt x="434" y="883"/>
                  <a:pt x="433" y="883"/>
                  <a:pt x="433" y="884"/>
                </a:cubicBezTo>
                <a:cubicBezTo>
                  <a:pt x="433" y="884"/>
                  <a:pt x="433" y="884"/>
                  <a:pt x="433" y="884"/>
                </a:cubicBezTo>
                <a:cubicBezTo>
                  <a:pt x="428" y="884"/>
                  <a:pt x="423" y="885"/>
                  <a:pt x="418" y="885"/>
                </a:cubicBezTo>
                <a:cubicBezTo>
                  <a:pt x="418" y="884"/>
                  <a:pt x="418" y="883"/>
                  <a:pt x="418" y="883"/>
                </a:cubicBezTo>
                <a:cubicBezTo>
                  <a:pt x="418" y="883"/>
                  <a:pt x="418" y="883"/>
                  <a:pt x="418" y="883"/>
                </a:cubicBezTo>
                <a:cubicBezTo>
                  <a:pt x="438" y="882"/>
                  <a:pt x="457" y="881"/>
                  <a:pt x="476" y="880"/>
                </a:cubicBezTo>
                <a:cubicBezTo>
                  <a:pt x="476" y="880"/>
                  <a:pt x="476" y="880"/>
                  <a:pt x="476" y="880"/>
                </a:cubicBezTo>
                <a:cubicBezTo>
                  <a:pt x="477" y="881"/>
                  <a:pt x="477" y="882"/>
                  <a:pt x="477" y="883"/>
                </a:cubicBezTo>
                <a:close/>
                <a:moveTo>
                  <a:pt x="417" y="884"/>
                </a:moveTo>
                <a:cubicBezTo>
                  <a:pt x="414" y="884"/>
                  <a:pt x="412" y="884"/>
                  <a:pt x="409" y="884"/>
                </a:cubicBezTo>
                <a:cubicBezTo>
                  <a:pt x="412" y="884"/>
                  <a:pt x="414" y="885"/>
                  <a:pt x="417" y="885"/>
                </a:cubicBezTo>
                <a:cubicBezTo>
                  <a:pt x="417" y="886"/>
                  <a:pt x="417" y="888"/>
                  <a:pt x="417" y="890"/>
                </a:cubicBezTo>
                <a:cubicBezTo>
                  <a:pt x="412" y="890"/>
                  <a:pt x="407" y="890"/>
                  <a:pt x="403" y="891"/>
                </a:cubicBezTo>
                <a:cubicBezTo>
                  <a:pt x="403" y="889"/>
                  <a:pt x="403" y="887"/>
                  <a:pt x="404" y="885"/>
                </a:cubicBezTo>
                <a:cubicBezTo>
                  <a:pt x="404" y="885"/>
                  <a:pt x="403" y="885"/>
                  <a:pt x="403" y="885"/>
                </a:cubicBezTo>
                <a:cubicBezTo>
                  <a:pt x="402" y="887"/>
                  <a:pt x="402" y="889"/>
                  <a:pt x="402" y="891"/>
                </a:cubicBezTo>
                <a:cubicBezTo>
                  <a:pt x="398" y="891"/>
                  <a:pt x="393" y="891"/>
                  <a:pt x="389" y="891"/>
                </a:cubicBezTo>
                <a:cubicBezTo>
                  <a:pt x="389" y="889"/>
                  <a:pt x="389" y="886"/>
                  <a:pt x="389" y="884"/>
                </a:cubicBezTo>
                <a:cubicBezTo>
                  <a:pt x="389" y="884"/>
                  <a:pt x="389" y="884"/>
                  <a:pt x="389" y="884"/>
                </a:cubicBezTo>
                <a:cubicBezTo>
                  <a:pt x="396" y="884"/>
                  <a:pt x="403" y="884"/>
                  <a:pt x="409" y="884"/>
                </a:cubicBezTo>
                <a:cubicBezTo>
                  <a:pt x="403" y="884"/>
                  <a:pt x="397" y="884"/>
                  <a:pt x="392" y="884"/>
                </a:cubicBezTo>
                <a:cubicBezTo>
                  <a:pt x="399" y="884"/>
                  <a:pt x="406" y="883"/>
                  <a:pt x="414" y="883"/>
                </a:cubicBezTo>
                <a:cubicBezTo>
                  <a:pt x="415" y="883"/>
                  <a:pt x="416" y="883"/>
                  <a:pt x="417" y="883"/>
                </a:cubicBezTo>
                <a:cubicBezTo>
                  <a:pt x="417" y="883"/>
                  <a:pt x="417" y="884"/>
                  <a:pt x="417" y="884"/>
                </a:cubicBezTo>
                <a:close/>
                <a:moveTo>
                  <a:pt x="388" y="891"/>
                </a:moveTo>
                <a:cubicBezTo>
                  <a:pt x="384" y="891"/>
                  <a:pt x="379" y="891"/>
                  <a:pt x="374" y="891"/>
                </a:cubicBezTo>
                <a:cubicBezTo>
                  <a:pt x="375" y="889"/>
                  <a:pt x="375" y="887"/>
                  <a:pt x="375" y="885"/>
                </a:cubicBezTo>
                <a:cubicBezTo>
                  <a:pt x="380" y="885"/>
                  <a:pt x="384" y="884"/>
                  <a:pt x="388" y="884"/>
                </a:cubicBezTo>
                <a:cubicBezTo>
                  <a:pt x="388" y="887"/>
                  <a:pt x="388" y="889"/>
                  <a:pt x="388" y="891"/>
                </a:cubicBezTo>
                <a:close/>
                <a:moveTo>
                  <a:pt x="389" y="891"/>
                </a:moveTo>
                <a:cubicBezTo>
                  <a:pt x="393" y="891"/>
                  <a:pt x="398" y="891"/>
                  <a:pt x="402" y="891"/>
                </a:cubicBezTo>
                <a:cubicBezTo>
                  <a:pt x="401" y="896"/>
                  <a:pt x="402" y="901"/>
                  <a:pt x="403" y="906"/>
                </a:cubicBezTo>
                <a:cubicBezTo>
                  <a:pt x="403" y="907"/>
                  <a:pt x="404" y="907"/>
                  <a:pt x="404" y="906"/>
                </a:cubicBezTo>
                <a:cubicBezTo>
                  <a:pt x="403" y="901"/>
                  <a:pt x="402" y="896"/>
                  <a:pt x="403" y="891"/>
                </a:cubicBezTo>
                <a:cubicBezTo>
                  <a:pt x="407" y="891"/>
                  <a:pt x="412" y="891"/>
                  <a:pt x="417" y="890"/>
                </a:cubicBezTo>
                <a:cubicBezTo>
                  <a:pt x="417" y="896"/>
                  <a:pt x="418" y="901"/>
                  <a:pt x="419" y="907"/>
                </a:cubicBezTo>
                <a:cubicBezTo>
                  <a:pt x="418" y="907"/>
                  <a:pt x="416" y="907"/>
                  <a:pt x="415" y="907"/>
                </a:cubicBezTo>
                <a:cubicBezTo>
                  <a:pt x="406" y="907"/>
                  <a:pt x="398" y="907"/>
                  <a:pt x="389" y="907"/>
                </a:cubicBezTo>
                <a:cubicBezTo>
                  <a:pt x="389" y="902"/>
                  <a:pt x="389" y="897"/>
                  <a:pt x="389" y="891"/>
                </a:cubicBezTo>
                <a:close/>
                <a:moveTo>
                  <a:pt x="418" y="890"/>
                </a:moveTo>
                <a:cubicBezTo>
                  <a:pt x="422" y="890"/>
                  <a:pt x="426" y="890"/>
                  <a:pt x="431" y="889"/>
                </a:cubicBezTo>
                <a:cubicBezTo>
                  <a:pt x="431" y="889"/>
                  <a:pt x="432" y="889"/>
                  <a:pt x="433" y="889"/>
                </a:cubicBezTo>
                <a:cubicBezTo>
                  <a:pt x="434" y="895"/>
                  <a:pt x="434" y="901"/>
                  <a:pt x="435" y="906"/>
                </a:cubicBezTo>
                <a:cubicBezTo>
                  <a:pt x="435" y="907"/>
                  <a:pt x="436" y="907"/>
                  <a:pt x="436" y="906"/>
                </a:cubicBezTo>
                <a:cubicBezTo>
                  <a:pt x="435" y="900"/>
                  <a:pt x="435" y="895"/>
                  <a:pt x="434" y="889"/>
                </a:cubicBezTo>
                <a:cubicBezTo>
                  <a:pt x="439" y="889"/>
                  <a:pt x="444" y="888"/>
                  <a:pt x="449" y="888"/>
                </a:cubicBezTo>
                <a:cubicBezTo>
                  <a:pt x="449" y="894"/>
                  <a:pt x="449" y="901"/>
                  <a:pt x="451" y="907"/>
                </a:cubicBezTo>
                <a:cubicBezTo>
                  <a:pt x="441" y="907"/>
                  <a:pt x="430" y="907"/>
                  <a:pt x="420" y="907"/>
                </a:cubicBezTo>
                <a:cubicBezTo>
                  <a:pt x="419" y="901"/>
                  <a:pt x="418" y="896"/>
                  <a:pt x="418" y="890"/>
                </a:cubicBezTo>
                <a:close/>
                <a:moveTo>
                  <a:pt x="452" y="907"/>
                </a:moveTo>
                <a:cubicBezTo>
                  <a:pt x="450" y="901"/>
                  <a:pt x="450" y="894"/>
                  <a:pt x="450" y="888"/>
                </a:cubicBezTo>
                <a:cubicBezTo>
                  <a:pt x="455" y="887"/>
                  <a:pt x="459" y="887"/>
                  <a:pt x="464" y="886"/>
                </a:cubicBezTo>
                <a:cubicBezTo>
                  <a:pt x="464" y="889"/>
                  <a:pt x="464" y="891"/>
                  <a:pt x="464" y="893"/>
                </a:cubicBezTo>
                <a:cubicBezTo>
                  <a:pt x="465" y="897"/>
                  <a:pt x="465" y="901"/>
                  <a:pt x="466" y="906"/>
                </a:cubicBezTo>
                <a:cubicBezTo>
                  <a:pt x="462" y="906"/>
                  <a:pt x="458" y="906"/>
                  <a:pt x="454" y="907"/>
                </a:cubicBezTo>
                <a:cubicBezTo>
                  <a:pt x="454" y="907"/>
                  <a:pt x="453" y="907"/>
                  <a:pt x="452" y="907"/>
                </a:cubicBezTo>
                <a:close/>
                <a:moveTo>
                  <a:pt x="465" y="892"/>
                </a:moveTo>
                <a:cubicBezTo>
                  <a:pt x="465" y="890"/>
                  <a:pt x="465" y="888"/>
                  <a:pt x="465" y="886"/>
                </a:cubicBezTo>
                <a:cubicBezTo>
                  <a:pt x="469" y="886"/>
                  <a:pt x="473" y="885"/>
                  <a:pt x="478" y="885"/>
                </a:cubicBezTo>
                <a:cubicBezTo>
                  <a:pt x="479" y="891"/>
                  <a:pt x="479" y="898"/>
                  <a:pt x="481" y="904"/>
                </a:cubicBezTo>
                <a:cubicBezTo>
                  <a:pt x="476" y="904"/>
                  <a:pt x="471" y="905"/>
                  <a:pt x="467" y="905"/>
                </a:cubicBezTo>
                <a:cubicBezTo>
                  <a:pt x="466" y="901"/>
                  <a:pt x="466" y="897"/>
                  <a:pt x="465" y="892"/>
                </a:cubicBezTo>
                <a:close/>
                <a:moveTo>
                  <a:pt x="479" y="885"/>
                </a:moveTo>
                <a:cubicBezTo>
                  <a:pt x="482" y="884"/>
                  <a:pt x="486" y="884"/>
                  <a:pt x="490" y="883"/>
                </a:cubicBezTo>
                <a:cubicBezTo>
                  <a:pt x="493" y="889"/>
                  <a:pt x="494" y="894"/>
                  <a:pt x="496" y="900"/>
                </a:cubicBezTo>
                <a:cubicBezTo>
                  <a:pt x="497" y="900"/>
                  <a:pt x="498" y="900"/>
                  <a:pt x="497" y="899"/>
                </a:cubicBezTo>
                <a:cubicBezTo>
                  <a:pt x="496" y="895"/>
                  <a:pt x="494" y="891"/>
                  <a:pt x="492" y="886"/>
                </a:cubicBezTo>
                <a:cubicBezTo>
                  <a:pt x="493" y="887"/>
                  <a:pt x="494" y="886"/>
                  <a:pt x="493" y="886"/>
                </a:cubicBezTo>
                <a:cubicBezTo>
                  <a:pt x="493" y="885"/>
                  <a:pt x="492" y="884"/>
                  <a:pt x="491" y="883"/>
                </a:cubicBezTo>
                <a:cubicBezTo>
                  <a:pt x="492" y="883"/>
                  <a:pt x="492" y="883"/>
                  <a:pt x="492" y="883"/>
                </a:cubicBezTo>
                <a:cubicBezTo>
                  <a:pt x="494" y="887"/>
                  <a:pt x="495" y="891"/>
                  <a:pt x="497" y="895"/>
                </a:cubicBezTo>
                <a:cubicBezTo>
                  <a:pt x="497" y="895"/>
                  <a:pt x="497" y="895"/>
                  <a:pt x="497" y="894"/>
                </a:cubicBezTo>
                <a:cubicBezTo>
                  <a:pt x="496" y="891"/>
                  <a:pt x="494" y="887"/>
                  <a:pt x="493" y="883"/>
                </a:cubicBezTo>
                <a:cubicBezTo>
                  <a:pt x="493" y="883"/>
                  <a:pt x="493" y="883"/>
                  <a:pt x="494" y="883"/>
                </a:cubicBezTo>
                <a:cubicBezTo>
                  <a:pt x="494" y="884"/>
                  <a:pt x="494" y="884"/>
                  <a:pt x="494" y="885"/>
                </a:cubicBezTo>
                <a:cubicBezTo>
                  <a:pt x="496" y="890"/>
                  <a:pt x="497" y="895"/>
                  <a:pt x="499" y="900"/>
                </a:cubicBezTo>
                <a:cubicBezTo>
                  <a:pt x="499" y="900"/>
                  <a:pt x="500" y="900"/>
                  <a:pt x="500" y="899"/>
                </a:cubicBezTo>
                <a:cubicBezTo>
                  <a:pt x="499" y="896"/>
                  <a:pt x="498" y="893"/>
                  <a:pt x="497" y="890"/>
                </a:cubicBezTo>
                <a:cubicBezTo>
                  <a:pt x="498" y="891"/>
                  <a:pt x="499" y="891"/>
                  <a:pt x="500" y="892"/>
                </a:cubicBezTo>
                <a:cubicBezTo>
                  <a:pt x="501" y="895"/>
                  <a:pt x="503" y="898"/>
                  <a:pt x="504" y="901"/>
                </a:cubicBezTo>
                <a:cubicBezTo>
                  <a:pt x="497" y="902"/>
                  <a:pt x="489" y="903"/>
                  <a:pt x="482" y="904"/>
                </a:cubicBezTo>
                <a:cubicBezTo>
                  <a:pt x="480" y="897"/>
                  <a:pt x="480" y="891"/>
                  <a:pt x="479" y="885"/>
                </a:cubicBezTo>
                <a:close/>
                <a:moveTo>
                  <a:pt x="502" y="892"/>
                </a:moveTo>
                <a:cubicBezTo>
                  <a:pt x="502" y="892"/>
                  <a:pt x="502" y="892"/>
                  <a:pt x="502" y="892"/>
                </a:cubicBezTo>
                <a:cubicBezTo>
                  <a:pt x="502" y="892"/>
                  <a:pt x="503" y="892"/>
                  <a:pt x="504" y="893"/>
                </a:cubicBezTo>
                <a:cubicBezTo>
                  <a:pt x="505" y="893"/>
                  <a:pt x="505" y="892"/>
                  <a:pt x="504" y="892"/>
                </a:cubicBezTo>
                <a:cubicBezTo>
                  <a:pt x="503" y="891"/>
                  <a:pt x="502" y="891"/>
                  <a:pt x="501" y="891"/>
                </a:cubicBezTo>
                <a:cubicBezTo>
                  <a:pt x="501" y="891"/>
                  <a:pt x="501" y="890"/>
                  <a:pt x="501" y="890"/>
                </a:cubicBezTo>
                <a:cubicBezTo>
                  <a:pt x="502" y="889"/>
                  <a:pt x="503" y="889"/>
                  <a:pt x="504" y="889"/>
                </a:cubicBezTo>
                <a:cubicBezTo>
                  <a:pt x="504" y="889"/>
                  <a:pt x="504" y="890"/>
                  <a:pt x="504" y="890"/>
                </a:cubicBezTo>
                <a:cubicBezTo>
                  <a:pt x="505" y="893"/>
                  <a:pt x="507" y="897"/>
                  <a:pt x="509" y="901"/>
                </a:cubicBezTo>
                <a:cubicBezTo>
                  <a:pt x="508" y="901"/>
                  <a:pt x="507" y="901"/>
                  <a:pt x="505" y="901"/>
                </a:cubicBezTo>
                <a:cubicBezTo>
                  <a:pt x="504" y="898"/>
                  <a:pt x="503" y="895"/>
                  <a:pt x="502" y="892"/>
                </a:cubicBezTo>
                <a:close/>
                <a:moveTo>
                  <a:pt x="507" y="894"/>
                </a:moveTo>
                <a:cubicBezTo>
                  <a:pt x="506" y="892"/>
                  <a:pt x="506" y="891"/>
                  <a:pt x="505" y="889"/>
                </a:cubicBezTo>
                <a:cubicBezTo>
                  <a:pt x="505" y="889"/>
                  <a:pt x="505" y="889"/>
                  <a:pt x="505" y="889"/>
                </a:cubicBezTo>
                <a:cubicBezTo>
                  <a:pt x="506" y="889"/>
                  <a:pt x="506" y="888"/>
                  <a:pt x="506" y="888"/>
                </a:cubicBezTo>
                <a:cubicBezTo>
                  <a:pt x="509" y="888"/>
                  <a:pt x="512" y="888"/>
                  <a:pt x="514" y="887"/>
                </a:cubicBezTo>
                <a:cubicBezTo>
                  <a:pt x="515" y="889"/>
                  <a:pt x="515" y="891"/>
                  <a:pt x="516" y="892"/>
                </a:cubicBezTo>
                <a:cubicBezTo>
                  <a:pt x="516" y="893"/>
                  <a:pt x="516" y="894"/>
                  <a:pt x="516" y="895"/>
                </a:cubicBezTo>
                <a:cubicBezTo>
                  <a:pt x="516" y="895"/>
                  <a:pt x="515" y="896"/>
                  <a:pt x="514" y="896"/>
                </a:cubicBezTo>
                <a:cubicBezTo>
                  <a:pt x="514" y="896"/>
                  <a:pt x="514" y="896"/>
                  <a:pt x="514" y="896"/>
                </a:cubicBezTo>
                <a:cubicBezTo>
                  <a:pt x="513" y="893"/>
                  <a:pt x="511" y="891"/>
                  <a:pt x="509" y="892"/>
                </a:cubicBezTo>
                <a:cubicBezTo>
                  <a:pt x="509" y="893"/>
                  <a:pt x="509" y="894"/>
                  <a:pt x="510" y="893"/>
                </a:cubicBezTo>
                <a:cubicBezTo>
                  <a:pt x="511" y="892"/>
                  <a:pt x="514" y="897"/>
                  <a:pt x="515" y="900"/>
                </a:cubicBezTo>
                <a:cubicBezTo>
                  <a:pt x="513" y="900"/>
                  <a:pt x="512" y="900"/>
                  <a:pt x="510" y="900"/>
                </a:cubicBezTo>
                <a:cubicBezTo>
                  <a:pt x="509" y="898"/>
                  <a:pt x="508" y="896"/>
                  <a:pt x="507" y="894"/>
                </a:cubicBezTo>
                <a:close/>
                <a:moveTo>
                  <a:pt x="516" y="896"/>
                </a:moveTo>
                <a:cubicBezTo>
                  <a:pt x="516" y="897"/>
                  <a:pt x="516" y="898"/>
                  <a:pt x="516" y="899"/>
                </a:cubicBezTo>
                <a:cubicBezTo>
                  <a:pt x="515" y="899"/>
                  <a:pt x="515" y="898"/>
                  <a:pt x="514" y="897"/>
                </a:cubicBezTo>
                <a:cubicBezTo>
                  <a:pt x="514" y="897"/>
                  <a:pt x="515" y="897"/>
                  <a:pt x="515" y="897"/>
                </a:cubicBezTo>
                <a:cubicBezTo>
                  <a:pt x="515" y="897"/>
                  <a:pt x="516" y="896"/>
                  <a:pt x="516" y="896"/>
                </a:cubicBezTo>
                <a:close/>
                <a:moveTo>
                  <a:pt x="517" y="896"/>
                </a:moveTo>
                <a:cubicBezTo>
                  <a:pt x="517" y="896"/>
                  <a:pt x="517" y="896"/>
                  <a:pt x="517" y="896"/>
                </a:cubicBezTo>
                <a:cubicBezTo>
                  <a:pt x="518" y="897"/>
                  <a:pt x="519" y="898"/>
                  <a:pt x="519" y="899"/>
                </a:cubicBezTo>
                <a:cubicBezTo>
                  <a:pt x="519" y="899"/>
                  <a:pt x="518" y="900"/>
                  <a:pt x="517" y="900"/>
                </a:cubicBezTo>
                <a:cubicBezTo>
                  <a:pt x="517" y="898"/>
                  <a:pt x="517" y="897"/>
                  <a:pt x="517" y="896"/>
                </a:cubicBezTo>
                <a:close/>
                <a:moveTo>
                  <a:pt x="522" y="894"/>
                </a:moveTo>
                <a:cubicBezTo>
                  <a:pt x="523" y="894"/>
                  <a:pt x="523" y="894"/>
                  <a:pt x="523" y="894"/>
                </a:cubicBezTo>
                <a:cubicBezTo>
                  <a:pt x="524" y="896"/>
                  <a:pt x="525" y="897"/>
                  <a:pt x="527" y="898"/>
                </a:cubicBezTo>
                <a:cubicBezTo>
                  <a:pt x="527" y="898"/>
                  <a:pt x="527" y="898"/>
                  <a:pt x="527" y="898"/>
                </a:cubicBezTo>
                <a:cubicBezTo>
                  <a:pt x="527" y="896"/>
                  <a:pt x="527" y="895"/>
                  <a:pt x="527" y="893"/>
                </a:cubicBezTo>
                <a:cubicBezTo>
                  <a:pt x="528" y="895"/>
                  <a:pt x="529" y="896"/>
                  <a:pt x="531" y="897"/>
                </a:cubicBezTo>
                <a:cubicBezTo>
                  <a:pt x="531" y="898"/>
                  <a:pt x="532" y="897"/>
                  <a:pt x="532" y="897"/>
                </a:cubicBezTo>
                <a:cubicBezTo>
                  <a:pt x="532" y="895"/>
                  <a:pt x="532" y="894"/>
                  <a:pt x="531" y="892"/>
                </a:cubicBezTo>
                <a:cubicBezTo>
                  <a:pt x="532" y="892"/>
                  <a:pt x="533" y="892"/>
                  <a:pt x="533" y="892"/>
                </a:cubicBezTo>
                <a:cubicBezTo>
                  <a:pt x="534" y="894"/>
                  <a:pt x="535" y="895"/>
                  <a:pt x="537" y="897"/>
                </a:cubicBezTo>
                <a:cubicBezTo>
                  <a:pt x="537" y="897"/>
                  <a:pt x="537" y="897"/>
                  <a:pt x="537" y="896"/>
                </a:cubicBezTo>
                <a:cubicBezTo>
                  <a:pt x="538" y="895"/>
                  <a:pt x="538" y="894"/>
                  <a:pt x="538" y="893"/>
                </a:cubicBezTo>
                <a:cubicBezTo>
                  <a:pt x="539" y="894"/>
                  <a:pt x="539" y="896"/>
                  <a:pt x="540" y="897"/>
                </a:cubicBezTo>
                <a:cubicBezTo>
                  <a:pt x="539" y="897"/>
                  <a:pt x="539" y="897"/>
                  <a:pt x="538" y="897"/>
                </a:cubicBezTo>
                <a:cubicBezTo>
                  <a:pt x="533" y="898"/>
                  <a:pt x="527" y="898"/>
                  <a:pt x="522" y="899"/>
                </a:cubicBezTo>
                <a:cubicBezTo>
                  <a:pt x="522" y="897"/>
                  <a:pt x="522" y="896"/>
                  <a:pt x="522" y="894"/>
                </a:cubicBezTo>
                <a:close/>
                <a:moveTo>
                  <a:pt x="542" y="894"/>
                </a:moveTo>
                <a:cubicBezTo>
                  <a:pt x="542" y="894"/>
                  <a:pt x="542" y="894"/>
                  <a:pt x="542" y="894"/>
                </a:cubicBezTo>
                <a:cubicBezTo>
                  <a:pt x="542" y="895"/>
                  <a:pt x="543" y="896"/>
                  <a:pt x="543" y="897"/>
                </a:cubicBezTo>
                <a:cubicBezTo>
                  <a:pt x="543" y="897"/>
                  <a:pt x="542" y="897"/>
                  <a:pt x="542" y="897"/>
                </a:cubicBezTo>
                <a:cubicBezTo>
                  <a:pt x="542" y="896"/>
                  <a:pt x="542" y="895"/>
                  <a:pt x="542" y="894"/>
                </a:cubicBezTo>
                <a:close/>
                <a:moveTo>
                  <a:pt x="545" y="890"/>
                </a:moveTo>
                <a:cubicBezTo>
                  <a:pt x="545" y="892"/>
                  <a:pt x="546" y="894"/>
                  <a:pt x="546" y="896"/>
                </a:cubicBezTo>
                <a:cubicBezTo>
                  <a:pt x="546" y="896"/>
                  <a:pt x="547" y="896"/>
                  <a:pt x="547" y="897"/>
                </a:cubicBezTo>
                <a:cubicBezTo>
                  <a:pt x="546" y="897"/>
                  <a:pt x="546" y="897"/>
                  <a:pt x="545" y="897"/>
                </a:cubicBezTo>
                <a:cubicBezTo>
                  <a:pt x="545" y="894"/>
                  <a:pt x="545" y="892"/>
                  <a:pt x="545" y="890"/>
                </a:cubicBezTo>
                <a:close/>
                <a:moveTo>
                  <a:pt x="518" y="879"/>
                </a:moveTo>
                <a:cubicBezTo>
                  <a:pt x="518" y="880"/>
                  <a:pt x="518" y="880"/>
                  <a:pt x="518" y="880"/>
                </a:cubicBezTo>
                <a:cubicBezTo>
                  <a:pt x="513" y="880"/>
                  <a:pt x="507" y="881"/>
                  <a:pt x="502" y="881"/>
                </a:cubicBezTo>
                <a:cubicBezTo>
                  <a:pt x="501" y="881"/>
                  <a:pt x="501" y="880"/>
                  <a:pt x="501" y="880"/>
                </a:cubicBezTo>
                <a:cubicBezTo>
                  <a:pt x="507" y="880"/>
                  <a:pt x="512" y="879"/>
                  <a:pt x="518" y="879"/>
                </a:cubicBezTo>
                <a:cubicBezTo>
                  <a:pt x="518" y="879"/>
                  <a:pt x="518" y="879"/>
                  <a:pt x="518" y="879"/>
                </a:cubicBezTo>
                <a:close/>
                <a:moveTo>
                  <a:pt x="485" y="879"/>
                </a:moveTo>
                <a:cubicBezTo>
                  <a:pt x="463" y="880"/>
                  <a:pt x="440" y="881"/>
                  <a:pt x="418" y="882"/>
                </a:cubicBezTo>
                <a:cubicBezTo>
                  <a:pt x="408" y="882"/>
                  <a:pt x="399" y="883"/>
                  <a:pt x="389" y="883"/>
                </a:cubicBezTo>
                <a:cubicBezTo>
                  <a:pt x="389" y="883"/>
                  <a:pt x="389" y="882"/>
                  <a:pt x="389" y="882"/>
                </a:cubicBezTo>
                <a:cubicBezTo>
                  <a:pt x="389" y="881"/>
                  <a:pt x="388" y="881"/>
                  <a:pt x="388" y="882"/>
                </a:cubicBezTo>
                <a:cubicBezTo>
                  <a:pt x="388" y="882"/>
                  <a:pt x="388" y="883"/>
                  <a:pt x="388" y="883"/>
                </a:cubicBezTo>
                <a:cubicBezTo>
                  <a:pt x="385" y="883"/>
                  <a:pt x="381" y="884"/>
                  <a:pt x="378" y="884"/>
                </a:cubicBezTo>
                <a:cubicBezTo>
                  <a:pt x="377" y="884"/>
                  <a:pt x="377" y="884"/>
                  <a:pt x="376" y="884"/>
                </a:cubicBezTo>
                <a:cubicBezTo>
                  <a:pt x="376" y="883"/>
                  <a:pt x="376" y="883"/>
                  <a:pt x="376" y="883"/>
                </a:cubicBezTo>
                <a:cubicBezTo>
                  <a:pt x="377" y="883"/>
                  <a:pt x="376" y="882"/>
                  <a:pt x="376" y="882"/>
                </a:cubicBezTo>
                <a:cubicBezTo>
                  <a:pt x="375" y="883"/>
                  <a:pt x="375" y="883"/>
                  <a:pt x="375" y="884"/>
                </a:cubicBezTo>
                <a:cubicBezTo>
                  <a:pt x="371" y="883"/>
                  <a:pt x="367" y="883"/>
                  <a:pt x="363" y="883"/>
                </a:cubicBezTo>
                <a:cubicBezTo>
                  <a:pt x="363" y="883"/>
                  <a:pt x="363" y="883"/>
                  <a:pt x="363" y="883"/>
                </a:cubicBezTo>
                <a:cubicBezTo>
                  <a:pt x="363" y="883"/>
                  <a:pt x="363" y="883"/>
                  <a:pt x="363" y="882"/>
                </a:cubicBezTo>
                <a:cubicBezTo>
                  <a:pt x="366" y="882"/>
                  <a:pt x="369" y="882"/>
                  <a:pt x="372" y="882"/>
                </a:cubicBezTo>
                <a:cubicBezTo>
                  <a:pt x="381" y="882"/>
                  <a:pt x="390" y="881"/>
                  <a:pt x="398" y="881"/>
                </a:cubicBezTo>
                <a:cubicBezTo>
                  <a:pt x="409" y="880"/>
                  <a:pt x="420" y="880"/>
                  <a:pt x="432" y="880"/>
                </a:cubicBezTo>
                <a:cubicBezTo>
                  <a:pt x="443" y="879"/>
                  <a:pt x="455" y="879"/>
                  <a:pt x="466" y="879"/>
                </a:cubicBezTo>
                <a:cubicBezTo>
                  <a:pt x="467" y="879"/>
                  <a:pt x="468" y="879"/>
                  <a:pt x="469" y="879"/>
                </a:cubicBezTo>
                <a:cubicBezTo>
                  <a:pt x="474" y="879"/>
                  <a:pt x="480" y="879"/>
                  <a:pt x="485" y="879"/>
                </a:cubicBezTo>
                <a:close/>
                <a:moveTo>
                  <a:pt x="341" y="883"/>
                </a:moveTo>
                <a:cubicBezTo>
                  <a:pt x="343" y="883"/>
                  <a:pt x="345" y="883"/>
                  <a:pt x="347" y="883"/>
                </a:cubicBezTo>
                <a:cubicBezTo>
                  <a:pt x="347" y="883"/>
                  <a:pt x="347" y="883"/>
                  <a:pt x="348" y="883"/>
                </a:cubicBezTo>
                <a:cubicBezTo>
                  <a:pt x="347" y="884"/>
                  <a:pt x="347" y="884"/>
                  <a:pt x="347" y="884"/>
                </a:cubicBezTo>
                <a:cubicBezTo>
                  <a:pt x="347" y="885"/>
                  <a:pt x="347" y="885"/>
                  <a:pt x="347" y="885"/>
                </a:cubicBezTo>
                <a:cubicBezTo>
                  <a:pt x="347" y="884"/>
                  <a:pt x="348" y="884"/>
                  <a:pt x="348" y="883"/>
                </a:cubicBezTo>
                <a:cubicBezTo>
                  <a:pt x="352" y="883"/>
                  <a:pt x="357" y="883"/>
                  <a:pt x="361" y="884"/>
                </a:cubicBezTo>
                <a:cubicBezTo>
                  <a:pt x="361" y="884"/>
                  <a:pt x="361" y="884"/>
                  <a:pt x="361" y="884"/>
                </a:cubicBezTo>
                <a:cubicBezTo>
                  <a:pt x="354" y="885"/>
                  <a:pt x="348" y="885"/>
                  <a:pt x="341" y="885"/>
                </a:cubicBezTo>
                <a:cubicBezTo>
                  <a:pt x="341" y="885"/>
                  <a:pt x="341" y="884"/>
                  <a:pt x="341" y="883"/>
                </a:cubicBezTo>
                <a:close/>
                <a:moveTo>
                  <a:pt x="361" y="886"/>
                </a:moveTo>
                <a:cubicBezTo>
                  <a:pt x="361" y="887"/>
                  <a:pt x="361" y="889"/>
                  <a:pt x="360" y="891"/>
                </a:cubicBezTo>
                <a:cubicBezTo>
                  <a:pt x="357" y="891"/>
                  <a:pt x="354" y="891"/>
                  <a:pt x="351" y="891"/>
                </a:cubicBezTo>
                <a:cubicBezTo>
                  <a:pt x="351" y="891"/>
                  <a:pt x="351" y="891"/>
                  <a:pt x="351" y="891"/>
                </a:cubicBezTo>
                <a:cubicBezTo>
                  <a:pt x="351" y="891"/>
                  <a:pt x="350" y="891"/>
                  <a:pt x="350" y="891"/>
                </a:cubicBezTo>
                <a:cubicBezTo>
                  <a:pt x="350" y="891"/>
                  <a:pt x="350" y="891"/>
                  <a:pt x="350" y="891"/>
                </a:cubicBezTo>
                <a:cubicBezTo>
                  <a:pt x="349" y="891"/>
                  <a:pt x="348" y="891"/>
                  <a:pt x="348" y="891"/>
                </a:cubicBezTo>
                <a:cubicBezTo>
                  <a:pt x="348" y="891"/>
                  <a:pt x="348" y="890"/>
                  <a:pt x="348" y="890"/>
                </a:cubicBezTo>
                <a:cubicBezTo>
                  <a:pt x="348" y="889"/>
                  <a:pt x="348" y="889"/>
                  <a:pt x="347" y="889"/>
                </a:cubicBezTo>
                <a:cubicBezTo>
                  <a:pt x="347" y="889"/>
                  <a:pt x="347" y="889"/>
                  <a:pt x="347" y="889"/>
                </a:cubicBezTo>
                <a:cubicBezTo>
                  <a:pt x="345" y="889"/>
                  <a:pt x="343" y="890"/>
                  <a:pt x="341" y="890"/>
                </a:cubicBezTo>
                <a:cubicBezTo>
                  <a:pt x="341" y="889"/>
                  <a:pt x="342" y="889"/>
                  <a:pt x="342" y="889"/>
                </a:cubicBezTo>
                <a:cubicBezTo>
                  <a:pt x="342" y="890"/>
                  <a:pt x="343" y="889"/>
                  <a:pt x="342" y="888"/>
                </a:cubicBezTo>
                <a:cubicBezTo>
                  <a:pt x="341" y="887"/>
                  <a:pt x="340" y="889"/>
                  <a:pt x="340" y="890"/>
                </a:cubicBezTo>
                <a:cubicBezTo>
                  <a:pt x="339" y="890"/>
                  <a:pt x="339" y="891"/>
                  <a:pt x="338" y="891"/>
                </a:cubicBezTo>
                <a:cubicBezTo>
                  <a:pt x="337" y="891"/>
                  <a:pt x="337" y="891"/>
                  <a:pt x="336" y="891"/>
                </a:cubicBezTo>
                <a:cubicBezTo>
                  <a:pt x="336" y="889"/>
                  <a:pt x="337" y="888"/>
                  <a:pt x="337" y="887"/>
                </a:cubicBezTo>
                <a:cubicBezTo>
                  <a:pt x="337" y="887"/>
                  <a:pt x="337" y="887"/>
                  <a:pt x="337" y="887"/>
                </a:cubicBezTo>
                <a:cubicBezTo>
                  <a:pt x="342" y="887"/>
                  <a:pt x="346" y="887"/>
                  <a:pt x="350" y="888"/>
                </a:cubicBezTo>
                <a:cubicBezTo>
                  <a:pt x="351" y="888"/>
                  <a:pt x="351" y="888"/>
                  <a:pt x="350" y="887"/>
                </a:cubicBezTo>
                <a:cubicBezTo>
                  <a:pt x="348" y="887"/>
                  <a:pt x="346" y="887"/>
                  <a:pt x="344" y="886"/>
                </a:cubicBezTo>
                <a:cubicBezTo>
                  <a:pt x="350" y="886"/>
                  <a:pt x="355" y="886"/>
                  <a:pt x="361" y="886"/>
                </a:cubicBezTo>
                <a:close/>
                <a:moveTo>
                  <a:pt x="316" y="889"/>
                </a:moveTo>
                <a:cubicBezTo>
                  <a:pt x="316" y="889"/>
                  <a:pt x="316" y="890"/>
                  <a:pt x="316" y="890"/>
                </a:cubicBezTo>
                <a:cubicBezTo>
                  <a:pt x="316" y="890"/>
                  <a:pt x="316" y="890"/>
                  <a:pt x="315" y="890"/>
                </a:cubicBezTo>
                <a:cubicBezTo>
                  <a:pt x="316" y="890"/>
                  <a:pt x="316" y="889"/>
                  <a:pt x="316" y="889"/>
                </a:cubicBezTo>
                <a:cubicBezTo>
                  <a:pt x="316" y="888"/>
                  <a:pt x="315" y="888"/>
                  <a:pt x="315" y="888"/>
                </a:cubicBezTo>
                <a:cubicBezTo>
                  <a:pt x="315" y="888"/>
                  <a:pt x="315" y="889"/>
                  <a:pt x="315" y="889"/>
                </a:cubicBezTo>
                <a:cubicBezTo>
                  <a:pt x="315" y="889"/>
                  <a:pt x="315" y="889"/>
                  <a:pt x="315" y="889"/>
                </a:cubicBezTo>
                <a:cubicBezTo>
                  <a:pt x="315" y="889"/>
                  <a:pt x="315" y="889"/>
                  <a:pt x="315" y="889"/>
                </a:cubicBezTo>
                <a:cubicBezTo>
                  <a:pt x="315" y="889"/>
                  <a:pt x="314" y="889"/>
                  <a:pt x="314" y="890"/>
                </a:cubicBezTo>
                <a:cubicBezTo>
                  <a:pt x="313" y="890"/>
                  <a:pt x="312" y="890"/>
                  <a:pt x="311" y="890"/>
                </a:cubicBezTo>
                <a:cubicBezTo>
                  <a:pt x="311" y="889"/>
                  <a:pt x="311" y="888"/>
                  <a:pt x="311" y="888"/>
                </a:cubicBezTo>
                <a:cubicBezTo>
                  <a:pt x="316" y="888"/>
                  <a:pt x="320" y="888"/>
                  <a:pt x="325" y="887"/>
                </a:cubicBezTo>
                <a:cubicBezTo>
                  <a:pt x="322" y="888"/>
                  <a:pt x="319" y="888"/>
                  <a:pt x="316" y="889"/>
                </a:cubicBezTo>
                <a:close/>
                <a:moveTo>
                  <a:pt x="309" y="890"/>
                </a:moveTo>
                <a:cubicBezTo>
                  <a:pt x="308" y="890"/>
                  <a:pt x="307" y="889"/>
                  <a:pt x="306" y="889"/>
                </a:cubicBezTo>
                <a:cubicBezTo>
                  <a:pt x="306" y="889"/>
                  <a:pt x="306" y="889"/>
                  <a:pt x="306" y="888"/>
                </a:cubicBezTo>
                <a:cubicBezTo>
                  <a:pt x="308" y="888"/>
                  <a:pt x="309" y="888"/>
                  <a:pt x="310" y="888"/>
                </a:cubicBezTo>
                <a:cubicBezTo>
                  <a:pt x="310" y="889"/>
                  <a:pt x="310" y="889"/>
                  <a:pt x="309" y="890"/>
                </a:cubicBezTo>
                <a:close/>
                <a:moveTo>
                  <a:pt x="306" y="890"/>
                </a:moveTo>
                <a:cubicBezTo>
                  <a:pt x="307" y="890"/>
                  <a:pt x="308" y="890"/>
                  <a:pt x="309" y="890"/>
                </a:cubicBezTo>
                <a:cubicBezTo>
                  <a:pt x="308" y="892"/>
                  <a:pt x="307" y="895"/>
                  <a:pt x="307" y="898"/>
                </a:cubicBezTo>
                <a:cubicBezTo>
                  <a:pt x="306" y="900"/>
                  <a:pt x="305" y="903"/>
                  <a:pt x="303" y="906"/>
                </a:cubicBezTo>
                <a:cubicBezTo>
                  <a:pt x="301" y="909"/>
                  <a:pt x="302" y="905"/>
                  <a:pt x="302" y="904"/>
                </a:cubicBezTo>
                <a:cubicBezTo>
                  <a:pt x="303" y="903"/>
                  <a:pt x="303" y="901"/>
                  <a:pt x="304" y="899"/>
                </a:cubicBezTo>
                <a:cubicBezTo>
                  <a:pt x="304" y="896"/>
                  <a:pt x="305" y="893"/>
                  <a:pt x="306" y="890"/>
                </a:cubicBezTo>
                <a:close/>
                <a:moveTo>
                  <a:pt x="306" y="902"/>
                </a:moveTo>
                <a:cubicBezTo>
                  <a:pt x="306" y="904"/>
                  <a:pt x="306" y="907"/>
                  <a:pt x="306" y="909"/>
                </a:cubicBezTo>
                <a:cubicBezTo>
                  <a:pt x="307" y="909"/>
                  <a:pt x="307" y="909"/>
                  <a:pt x="307" y="909"/>
                </a:cubicBezTo>
                <a:cubicBezTo>
                  <a:pt x="310" y="905"/>
                  <a:pt x="311" y="901"/>
                  <a:pt x="313" y="897"/>
                </a:cubicBezTo>
                <a:cubicBezTo>
                  <a:pt x="312" y="901"/>
                  <a:pt x="311" y="905"/>
                  <a:pt x="311" y="909"/>
                </a:cubicBezTo>
                <a:cubicBezTo>
                  <a:pt x="311" y="909"/>
                  <a:pt x="312" y="909"/>
                  <a:pt x="312" y="909"/>
                </a:cubicBezTo>
                <a:cubicBezTo>
                  <a:pt x="308" y="909"/>
                  <a:pt x="305" y="909"/>
                  <a:pt x="302" y="910"/>
                </a:cubicBezTo>
                <a:cubicBezTo>
                  <a:pt x="304" y="907"/>
                  <a:pt x="305" y="905"/>
                  <a:pt x="306" y="902"/>
                </a:cubicBezTo>
                <a:close/>
                <a:moveTo>
                  <a:pt x="332" y="909"/>
                </a:moveTo>
                <a:cubicBezTo>
                  <a:pt x="332" y="909"/>
                  <a:pt x="332" y="910"/>
                  <a:pt x="332" y="910"/>
                </a:cubicBezTo>
                <a:cubicBezTo>
                  <a:pt x="331" y="911"/>
                  <a:pt x="332" y="911"/>
                  <a:pt x="332" y="911"/>
                </a:cubicBezTo>
                <a:cubicBezTo>
                  <a:pt x="333" y="910"/>
                  <a:pt x="333" y="909"/>
                  <a:pt x="333" y="909"/>
                </a:cubicBezTo>
                <a:cubicBezTo>
                  <a:pt x="334" y="909"/>
                  <a:pt x="335" y="909"/>
                  <a:pt x="336" y="909"/>
                </a:cubicBezTo>
                <a:cubicBezTo>
                  <a:pt x="336" y="909"/>
                  <a:pt x="336" y="909"/>
                  <a:pt x="336" y="909"/>
                </a:cubicBezTo>
                <a:cubicBezTo>
                  <a:pt x="336" y="909"/>
                  <a:pt x="337" y="909"/>
                  <a:pt x="337" y="909"/>
                </a:cubicBezTo>
                <a:cubicBezTo>
                  <a:pt x="337" y="909"/>
                  <a:pt x="337" y="909"/>
                  <a:pt x="337" y="909"/>
                </a:cubicBezTo>
                <a:cubicBezTo>
                  <a:pt x="339" y="909"/>
                  <a:pt x="340" y="909"/>
                  <a:pt x="341" y="909"/>
                </a:cubicBezTo>
                <a:cubicBezTo>
                  <a:pt x="341" y="909"/>
                  <a:pt x="341" y="909"/>
                  <a:pt x="341" y="909"/>
                </a:cubicBezTo>
                <a:cubicBezTo>
                  <a:pt x="341" y="910"/>
                  <a:pt x="341" y="910"/>
                  <a:pt x="341" y="910"/>
                </a:cubicBezTo>
                <a:cubicBezTo>
                  <a:pt x="341" y="910"/>
                  <a:pt x="342" y="910"/>
                  <a:pt x="342" y="910"/>
                </a:cubicBezTo>
                <a:cubicBezTo>
                  <a:pt x="342" y="910"/>
                  <a:pt x="342" y="910"/>
                  <a:pt x="342" y="910"/>
                </a:cubicBezTo>
                <a:cubicBezTo>
                  <a:pt x="343" y="909"/>
                  <a:pt x="343" y="909"/>
                  <a:pt x="343" y="908"/>
                </a:cubicBezTo>
                <a:cubicBezTo>
                  <a:pt x="348" y="908"/>
                  <a:pt x="354" y="908"/>
                  <a:pt x="359" y="908"/>
                </a:cubicBezTo>
                <a:cubicBezTo>
                  <a:pt x="359" y="909"/>
                  <a:pt x="359" y="909"/>
                  <a:pt x="359" y="910"/>
                </a:cubicBezTo>
                <a:cubicBezTo>
                  <a:pt x="359" y="910"/>
                  <a:pt x="360" y="910"/>
                  <a:pt x="360" y="910"/>
                </a:cubicBezTo>
                <a:cubicBezTo>
                  <a:pt x="360" y="909"/>
                  <a:pt x="360" y="909"/>
                  <a:pt x="360" y="908"/>
                </a:cubicBezTo>
                <a:cubicBezTo>
                  <a:pt x="369" y="908"/>
                  <a:pt x="379" y="908"/>
                  <a:pt x="388" y="908"/>
                </a:cubicBezTo>
                <a:cubicBezTo>
                  <a:pt x="388" y="908"/>
                  <a:pt x="388" y="908"/>
                  <a:pt x="388" y="909"/>
                </a:cubicBezTo>
                <a:cubicBezTo>
                  <a:pt x="388" y="909"/>
                  <a:pt x="389" y="909"/>
                  <a:pt x="389" y="909"/>
                </a:cubicBezTo>
                <a:cubicBezTo>
                  <a:pt x="389" y="908"/>
                  <a:pt x="389" y="908"/>
                  <a:pt x="389" y="908"/>
                </a:cubicBezTo>
                <a:cubicBezTo>
                  <a:pt x="398" y="908"/>
                  <a:pt x="406" y="908"/>
                  <a:pt x="415" y="908"/>
                </a:cubicBezTo>
                <a:cubicBezTo>
                  <a:pt x="416" y="908"/>
                  <a:pt x="418" y="908"/>
                  <a:pt x="419" y="908"/>
                </a:cubicBezTo>
                <a:cubicBezTo>
                  <a:pt x="419" y="908"/>
                  <a:pt x="420" y="909"/>
                  <a:pt x="420" y="910"/>
                </a:cubicBezTo>
                <a:cubicBezTo>
                  <a:pt x="420" y="910"/>
                  <a:pt x="421" y="910"/>
                  <a:pt x="421" y="909"/>
                </a:cubicBezTo>
                <a:cubicBezTo>
                  <a:pt x="421" y="909"/>
                  <a:pt x="420" y="908"/>
                  <a:pt x="420" y="908"/>
                </a:cubicBezTo>
                <a:cubicBezTo>
                  <a:pt x="428" y="908"/>
                  <a:pt x="437" y="908"/>
                  <a:pt x="445" y="908"/>
                </a:cubicBezTo>
                <a:cubicBezTo>
                  <a:pt x="431" y="909"/>
                  <a:pt x="418" y="910"/>
                  <a:pt x="404" y="911"/>
                </a:cubicBezTo>
                <a:cubicBezTo>
                  <a:pt x="404" y="911"/>
                  <a:pt x="403" y="910"/>
                  <a:pt x="403" y="910"/>
                </a:cubicBezTo>
                <a:cubicBezTo>
                  <a:pt x="403" y="910"/>
                  <a:pt x="402" y="910"/>
                  <a:pt x="402" y="911"/>
                </a:cubicBezTo>
                <a:cubicBezTo>
                  <a:pt x="403" y="911"/>
                  <a:pt x="403" y="911"/>
                  <a:pt x="403" y="911"/>
                </a:cubicBezTo>
                <a:cubicBezTo>
                  <a:pt x="403" y="911"/>
                  <a:pt x="403" y="911"/>
                  <a:pt x="403" y="911"/>
                </a:cubicBezTo>
                <a:cubicBezTo>
                  <a:pt x="398" y="911"/>
                  <a:pt x="394" y="912"/>
                  <a:pt x="390" y="912"/>
                </a:cubicBezTo>
                <a:cubicBezTo>
                  <a:pt x="390" y="912"/>
                  <a:pt x="389" y="911"/>
                  <a:pt x="389" y="911"/>
                </a:cubicBezTo>
                <a:cubicBezTo>
                  <a:pt x="389" y="910"/>
                  <a:pt x="388" y="911"/>
                  <a:pt x="388" y="912"/>
                </a:cubicBezTo>
                <a:cubicBezTo>
                  <a:pt x="388" y="912"/>
                  <a:pt x="389" y="912"/>
                  <a:pt x="389" y="912"/>
                </a:cubicBezTo>
                <a:cubicBezTo>
                  <a:pt x="387" y="912"/>
                  <a:pt x="385" y="912"/>
                  <a:pt x="384" y="912"/>
                </a:cubicBezTo>
                <a:cubicBezTo>
                  <a:pt x="381" y="912"/>
                  <a:pt x="378" y="912"/>
                  <a:pt x="375" y="912"/>
                </a:cubicBezTo>
                <a:cubicBezTo>
                  <a:pt x="375" y="912"/>
                  <a:pt x="375" y="912"/>
                  <a:pt x="375" y="912"/>
                </a:cubicBezTo>
                <a:cubicBezTo>
                  <a:pt x="374" y="911"/>
                  <a:pt x="374" y="912"/>
                  <a:pt x="374" y="912"/>
                </a:cubicBezTo>
                <a:cubicBezTo>
                  <a:pt x="374" y="912"/>
                  <a:pt x="374" y="912"/>
                  <a:pt x="374" y="912"/>
                </a:cubicBezTo>
                <a:cubicBezTo>
                  <a:pt x="347" y="913"/>
                  <a:pt x="320" y="913"/>
                  <a:pt x="293" y="913"/>
                </a:cubicBezTo>
                <a:cubicBezTo>
                  <a:pt x="293" y="913"/>
                  <a:pt x="293" y="913"/>
                  <a:pt x="293" y="913"/>
                </a:cubicBezTo>
                <a:cubicBezTo>
                  <a:pt x="293" y="912"/>
                  <a:pt x="293" y="912"/>
                  <a:pt x="294" y="911"/>
                </a:cubicBezTo>
                <a:cubicBezTo>
                  <a:pt x="306" y="910"/>
                  <a:pt x="319" y="909"/>
                  <a:pt x="332" y="909"/>
                </a:cubicBezTo>
                <a:close/>
                <a:moveTo>
                  <a:pt x="536" y="915"/>
                </a:moveTo>
                <a:cubicBezTo>
                  <a:pt x="536" y="916"/>
                  <a:pt x="536" y="916"/>
                  <a:pt x="536" y="916"/>
                </a:cubicBezTo>
                <a:cubicBezTo>
                  <a:pt x="536" y="917"/>
                  <a:pt x="535" y="917"/>
                  <a:pt x="535" y="917"/>
                </a:cubicBezTo>
                <a:cubicBezTo>
                  <a:pt x="534" y="916"/>
                  <a:pt x="533" y="915"/>
                  <a:pt x="533" y="914"/>
                </a:cubicBezTo>
                <a:cubicBezTo>
                  <a:pt x="535" y="914"/>
                  <a:pt x="537" y="914"/>
                  <a:pt x="540" y="914"/>
                </a:cubicBezTo>
                <a:cubicBezTo>
                  <a:pt x="539" y="915"/>
                  <a:pt x="538" y="915"/>
                  <a:pt x="537" y="916"/>
                </a:cubicBezTo>
                <a:cubicBezTo>
                  <a:pt x="537" y="916"/>
                  <a:pt x="537" y="915"/>
                  <a:pt x="537" y="915"/>
                </a:cubicBezTo>
                <a:cubicBezTo>
                  <a:pt x="538" y="915"/>
                  <a:pt x="537" y="915"/>
                  <a:pt x="536" y="915"/>
                </a:cubicBezTo>
                <a:close/>
                <a:moveTo>
                  <a:pt x="573" y="935"/>
                </a:moveTo>
                <a:cubicBezTo>
                  <a:pt x="573" y="938"/>
                  <a:pt x="573" y="941"/>
                  <a:pt x="574" y="944"/>
                </a:cubicBezTo>
                <a:cubicBezTo>
                  <a:pt x="572" y="942"/>
                  <a:pt x="570" y="941"/>
                  <a:pt x="569" y="939"/>
                </a:cubicBezTo>
                <a:cubicBezTo>
                  <a:pt x="570" y="938"/>
                  <a:pt x="571" y="937"/>
                  <a:pt x="573" y="935"/>
                </a:cubicBezTo>
                <a:close/>
                <a:moveTo>
                  <a:pt x="574" y="946"/>
                </a:moveTo>
                <a:cubicBezTo>
                  <a:pt x="574" y="946"/>
                  <a:pt x="574" y="946"/>
                  <a:pt x="574" y="946"/>
                </a:cubicBezTo>
                <a:cubicBezTo>
                  <a:pt x="573" y="947"/>
                  <a:pt x="572" y="948"/>
                  <a:pt x="570" y="949"/>
                </a:cubicBezTo>
                <a:cubicBezTo>
                  <a:pt x="569" y="946"/>
                  <a:pt x="568" y="943"/>
                  <a:pt x="567" y="940"/>
                </a:cubicBezTo>
                <a:cubicBezTo>
                  <a:pt x="567" y="940"/>
                  <a:pt x="568" y="940"/>
                  <a:pt x="568" y="940"/>
                </a:cubicBezTo>
                <a:cubicBezTo>
                  <a:pt x="570" y="942"/>
                  <a:pt x="572" y="944"/>
                  <a:pt x="574" y="946"/>
                </a:cubicBezTo>
                <a:close/>
                <a:moveTo>
                  <a:pt x="557" y="957"/>
                </a:moveTo>
                <a:cubicBezTo>
                  <a:pt x="558" y="956"/>
                  <a:pt x="559" y="956"/>
                  <a:pt x="560" y="956"/>
                </a:cubicBezTo>
                <a:cubicBezTo>
                  <a:pt x="560" y="957"/>
                  <a:pt x="560" y="957"/>
                  <a:pt x="560" y="958"/>
                </a:cubicBezTo>
                <a:cubicBezTo>
                  <a:pt x="557" y="958"/>
                  <a:pt x="554" y="958"/>
                  <a:pt x="551" y="958"/>
                </a:cubicBezTo>
                <a:cubicBezTo>
                  <a:pt x="551" y="956"/>
                  <a:pt x="551" y="955"/>
                  <a:pt x="550" y="954"/>
                </a:cubicBezTo>
                <a:cubicBezTo>
                  <a:pt x="550" y="954"/>
                  <a:pt x="551" y="954"/>
                  <a:pt x="551" y="954"/>
                </a:cubicBezTo>
                <a:cubicBezTo>
                  <a:pt x="552" y="955"/>
                  <a:pt x="554" y="956"/>
                  <a:pt x="556" y="957"/>
                </a:cubicBezTo>
                <a:cubicBezTo>
                  <a:pt x="556" y="958"/>
                  <a:pt x="557" y="957"/>
                  <a:pt x="556" y="957"/>
                </a:cubicBezTo>
                <a:cubicBezTo>
                  <a:pt x="555" y="956"/>
                  <a:pt x="553" y="954"/>
                  <a:pt x="552" y="953"/>
                </a:cubicBezTo>
                <a:cubicBezTo>
                  <a:pt x="554" y="952"/>
                  <a:pt x="556" y="950"/>
                  <a:pt x="558" y="948"/>
                </a:cubicBezTo>
                <a:cubicBezTo>
                  <a:pt x="559" y="948"/>
                  <a:pt x="559" y="949"/>
                  <a:pt x="559" y="949"/>
                </a:cubicBezTo>
                <a:cubicBezTo>
                  <a:pt x="559" y="951"/>
                  <a:pt x="560" y="953"/>
                  <a:pt x="560" y="955"/>
                </a:cubicBezTo>
                <a:cubicBezTo>
                  <a:pt x="559" y="955"/>
                  <a:pt x="558" y="956"/>
                  <a:pt x="557" y="956"/>
                </a:cubicBezTo>
                <a:cubicBezTo>
                  <a:pt x="556" y="956"/>
                  <a:pt x="556" y="957"/>
                  <a:pt x="557" y="957"/>
                </a:cubicBezTo>
                <a:close/>
                <a:moveTo>
                  <a:pt x="567" y="964"/>
                </a:moveTo>
                <a:cubicBezTo>
                  <a:pt x="562" y="967"/>
                  <a:pt x="558" y="970"/>
                  <a:pt x="554" y="973"/>
                </a:cubicBezTo>
                <a:cubicBezTo>
                  <a:pt x="551" y="972"/>
                  <a:pt x="548" y="970"/>
                  <a:pt x="546" y="969"/>
                </a:cubicBezTo>
                <a:cubicBezTo>
                  <a:pt x="545" y="968"/>
                  <a:pt x="542" y="966"/>
                  <a:pt x="542" y="967"/>
                </a:cubicBezTo>
                <a:cubicBezTo>
                  <a:pt x="541" y="967"/>
                  <a:pt x="542" y="968"/>
                  <a:pt x="542" y="967"/>
                </a:cubicBezTo>
                <a:cubicBezTo>
                  <a:pt x="542" y="968"/>
                  <a:pt x="542" y="967"/>
                  <a:pt x="542" y="968"/>
                </a:cubicBezTo>
                <a:cubicBezTo>
                  <a:pt x="543" y="968"/>
                  <a:pt x="543" y="968"/>
                  <a:pt x="544" y="969"/>
                </a:cubicBezTo>
                <a:cubicBezTo>
                  <a:pt x="545" y="969"/>
                  <a:pt x="546" y="970"/>
                  <a:pt x="547" y="971"/>
                </a:cubicBezTo>
                <a:cubicBezTo>
                  <a:pt x="549" y="972"/>
                  <a:pt x="551" y="973"/>
                  <a:pt x="553" y="974"/>
                </a:cubicBezTo>
                <a:cubicBezTo>
                  <a:pt x="551" y="975"/>
                  <a:pt x="550" y="976"/>
                  <a:pt x="549" y="977"/>
                </a:cubicBezTo>
                <a:cubicBezTo>
                  <a:pt x="544" y="973"/>
                  <a:pt x="538" y="968"/>
                  <a:pt x="539" y="964"/>
                </a:cubicBezTo>
                <a:cubicBezTo>
                  <a:pt x="544" y="964"/>
                  <a:pt x="548" y="964"/>
                  <a:pt x="553" y="964"/>
                </a:cubicBezTo>
                <a:cubicBezTo>
                  <a:pt x="550" y="964"/>
                  <a:pt x="545" y="966"/>
                  <a:pt x="548" y="968"/>
                </a:cubicBezTo>
                <a:cubicBezTo>
                  <a:pt x="548" y="968"/>
                  <a:pt x="549" y="967"/>
                  <a:pt x="548" y="967"/>
                </a:cubicBezTo>
                <a:cubicBezTo>
                  <a:pt x="548" y="967"/>
                  <a:pt x="551" y="965"/>
                  <a:pt x="551" y="965"/>
                </a:cubicBezTo>
                <a:cubicBezTo>
                  <a:pt x="552" y="965"/>
                  <a:pt x="554" y="965"/>
                  <a:pt x="555" y="965"/>
                </a:cubicBezTo>
                <a:cubicBezTo>
                  <a:pt x="555" y="965"/>
                  <a:pt x="555" y="964"/>
                  <a:pt x="555" y="964"/>
                </a:cubicBezTo>
                <a:cubicBezTo>
                  <a:pt x="556" y="964"/>
                  <a:pt x="557" y="964"/>
                  <a:pt x="558" y="964"/>
                </a:cubicBezTo>
                <a:cubicBezTo>
                  <a:pt x="561" y="964"/>
                  <a:pt x="564" y="964"/>
                  <a:pt x="567" y="964"/>
                </a:cubicBezTo>
                <a:cubicBezTo>
                  <a:pt x="567" y="964"/>
                  <a:pt x="567" y="964"/>
                  <a:pt x="567" y="964"/>
                </a:cubicBezTo>
                <a:close/>
                <a:moveTo>
                  <a:pt x="567" y="964"/>
                </a:moveTo>
                <a:cubicBezTo>
                  <a:pt x="567" y="964"/>
                  <a:pt x="567" y="964"/>
                  <a:pt x="568" y="964"/>
                </a:cubicBezTo>
                <a:cubicBezTo>
                  <a:pt x="568" y="964"/>
                  <a:pt x="567" y="964"/>
                  <a:pt x="567" y="964"/>
                </a:cubicBezTo>
                <a:cubicBezTo>
                  <a:pt x="567" y="964"/>
                  <a:pt x="567" y="964"/>
                  <a:pt x="567" y="964"/>
                </a:cubicBezTo>
                <a:close/>
                <a:moveTo>
                  <a:pt x="568" y="968"/>
                </a:moveTo>
                <a:cubicBezTo>
                  <a:pt x="569" y="968"/>
                  <a:pt x="569" y="968"/>
                  <a:pt x="569" y="968"/>
                </a:cubicBezTo>
                <a:cubicBezTo>
                  <a:pt x="569" y="969"/>
                  <a:pt x="570" y="969"/>
                  <a:pt x="570" y="970"/>
                </a:cubicBezTo>
                <a:cubicBezTo>
                  <a:pt x="565" y="972"/>
                  <a:pt x="561" y="975"/>
                  <a:pt x="558" y="979"/>
                </a:cubicBezTo>
                <a:cubicBezTo>
                  <a:pt x="557" y="980"/>
                  <a:pt x="558" y="980"/>
                  <a:pt x="559" y="980"/>
                </a:cubicBezTo>
                <a:cubicBezTo>
                  <a:pt x="562" y="976"/>
                  <a:pt x="566" y="973"/>
                  <a:pt x="571" y="970"/>
                </a:cubicBezTo>
                <a:cubicBezTo>
                  <a:pt x="571" y="970"/>
                  <a:pt x="571" y="970"/>
                  <a:pt x="571" y="970"/>
                </a:cubicBezTo>
                <a:cubicBezTo>
                  <a:pt x="571" y="970"/>
                  <a:pt x="571" y="971"/>
                  <a:pt x="572" y="971"/>
                </a:cubicBezTo>
                <a:cubicBezTo>
                  <a:pt x="572" y="971"/>
                  <a:pt x="572" y="971"/>
                  <a:pt x="571" y="971"/>
                </a:cubicBezTo>
                <a:cubicBezTo>
                  <a:pt x="567" y="973"/>
                  <a:pt x="563" y="976"/>
                  <a:pt x="561" y="981"/>
                </a:cubicBezTo>
                <a:cubicBezTo>
                  <a:pt x="561" y="981"/>
                  <a:pt x="562" y="982"/>
                  <a:pt x="562" y="981"/>
                </a:cubicBezTo>
                <a:cubicBezTo>
                  <a:pt x="564" y="977"/>
                  <a:pt x="567" y="973"/>
                  <a:pt x="572" y="972"/>
                </a:cubicBezTo>
                <a:cubicBezTo>
                  <a:pt x="572" y="972"/>
                  <a:pt x="572" y="972"/>
                  <a:pt x="572" y="971"/>
                </a:cubicBezTo>
                <a:cubicBezTo>
                  <a:pt x="575" y="974"/>
                  <a:pt x="577" y="976"/>
                  <a:pt x="580" y="979"/>
                </a:cubicBezTo>
                <a:cubicBezTo>
                  <a:pt x="576" y="983"/>
                  <a:pt x="572" y="987"/>
                  <a:pt x="568" y="991"/>
                </a:cubicBezTo>
                <a:cubicBezTo>
                  <a:pt x="567" y="990"/>
                  <a:pt x="567" y="990"/>
                  <a:pt x="566" y="989"/>
                </a:cubicBezTo>
                <a:cubicBezTo>
                  <a:pt x="566" y="989"/>
                  <a:pt x="566" y="989"/>
                  <a:pt x="566" y="989"/>
                </a:cubicBezTo>
                <a:cubicBezTo>
                  <a:pt x="568" y="988"/>
                  <a:pt x="569" y="987"/>
                  <a:pt x="571" y="986"/>
                </a:cubicBezTo>
                <a:cubicBezTo>
                  <a:pt x="571" y="986"/>
                  <a:pt x="571" y="985"/>
                  <a:pt x="570" y="985"/>
                </a:cubicBezTo>
                <a:cubicBezTo>
                  <a:pt x="572" y="984"/>
                  <a:pt x="573" y="983"/>
                  <a:pt x="574" y="981"/>
                </a:cubicBezTo>
                <a:cubicBezTo>
                  <a:pt x="574" y="981"/>
                  <a:pt x="574" y="980"/>
                  <a:pt x="573" y="980"/>
                </a:cubicBezTo>
                <a:cubicBezTo>
                  <a:pt x="572" y="981"/>
                  <a:pt x="571" y="982"/>
                  <a:pt x="571" y="982"/>
                </a:cubicBezTo>
                <a:cubicBezTo>
                  <a:pt x="572" y="981"/>
                  <a:pt x="572" y="980"/>
                  <a:pt x="573" y="978"/>
                </a:cubicBezTo>
                <a:cubicBezTo>
                  <a:pt x="573" y="978"/>
                  <a:pt x="573" y="977"/>
                  <a:pt x="573" y="977"/>
                </a:cubicBezTo>
                <a:cubicBezTo>
                  <a:pt x="571" y="977"/>
                  <a:pt x="570" y="978"/>
                  <a:pt x="569" y="979"/>
                </a:cubicBezTo>
                <a:cubicBezTo>
                  <a:pt x="569" y="980"/>
                  <a:pt x="569" y="980"/>
                  <a:pt x="570" y="980"/>
                </a:cubicBezTo>
                <a:cubicBezTo>
                  <a:pt x="570" y="979"/>
                  <a:pt x="571" y="979"/>
                  <a:pt x="572" y="979"/>
                </a:cubicBezTo>
                <a:cubicBezTo>
                  <a:pt x="570" y="982"/>
                  <a:pt x="568" y="984"/>
                  <a:pt x="565" y="986"/>
                </a:cubicBezTo>
                <a:cubicBezTo>
                  <a:pt x="565" y="987"/>
                  <a:pt x="565" y="987"/>
                  <a:pt x="566" y="987"/>
                </a:cubicBezTo>
                <a:cubicBezTo>
                  <a:pt x="567" y="986"/>
                  <a:pt x="569" y="985"/>
                  <a:pt x="570" y="984"/>
                </a:cubicBezTo>
                <a:cubicBezTo>
                  <a:pt x="569" y="985"/>
                  <a:pt x="567" y="987"/>
                  <a:pt x="566" y="988"/>
                </a:cubicBezTo>
                <a:cubicBezTo>
                  <a:pt x="566" y="988"/>
                  <a:pt x="566" y="989"/>
                  <a:pt x="566" y="989"/>
                </a:cubicBezTo>
                <a:cubicBezTo>
                  <a:pt x="562" y="986"/>
                  <a:pt x="559" y="984"/>
                  <a:pt x="556" y="981"/>
                </a:cubicBezTo>
                <a:cubicBezTo>
                  <a:pt x="555" y="981"/>
                  <a:pt x="555" y="981"/>
                  <a:pt x="554" y="980"/>
                </a:cubicBezTo>
                <a:cubicBezTo>
                  <a:pt x="559" y="976"/>
                  <a:pt x="563" y="972"/>
                  <a:pt x="568" y="968"/>
                </a:cubicBezTo>
                <a:cubicBezTo>
                  <a:pt x="568" y="968"/>
                  <a:pt x="568" y="968"/>
                  <a:pt x="568" y="968"/>
                </a:cubicBezTo>
                <a:close/>
                <a:moveTo>
                  <a:pt x="561" y="995"/>
                </a:moveTo>
                <a:cubicBezTo>
                  <a:pt x="559" y="993"/>
                  <a:pt x="557" y="992"/>
                  <a:pt x="554" y="993"/>
                </a:cubicBezTo>
                <a:cubicBezTo>
                  <a:pt x="554" y="993"/>
                  <a:pt x="554" y="994"/>
                  <a:pt x="555" y="994"/>
                </a:cubicBezTo>
                <a:cubicBezTo>
                  <a:pt x="557" y="993"/>
                  <a:pt x="559" y="994"/>
                  <a:pt x="561" y="996"/>
                </a:cubicBezTo>
                <a:cubicBezTo>
                  <a:pt x="561" y="996"/>
                  <a:pt x="561" y="996"/>
                  <a:pt x="561" y="996"/>
                </a:cubicBezTo>
                <a:cubicBezTo>
                  <a:pt x="553" y="996"/>
                  <a:pt x="545" y="997"/>
                  <a:pt x="537" y="997"/>
                </a:cubicBezTo>
                <a:cubicBezTo>
                  <a:pt x="538" y="997"/>
                  <a:pt x="538" y="996"/>
                  <a:pt x="538" y="996"/>
                </a:cubicBezTo>
                <a:cubicBezTo>
                  <a:pt x="538" y="996"/>
                  <a:pt x="538" y="996"/>
                  <a:pt x="538" y="996"/>
                </a:cubicBezTo>
                <a:cubicBezTo>
                  <a:pt x="539" y="996"/>
                  <a:pt x="539" y="996"/>
                  <a:pt x="539" y="996"/>
                </a:cubicBezTo>
                <a:cubicBezTo>
                  <a:pt x="539" y="996"/>
                  <a:pt x="539" y="996"/>
                  <a:pt x="539" y="996"/>
                </a:cubicBezTo>
                <a:cubicBezTo>
                  <a:pt x="543" y="992"/>
                  <a:pt x="547" y="987"/>
                  <a:pt x="551" y="983"/>
                </a:cubicBezTo>
                <a:cubicBezTo>
                  <a:pt x="551" y="983"/>
                  <a:pt x="551" y="983"/>
                  <a:pt x="551" y="983"/>
                </a:cubicBezTo>
                <a:cubicBezTo>
                  <a:pt x="556" y="987"/>
                  <a:pt x="560" y="990"/>
                  <a:pt x="565" y="993"/>
                </a:cubicBezTo>
                <a:cubicBezTo>
                  <a:pt x="564" y="994"/>
                  <a:pt x="563" y="995"/>
                  <a:pt x="562" y="996"/>
                </a:cubicBezTo>
                <a:cubicBezTo>
                  <a:pt x="562" y="996"/>
                  <a:pt x="562" y="996"/>
                  <a:pt x="561" y="996"/>
                </a:cubicBezTo>
                <a:cubicBezTo>
                  <a:pt x="562" y="996"/>
                  <a:pt x="562" y="995"/>
                  <a:pt x="561" y="995"/>
                </a:cubicBezTo>
                <a:close/>
                <a:moveTo>
                  <a:pt x="535" y="999"/>
                </a:moveTo>
                <a:cubicBezTo>
                  <a:pt x="534" y="998"/>
                  <a:pt x="534" y="998"/>
                  <a:pt x="534" y="998"/>
                </a:cubicBezTo>
                <a:cubicBezTo>
                  <a:pt x="534" y="998"/>
                  <a:pt x="535" y="998"/>
                  <a:pt x="536" y="998"/>
                </a:cubicBezTo>
                <a:cubicBezTo>
                  <a:pt x="536" y="998"/>
                  <a:pt x="536" y="998"/>
                  <a:pt x="535" y="999"/>
                </a:cubicBezTo>
                <a:cubicBezTo>
                  <a:pt x="535" y="999"/>
                  <a:pt x="535" y="999"/>
                  <a:pt x="535" y="999"/>
                </a:cubicBezTo>
                <a:close/>
                <a:moveTo>
                  <a:pt x="435" y="1003"/>
                </a:moveTo>
                <a:cubicBezTo>
                  <a:pt x="435" y="1003"/>
                  <a:pt x="435" y="1003"/>
                  <a:pt x="434" y="1003"/>
                </a:cubicBezTo>
                <a:cubicBezTo>
                  <a:pt x="434" y="1003"/>
                  <a:pt x="434" y="1003"/>
                  <a:pt x="434" y="1003"/>
                </a:cubicBezTo>
                <a:cubicBezTo>
                  <a:pt x="434" y="1003"/>
                  <a:pt x="434" y="1003"/>
                  <a:pt x="434" y="1003"/>
                </a:cubicBezTo>
                <a:cubicBezTo>
                  <a:pt x="432" y="1003"/>
                  <a:pt x="430" y="1003"/>
                  <a:pt x="429" y="1003"/>
                </a:cubicBezTo>
                <a:cubicBezTo>
                  <a:pt x="423" y="1004"/>
                  <a:pt x="417" y="1004"/>
                  <a:pt x="411" y="1004"/>
                </a:cubicBezTo>
                <a:cubicBezTo>
                  <a:pt x="410" y="1003"/>
                  <a:pt x="410" y="1003"/>
                  <a:pt x="410" y="1003"/>
                </a:cubicBezTo>
                <a:cubicBezTo>
                  <a:pt x="421" y="1003"/>
                  <a:pt x="432" y="1002"/>
                  <a:pt x="442" y="1002"/>
                </a:cubicBezTo>
                <a:cubicBezTo>
                  <a:pt x="443" y="1003"/>
                  <a:pt x="443" y="1003"/>
                  <a:pt x="443" y="1003"/>
                </a:cubicBezTo>
                <a:cubicBezTo>
                  <a:pt x="440" y="1003"/>
                  <a:pt x="438" y="1003"/>
                  <a:pt x="435" y="1003"/>
                </a:cubicBezTo>
                <a:close/>
                <a:moveTo>
                  <a:pt x="405" y="1004"/>
                </a:moveTo>
                <a:cubicBezTo>
                  <a:pt x="405" y="1003"/>
                  <a:pt x="404" y="1003"/>
                  <a:pt x="404" y="1004"/>
                </a:cubicBezTo>
                <a:cubicBezTo>
                  <a:pt x="404" y="1004"/>
                  <a:pt x="404" y="1004"/>
                  <a:pt x="404" y="1004"/>
                </a:cubicBezTo>
                <a:cubicBezTo>
                  <a:pt x="400" y="1004"/>
                  <a:pt x="395" y="1004"/>
                  <a:pt x="391" y="1004"/>
                </a:cubicBezTo>
                <a:cubicBezTo>
                  <a:pt x="391" y="1004"/>
                  <a:pt x="391" y="1004"/>
                  <a:pt x="391" y="1004"/>
                </a:cubicBezTo>
                <a:cubicBezTo>
                  <a:pt x="391" y="1004"/>
                  <a:pt x="391" y="1003"/>
                  <a:pt x="391" y="1003"/>
                </a:cubicBezTo>
                <a:cubicBezTo>
                  <a:pt x="395" y="1003"/>
                  <a:pt x="398" y="1003"/>
                  <a:pt x="401" y="1003"/>
                </a:cubicBezTo>
                <a:cubicBezTo>
                  <a:pt x="404" y="1003"/>
                  <a:pt x="406" y="1003"/>
                  <a:pt x="409" y="1003"/>
                </a:cubicBezTo>
                <a:cubicBezTo>
                  <a:pt x="409" y="1003"/>
                  <a:pt x="410" y="1003"/>
                  <a:pt x="410" y="1004"/>
                </a:cubicBezTo>
                <a:cubicBezTo>
                  <a:pt x="408" y="1004"/>
                  <a:pt x="406" y="1004"/>
                  <a:pt x="405" y="1004"/>
                </a:cubicBezTo>
                <a:cubicBezTo>
                  <a:pt x="405" y="1004"/>
                  <a:pt x="405" y="1004"/>
                  <a:pt x="405" y="1004"/>
                </a:cubicBezTo>
                <a:close/>
                <a:moveTo>
                  <a:pt x="343" y="1004"/>
                </a:moveTo>
                <a:cubicBezTo>
                  <a:pt x="343" y="1004"/>
                  <a:pt x="343" y="1004"/>
                  <a:pt x="343" y="1004"/>
                </a:cubicBezTo>
                <a:cubicBezTo>
                  <a:pt x="347" y="1004"/>
                  <a:pt x="351" y="1004"/>
                  <a:pt x="355" y="1004"/>
                </a:cubicBezTo>
                <a:cubicBezTo>
                  <a:pt x="354" y="1004"/>
                  <a:pt x="354" y="1004"/>
                  <a:pt x="353" y="1004"/>
                </a:cubicBezTo>
                <a:cubicBezTo>
                  <a:pt x="350" y="1004"/>
                  <a:pt x="346" y="1004"/>
                  <a:pt x="343" y="1004"/>
                </a:cubicBezTo>
                <a:close/>
                <a:moveTo>
                  <a:pt x="282" y="1032"/>
                </a:moveTo>
                <a:cubicBezTo>
                  <a:pt x="282" y="1031"/>
                  <a:pt x="282" y="1031"/>
                  <a:pt x="282" y="1030"/>
                </a:cubicBezTo>
                <a:cubicBezTo>
                  <a:pt x="282" y="1031"/>
                  <a:pt x="282" y="1031"/>
                  <a:pt x="282" y="1032"/>
                </a:cubicBezTo>
                <a:close/>
                <a:moveTo>
                  <a:pt x="282" y="1030"/>
                </a:moveTo>
                <a:cubicBezTo>
                  <a:pt x="282" y="1030"/>
                  <a:pt x="282" y="1030"/>
                  <a:pt x="281" y="1030"/>
                </a:cubicBezTo>
                <a:cubicBezTo>
                  <a:pt x="281" y="1030"/>
                  <a:pt x="281" y="1030"/>
                  <a:pt x="281" y="1030"/>
                </a:cubicBezTo>
                <a:cubicBezTo>
                  <a:pt x="281" y="1030"/>
                  <a:pt x="280" y="1031"/>
                  <a:pt x="279" y="1031"/>
                </a:cubicBezTo>
                <a:cubicBezTo>
                  <a:pt x="276" y="1033"/>
                  <a:pt x="273" y="1034"/>
                  <a:pt x="270" y="1036"/>
                </a:cubicBezTo>
                <a:cubicBezTo>
                  <a:pt x="270" y="1036"/>
                  <a:pt x="270" y="1036"/>
                  <a:pt x="270" y="1036"/>
                </a:cubicBezTo>
                <a:cubicBezTo>
                  <a:pt x="270" y="1036"/>
                  <a:pt x="270" y="1036"/>
                  <a:pt x="270" y="1036"/>
                </a:cubicBezTo>
                <a:cubicBezTo>
                  <a:pt x="268" y="1037"/>
                  <a:pt x="266" y="1039"/>
                  <a:pt x="264" y="1040"/>
                </a:cubicBezTo>
                <a:cubicBezTo>
                  <a:pt x="267" y="1037"/>
                  <a:pt x="270" y="1035"/>
                  <a:pt x="273" y="1033"/>
                </a:cubicBezTo>
                <a:cubicBezTo>
                  <a:pt x="273" y="1033"/>
                  <a:pt x="273" y="1033"/>
                  <a:pt x="273" y="1033"/>
                </a:cubicBezTo>
                <a:cubicBezTo>
                  <a:pt x="274" y="1033"/>
                  <a:pt x="274" y="1033"/>
                  <a:pt x="274" y="1033"/>
                </a:cubicBezTo>
                <a:cubicBezTo>
                  <a:pt x="274" y="1033"/>
                  <a:pt x="274" y="1032"/>
                  <a:pt x="274" y="1032"/>
                </a:cubicBezTo>
                <a:cubicBezTo>
                  <a:pt x="274" y="1032"/>
                  <a:pt x="275" y="1031"/>
                  <a:pt x="276" y="1031"/>
                </a:cubicBezTo>
                <a:cubicBezTo>
                  <a:pt x="276" y="1031"/>
                  <a:pt x="276" y="1031"/>
                  <a:pt x="277" y="1031"/>
                </a:cubicBezTo>
                <a:cubicBezTo>
                  <a:pt x="277" y="1031"/>
                  <a:pt x="277" y="1031"/>
                  <a:pt x="277" y="1031"/>
                </a:cubicBezTo>
                <a:cubicBezTo>
                  <a:pt x="277" y="1031"/>
                  <a:pt x="276" y="1031"/>
                  <a:pt x="276" y="1030"/>
                </a:cubicBezTo>
                <a:cubicBezTo>
                  <a:pt x="279" y="1028"/>
                  <a:pt x="282" y="1026"/>
                  <a:pt x="285" y="1024"/>
                </a:cubicBezTo>
                <a:cubicBezTo>
                  <a:pt x="285" y="1025"/>
                  <a:pt x="286" y="1025"/>
                  <a:pt x="286" y="1025"/>
                </a:cubicBezTo>
                <a:cubicBezTo>
                  <a:pt x="286" y="1026"/>
                  <a:pt x="286" y="1025"/>
                  <a:pt x="286" y="1025"/>
                </a:cubicBezTo>
                <a:cubicBezTo>
                  <a:pt x="286" y="1025"/>
                  <a:pt x="285" y="1024"/>
                  <a:pt x="285" y="1024"/>
                </a:cubicBezTo>
                <a:cubicBezTo>
                  <a:pt x="285" y="1024"/>
                  <a:pt x="285" y="1024"/>
                  <a:pt x="286" y="1023"/>
                </a:cubicBezTo>
                <a:cubicBezTo>
                  <a:pt x="287" y="1024"/>
                  <a:pt x="288" y="1024"/>
                  <a:pt x="289" y="1024"/>
                </a:cubicBezTo>
                <a:cubicBezTo>
                  <a:pt x="289" y="1024"/>
                  <a:pt x="289" y="1023"/>
                  <a:pt x="289" y="1024"/>
                </a:cubicBezTo>
                <a:cubicBezTo>
                  <a:pt x="288" y="1024"/>
                  <a:pt x="287" y="1024"/>
                  <a:pt x="286" y="1023"/>
                </a:cubicBezTo>
                <a:cubicBezTo>
                  <a:pt x="287" y="1023"/>
                  <a:pt x="287" y="1023"/>
                  <a:pt x="287" y="1022"/>
                </a:cubicBezTo>
                <a:cubicBezTo>
                  <a:pt x="288" y="1023"/>
                  <a:pt x="288" y="1023"/>
                  <a:pt x="288" y="1022"/>
                </a:cubicBezTo>
                <a:cubicBezTo>
                  <a:pt x="289" y="1022"/>
                  <a:pt x="289" y="1022"/>
                  <a:pt x="289" y="1021"/>
                </a:cubicBezTo>
                <a:cubicBezTo>
                  <a:pt x="291" y="1020"/>
                  <a:pt x="293" y="1018"/>
                  <a:pt x="296" y="1017"/>
                </a:cubicBezTo>
                <a:cubicBezTo>
                  <a:pt x="296" y="1018"/>
                  <a:pt x="297" y="1019"/>
                  <a:pt x="297" y="1020"/>
                </a:cubicBezTo>
                <a:cubicBezTo>
                  <a:pt x="297" y="1020"/>
                  <a:pt x="297" y="1020"/>
                  <a:pt x="297" y="1019"/>
                </a:cubicBezTo>
                <a:cubicBezTo>
                  <a:pt x="297" y="1019"/>
                  <a:pt x="297" y="1018"/>
                  <a:pt x="296" y="1017"/>
                </a:cubicBezTo>
                <a:cubicBezTo>
                  <a:pt x="297" y="1016"/>
                  <a:pt x="298" y="1016"/>
                  <a:pt x="299" y="1015"/>
                </a:cubicBezTo>
                <a:cubicBezTo>
                  <a:pt x="299" y="1016"/>
                  <a:pt x="299" y="1016"/>
                  <a:pt x="299" y="1016"/>
                </a:cubicBezTo>
                <a:cubicBezTo>
                  <a:pt x="299" y="1016"/>
                  <a:pt x="299" y="1016"/>
                  <a:pt x="299" y="1016"/>
                </a:cubicBezTo>
                <a:cubicBezTo>
                  <a:pt x="301" y="1016"/>
                  <a:pt x="302" y="1016"/>
                  <a:pt x="303" y="1016"/>
                </a:cubicBezTo>
                <a:cubicBezTo>
                  <a:pt x="303" y="1015"/>
                  <a:pt x="303" y="1015"/>
                  <a:pt x="303" y="1015"/>
                </a:cubicBezTo>
                <a:cubicBezTo>
                  <a:pt x="302" y="1016"/>
                  <a:pt x="301" y="1016"/>
                  <a:pt x="301" y="1016"/>
                </a:cubicBezTo>
                <a:cubicBezTo>
                  <a:pt x="300" y="1016"/>
                  <a:pt x="299" y="1016"/>
                  <a:pt x="299" y="1015"/>
                </a:cubicBezTo>
                <a:cubicBezTo>
                  <a:pt x="306" y="1011"/>
                  <a:pt x="313" y="1007"/>
                  <a:pt x="321" y="1005"/>
                </a:cubicBezTo>
                <a:cubicBezTo>
                  <a:pt x="322" y="1005"/>
                  <a:pt x="322" y="1005"/>
                  <a:pt x="323" y="1005"/>
                </a:cubicBezTo>
                <a:cubicBezTo>
                  <a:pt x="328" y="1004"/>
                  <a:pt x="332" y="1004"/>
                  <a:pt x="336" y="1004"/>
                </a:cubicBezTo>
                <a:cubicBezTo>
                  <a:pt x="316" y="1009"/>
                  <a:pt x="299" y="1019"/>
                  <a:pt x="282" y="1030"/>
                </a:cubicBezTo>
                <a:close/>
                <a:moveTo>
                  <a:pt x="262" y="1041"/>
                </a:moveTo>
                <a:cubicBezTo>
                  <a:pt x="260" y="1040"/>
                  <a:pt x="259" y="1038"/>
                  <a:pt x="258" y="1036"/>
                </a:cubicBezTo>
                <a:cubicBezTo>
                  <a:pt x="258" y="1036"/>
                  <a:pt x="258" y="1036"/>
                  <a:pt x="259" y="1036"/>
                </a:cubicBezTo>
                <a:cubicBezTo>
                  <a:pt x="259" y="1035"/>
                  <a:pt x="259" y="1035"/>
                  <a:pt x="259" y="1035"/>
                </a:cubicBezTo>
                <a:cubicBezTo>
                  <a:pt x="258" y="1035"/>
                  <a:pt x="258" y="1036"/>
                  <a:pt x="258" y="1036"/>
                </a:cubicBezTo>
                <a:cubicBezTo>
                  <a:pt x="257" y="1035"/>
                  <a:pt x="257" y="1035"/>
                  <a:pt x="256" y="1034"/>
                </a:cubicBezTo>
                <a:cubicBezTo>
                  <a:pt x="256" y="1034"/>
                  <a:pt x="256" y="1034"/>
                  <a:pt x="256" y="1034"/>
                </a:cubicBezTo>
                <a:cubicBezTo>
                  <a:pt x="256" y="1034"/>
                  <a:pt x="256" y="1034"/>
                  <a:pt x="256" y="1034"/>
                </a:cubicBezTo>
                <a:cubicBezTo>
                  <a:pt x="255" y="1033"/>
                  <a:pt x="254" y="1032"/>
                  <a:pt x="252" y="1032"/>
                </a:cubicBezTo>
                <a:cubicBezTo>
                  <a:pt x="253" y="1031"/>
                  <a:pt x="253" y="1031"/>
                  <a:pt x="253" y="1031"/>
                </a:cubicBezTo>
                <a:cubicBezTo>
                  <a:pt x="254" y="1031"/>
                  <a:pt x="254" y="1031"/>
                  <a:pt x="255" y="1031"/>
                </a:cubicBezTo>
                <a:cubicBezTo>
                  <a:pt x="256" y="1031"/>
                  <a:pt x="256" y="1030"/>
                  <a:pt x="255" y="1030"/>
                </a:cubicBezTo>
                <a:cubicBezTo>
                  <a:pt x="255" y="1030"/>
                  <a:pt x="254" y="1030"/>
                  <a:pt x="253" y="1030"/>
                </a:cubicBezTo>
                <a:cubicBezTo>
                  <a:pt x="256" y="1022"/>
                  <a:pt x="259" y="1014"/>
                  <a:pt x="263" y="1006"/>
                </a:cubicBezTo>
                <a:cubicBezTo>
                  <a:pt x="269" y="1006"/>
                  <a:pt x="276" y="1006"/>
                  <a:pt x="283" y="1005"/>
                </a:cubicBezTo>
                <a:cubicBezTo>
                  <a:pt x="283" y="1005"/>
                  <a:pt x="283" y="1005"/>
                  <a:pt x="283" y="1005"/>
                </a:cubicBezTo>
                <a:cubicBezTo>
                  <a:pt x="283" y="1006"/>
                  <a:pt x="283" y="1006"/>
                  <a:pt x="283" y="1005"/>
                </a:cubicBezTo>
                <a:cubicBezTo>
                  <a:pt x="288" y="1005"/>
                  <a:pt x="293" y="1005"/>
                  <a:pt x="298" y="1005"/>
                </a:cubicBezTo>
                <a:cubicBezTo>
                  <a:pt x="297" y="1008"/>
                  <a:pt x="298" y="1012"/>
                  <a:pt x="299" y="1015"/>
                </a:cubicBezTo>
                <a:cubicBezTo>
                  <a:pt x="298" y="1015"/>
                  <a:pt x="297" y="1016"/>
                  <a:pt x="296" y="1016"/>
                </a:cubicBezTo>
                <a:cubicBezTo>
                  <a:pt x="294" y="1012"/>
                  <a:pt x="290" y="1005"/>
                  <a:pt x="285" y="1007"/>
                </a:cubicBezTo>
                <a:cubicBezTo>
                  <a:pt x="281" y="1009"/>
                  <a:pt x="282" y="1020"/>
                  <a:pt x="285" y="1023"/>
                </a:cubicBezTo>
                <a:cubicBezTo>
                  <a:pt x="285" y="1023"/>
                  <a:pt x="285" y="1023"/>
                  <a:pt x="285" y="1024"/>
                </a:cubicBezTo>
                <a:cubicBezTo>
                  <a:pt x="283" y="1021"/>
                  <a:pt x="280" y="1019"/>
                  <a:pt x="278" y="1017"/>
                </a:cubicBezTo>
                <a:cubicBezTo>
                  <a:pt x="276" y="1015"/>
                  <a:pt x="273" y="1012"/>
                  <a:pt x="271" y="1013"/>
                </a:cubicBezTo>
                <a:cubicBezTo>
                  <a:pt x="268" y="1013"/>
                  <a:pt x="269" y="1017"/>
                  <a:pt x="269" y="1018"/>
                </a:cubicBezTo>
                <a:cubicBezTo>
                  <a:pt x="270" y="1022"/>
                  <a:pt x="272" y="1028"/>
                  <a:pt x="275" y="1030"/>
                </a:cubicBezTo>
                <a:cubicBezTo>
                  <a:pt x="275" y="1031"/>
                  <a:pt x="274" y="1031"/>
                  <a:pt x="273" y="1032"/>
                </a:cubicBezTo>
                <a:cubicBezTo>
                  <a:pt x="271" y="1028"/>
                  <a:pt x="264" y="1020"/>
                  <a:pt x="259" y="1024"/>
                </a:cubicBezTo>
                <a:cubicBezTo>
                  <a:pt x="257" y="1025"/>
                  <a:pt x="258" y="1028"/>
                  <a:pt x="258" y="1030"/>
                </a:cubicBezTo>
                <a:cubicBezTo>
                  <a:pt x="259" y="1031"/>
                  <a:pt x="259" y="1032"/>
                  <a:pt x="260" y="1033"/>
                </a:cubicBezTo>
                <a:cubicBezTo>
                  <a:pt x="260" y="1034"/>
                  <a:pt x="261" y="1035"/>
                  <a:pt x="261" y="1035"/>
                </a:cubicBezTo>
                <a:cubicBezTo>
                  <a:pt x="261" y="1036"/>
                  <a:pt x="262" y="1036"/>
                  <a:pt x="262" y="1037"/>
                </a:cubicBezTo>
                <a:cubicBezTo>
                  <a:pt x="264" y="1039"/>
                  <a:pt x="262" y="1037"/>
                  <a:pt x="262" y="1037"/>
                </a:cubicBezTo>
                <a:cubicBezTo>
                  <a:pt x="261" y="1036"/>
                  <a:pt x="260" y="1035"/>
                  <a:pt x="259" y="1034"/>
                </a:cubicBezTo>
                <a:cubicBezTo>
                  <a:pt x="259" y="1033"/>
                  <a:pt x="258" y="1034"/>
                  <a:pt x="258" y="1034"/>
                </a:cubicBezTo>
                <a:cubicBezTo>
                  <a:pt x="260" y="1036"/>
                  <a:pt x="262" y="1037"/>
                  <a:pt x="264" y="1039"/>
                </a:cubicBezTo>
                <a:cubicBezTo>
                  <a:pt x="264" y="1039"/>
                  <a:pt x="264" y="1039"/>
                  <a:pt x="264" y="1039"/>
                </a:cubicBezTo>
                <a:cubicBezTo>
                  <a:pt x="263" y="1038"/>
                  <a:pt x="263" y="1038"/>
                  <a:pt x="262" y="1037"/>
                </a:cubicBezTo>
                <a:cubicBezTo>
                  <a:pt x="263" y="1037"/>
                  <a:pt x="264" y="1037"/>
                  <a:pt x="264" y="1037"/>
                </a:cubicBezTo>
                <a:cubicBezTo>
                  <a:pt x="264" y="1037"/>
                  <a:pt x="264" y="1037"/>
                  <a:pt x="264" y="1037"/>
                </a:cubicBezTo>
                <a:cubicBezTo>
                  <a:pt x="264" y="1037"/>
                  <a:pt x="264" y="1038"/>
                  <a:pt x="264" y="1038"/>
                </a:cubicBezTo>
                <a:cubicBezTo>
                  <a:pt x="265" y="1038"/>
                  <a:pt x="265" y="1037"/>
                  <a:pt x="265" y="1037"/>
                </a:cubicBezTo>
                <a:cubicBezTo>
                  <a:pt x="265" y="1037"/>
                  <a:pt x="265" y="1037"/>
                  <a:pt x="265" y="1037"/>
                </a:cubicBezTo>
                <a:cubicBezTo>
                  <a:pt x="265" y="1037"/>
                  <a:pt x="265" y="1037"/>
                  <a:pt x="265" y="1037"/>
                </a:cubicBezTo>
                <a:cubicBezTo>
                  <a:pt x="265" y="1037"/>
                  <a:pt x="265" y="1037"/>
                  <a:pt x="265" y="1037"/>
                </a:cubicBezTo>
                <a:cubicBezTo>
                  <a:pt x="265" y="1037"/>
                  <a:pt x="265" y="1037"/>
                  <a:pt x="265" y="1037"/>
                </a:cubicBezTo>
                <a:cubicBezTo>
                  <a:pt x="265" y="1037"/>
                  <a:pt x="265" y="1037"/>
                  <a:pt x="265" y="1037"/>
                </a:cubicBezTo>
                <a:cubicBezTo>
                  <a:pt x="264" y="1035"/>
                  <a:pt x="263" y="1033"/>
                  <a:pt x="262" y="1031"/>
                </a:cubicBezTo>
                <a:cubicBezTo>
                  <a:pt x="262" y="1030"/>
                  <a:pt x="262" y="1029"/>
                  <a:pt x="262" y="1028"/>
                </a:cubicBezTo>
                <a:cubicBezTo>
                  <a:pt x="262" y="1028"/>
                  <a:pt x="262" y="1029"/>
                  <a:pt x="262" y="1029"/>
                </a:cubicBezTo>
                <a:cubicBezTo>
                  <a:pt x="263" y="1031"/>
                  <a:pt x="264" y="1033"/>
                  <a:pt x="265" y="1035"/>
                </a:cubicBezTo>
                <a:cubicBezTo>
                  <a:pt x="266" y="1036"/>
                  <a:pt x="266" y="1035"/>
                  <a:pt x="266" y="1035"/>
                </a:cubicBezTo>
                <a:cubicBezTo>
                  <a:pt x="266" y="1035"/>
                  <a:pt x="266" y="1035"/>
                  <a:pt x="266" y="1035"/>
                </a:cubicBezTo>
                <a:cubicBezTo>
                  <a:pt x="266" y="1035"/>
                  <a:pt x="266" y="1035"/>
                  <a:pt x="266" y="1035"/>
                </a:cubicBezTo>
                <a:cubicBezTo>
                  <a:pt x="266" y="1035"/>
                  <a:pt x="266" y="1035"/>
                  <a:pt x="266" y="1035"/>
                </a:cubicBezTo>
                <a:cubicBezTo>
                  <a:pt x="266" y="1034"/>
                  <a:pt x="266" y="1034"/>
                  <a:pt x="266" y="1033"/>
                </a:cubicBezTo>
                <a:cubicBezTo>
                  <a:pt x="266" y="1034"/>
                  <a:pt x="266" y="1035"/>
                  <a:pt x="267" y="1036"/>
                </a:cubicBezTo>
                <a:cubicBezTo>
                  <a:pt x="267" y="1036"/>
                  <a:pt x="268" y="1036"/>
                  <a:pt x="268" y="1035"/>
                </a:cubicBezTo>
                <a:cubicBezTo>
                  <a:pt x="267" y="1034"/>
                  <a:pt x="267" y="1032"/>
                  <a:pt x="266" y="1031"/>
                </a:cubicBezTo>
                <a:cubicBezTo>
                  <a:pt x="267" y="1032"/>
                  <a:pt x="268" y="1033"/>
                  <a:pt x="269" y="1034"/>
                </a:cubicBezTo>
                <a:cubicBezTo>
                  <a:pt x="270" y="1034"/>
                  <a:pt x="270" y="1033"/>
                  <a:pt x="270" y="1033"/>
                </a:cubicBezTo>
                <a:cubicBezTo>
                  <a:pt x="269" y="1032"/>
                  <a:pt x="268" y="1030"/>
                  <a:pt x="267" y="1029"/>
                </a:cubicBezTo>
                <a:cubicBezTo>
                  <a:pt x="268" y="1030"/>
                  <a:pt x="269" y="1030"/>
                  <a:pt x="270" y="1031"/>
                </a:cubicBezTo>
                <a:cubicBezTo>
                  <a:pt x="271" y="1032"/>
                  <a:pt x="271" y="1031"/>
                  <a:pt x="271" y="1030"/>
                </a:cubicBezTo>
                <a:cubicBezTo>
                  <a:pt x="269" y="1029"/>
                  <a:pt x="267" y="1027"/>
                  <a:pt x="264" y="1025"/>
                </a:cubicBezTo>
                <a:cubicBezTo>
                  <a:pt x="264" y="1025"/>
                  <a:pt x="264" y="1025"/>
                  <a:pt x="264" y="1025"/>
                </a:cubicBezTo>
                <a:cubicBezTo>
                  <a:pt x="263" y="1024"/>
                  <a:pt x="263" y="1024"/>
                  <a:pt x="263" y="1025"/>
                </a:cubicBezTo>
                <a:cubicBezTo>
                  <a:pt x="263" y="1025"/>
                  <a:pt x="263" y="1025"/>
                  <a:pt x="263" y="1025"/>
                </a:cubicBezTo>
                <a:cubicBezTo>
                  <a:pt x="262" y="1025"/>
                  <a:pt x="262" y="1025"/>
                  <a:pt x="262" y="1025"/>
                </a:cubicBezTo>
                <a:cubicBezTo>
                  <a:pt x="262" y="1026"/>
                  <a:pt x="262" y="1026"/>
                  <a:pt x="262" y="1027"/>
                </a:cubicBezTo>
                <a:cubicBezTo>
                  <a:pt x="262" y="1026"/>
                  <a:pt x="261" y="1026"/>
                  <a:pt x="261" y="1026"/>
                </a:cubicBezTo>
                <a:cubicBezTo>
                  <a:pt x="261" y="1025"/>
                  <a:pt x="260" y="1025"/>
                  <a:pt x="260" y="1026"/>
                </a:cubicBezTo>
                <a:cubicBezTo>
                  <a:pt x="260" y="1027"/>
                  <a:pt x="260" y="1028"/>
                  <a:pt x="261" y="1028"/>
                </a:cubicBezTo>
                <a:cubicBezTo>
                  <a:pt x="260" y="1028"/>
                  <a:pt x="260" y="1027"/>
                  <a:pt x="259" y="1027"/>
                </a:cubicBezTo>
                <a:cubicBezTo>
                  <a:pt x="259" y="1026"/>
                  <a:pt x="258" y="1026"/>
                  <a:pt x="259" y="1027"/>
                </a:cubicBezTo>
                <a:cubicBezTo>
                  <a:pt x="259" y="1028"/>
                  <a:pt x="259" y="1030"/>
                  <a:pt x="259" y="1031"/>
                </a:cubicBezTo>
                <a:cubicBezTo>
                  <a:pt x="258" y="1028"/>
                  <a:pt x="257" y="1025"/>
                  <a:pt x="260" y="1023"/>
                </a:cubicBezTo>
                <a:cubicBezTo>
                  <a:pt x="265" y="1021"/>
                  <a:pt x="271" y="1028"/>
                  <a:pt x="273" y="1032"/>
                </a:cubicBezTo>
                <a:cubicBezTo>
                  <a:pt x="269" y="1035"/>
                  <a:pt x="266" y="1038"/>
                  <a:pt x="263" y="1041"/>
                </a:cubicBezTo>
                <a:cubicBezTo>
                  <a:pt x="262" y="1041"/>
                  <a:pt x="262" y="1041"/>
                  <a:pt x="262" y="1041"/>
                </a:cubicBezTo>
                <a:close/>
                <a:moveTo>
                  <a:pt x="257" y="1035"/>
                </a:moveTo>
                <a:cubicBezTo>
                  <a:pt x="257" y="1035"/>
                  <a:pt x="257" y="1036"/>
                  <a:pt x="257" y="1036"/>
                </a:cubicBezTo>
                <a:cubicBezTo>
                  <a:pt x="257" y="1036"/>
                  <a:pt x="257" y="1036"/>
                  <a:pt x="257" y="1036"/>
                </a:cubicBezTo>
                <a:cubicBezTo>
                  <a:pt x="257" y="1036"/>
                  <a:pt x="257" y="1036"/>
                  <a:pt x="257" y="1035"/>
                </a:cubicBezTo>
                <a:close/>
                <a:moveTo>
                  <a:pt x="255" y="1034"/>
                </a:moveTo>
                <a:cubicBezTo>
                  <a:pt x="255" y="1035"/>
                  <a:pt x="256" y="1035"/>
                  <a:pt x="256" y="1036"/>
                </a:cubicBezTo>
                <a:cubicBezTo>
                  <a:pt x="256" y="1036"/>
                  <a:pt x="256" y="1036"/>
                  <a:pt x="256" y="1036"/>
                </a:cubicBezTo>
                <a:cubicBezTo>
                  <a:pt x="256" y="1036"/>
                  <a:pt x="256" y="1037"/>
                  <a:pt x="256" y="1037"/>
                </a:cubicBezTo>
                <a:cubicBezTo>
                  <a:pt x="256" y="1037"/>
                  <a:pt x="256" y="1037"/>
                  <a:pt x="256" y="1037"/>
                </a:cubicBezTo>
                <a:cubicBezTo>
                  <a:pt x="255" y="1036"/>
                  <a:pt x="255" y="1036"/>
                  <a:pt x="254" y="1035"/>
                </a:cubicBezTo>
                <a:cubicBezTo>
                  <a:pt x="254" y="1034"/>
                  <a:pt x="253" y="1035"/>
                  <a:pt x="253" y="1035"/>
                </a:cubicBezTo>
                <a:cubicBezTo>
                  <a:pt x="254" y="1036"/>
                  <a:pt x="254" y="1037"/>
                  <a:pt x="255" y="1038"/>
                </a:cubicBezTo>
                <a:cubicBezTo>
                  <a:pt x="255" y="1038"/>
                  <a:pt x="254" y="1038"/>
                  <a:pt x="254" y="1038"/>
                </a:cubicBezTo>
                <a:cubicBezTo>
                  <a:pt x="254" y="1038"/>
                  <a:pt x="254" y="1037"/>
                  <a:pt x="254" y="1037"/>
                </a:cubicBezTo>
                <a:cubicBezTo>
                  <a:pt x="253" y="1036"/>
                  <a:pt x="253" y="1037"/>
                  <a:pt x="253" y="1037"/>
                </a:cubicBezTo>
                <a:cubicBezTo>
                  <a:pt x="253" y="1038"/>
                  <a:pt x="253" y="1038"/>
                  <a:pt x="253" y="1039"/>
                </a:cubicBezTo>
                <a:cubicBezTo>
                  <a:pt x="253" y="1039"/>
                  <a:pt x="253" y="1039"/>
                  <a:pt x="252" y="1040"/>
                </a:cubicBezTo>
                <a:cubicBezTo>
                  <a:pt x="252" y="1039"/>
                  <a:pt x="251" y="1038"/>
                  <a:pt x="251" y="1036"/>
                </a:cubicBezTo>
                <a:cubicBezTo>
                  <a:pt x="251" y="1036"/>
                  <a:pt x="251" y="1036"/>
                  <a:pt x="251" y="1036"/>
                </a:cubicBezTo>
                <a:cubicBezTo>
                  <a:pt x="251" y="1035"/>
                  <a:pt x="252" y="1033"/>
                  <a:pt x="252" y="1032"/>
                </a:cubicBezTo>
                <a:cubicBezTo>
                  <a:pt x="253" y="1032"/>
                  <a:pt x="254" y="1033"/>
                  <a:pt x="255" y="1034"/>
                </a:cubicBezTo>
                <a:cubicBezTo>
                  <a:pt x="255" y="1034"/>
                  <a:pt x="255" y="1034"/>
                  <a:pt x="255" y="1034"/>
                </a:cubicBezTo>
                <a:cubicBezTo>
                  <a:pt x="255" y="1034"/>
                  <a:pt x="255" y="1034"/>
                  <a:pt x="255" y="1034"/>
                </a:cubicBezTo>
                <a:close/>
                <a:moveTo>
                  <a:pt x="252" y="1040"/>
                </a:moveTo>
                <a:cubicBezTo>
                  <a:pt x="253" y="1040"/>
                  <a:pt x="253" y="1039"/>
                  <a:pt x="253" y="1039"/>
                </a:cubicBezTo>
                <a:cubicBezTo>
                  <a:pt x="254" y="1040"/>
                  <a:pt x="254" y="1040"/>
                  <a:pt x="254" y="1041"/>
                </a:cubicBezTo>
                <a:cubicBezTo>
                  <a:pt x="254" y="1041"/>
                  <a:pt x="254" y="1042"/>
                  <a:pt x="254" y="1042"/>
                </a:cubicBezTo>
                <a:cubicBezTo>
                  <a:pt x="254" y="1042"/>
                  <a:pt x="253" y="1041"/>
                  <a:pt x="252" y="1040"/>
                </a:cubicBezTo>
                <a:close/>
                <a:moveTo>
                  <a:pt x="255" y="1040"/>
                </a:moveTo>
                <a:cubicBezTo>
                  <a:pt x="255" y="1040"/>
                  <a:pt x="255" y="1039"/>
                  <a:pt x="254" y="1038"/>
                </a:cubicBezTo>
                <a:cubicBezTo>
                  <a:pt x="255" y="1038"/>
                  <a:pt x="255" y="1038"/>
                  <a:pt x="255" y="1038"/>
                </a:cubicBezTo>
                <a:cubicBezTo>
                  <a:pt x="255" y="1039"/>
                  <a:pt x="256" y="1040"/>
                  <a:pt x="256" y="1042"/>
                </a:cubicBezTo>
                <a:cubicBezTo>
                  <a:pt x="256" y="1041"/>
                  <a:pt x="255" y="1041"/>
                  <a:pt x="255" y="1040"/>
                </a:cubicBezTo>
                <a:close/>
                <a:moveTo>
                  <a:pt x="256" y="1037"/>
                </a:moveTo>
                <a:cubicBezTo>
                  <a:pt x="257" y="1038"/>
                  <a:pt x="257" y="1039"/>
                  <a:pt x="257" y="1039"/>
                </a:cubicBezTo>
                <a:cubicBezTo>
                  <a:pt x="257" y="1039"/>
                  <a:pt x="256" y="1038"/>
                  <a:pt x="256" y="1038"/>
                </a:cubicBezTo>
                <a:cubicBezTo>
                  <a:pt x="256" y="1037"/>
                  <a:pt x="256" y="1037"/>
                  <a:pt x="256" y="1037"/>
                </a:cubicBezTo>
                <a:close/>
                <a:moveTo>
                  <a:pt x="251" y="1040"/>
                </a:moveTo>
                <a:cubicBezTo>
                  <a:pt x="251" y="1040"/>
                  <a:pt x="251" y="1040"/>
                  <a:pt x="251" y="1040"/>
                </a:cubicBezTo>
                <a:cubicBezTo>
                  <a:pt x="251" y="1040"/>
                  <a:pt x="251" y="1040"/>
                  <a:pt x="251" y="1040"/>
                </a:cubicBezTo>
                <a:cubicBezTo>
                  <a:pt x="251" y="1040"/>
                  <a:pt x="251" y="1040"/>
                  <a:pt x="251" y="1040"/>
                </a:cubicBezTo>
                <a:close/>
                <a:moveTo>
                  <a:pt x="252" y="1040"/>
                </a:moveTo>
                <a:cubicBezTo>
                  <a:pt x="252" y="1041"/>
                  <a:pt x="252" y="1042"/>
                  <a:pt x="253" y="1042"/>
                </a:cubicBezTo>
                <a:cubicBezTo>
                  <a:pt x="253" y="1043"/>
                  <a:pt x="253" y="1043"/>
                  <a:pt x="253" y="1043"/>
                </a:cubicBezTo>
                <a:cubicBezTo>
                  <a:pt x="253" y="1043"/>
                  <a:pt x="253" y="1043"/>
                  <a:pt x="253" y="1044"/>
                </a:cubicBezTo>
                <a:cubicBezTo>
                  <a:pt x="252" y="1043"/>
                  <a:pt x="252" y="1042"/>
                  <a:pt x="251" y="1041"/>
                </a:cubicBezTo>
                <a:cubicBezTo>
                  <a:pt x="252" y="1041"/>
                  <a:pt x="252" y="1040"/>
                  <a:pt x="252" y="1040"/>
                </a:cubicBezTo>
                <a:close/>
                <a:moveTo>
                  <a:pt x="253" y="1046"/>
                </a:moveTo>
                <a:cubicBezTo>
                  <a:pt x="252" y="1046"/>
                  <a:pt x="250" y="1044"/>
                  <a:pt x="249" y="1042"/>
                </a:cubicBezTo>
                <a:cubicBezTo>
                  <a:pt x="250" y="1042"/>
                  <a:pt x="250" y="1041"/>
                  <a:pt x="251" y="1041"/>
                </a:cubicBezTo>
                <a:cubicBezTo>
                  <a:pt x="251" y="1043"/>
                  <a:pt x="252" y="1044"/>
                  <a:pt x="253" y="1046"/>
                </a:cubicBezTo>
                <a:close/>
                <a:moveTo>
                  <a:pt x="254" y="1046"/>
                </a:moveTo>
                <a:cubicBezTo>
                  <a:pt x="254" y="1045"/>
                  <a:pt x="254" y="1044"/>
                  <a:pt x="254" y="1043"/>
                </a:cubicBezTo>
                <a:cubicBezTo>
                  <a:pt x="254" y="1044"/>
                  <a:pt x="254" y="1044"/>
                  <a:pt x="255" y="1044"/>
                </a:cubicBezTo>
                <a:cubicBezTo>
                  <a:pt x="255" y="1044"/>
                  <a:pt x="255" y="1044"/>
                  <a:pt x="255" y="1044"/>
                </a:cubicBezTo>
                <a:cubicBezTo>
                  <a:pt x="255" y="1043"/>
                  <a:pt x="255" y="1043"/>
                  <a:pt x="255" y="1042"/>
                </a:cubicBezTo>
                <a:cubicBezTo>
                  <a:pt x="256" y="1043"/>
                  <a:pt x="256" y="1043"/>
                  <a:pt x="257" y="1043"/>
                </a:cubicBezTo>
                <a:cubicBezTo>
                  <a:pt x="257" y="1043"/>
                  <a:pt x="257" y="1043"/>
                  <a:pt x="257" y="1043"/>
                </a:cubicBezTo>
                <a:cubicBezTo>
                  <a:pt x="257" y="1042"/>
                  <a:pt x="257" y="1041"/>
                  <a:pt x="257" y="1041"/>
                </a:cubicBezTo>
                <a:cubicBezTo>
                  <a:pt x="257" y="1041"/>
                  <a:pt x="258" y="1041"/>
                  <a:pt x="258" y="1042"/>
                </a:cubicBezTo>
                <a:cubicBezTo>
                  <a:pt x="258" y="1042"/>
                  <a:pt x="259" y="1042"/>
                  <a:pt x="259" y="1041"/>
                </a:cubicBezTo>
                <a:cubicBezTo>
                  <a:pt x="258" y="1039"/>
                  <a:pt x="258" y="1038"/>
                  <a:pt x="257" y="1037"/>
                </a:cubicBezTo>
                <a:cubicBezTo>
                  <a:pt x="257" y="1036"/>
                  <a:pt x="257" y="1036"/>
                  <a:pt x="258" y="1036"/>
                </a:cubicBezTo>
                <a:cubicBezTo>
                  <a:pt x="259" y="1038"/>
                  <a:pt x="260" y="1040"/>
                  <a:pt x="261" y="1041"/>
                </a:cubicBezTo>
                <a:cubicBezTo>
                  <a:pt x="259" y="1043"/>
                  <a:pt x="256" y="1044"/>
                  <a:pt x="254" y="1046"/>
                </a:cubicBezTo>
                <a:close/>
                <a:moveTo>
                  <a:pt x="266" y="989"/>
                </a:moveTo>
                <a:cubicBezTo>
                  <a:pt x="266" y="990"/>
                  <a:pt x="267" y="991"/>
                  <a:pt x="268" y="991"/>
                </a:cubicBezTo>
                <a:cubicBezTo>
                  <a:pt x="268" y="992"/>
                  <a:pt x="268" y="993"/>
                  <a:pt x="267" y="993"/>
                </a:cubicBezTo>
                <a:cubicBezTo>
                  <a:pt x="266" y="993"/>
                  <a:pt x="265" y="993"/>
                  <a:pt x="264" y="994"/>
                </a:cubicBezTo>
                <a:cubicBezTo>
                  <a:pt x="264" y="993"/>
                  <a:pt x="264" y="993"/>
                  <a:pt x="264" y="993"/>
                </a:cubicBezTo>
                <a:cubicBezTo>
                  <a:pt x="264" y="992"/>
                  <a:pt x="265" y="990"/>
                  <a:pt x="266" y="989"/>
                </a:cubicBezTo>
                <a:close/>
                <a:moveTo>
                  <a:pt x="265" y="983"/>
                </a:moveTo>
                <a:cubicBezTo>
                  <a:pt x="265" y="983"/>
                  <a:pt x="266" y="982"/>
                  <a:pt x="266" y="982"/>
                </a:cubicBezTo>
                <a:cubicBezTo>
                  <a:pt x="266" y="982"/>
                  <a:pt x="267" y="983"/>
                  <a:pt x="267" y="983"/>
                </a:cubicBezTo>
                <a:cubicBezTo>
                  <a:pt x="267" y="985"/>
                  <a:pt x="266" y="986"/>
                  <a:pt x="265" y="988"/>
                </a:cubicBezTo>
                <a:cubicBezTo>
                  <a:pt x="265" y="987"/>
                  <a:pt x="264" y="987"/>
                  <a:pt x="264" y="986"/>
                </a:cubicBezTo>
                <a:cubicBezTo>
                  <a:pt x="264" y="986"/>
                  <a:pt x="264" y="986"/>
                  <a:pt x="264" y="986"/>
                </a:cubicBezTo>
                <a:cubicBezTo>
                  <a:pt x="264" y="985"/>
                  <a:pt x="264" y="984"/>
                  <a:pt x="265" y="983"/>
                </a:cubicBezTo>
                <a:close/>
                <a:moveTo>
                  <a:pt x="232" y="961"/>
                </a:moveTo>
                <a:cubicBezTo>
                  <a:pt x="232" y="962"/>
                  <a:pt x="232" y="962"/>
                  <a:pt x="232" y="962"/>
                </a:cubicBezTo>
                <a:cubicBezTo>
                  <a:pt x="231" y="962"/>
                  <a:pt x="232" y="963"/>
                  <a:pt x="232" y="962"/>
                </a:cubicBezTo>
                <a:cubicBezTo>
                  <a:pt x="233" y="962"/>
                  <a:pt x="233" y="962"/>
                  <a:pt x="234" y="961"/>
                </a:cubicBezTo>
                <a:cubicBezTo>
                  <a:pt x="235" y="961"/>
                  <a:pt x="236" y="961"/>
                  <a:pt x="237" y="961"/>
                </a:cubicBezTo>
                <a:cubicBezTo>
                  <a:pt x="237" y="961"/>
                  <a:pt x="237" y="962"/>
                  <a:pt x="237" y="962"/>
                </a:cubicBezTo>
                <a:cubicBezTo>
                  <a:pt x="238" y="962"/>
                  <a:pt x="238" y="962"/>
                  <a:pt x="238" y="961"/>
                </a:cubicBezTo>
                <a:cubicBezTo>
                  <a:pt x="242" y="961"/>
                  <a:pt x="245" y="962"/>
                  <a:pt x="248" y="962"/>
                </a:cubicBezTo>
                <a:cubicBezTo>
                  <a:pt x="248" y="962"/>
                  <a:pt x="248" y="962"/>
                  <a:pt x="248" y="963"/>
                </a:cubicBezTo>
                <a:cubicBezTo>
                  <a:pt x="244" y="963"/>
                  <a:pt x="241" y="963"/>
                  <a:pt x="238" y="963"/>
                </a:cubicBezTo>
                <a:cubicBezTo>
                  <a:pt x="234" y="963"/>
                  <a:pt x="230" y="963"/>
                  <a:pt x="226" y="963"/>
                </a:cubicBezTo>
                <a:cubicBezTo>
                  <a:pt x="227" y="963"/>
                  <a:pt x="228" y="962"/>
                  <a:pt x="229" y="961"/>
                </a:cubicBezTo>
                <a:cubicBezTo>
                  <a:pt x="230" y="961"/>
                  <a:pt x="231" y="961"/>
                  <a:pt x="232" y="961"/>
                </a:cubicBezTo>
                <a:close/>
                <a:moveTo>
                  <a:pt x="226" y="959"/>
                </a:moveTo>
                <a:cubicBezTo>
                  <a:pt x="225" y="956"/>
                  <a:pt x="225" y="953"/>
                  <a:pt x="225" y="950"/>
                </a:cubicBezTo>
                <a:cubicBezTo>
                  <a:pt x="227" y="952"/>
                  <a:pt x="228" y="954"/>
                  <a:pt x="230" y="955"/>
                </a:cubicBezTo>
                <a:cubicBezTo>
                  <a:pt x="229" y="957"/>
                  <a:pt x="227" y="958"/>
                  <a:pt x="226" y="959"/>
                </a:cubicBezTo>
                <a:close/>
                <a:moveTo>
                  <a:pt x="212" y="951"/>
                </a:moveTo>
                <a:cubicBezTo>
                  <a:pt x="213" y="952"/>
                  <a:pt x="214" y="953"/>
                  <a:pt x="215" y="954"/>
                </a:cubicBezTo>
                <a:cubicBezTo>
                  <a:pt x="215" y="954"/>
                  <a:pt x="216" y="955"/>
                  <a:pt x="216" y="955"/>
                </a:cubicBezTo>
                <a:cubicBezTo>
                  <a:pt x="213" y="957"/>
                  <a:pt x="211" y="958"/>
                  <a:pt x="209" y="959"/>
                </a:cubicBezTo>
                <a:cubicBezTo>
                  <a:pt x="209" y="957"/>
                  <a:pt x="209" y="955"/>
                  <a:pt x="209" y="953"/>
                </a:cubicBezTo>
                <a:cubicBezTo>
                  <a:pt x="210" y="953"/>
                  <a:pt x="211" y="952"/>
                  <a:pt x="212" y="951"/>
                </a:cubicBezTo>
                <a:close/>
                <a:moveTo>
                  <a:pt x="209" y="952"/>
                </a:moveTo>
                <a:cubicBezTo>
                  <a:pt x="209" y="951"/>
                  <a:pt x="209" y="949"/>
                  <a:pt x="209" y="947"/>
                </a:cubicBezTo>
                <a:cubicBezTo>
                  <a:pt x="210" y="948"/>
                  <a:pt x="211" y="949"/>
                  <a:pt x="212" y="950"/>
                </a:cubicBezTo>
                <a:cubicBezTo>
                  <a:pt x="211" y="951"/>
                  <a:pt x="210" y="952"/>
                  <a:pt x="209" y="952"/>
                </a:cubicBezTo>
                <a:close/>
                <a:moveTo>
                  <a:pt x="213" y="950"/>
                </a:moveTo>
                <a:cubicBezTo>
                  <a:pt x="214" y="950"/>
                  <a:pt x="214" y="949"/>
                  <a:pt x="215" y="949"/>
                </a:cubicBezTo>
                <a:cubicBezTo>
                  <a:pt x="215" y="950"/>
                  <a:pt x="215" y="951"/>
                  <a:pt x="215" y="953"/>
                </a:cubicBezTo>
                <a:cubicBezTo>
                  <a:pt x="215" y="952"/>
                  <a:pt x="214" y="951"/>
                  <a:pt x="213" y="950"/>
                </a:cubicBezTo>
                <a:close/>
                <a:moveTo>
                  <a:pt x="216" y="954"/>
                </a:moveTo>
                <a:cubicBezTo>
                  <a:pt x="216" y="952"/>
                  <a:pt x="216" y="950"/>
                  <a:pt x="216" y="948"/>
                </a:cubicBezTo>
                <a:cubicBezTo>
                  <a:pt x="217" y="947"/>
                  <a:pt x="219" y="946"/>
                  <a:pt x="220" y="945"/>
                </a:cubicBezTo>
                <a:cubicBezTo>
                  <a:pt x="221" y="946"/>
                  <a:pt x="222" y="948"/>
                  <a:pt x="224" y="949"/>
                </a:cubicBezTo>
                <a:cubicBezTo>
                  <a:pt x="224" y="949"/>
                  <a:pt x="224" y="949"/>
                  <a:pt x="224" y="949"/>
                </a:cubicBezTo>
                <a:cubicBezTo>
                  <a:pt x="221" y="951"/>
                  <a:pt x="219" y="952"/>
                  <a:pt x="217" y="954"/>
                </a:cubicBezTo>
                <a:cubicBezTo>
                  <a:pt x="217" y="954"/>
                  <a:pt x="217" y="954"/>
                  <a:pt x="216" y="954"/>
                </a:cubicBezTo>
                <a:close/>
                <a:moveTo>
                  <a:pt x="216" y="947"/>
                </a:moveTo>
                <a:cubicBezTo>
                  <a:pt x="216" y="945"/>
                  <a:pt x="216" y="943"/>
                  <a:pt x="216" y="941"/>
                </a:cubicBezTo>
                <a:cubicBezTo>
                  <a:pt x="217" y="942"/>
                  <a:pt x="218" y="943"/>
                  <a:pt x="219" y="944"/>
                </a:cubicBezTo>
                <a:cubicBezTo>
                  <a:pt x="218" y="945"/>
                  <a:pt x="217" y="946"/>
                  <a:pt x="216" y="947"/>
                </a:cubicBezTo>
                <a:close/>
                <a:moveTo>
                  <a:pt x="241" y="937"/>
                </a:moveTo>
                <a:cubicBezTo>
                  <a:pt x="242" y="938"/>
                  <a:pt x="242" y="938"/>
                  <a:pt x="242" y="938"/>
                </a:cubicBezTo>
                <a:cubicBezTo>
                  <a:pt x="242" y="938"/>
                  <a:pt x="241" y="938"/>
                  <a:pt x="241" y="938"/>
                </a:cubicBezTo>
                <a:cubicBezTo>
                  <a:pt x="241" y="938"/>
                  <a:pt x="241" y="938"/>
                  <a:pt x="241" y="937"/>
                </a:cubicBezTo>
                <a:cubicBezTo>
                  <a:pt x="241" y="937"/>
                  <a:pt x="241" y="937"/>
                  <a:pt x="241" y="937"/>
                </a:cubicBezTo>
                <a:close/>
                <a:moveTo>
                  <a:pt x="253" y="933"/>
                </a:moveTo>
                <a:cubicBezTo>
                  <a:pt x="254" y="934"/>
                  <a:pt x="255" y="935"/>
                  <a:pt x="256" y="936"/>
                </a:cubicBezTo>
                <a:cubicBezTo>
                  <a:pt x="255" y="937"/>
                  <a:pt x="254" y="938"/>
                  <a:pt x="253" y="938"/>
                </a:cubicBezTo>
                <a:cubicBezTo>
                  <a:pt x="253" y="938"/>
                  <a:pt x="253" y="938"/>
                  <a:pt x="253" y="938"/>
                </a:cubicBezTo>
                <a:cubicBezTo>
                  <a:pt x="253" y="937"/>
                  <a:pt x="253" y="935"/>
                  <a:pt x="253" y="933"/>
                </a:cubicBezTo>
                <a:close/>
                <a:moveTo>
                  <a:pt x="267" y="930"/>
                </a:moveTo>
                <a:cubicBezTo>
                  <a:pt x="268" y="931"/>
                  <a:pt x="269" y="933"/>
                  <a:pt x="270" y="934"/>
                </a:cubicBezTo>
                <a:cubicBezTo>
                  <a:pt x="270" y="935"/>
                  <a:pt x="270" y="936"/>
                  <a:pt x="270" y="937"/>
                </a:cubicBezTo>
                <a:cubicBezTo>
                  <a:pt x="269" y="937"/>
                  <a:pt x="268" y="938"/>
                  <a:pt x="266" y="939"/>
                </a:cubicBezTo>
                <a:cubicBezTo>
                  <a:pt x="265" y="939"/>
                  <a:pt x="263" y="939"/>
                  <a:pt x="262" y="939"/>
                </a:cubicBezTo>
                <a:cubicBezTo>
                  <a:pt x="262" y="937"/>
                  <a:pt x="262" y="935"/>
                  <a:pt x="262" y="934"/>
                </a:cubicBezTo>
                <a:cubicBezTo>
                  <a:pt x="264" y="933"/>
                  <a:pt x="265" y="931"/>
                  <a:pt x="267" y="930"/>
                </a:cubicBezTo>
                <a:close/>
                <a:moveTo>
                  <a:pt x="262" y="932"/>
                </a:moveTo>
                <a:cubicBezTo>
                  <a:pt x="262" y="930"/>
                  <a:pt x="262" y="927"/>
                  <a:pt x="263" y="924"/>
                </a:cubicBezTo>
                <a:cubicBezTo>
                  <a:pt x="264" y="926"/>
                  <a:pt x="265" y="928"/>
                  <a:pt x="266" y="929"/>
                </a:cubicBezTo>
                <a:cubicBezTo>
                  <a:pt x="265" y="930"/>
                  <a:pt x="263" y="931"/>
                  <a:pt x="262" y="932"/>
                </a:cubicBezTo>
                <a:close/>
                <a:moveTo>
                  <a:pt x="273" y="917"/>
                </a:moveTo>
                <a:cubicBezTo>
                  <a:pt x="262" y="917"/>
                  <a:pt x="250" y="917"/>
                  <a:pt x="239" y="917"/>
                </a:cubicBezTo>
                <a:cubicBezTo>
                  <a:pt x="247" y="916"/>
                  <a:pt x="255" y="915"/>
                  <a:pt x="263" y="914"/>
                </a:cubicBezTo>
                <a:cubicBezTo>
                  <a:pt x="272" y="914"/>
                  <a:pt x="282" y="914"/>
                  <a:pt x="291" y="914"/>
                </a:cubicBezTo>
                <a:cubicBezTo>
                  <a:pt x="291" y="915"/>
                  <a:pt x="290" y="916"/>
                  <a:pt x="290" y="916"/>
                </a:cubicBezTo>
                <a:cubicBezTo>
                  <a:pt x="285" y="916"/>
                  <a:pt x="279" y="916"/>
                  <a:pt x="274" y="917"/>
                </a:cubicBezTo>
                <a:cubicBezTo>
                  <a:pt x="274" y="917"/>
                  <a:pt x="274" y="917"/>
                  <a:pt x="273" y="917"/>
                </a:cubicBezTo>
                <a:close/>
                <a:moveTo>
                  <a:pt x="294" y="914"/>
                </a:moveTo>
                <a:cubicBezTo>
                  <a:pt x="302" y="914"/>
                  <a:pt x="309" y="914"/>
                  <a:pt x="317" y="914"/>
                </a:cubicBezTo>
                <a:cubicBezTo>
                  <a:pt x="317" y="914"/>
                  <a:pt x="318" y="915"/>
                  <a:pt x="318" y="916"/>
                </a:cubicBezTo>
                <a:cubicBezTo>
                  <a:pt x="310" y="916"/>
                  <a:pt x="301" y="916"/>
                  <a:pt x="293" y="916"/>
                </a:cubicBezTo>
                <a:cubicBezTo>
                  <a:pt x="293" y="916"/>
                  <a:pt x="293" y="915"/>
                  <a:pt x="292" y="915"/>
                </a:cubicBezTo>
                <a:cubicBezTo>
                  <a:pt x="292" y="915"/>
                  <a:pt x="291" y="915"/>
                  <a:pt x="292" y="916"/>
                </a:cubicBezTo>
                <a:cubicBezTo>
                  <a:pt x="292" y="916"/>
                  <a:pt x="292" y="916"/>
                  <a:pt x="292" y="916"/>
                </a:cubicBezTo>
                <a:cubicBezTo>
                  <a:pt x="291" y="916"/>
                  <a:pt x="291" y="916"/>
                  <a:pt x="290" y="916"/>
                </a:cubicBezTo>
                <a:cubicBezTo>
                  <a:pt x="291" y="916"/>
                  <a:pt x="291" y="915"/>
                  <a:pt x="291" y="914"/>
                </a:cubicBezTo>
                <a:cubicBezTo>
                  <a:pt x="292" y="914"/>
                  <a:pt x="293" y="914"/>
                  <a:pt x="294" y="914"/>
                </a:cubicBezTo>
                <a:close/>
                <a:moveTo>
                  <a:pt x="453" y="914"/>
                </a:moveTo>
                <a:cubicBezTo>
                  <a:pt x="453" y="915"/>
                  <a:pt x="454" y="915"/>
                  <a:pt x="454" y="916"/>
                </a:cubicBezTo>
                <a:cubicBezTo>
                  <a:pt x="454" y="916"/>
                  <a:pt x="454" y="916"/>
                  <a:pt x="455" y="916"/>
                </a:cubicBezTo>
                <a:cubicBezTo>
                  <a:pt x="455" y="917"/>
                  <a:pt x="456" y="918"/>
                  <a:pt x="457" y="919"/>
                </a:cubicBezTo>
                <a:cubicBezTo>
                  <a:pt x="456" y="920"/>
                  <a:pt x="455" y="920"/>
                  <a:pt x="454" y="921"/>
                </a:cubicBezTo>
                <a:cubicBezTo>
                  <a:pt x="455" y="920"/>
                  <a:pt x="455" y="920"/>
                  <a:pt x="456" y="919"/>
                </a:cubicBezTo>
                <a:cubicBezTo>
                  <a:pt x="456" y="918"/>
                  <a:pt x="455" y="918"/>
                  <a:pt x="455" y="918"/>
                </a:cubicBezTo>
                <a:cubicBezTo>
                  <a:pt x="454" y="920"/>
                  <a:pt x="453" y="921"/>
                  <a:pt x="453" y="922"/>
                </a:cubicBezTo>
                <a:cubicBezTo>
                  <a:pt x="451" y="923"/>
                  <a:pt x="449" y="924"/>
                  <a:pt x="447" y="925"/>
                </a:cubicBezTo>
                <a:cubicBezTo>
                  <a:pt x="445" y="923"/>
                  <a:pt x="443" y="921"/>
                  <a:pt x="441" y="919"/>
                </a:cubicBezTo>
                <a:cubicBezTo>
                  <a:pt x="442" y="918"/>
                  <a:pt x="443" y="917"/>
                  <a:pt x="445" y="917"/>
                </a:cubicBezTo>
                <a:cubicBezTo>
                  <a:pt x="445" y="916"/>
                  <a:pt x="445" y="915"/>
                  <a:pt x="444" y="916"/>
                </a:cubicBezTo>
                <a:cubicBezTo>
                  <a:pt x="443" y="917"/>
                  <a:pt x="442" y="918"/>
                  <a:pt x="440" y="918"/>
                </a:cubicBezTo>
                <a:cubicBezTo>
                  <a:pt x="439" y="917"/>
                  <a:pt x="438" y="916"/>
                  <a:pt x="437" y="915"/>
                </a:cubicBezTo>
                <a:cubicBezTo>
                  <a:pt x="437" y="915"/>
                  <a:pt x="436" y="915"/>
                  <a:pt x="437" y="916"/>
                </a:cubicBezTo>
                <a:cubicBezTo>
                  <a:pt x="437" y="917"/>
                  <a:pt x="438" y="918"/>
                  <a:pt x="439" y="919"/>
                </a:cubicBezTo>
                <a:cubicBezTo>
                  <a:pt x="439" y="919"/>
                  <a:pt x="439" y="919"/>
                  <a:pt x="439" y="919"/>
                </a:cubicBezTo>
                <a:cubicBezTo>
                  <a:pt x="436" y="921"/>
                  <a:pt x="434" y="924"/>
                  <a:pt x="431" y="926"/>
                </a:cubicBezTo>
                <a:cubicBezTo>
                  <a:pt x="430" y="925"/>
                  <a:pt x="429" y="924"/>
                  <a:pt x="428" y="923"/>
                </a:cubicBezTo>
                <a:cubicBezTo>
                  <a:pt x="429" y="923"/>
                  <a:pt x="429" y="922"/>
                  <a:pt x="430" y="922"/>
                </a:cubicBezTo>
                <a:cubicBezTo>
                  <a:pt x="430" y="921"/>
                  <a:pt x="430" y="920"/>
                  <a:pt x="429" y="921"/>
                </a:cubicBezTo>
                <a:cubicBezTo>
                  <a:pt x="429" y="921"/>
                  <a:pt x="428" y="922"/>
                  <a:pt x="427" y="922"/>
                </a:cubicBezTo>
                <a:cubicBezTo>
                  <a:pt x="426" y="921"/>
                  <a:pt x="425" y="920"/>
                  <a:pt x="424" y="919"/>
                </a:cubicBezTo>
                <a:cubicBezTo>
                  <a:pt x="425" y="919"/>
                  <a:pt x="425" y="919"/>
                  <a:pt x="425" y="918"/>
                </a:cubicBezTo>
                <a:cubicBezTo>
                  <a:pt x="424" y="917"/>
                  <a:pt x="424" y="917"/>
                  <a:pt x="423" y="917"/>
                </a:cubicBezTo>
                <a:cubicBezTo>
                  <a:pt x="425" y="916"/>
                  <a:pt x="427" y="915"/>
                  <a:pt x="429" y="914"/>
                </a:cubicBezTo>
                <a:cubicBezTo>
                  <a:pt x="437" y="914"/>
                  <a:pt x="445" y="914"/>
                  <a:pt x="453" y="914"/>
                </a:cubicBezTo>
                <a:cubicBezTo>
                  <a:pt x="453" y="914"/>
                  <a:pt x="453" y="914"/>
                  <a:pt x="453" y="914"/>
                </a:cubicBezTo>
                <a:close/>
                <a:moveTo>
                  <a:pt x="491" y="921"/>
                </a:moveTo>
                <a:cubicBezTo>
                  <a:pt x="492" y="922"/>
                  <a:pt x="493" y="923"/>
                  <a:pt x="494" y="924"/>
                </a:cubicBezTo>
                <a:cubicBezTo>
                  <a:pt x="493" y="925"/>
                  <a:pt x="492" y="926"/>
                  <a:pt x="491" y="926"/>
                </a:cubicBezTo>
                <a:cubicBezTo>
                  <a:pt x="491" y="926"/>
                  <a:pt x="490" y="925"/>
                  <a:pt x="490" y="925"/>
                </a:cubicBezTo>
                <a:cubicBezTo>
                  <a:pt x="490" y="924"/>
                  <a:pt x="490" y="923"/>
                  <a:pt x="491" y="921"/>
                </a:cubicBezTo>
                <a:cubicBezTo>
                  <a:pt x="491" y="921"/>
                  <a:pt x="491" y="921"/>
                  <a:pt x="491" y="921"/>
                </a:cubicBezTo>
                <a:close/>
                <a:moveTo>
                  <a:pt x="503" y="920"/>
                </a:moveTo>
                <a:cubicBezTo>
                  <a:pt x="503" y="920"/>
                  <a:pt x="503" y="920"/>
                  <a:pt x="503" y="920"/>
                </a:cubicBezTo>
                <a:cubicBezTo>
                  <a:pt x="503" y="920"/>
                  <a:pt x="503" y="920"/>
                  <a:pt x="503" y="920"/>
                </a:cubicBezTo>
                <a:cubicBezTo>
                  <a:pt x="503" y="920"/>
                  <a:pt x="503" y="920"/>
                  <a:pt x="503" y="920"/>
                </a:cubicBezTo>
                <a:cubicBezTo>
                  <a:pt x="502" y="923"/>
                  <a:pt x="501" y="926"/>
                  <a:pt x="501" y="929"/>
                </a:cubicBezTo>
                <a:cubicBezTo>
                  <a:pt x="500" y="929"/>
                  <a:pt x="500" y="929"/>
                  <a:pt x="500" y="929"/>
                </a:cubicBezTo>
                <a:cubicBezTo>
                  <a:pt x="499" y="928"/>
                  <a:pt x="497" y="926"/>
                  <a:pt x="496" y="924"/>
                </a:cubicBezTo>
                <a:cubicBezTo>
                  <a:pt x="498" y="923"/>
                  <a:pt x="500" y="921"/>
                  <a:pt x="503" y="920"/>
                </a:cubicBezTo>
                <a:close/>
                <a:moveTo>
                  <a:pt x="517" y="917"/>
                </a:moveTo>
                <a:cubicBezTo>
                  <a:pt x="517" y="917"/>
                  <a:pt x="517" y="917"/>
                  <a:pt x="517" y="917"/>
                </a:cubicBezTo>
                <a:cubicBezTo>
                  <a:pt x="517" y="917"/>
                  <a:pt x="518" y="917"/>
                  <a:pt x="518" y="918"/>
                </a:cubicBezTo>
                <a:cubicBezTo>
                  <a:pt x="517" y="918"/>
                  <a:pt x="516" y="919"/>
                  <a:pt x="515" y="919"/>
                </a:cubicBezTo>
                <a:cubicBezTo>
                  <a:pt x="515" y="918"/>
                  <a:pt x="516" y="918"/>
                  <a:pt x="517" y="917"/>
                </a:cubicBezTo>
                <a:close/>
                <a:moveTo>
                  <a:pt x="546" y="933"/>
                </a:moveTo>
                <a:cubicBezTo>
                  <a:pt x="546" y="933"/>
                  <a:pt x="546" y="934"/>
                  <a:pt x="546" y="934"/>
                </a:cubicBezTo>
                <a:cubicBezTo>
                  <a:pt x="546" y="934"/>
                  <a:pt x="545" y="933"/>
                  <a:pt x="545" y="933"/>
                </a:cubicBezTo>
                <a:cubicBezTo>
                  <a:pt x="545" y="933"/>
                  <a:pt x="546" y="933"/>
                  <a:pt x="546" y="933"/>
                </a:cubicBezTo>
                <a:close/>
                <a:moveTo>
                  <a:pt x="551" y="959"/>
                </a:moveTo>
                <a:cubicBezTo>
                  <a:pt x="547" y="959"/>
                  <a:pt x="544" y="960"/>
                  <a:pt x="540" y="960"/>
                </a:cubicBezTo>
                <a:cubicBezTo>
                  <a:pt x="540" y="960"/>
                  <a:pt x="540" y="960"/>
                  <a:pt x="540" y="960"/>
                </a:cubicBezTo>
                <a:cubicBezTo>
                  <a:pt x="541" y="959"/>
                  <a:pt x="540" y="959"/>
                  <a:pt x="540" y="959"/>
                </a:cubicBezTo>
                <a:cubicBezTo>
                  <a:pt x="540" y="960"/>
                  <a:pt x="540" y="960"/>
                  <a:pt x="540" y="960"/>
                </a:cubicBezTo>
                <a:cubicBezTo>
                  <a:pt x="539" y="960"/>
                  <a:pt x="539" y="960"/>
                  <a:pt x="539" y="960"/>
                </a:cubicBezTo>
                <a:cubicBezTo>
                  <a:pt x="538" y="960"/>
                  <a:pt x="537" y="960"/>
                  <a:pt x="536" y="960"/>
                </a:cubicBezTo>
                <a:cubicBezTo>
                  <a:pt x="538" y="960"/>
                  <a:pt x="540" y="959"/>
                  <a:pt x="541" y="958"/>
                </a:cubicBezTo>
                <a:cubicBezTo>
                  <a:pt x="544" y="958"/>
                  <a:pt x="548" y="959"/>
                  <a:pt x="551" y="959"/>
                </a:cubicBezTo>
                <a:cubicBezTo>
                  <a:pt x="551" y="959"/>
                  <a:pt x="551" y="959"/>
                  <a:pt x="551" y="959"/>
                </a:cubicBezTo>
                <a:close/>
                <a:moveTo>
                  <a:pt x="552" y="959"/>
                </a:moveTo>
                <a:cubicBezTo>
                  <a:pt x="553" y="959"/>
                  <a:pt x="554" y="959"/>
                  <a:pt x="555" y="959"/>
                </a:cubicBezTo>
                <a:cubicBezTo>
                  <a:pt x="554" y="959"/>
                  <a:pt x="553" y="959"/>
                  <a:pt x="552" y="959"/>
                </a:cubicBezTo>
                <a:cubicBezTo>
                  <a:pt x="552" y="959"/>
                  <a:pt x="552" y="959"/>
                  <a:pt x="552" y="959"/>
                </a:cubicBezTo>
                <a:close/>
                <a:moveTo>
                  <a:pt x="540" y="972"/>
                </a:moveTo>
                <a:cubicBezTo>
                  <a:pt x="542" y="975"/>
                  <a:pt x="544" y="977"/>
                  <a:pt x="546" y="979"/>
                </a:cubicBezTo>
                <a:cubicBezTo>
                  <a:pt x="546" y="979"/>
                  <a:pt x="546" y="979"/>
                  <a:pt x="546" y="979"/>
                </a:cubicBezTo>
                <a:cubicBezTo>
                  <a:pt x="544" y="980"/>
                  <a:pt x="543" y="982"/>
                  <a:pt x="541" y="983"/>
                </a:cubicBezTo>
                <a:cubicBezTo>
                  <a:pt x="541" y="983"/>
                  <a:pt x="541" y="982"/>
                  <a:pt x="540" y="982"/>
                </a:cubicBezTo>
                <a:cubicBezTo>
                  <a:pt x="538" y="984"/>
                  <a:pt x="535" y="986"/>
                  <a:pt x="533" y="988"/>
                </a:cubicBezTo>
                <a:cubicBezTo>
                  <a:pt x="533" y="988"/>
                  <a:pt x="534" y="989"/>
                  <a:pt x="534" y="989"/>
                </a:cubicBezTo>
                <a:cubicBezTo>
                  <a:pt x="536" y="987"/>
                  <a:pt x="538" y="985"/>
                  <a:pt x="540" y="984"/>
                </a:cubicBezTo>
                <a:cubicBezTo>
                  <a:pt x="538" y="986"/>
                  <a:pt x="535" y="989"/>
                  <a:pt x="533" y="991"/>
                </a:cubicBezTo>
                <a:cubicBezTo>
                  <a:pt x="529" y="988"/>
                  <a:pt x="525" y="985"/>
                  <a:pt x="522" y="982"/>
                </a:cubicBezTo>
                <a:cubicBezTo>
                  <a:pt x="525" y="977"/>
                  <a:pt x="530" y="974"/>
                  <a:pt x="535" y="971"/>
                </a:cubicBezTo>
                <a:cubicBezTo>
                  <a:pt x="536" y="971"/>
                  <a:pt x="535" y="970"/>
                  <a:pt x="535" y="970"/>
                </a:cubicBezTo>
                <a:cubicBezTo>
                  <a:pt x="529" y="973"/>
                  <a:pt x="524" y="976"/>
                  <a:pt x="521" y="981"/>
                </a:cubicBezTo>
                <a:cubicBezTo>
                  <a:pt x="521" y="981"/>
                  <a:pt x="520" y="981"/>
                  <a:pt x="520" y="981"/>
                </a:cubicBezTo>
                <a:cubicBezTo>
                  <a:pt x="525" y="976"/>
                  <a:pt x="530" y="971"/>
                  <a:pt x="535" y="966"/>
                </a:cubicBezTo>
                <a:cubicBezTo>
                  <a:pt x="536" y="968"/>
                  <a:pt x="537" y="969"/>
                  <a:pt x="537" y="969"/>
                </a:cubicBezTo>
                <a:cubicBezTo>
                  <a:pt x="537" y="969"/>
                  <a:pt x="537" y="969"/>
                  <a:pt x="537" y="969"/>
                </a:cubicBezTo>
                <a:cubicBezTo>
                  <a:pt x="538" y="970"/>
                  <a:pt x="539" y="972"/>
                  <a:pt x="540" y="972"/>
                </a:cubicBezTo>
                <a:close/>
                <a:moveTo>
                  <a:pt x="546" y="979"/>
                </a:moveTo>
                <a:cubicBezTo>
                  <a:pt x="546" y="979"/>
                  <a:pt x="546" y="979"/>
                  <a:pt x="547" y="979"/>
                </a:cubicBezTo>
                <a:cubicBezTo>
                  <a:pt x="548" y="980"/>
                  <a:pt x="550" y="981"/>
                  <a:pt x="551" y="983"/>
                </a:cubicBezTo>
                <a:cubicBezTo>
                  <a:pt x="547" y="987"/>
                  <a:pt x="543" y="991"/>
                  <a:pt x="538" y="996"/>
                </a:cubicBezTo>
                <a:cubicBezTo>
                  <a:pt x="537" y="994"/>
                  <a:pt x="535" y="993"/>
                  <a:pt x="534" y="992"/>
                </a:cubicBezTo>
                <a:cubicBezTo>
                  <a:pt x="537" y="987"/>
                  <a:pt x="542" y="983"/>
                  <a:pt x="546" y="979"/>
                </a:cubicBezTo>
                <a:close/>
                <a:moveTo>
                  <a:pt x="522" y="986"/>
                </a:moveTo>
                <a:cubicBezTo>
                  <a:pt x="522" y="986"/>
                  <a:pt x="521" y="986"/>
                  <a:pt x="521" y="986"/>
                </a:cubicBezTo>
                <a:cubicBezTo>
                  <a:pt x="520" y="985"/>
                  <a:pt x="519" y="985"/>
                  <a:pt x="519" y="984"/>
                </a:cubicBezTo>
                <a:cubicBezTo>
                  <a:pt x="518" y="984"/>
                  <a:pt x="518" y="984"/>
                  <a:pt x="518" y="983"/>
                </a:cubicBezTo>
                <a:cubicBezTo>
                  <a:pt x="518" y="982"/>
                  <a:pt x="519" y="982"/>
                  <a:pt x="520" y="981"/>
                </a:cubicBezTo>
                <a:cubicBezTo>
                  <a:pt x="520" y="981"/>
                  <a:pt x="520" y="981"/>
                  <a:pt x="521" y="981"/>
                </a:cubicBezTo>
                <a:cubicBezTo>
                  <a:pt x="521" y="982"/>
                  <a:pt x="521" y="982"/>
                  <a:pt x="521" y="982"/>
                </a:cubicBezTo>
                <a:cubicBezTo>
                  <a:pt x="525" y="985"/>
                  <a:pt x="529" y="988"/>
                  <a:pt x="533" y="992"/>
                </a:cubicBezTo>
                <a:cubicBezTo>
                  <a:pt x="532" y="993"/>
                  <a:pt x="532" y="994"/>
                  <a:pt x="531" y="995"/>
                </a:cubicBezTo>
                <a:cubicBezTo>
                  <a:pt x="528" y="993"/>
                  <a:pt x="525" y="990"/>
                  <a:pt x="522" y="987"/>
                </a:cubicBezTo>
                <a:cubicBezTo>
                  <a:pt x="522" y="987"/>
                  <a:pt x="522" y="987"/>
                  <a:pt x="522" y="987"/>
                </a:cubicBezTo>
                <a:cubicBezTo>
                  <a:pt x="523" y="987"/>
                  <a:pt x="523" y="986"/>
                  <a:pt x="522" y="986"/>
                </a:cubicBezTo>
                <a:close/>
                <a:moveTo>
                  <a:pt x="504" y="999"/>
                </a:moveTo>
                <a:cubicBezTo>
                  <a:pt x="502" y="999"/>
                  <a:pt x="500" y="999"/>
                  <a:pt x="498" y="999"/>
                </a:cubicBezTo>
                <a:cubicBezTo>
                  <a:pt x="498" y="999"/>
                  <a:pt x="498" y="998"/>
                  <a:pt x="498" y="999"/>
                </a:cubicBezTo>
                <a:cubicBezTo>
                  <a:pt x="498" y="998"/>
                  <a:pt x="500" y="996"/>
                  <a:pt x="501" y="995"/>
                </a:cubicBezTo>
                <a:cubicBezTo>
                  <a:pt x="502" y="996"/>
                  <a:pt x="503" y="997"/>
                  <a:pt x="505" y="998"/>
                </a:cubicBezTo>
                <a:cubicBezTo>
                  <a:pt x="504" y="998"/>
                  <a:pt x="504" y="998"/>
                  <a:pt x="504" y="999"/>
                </a:cubicBezTo>
                <a:close/>
                <a:moveTo>
                  <a:pt x="505" y="998"/>
                </a:moveTo>
                <a:cubicBezTo>
                  <a:pt x="505" y="998"/>
                  <a:pt x="505" y="998"/>
                  <a:pt x="505" y="999"/>
                </a:cubicBezTo>
                <a:cubicBezTo>
                  <a:pt x="505" y="999"/>
                  <a:pt x="505" y="999"/>
                  <a:pt x="505" y="999"/>
                </a:cubicBezTo>
                <a:cubicBezTo>
                  <a:pt x="505" y="999"/>
                  <a:pt x="505" y="998"/>
                  <a:pt x="505" y="998"/>
                </a:cubicBezTo>
                <a:close/>
                <a:moveTo>
                  <a:pt x="473" y="999"/>
                </a:moveTo>
                <a:cubicBezTo>
                  <a:pt x="472" y="998"/>
                  <a:pt x="471" y="997"/>
                  <a:pt x="470" y="997"/>
                </a:cubicBezTo>
                <a:cubicBezTo>
                  <a:pt x="472" y="996"/>
                  <a:pt x="473" y="994"/>
                  <a:pt x="475" y="993"/>
                </a:cubicBezTo>
                <a:cubicBezTo>
                  <a:pt x="476" y="994"/>
                  <a:pt x="477" y="995"/>
                  <a:pt x="478" y="995"/>
                </a:cubicBezTo>
                <a:cubicBezTo>
                  <a:pt x="477" y="997"/>
                  <a:pt x="476" y="998"/>
                  <a:pt x="475" y="999"/>
                </a:cubicBezTo>
                <a:cubicBezTo>
                  <a:pt x="474" y="999"/>
                  <a:pt x="474" y="999"/>
                  <a:pt x="473" y="999"/>
                </a:cubicBezTo>
                <a:close/>
                <a:moveTo>
                  <a:pt x="475" y="999"/>
                </a:moveTo>
                <a:cubicBezTo>
                  <a:pt x="474" y="999"/>
                  <a:pt x="474" y="999"/>
                  <a:pt x="474" y="999"/>
                </a:cubicBezTo>
                <a:cubicBezTo>
                  <a:pt x="474" y="999"/>
                  <a:pt x="474" y="999"/>
                  <a:pt x="474" y="999"/>
                </a:cubicBezTo>
                <a:cubicBezTo>
                  <a:pt x="474" y="999"/>
                  <a:pt x="474" y="999"/>
                  <a:pt x="475" y="999"/>
                </a:cubicBezTo>
                <a:close/>
                <a:moveTo>
                  <a:pt x="391" y="1001"/>
                </a:moveTo>
                <a:cubicBezTo>
                  <a:pt x="391" y="1002"/>
                  <a:pt x="391" y="1002"/>
                  <a:pt x="391" y="1003"/>
                </a:cubicBezTo>
                <a:cubicBezTo>
                  <a:pt x="385" y="1003"/>
                  <a:pt x="378" y="1003"/>
                  <a:pt x="372" y="1003"/>
                </a:cubicBezTo>
                <a:cubicBezTo>
                  <a:pt x="372" y="1003"/>
                  <a:pt x="371" y="1002"/>
                  <a:pt x="371" y="1002"/>
                </a:cubicBezTo>
                <a:cubicBezTo>
                  <a:pt x="373" y="1001"/>
                  <a:pt x="375" y="1001"/>
                  <a:pt x="378" y="1001"/>
                </a:cubicBezTo>
                <a:cubicBezTo>
                  <a:pt x="378" y="1001"/>
                  <a:pt x="379" y="1002"/>
                  <a:pt x="379" y="1002"/>
                </a:cubicBezTo>
                <a:cubicBezTo>
                  <a:pt x="380" y="1002"/>
                  <a:pt x="380" y="1002"/>
                  <a:pt x="380" y="1002"/>
                </a:cubicBezTo>
                <a:cubicBezTo>
                  <a:pt x="379" y="1001"/>
                  <a:pt x="379" y="1001"/>
                  <a:pt x="378" y="1001"/>
                </a:cubicBezTo>
                <a:cubicBezTo>
                  <a:pt x="382" y="1000"/>
                  <a:pt x="385" y="1000"/>
                  <a:pt x="389" y="1000"/>
                </a:cubicBezTo>
                <a:cubicBezTo>
                  <a:pt x="393" y="1000"/>
                  <a:pt x="398" y="1000"/>
                  <a:pt x="403" y="1000"/>
                </a:cubicBezTo>
                <a:cubicBezTo>
                  <a:pt x="402" y="1000"/>
                  <a:pt x="402" y="1001"/>
                  <a:pt x="402" y="1001"/>
                </a:cubicBezTo>
                <a:cubicBezTo>
                  <a:pt x="402" y="1001"/>
                  <a:pt x="402" y="1002"/>
                  <a:pt x="402" y="1001"/>
                </a:cubicBezTo>
                <a:cubicBezTo>
                  <a:pt x="402" y="1001"/>
                  <a:pt x="403" y="1000"/>
                  <a:pt x="403" y="1000"/>
                </a:cubicBezTo>
                <a:cubicBezTo>
                  <a:pt x="404" y="1000"/>
                  <a:pt x="405" y="1000"/>
                  <a:pt x="405" y="1000"/>
                </a:cubicBezTo>
                <a:cubicBezTo>
                  <a:pt x="406" y="1000"/>
                  <a:pt x="408" y="1001"/>
                  <a:pt x="409" y="1002"/>
                </a:cubicBezTo>
                <a:cubicBezTo>
                  <a:pt x="406" y="1002"/>
                  <a:pt x="404" y="1002"/>
                  <a:pt x="401" y="1002"/>
                </a:cubicBezTo>
                <a:cubicBezTo>
                  <a:pt x="398" y="1002"/>
                  <a:pt x="395" y="1003"/>
                  <a:pt x="391" y="1003"/>
                </a:cubicBezTo>
                <a:cubicBezTo>
                  <a:pt x="391" y="1002"/>
                  <a:pt x="391" y="1002"/>
                  <a:pt x="391" y="1001"/>
                </a:cubicBezTo>
                <a:cubicBezTo>
                  <a:pt x="391" y="1001"/>
                  <a:pt x="391" y="1001"/>
                  <a:pt x="391" y="1001"/>
                </a:cubicBezTo>
                <a:close/>
                <a:moveTo>
                  <a:pt x="298" y="1005"/>
                </a:moveTo>
                <a:cubicBezTo>
                  <a:pt x="299" y="1005"/>
                  <a:pt x="300" y="1005"/>
                  <a:pt x="301" y="1005"/>
                </a:cubicBezTo>
                <a:cubicBezTo>
                  <a:pt x="301" y="1005"/>
                  <a:pt x="301" y="1005"/>
                  <a:pt x="301" y="1005"/>
                </a:cubicBezTo>
                <a:cubicBezTo>
                  <a:pt x="301" y="1006"/>
                  <a:pt x="301" y="1007"/>
                  <a:pt x="302" y="1008"/>
                </a:cubicBezTo>
                <a:cubicBezTo>
                  <a:pt x="301" y="1007"/>
                  <a:pt x="300" y="1007"/>
                  <a:pt x="300" y="1006"/>
                </a:cubicBezTo>
                <a:cubicBezTo>
                  <a:pt x="300" y="1006"/>
                  <a:pt x="299" y="1006"/>
                  <a:pt x="299" y="1006"/>
                </a:cubicBezTo>
                <a:cubicBezTo>
                  <a:pt x="298" y="1008"/>
                  <a:pt x="298" y="1011"/>
                  <a:pt x="300" y="1013"/>
                </a:cubicBezTo>
                <a:cubicBezTo>
                  <a:pt x="300" y="1013"/>
                  <a:pt x="301" y="1013"/>
                  <a:pt x="301" y="1012"/>
                </a:cubicBezTo>
                <a:cubicBezTo>
                  <a:pt x="299" y="1011"/>
                  <a:pt x="299" y="1009"/>
                  <a:pt x="300" y="1007"/>
                </a:cubicBezTo>
                <a:cubicBezTo>
                  <a:pt x="300" y="1008"/>
                  <a:pt x="301" y="1009"/>
                  <a:pt x="302" y="1010"/>
                </a:cubicBezTo>
                <a:cubicBezTo>
                  <a:pt x="302" y="1011"/>
                  <a:pt x="303" y="1010"/>
                  <a:pt x="303" y="1010"/>
                </a:cubicBezTo>
                <a:cubicBezTo>
                  <a:pt x="303" y="1009"/>
                  <a:pt x="303" y="1008"/>
                  <a:pt x="302" y="1007"/>
                </a:cubicBezTo>
                <a:cubicBezTo>
                  <a:pt x="303" y="1008"/>
                  <a:pt x="304" y="1009"/>
                  <a:pt x="305" y="1010"/>
                </a:cubicBezTo>
                <a:cubicBezTo>
                  <a:pt x="305" y="1010"/>
                  <a:pt x="306" y="1010"/>
                  <a:pt x="306" y="1009"/>
                </a:cubicBezTo>
                <a:cubicBezTo>
                  <a:pt x="304" y="1008"/>
                  <a:pt x="303" y="1007"/>
                  <a:pt x="302" y="1005"/>
                </a:cubicBezTo>
                <a:cubicBezTo>
                  <a:pt x="302" y="1005"/>
                  <a:pt x="302" y="1005"/>
                  <a:pt x="303" y="1005"/>
                </a:cubicBezTo>
                <a:cubicBezTo>
                  <a:pt x="305" y="1006"/>
                  <a:pt x="306" y="1008"/>
                  <a:pt x="308" y="1010"/>
                </a:cubicBezTo>
                <a:cubicBezTo>
                  <a:pt x="308" y="1010"/>
                  <a:pt x="308" y="1010"/>
                  <a:pt x="308" y="1009"/>
                </a:cubicBezTo>
                <a:cubicBezTo>
                  <a:pt x="307" y="1007"/>
                  <a:pt x="305" y="1006"/>
                  <a:pt x="303" y="1005"/>
                </a:cubicBezTo>
                <a:cubicBezTo>
                  <a:pt x="306" y="1005"/>
                  <a:pt x="309" y="1005"/>
                  <a:pt x="311" y="1005"/>
                </a:cubicBezTo>
                <a:cubicBezTo>
                  <a:pt x="311" y="1005"/>
                  <a:pt x="312" y="1005"/>
                  <a:pt x="312" y="1005"/>
                </a:cubicBezTo>
                <a:cubicBezTo>
                  <a:pt x="312" y="1006"/>
                  <a:pt x="312" y="1005"/>
                  <a:pt x="312" y="1005"/>
                </a:cubicBezTo>
                <a:cubicBezTo>
                  <a:pt x="312" y="1005"/>
                  <a:pt x="312" y="1005"/>
                  <a:pt x="312" y="1005"/>
                </a:cubicBezTo>
                <a:cubicBezTo>
                  <a:pt x="314" y="1005"/>
                  <a:pt x="317" y="1005"/>
                  <a:pt x="320" y="1005"/>
                </a:cubicBezTo>
                <a:cubicBezTo>
                  <a:pt x="313" y="1007"/>
                  <a:pt x="306" y="1011"/>
                  <a:pt x="299" y="1015"/>
                </a:cubicBezTo>
                <a:cubicBezTo>
                  <a:pt x="299" y="1014"/>
                  <a:pt x="299" y="1014"/>
                  <a:pt x="299" y="1014"/>
                </a:cubicBezTo>
                <a:cubicBezTo>
                  <a:pt x="298" y="1011"/>
                  <a:pt x="298" y="1009"/>
                  <a:pt x="298" y="1007"/>
                </a:cubicBezTo>
                <a:cubicBezTo>
                  <a:pt x="298" y="1006"/>
                  <a:pt x="298" y="1006"/>
                  <a:pt x="298" y="1005"/>
                </a:cubicBezTo>
                <a:close/>
                <a:moveTo>
                  <a:pt x="283" y="1005"/>
                </a:moveTo>
                <a:cubicBezTo>
                  <a:pt x="283" y="1005"/>
                  <a:pt x="283" y="1005"/>
                  <a:pt x="283" y="1005"/>
                </a:cubicBezTo>
                <a:cubicBezTo>
                  <a:pt x="285" y="1005"/>
                  <a:pt x="287" y="1005"/>
                  <a:pt x="289" y="1005"/>
                </a:cubicBezTo>
                <a:cubicBezTo>
                  <a:pt x="287" y="1005"/>
                  <a:pt x="285" y="1005"/>
                  <a:pt x="283" y="1005"/>
                </a:cubicBezTo>
                <a:close/>
                <a:moveTo>
                  <a:pt x="268" y="993"/>
                </a:moveTo>
                <a:cubicBezTo>
                  <a:pt x="268" y="993"/>
                  <a:pt x="268" y="993"/>
                  <a:pt x="268" y="993"/>
                </a:cubicBezTo>
                <a:cubicBezTo>
                  <a:pt x="268" y="993"/>
                  <a:pt x="268" y="992"/>
                  <a:pt x="268" y="992"/>
                </a:cubicBezTo>
                <a:cubicBezTo>
                  <a:pt x="270" y="993"/>
                  <a:pt x="271" y="995"/>
                  <a:pt x="273" y="996"/>
                </a:cubicBezTo>
                <a:cubicBezTo>
                  <a:pt x="272" y="996"/>
                  <a:pt x="272" y="997"/>
                  <a:pt x="271" y="997"/>
                </a:cubicBezTo>
                <a:cubicBezTo>
                  <a:pt x="270" y="997"/>
                  <a:pt x="268" y="997"/>
                  <a:pt x="266" y="997"/>
                </a:cubicBezTo>
                <a:cubicBezTo>
                  <a:pt x="267" y="996"/>
                  <a:pt x="267" y="995"/>
                  <a:pt x="267" y="994"/>
                </a:cubicBezTo>
                <a:cubicBezTo>
                  <a:pt x="268" y="994"/>
                  <a:pt x="268" y="994"/>
                  <a:pt x="269" y="994"/>
                </a:cubicBezTo>
                <a:cubicBezTo>
                  <a:pt x="269" y="994"/>
                  <a:pt x="269" y="993"/>
                  <a:pt x="268" y="993"/>
                </a:cubicBezTo>
                <a:close/>
                <a:moveTo>
                  <a:pt x="273" y="964"/>
                </a:moveTo>
                <a:cubicBezTo>
                  <a:pt x="273" y="964"/>
                  <a:pt x="273" y="964"/>
                  <a:pt x="274" y="964"/>
                </a:cubicBezTo>
                <a:cubicBezTo>
                  <a:pt x="273" y="965"/>
                  <a:pt x="273" y="967"/>
                  <a:pt x="273" y="968"/>
                </a:cubicBezTo>
                <a:cubicBezTo>
                  <a:pt x="272" y="968"/>
                  <a:pt x="272" y="969"/>
                  <a:pt x="271" y="969"/>
                </a:cubicBezTo>
                <a:cubicBezTo>
                  <a:pt x="272" y="968"/>
                  <a:pt x="272" y="966"/>
                  <a:pt x="273" y="964"/>
                </a:cubicBezTo>
                <a:close/>
                <a:moveTo>
                  <a:pt x="249" y="962"/>
                </a:moveTo>
                <a:cubicBezTo>
                  <a:pt x="250" y="962"/>
                  <a:pt x="251" y="962"/>
                  <a:pt x="251" y="962"/>
                </a:cubicBezTo>
                <a:cubicBezTo>
                  <a:pt x="250" y="962"/>
                  <a:pt x="249" y="963"/>
                  <a:pt x="249" y="962"/>
                </a:cubicBezTo>
                <a:close/>
                <a:moveTo>
                  <a:pt x="249" y="960"/>
                </a:moveTo>
                <a:cubicBezTo>
                  <a:pt x="249" y="960"/>
                  <a:pt x="249" y="961"/>
                  <a:pt x="248" y="961"/>
                </a:cubicBezTo>
                <a:cubicBezTo>
                  <a:pt x="245" y="961"/>
                  <a:pt x="242" y="961"/>
                  <a:pt x="238" y="961"/>
                </a:cubicBezTo>
                <a:cubicBezTo>
                  <a:pt x="238" y="961"/>
                  <a:pt x="238" y="961"/>
                  <a:pt x="238" y="961"/>
                </a:cubicBezTo>
                <a:cubicBezTo>
                  <a:pt x="238" y="960"/>
                  <a:pt x="237" y="960"/>
                  <a:pt x="237" y="959"/>
                </a:cubicBezTo>
                <a:cubicBezTo>
                  <a:pt x="237" y="959"/>
                  <a:pt x="237" y="959"/>
                  <a:pt x="237" y="959"/>
                </a:cubicBezTo>
                <a:cubicBezTo>
                  <a:pt x="239" y="958"/>
                  <a:pt x="241" y="956"/>
                  <a:pt x="243" y="955"/>
                </a:cubicBezTo>
                <a:cubicBezTo>
                  <a:pt x="243" y="956"/>
                  <a:pt x="244" y="958"/>
                  <a:pt x="244" y="959"/>
                </a:cubicBezTo>
                <a:cubicBezTo>
                  <a:pt x="244" y="959"/>
                  <a:pt x="245" y="959"/>
                  <a:pt x="245" y="959"/>
                </a:cubicBezTo>
                <a:cubicBezTo>
                  <a:pt x="245" y="957"/>
                  <a:pt x="244" y="956"/>
                  <a:pt x="244" y="954"/>
                </a:cubicBezTo>
                <a:cubicBezTo>
                  <a:pt x="245" y="954"/>
                  <a:pt x="245" y="953"/>
                  <a:pt x="246" y="953"/>
                </a:cubicBezTo>
                <a:cubicBezTo>
                  <a:pt x="249" y="955"/>
                  <a:pt x="251" y="957"/>
                  <a:pt x="254" y="959"/>
                </a:cubicBezTo>
                <a:cubicBezTo>
                  <a:pt x="253" y="960"/>
                  <a:pt x="252" y="961"/>
                  <a:pt x="252" y="961"/>
                </a:cubicBezTo>
                <a:cubicBezTo>
                  <a:pt x="251" y="961"/>
                  <a:pt x="250" y="961"/>
                  <a:pt x="250" y="961"/>
                </a:cubicBezTo>
                <a:cubicBezTo>
                  <a:pt x="250" y="961"/>
                  <a:pt x="250" y="961"/>
                  <a:pt x="250" y="961"/>
                </a:cubicBezTo>
                <a:cubicBezTo>
                  <a:pt x="250" y="960"/>
                  <a:pt x="249" y="960"/>
                  <a:pt x="249" y="960"/>
                </a:cubicBezTo>
                <a:close/>
                <a:moveTo>
                  <a:pt x="234" y="943"/>
                </a:moveTo>
                <a:cubicBezTo>
                  <a:pt x="236" y="945"/>
                  <a:pt x="238" y="946"/>
                  <a:pt x="240" y="948"/>
                </a:cubicBezTo>
                <a:cubicBezTo>
                  <a:pt x="238" y="950"/>
                  <a:pt x="236" y="951"/>
                  <a:pt x="234" y="953"/>
                </a:cubicBezTo>
                <a:cubicBezTo>
                  <a:pt x="233" y="950"/>
                  <a:pt x="232" y="947"/>
                  <a:pt x="232" y="944"/>
                </a:cubicBezTo>
                <a:cubicBezTo>
                  <a:pt x="232" y="944"/>
                  <a:pt x="233" y="943"/>
                  <a:pt x="234" y="943"/>
                </a:cubicBezTo>
                <a:close/>
                <a:moveTo>
                  <a:pt x="231" y="943"/>
                </a:moveTo>
                <a:cubicBezTo>
                  <a:pt x="231" y="942"/>
                  <a:pt x="231" y="941"/>
                  <a:pt x="231" y="940"/>
                </a:cubicBezTo>
                <a:cubicBezTo>
                  <a:pt x="232" y="941"/>
                  <a:pt x="232" y="941"/>
                  <a:pt x="233" y="942"/>
                </a:cubicBezTo>
                <a:cubicBezTo>
                  <a:pt x="233" y="942"/>
                  <a:pt x="232" y="943"/>
                  <a:pt x="231" y="943"/>
                </a:cubicBezTo>
                <a:close/>
                <a:moveTo>
                  <a:pt x="241" y="949"/>
                </a:moveTo>
                <a:cubicBezTo>
                  <a:pt x="241" y="949"/>
                  <a:pt x="242" y="949"/>
                  <a:pt x="242" y="949"/>
                </a:cubicBezTo>
                <a:cubicBezTo>
                  <a:pt x="242" y="951"/>
                  <a:pt x="242" y="952"/>
                  <a:pt x="243" y="954"/>
                </a:cubicBezTo>
                <a:cubicBezTo>
                  <a:pt x="241" y="955"/>
                  <a:pt x="239" y="956"/>
                  <a:pt x="237" y="958"/>
                </a:cubicBezTo>
                <a:cubicBezTo>
                  <a:pt x="238" y="957"/>
                  <a:pt x="237" y="958"/>
                  <a:pt x="236" y="959"/>
                </a:cubicBezTo>
                <a:cubicBezTo>
                  <a:pt x="236" y="957"/>
                  <a:pt x="235" y="956"/>
                  <a:pt x="235" y="954"/>
                </a:cubicBezTo>
                <a:cubicBezTo>
                  <a:pt x="237" y="953"/>
                  <a:pt x="239" y="951"/>
                  <a:pt x="241" y="949"/>
                </a:cubicBezTo>
                <a:close/>
                <a:moveTo>
                  <a:pt x="255" y="939"/>
                </a:moveTo>
                <a:cubicBezTo>
                  <a:pt x="256" y="939"/>
                  <a:pt x="258" y="939"/>
                  <a:pt x="259" y="939"/>
                </a:cubicBezTo>
                <a:cubicBezTo>
                  <a:pt x="260" y="939"/>
                  <a:pt x="260" y="940"/>
                  <a:pt x="261" y="940"/>
                </a:cubicBezTo>
                <a:cubicBezTo>
                  <a:pt x="261" y="941"/>
                  <a:pt x="261" y="942"/>
                  <a:pt x="261" y="942"/>
                </a:cubicBezTo>
                <a:cubicBezTo>
                  <a:pt x="259" y="944"/>
                  <a:pt x="256" y="945"/>
                  <a:pt x="254" y="947"/>
                </a:cubicBezTo>
                <a:cubicBezTo>
                  <a:pt x="254" y="944"/>
                  <a:pt x="254" y="942"/>
                  <a:pt x="253" y="940"/>
                </a:cubicBezTo>
                <a:cubicBezTo>
                  <a:pt x="253" y="940"/>
                  <a:pt x="253" y="940"/>
                  <a:pt x="253" y="940"/>
                </a:cubicBezTo>
                <a:cubicBezTo>
                  <a:pt x="254" y="940"/>
                  <a:pt x="255" y="939"/>
                  <a:pt x="255" y="939"/>
                </a:cubicBezTo>
                <a:close/>
                <a:moveTo>
                  <a:pt x="272" y="936"/>
                </a:moveTo>
                <a:cubicBezTo>
                  <a:pt x="273" y="937"/>
                  <a:pt x="273" y="938"/>
                  <a:pt x="274" y="939"/>
                </a:cubicBezTo>
                <a:cubicBezTo>
                  <a:pt x="273" y="939"/>
                  <a:pt x="272" y="939"/>
                  <a:pt x="270" y="939"/>
                </a:cubicBezTo>
                <a:cubicBezTo>
                  <a:pt x="270" y="938"/>
                  <a:pt x="271" y="938"/>
                  <a:pt x="271" y="937"/>
                </a:cubicBezTo>
                <a:cubicBezTo>
                  <a:pt x="271" y="937"/>
                  <a:pt x="272" y="937"/>
                  <a:pt x="272" y="936"/>
                </a:cubicBezTo>
                <a:close/>
                <a:moveTo>
                  <a:pt x="271" y="936"/>
                </a:moveTo>
                <a:cubicBezTo>
                  <a:pt x="271" y="936"/>
                  <a:pt x="271" y="935"/>
                  <a:pt x="271" y="935"/>
                </a:cubicBezTo>
                <a:cubicBezTo>
                  <a:pt x="271" y="935"/>
                  <a:pt x="271" y="935"/>
                  <a:pt x="271" y="936"/>
                </a:cubicBezTo>
                <a:cubicBezTo>
                  <a:pt x="271" y="936"/>
                  <a:pt x="271" y="936"/>
                  <a:pt x="271" y="936"/>
                </a:cubicBezTo>
                <a:close/>
                <a:moveTo>
                  <a:pt x="284" y="927"/>
                </a:moveTo>
                <a:cubicBezTo>
                  <a:pt x="283" y="928"/>
                  <a:pt x="282" y="928"/>
                  <a:pt x="282" y="929"/>
                </a:cubicBezTo>
                <a:cubicBezTo>
                  <a:pt x="282" y="927"/>
                  <a:pt x="282" y="926"/>
                  <a:pt x="282" y="926"/>
                </a:cubicBezTo>
                <a:cubicBezTo>
                  <a:pt x="283" y="926"/>
                  <a:pt x="283" y="927"/>
                  <a:pt x="284" y="927"/>
                </a:cubicBezTo>
                <a:close/>
                <a:moveTo>
                  <a:pt x="284" y="928"/>
                </a:moveTo>
                <a:cubicBezTo>
                  <a:pt x="285" y="929"/>
                  <a:pt x="285" y="929"/>
                  <a:pt x="286" y="929"/>
                </a:cubicBezTo>
                <a:cubicBezTo>
                  <a:pt x="285" y="932"/>
                  <a:pt x="284" y="935"/>
                  <a:pt x="283" y="937"/>
                </a:cubicBezTo>
                <a:cubicBezTo>
                  <a:pt x="283" y="938"/>
                  <a:pt x="282" y="938"/>
                  <a:pt x="282" y="938"/>
                </a:cubicBezTo>
                <a:cubicBezTo>
                  <a:pt x="282" y="935"/>
                  <a:pt x="282" y="932"/>
                  <a:pt x="282" y="930"/>
                </a:cubicBezTo>
                <a:cubicBezTo>
                  <a:pt x="283" y="929"/>
                  <a:pt x="284" y="929"/>
                  <a:pt x="284" y="928"/>
                </a:cubicBezTo>
                <a:close/>
                <a:moveTo>
                  <a:pt x="290" y="917"/>
                </a:moveTo>
                <a:cubicBezTo>
                  <a:pt x="291" y="917"/>
                  <a:pt x="292" y="917"/>
                  <a:pt x="293" y="917"/>
                </a:cubicBezTo>
                <a:cubicBezTo>
                  <a:pt x="293" y="917"/>
                  <a:pt x="293" y="918"/>
                  <a:pt x="293" y="918"/>
                </a:cubicBezTo>
                <a:cubicBezTo>
                  <a:pt x="292" y="918"/>
                  <a:pt x="291" y="918"/>
                  <a:pt x="290" y="918"/>
                </a:cubicBezTo>
                <a:cubicBezTo>
                  <a:pt x="290" y="918"/>
                  <a:pt x="290" y="918"/>
                  <a:pt x="290" y="917"/>
                </a:cubicBezTo>
                <a:close/>
                <a:moveTo>
                  <a:pt x="375" y="913"/>
                </a:moveTo>
                <a:cubicBezTo>
                  <a:pt x="375" y="914"/>
                  <a:pt x="375" y="914"/>
                  <a:pt x="375" y="914"/>
                </a:cubicBezTo>
                <a:cubicBezTo>
                  <a:pt x="371" y="914"/>
                  <a:pt x="368" y="914"/>
                  <a:pt x="364" y="914"/>
                </a:cubicBezTo>
                <a:cubicBezTo>
                  <a:pt x="368" y="914"/>
                  <a:pt x="371" y="914"/>
                  <a:pt x="375" y="913"/>
                </a:cubicBezTo>
                <a:cubicBezTo>
                  <a:pt x="375" y="913"/>
                  <a:pt x="375" y="913"/>
                  <a:pt x="375" y="913"/>
                </a:cubicBezTo>
                <a:close/>
                <a:moveTo>
                  <a:pt x="429" y="927"/>
                </a:moveTo>
                <a:cubicBezTo>
                  <a:pt x="428" y="929"/>
                  <a:pt x="426" y="930"/>
                  <a:pt x="424" y="932"/>
                </a:cubicBezTo>
                <a:cubicBezTo>
                  <a:pt x="424" y="929"/>
                  <a:pt x="425" y="926"/>
                  <a:pt x="427" y="924"/>
                </a:cubicBezTo>
                <a:cubicBezTo>
                  <a:pt x="428" y="925"/>
                  <a:pt x="429" y="926"/>
                  <a:pt x="429" y="927"/>
                </a:cubicBezTo>
                <a:close/>
                <a:moveTo>
                  <a:pt x="440" y="920"/>
                </a:moveTo>
                <a:cubicBezTo>
                  <a:pt x="442" y="922"/>
                  <a:pt x="444" y="923"/>
                  <a:pt x="445" y="925"/>
                </a:cubicBezTo>
                <a:cubicBezTo>
                  <a:pt x="446" y="925"/>
                  <a:pt x="446" y="926"/>
                  <a:pt x="446" y="926"/>
                </a:cubicBezTo>
                <a:cubicBezTo>
                  <a:pt x="444" y="927"/>
                  <a:pt x="442" y="928"/>
                  <a:pt x="439" y="930"/>
                </a:cubicBezTo>
                <a:cubicBezTo>
                  <a:pt x="440" y="927"/>
                  <a:pt x="441" y="925"/>
                  <a:pt x="442" y="923"/>
                </a:cubicBezTo>
                <a:cubicBezTo>
                  <a:pt x="443" y="923"/>
                  <a:pt x="442" y="922"/>
                  <a:pt x="442" y="923"/>
                </a:cubicBezTo>
                <a:cubicBezTo>
                  <a:pt x="440" y="925"/>
                  <a:pt x="439" y="928"/>
                  <a:pt x="438" y="930"/>
                </a:cubicBezTo>
                <a:cubicBezTo>
                  <a:pt x="437" y="931"/>
                  <a:pt x="436" y="932"/>
                  <a:pt x="436" y="932"/>
                </a:cubicBezTo>
                <a:cubicBezTo>
                  <a:pt x="434" y="930"/>
                  <a:pt x="433" y="929"/>
                  <a:pt x="431" y="927"/>
                </a:cubicBezTo>
                <a:cubicBezTo>
                  <a:pt x="434" y="924"/>
                  <a:pt x="437" y="922"/>
                  <a:pt x="440" y="920"/>
                </a:cubicBezTo>
                <a:close/>
                <a:moveTo>
                  <a:pt x="450" y="930"/>
                </a:moveTo>
                <a:cubicBezTo>
                  <a:pt x="450" y="931"/>
                  <a:pt x="450" y="932"/>
                  <a:pt x="450" y="933"/>
                </a:cubicBezTo>
                <a:cubicBezTo>
                  <a:pt x="448" y="935"/>
                  <a:pt x="445" y="938"/>
                  <a:pt x="442" y="940"/>
                </a:cubicBezTo>
                <a:cubicBezTo>
                  <a:pt x="441" y="938"/>
                  <a:pt x="440" y="937"/>
                  <a:pt x="439" y="936"/>
                </a:cubicBezTo>
                <a:cubicBezTo>
                  <a:pt x="439" y="934"/>
                  <a:pt x="439" y="933"/>
                  <a:pt x="439" y="931"/>
                </a:cubicBezTo>
                <a:cubicBezTo>
                  <a:pt x="442" y="930"/>
                  <a:pt x="444" y="928"/>
                  <a:pt x="447" y="927"/>
                </a:cubicBezTo>
                <a:cubicBezTo>
                  <a:pt x="448" y="928"/>
                  <a:pt x="449" y="929"/>
                  <a:pt x="450" y="930"/>
                </a:cubicBezTo>
                <a:close/>
                <a:moveTo>
                  <a:pt x="448" y="926"/>
                </a:moveTo>
                <a:cubicBezTo>
                  <a:pt x="449" y="925"/>
                  <a:pt x="451" y="924"/>
                  <a:pt x="452" y="923"/>
                </a:cubicBezTo>
                <a:cubicBezTo>
                  <a:pt x="451" y="925"/>
                  <a:pt x="451" y="927"/>
                  <a:pt x="451" y="929"/>
                </a:cubicBezTo>
                <a:cubicBezTo>
                  <a:pt x="450" y="928"/>
                  <a:pt x="449" y="927"/>
                  <a:pt x="448" y="926"/>
                </a:cubicBezTo>
                <a:close/>
                <a:moveTo>
                  <a:pt x="491" y="928"/>
                </a:moveTo>
                <a:cubicBezTo>
                  <a:pt x="492" y="929"/>
                  <a:pt x="494" y="931"/>
                  <a:pt x="495" y="933"/>
                </a:cubicBezTo>
                <a:cubicBezTo>
                  <a:pt x="493" y="934"/>
                  <a:pt x="491" y="936"/>
                  <a:pt x="489" y="937"/>
                </a:cubicBezTo>
                <a:cubicBezTo>
                  <a:pt x="489" y="937"/>
                  <a:pt x="489" y="937"/>
                  <a:pt x="488" y="938"/>
                </a:cubicBezTo>
                <a:cubicBezTo>
                  <a:pt x="488" y="935"/>
                  <a:pt x="488" y="932"/>
                  <a:pt x="489" y="929"/>
                </a:cubicBezTo>
                <a:cubicBezTo>
                  <a:pt x="489" y="929"/>
                  <a:pt x="490" y="928"/>
                  <a:pt x="491" y="928"/>
                </a:cubicBezTo>
                <a:close/>
                <a:moveTo>
                  <a:pt x="489" y="928"/>
                </a:moveTo>
                <a:cubicBezTo>
                  <a:pt x="489" y="927"/>
                  <a:pt x="489" y="927"/>
                  <a:pt x="489" y="926"/>
                </a:cubicBezTo>
                <a:cubicBezTo>
                  <a:pt x="490" y="926"/>
                  <a:pt x="490" y="927"/>
                  <a:pt x="490" y="927"/>
                </a:cubicBezTo>
                <a:cubicBezTo>
                  <a:pt x="490" y="927"/>
                  <a:pt x="489" y="928"/>
                  <a:pt x="489" y="928"/>
                </a:cubicBezTo>
                <a:close/>
                <a:moveTo>
                  <a:pt x="500" y="931"/>
                </a:moveTo>
                <a:cubicBezTo>
                  <a:pt x="500" y="933"/>
                  <a:pt x="499" y="935"/>
                  <a:pt x="499" y="937"/>
                </a:cubicBezTo>
                <a:cubicBezTo>
                  <a:pt x="498" y="935"/>
                  <a:pt x="497" y="934"/>
                  <a:pt x="496" y="933"/>
                </a:cubicBezTo>
                <a:cubicBezTo>
                  <a:pt x="497" y="932"/>
                  <a:pt x="499" y="931"/>
                  <a:pt x="500" y="930"/>
                </a:cubicBezTo>
                <a:cubicBezTo>
                  <a:pt x="500" y="931"/>
                  <a:pt x="500" y="931"/>
                  <a:pt x="500" y="931"/>
                </a:cubicBezTo>
                <a:close/>
                <a:moveTo>
                  <a:pt x="512" y="931"/>
                </a:moveTo>
                <a:cubicBezTo>
                  <a:pt x="513" y="931"/>
                  <a:pt x="513" y="931"/>
                  <a:pt x="513" y="932"/>
                </a:cubicBezTo>
                <a:cubicBezTo>
                  <a:pt x="513" y="932"/>
                  <a:pt x="513" y="932"/>
                  <a:pt x="512" y="933"/>
                </a:cubicBezTo>
                <a:cubicBezTo>
                  <a:pt x="512" y="932"/>
                  <a:pt x="512" y="931"/>
                  <a:pt x="512" y="931"/>
                </a:cubicBezTo>
                <a:close/>
                <a:moveTo>
                  <a:pt x="514" y="933"/>
                </a:moveTo>
                <a:cubicBezTo>
                  <a:pt x="514" y="933"/>
                  <a:pt x="515" y="933"/>
                  <a:pt x="515" y="934"/>
                </a:cubicBezTo>
                <a:cubicBezTo>
                  <a:pt x="516" y="934"/>
                  <a:pt x="516" y="935"/>
                  <a:pt x="517" y="936"/>
                </a:cubicBezTo>
                <a:cubicBezTo>
                  <a:pt x="515" y="936"/>
                  <a:pt x="514" y="936"/>
                  <a:pt x="513" y="936"/>
                </a:cubicBezTo>
                <a:cubicBezTo>
                  <a:pt x="512" y="936"/>
                  <a:pt x="512" y="935"/>
                  <a:pt x="512" y="934"/>
                </a:cubicBezTo>
                <a:cubicBezTo>
                  <a:pt x="513" y="934"/>
                  <a:pt x="514" y="933"/>
                  <a:pt x="514" y="933"/>
                </a:cubicBezTo>
                <a:close/>
                <a:moveTo>
                  <a:pt x="519" y="930"/>
                </a:moveTo>
                <a:cubicBezTo>
                  <a:pt x="519" y="932"/>
                  <a:pt x="519" y="933"/>
                  <a:pt x="519" y="935"/>
                </a:cubicBezTo>
                <a:cubicBezTo>
                  <a:pt x="519" y="935"/>
                  <a:pt x="519" y="935"/>
                  <a:pt x="519" y="936"/>
                </a:cubicBezTo>
                <a:cubicBezTo>
                  <a:pt x="519" y="936"/>
                  <a:pt x="518" y="936"/>
                  <a:pt x="518" y="936"/>
                </a:cubicBezTo>
                <a:cubicBezTo>
                  <a:pt x="517" y="934"/>
                  <a:pt x="516" y="933"/>
                  <a:pt x="515" y="932"/>
                </a:cubicBezTo>
                <a:cubicBezTo>
                  <a:pt x="516" y="931"/>
                  <a:pt x="517" y="930"/>
                  <a:pt x="519" y="930"/>
                </a:cubicBezTo>
                <a:close/>
                <a:moveTo>
                  <a:pt x="535" y="939"/>
                </a:moveTo>
                <a:cubicBezTo>
                  <a:pt x="536" y="940"/>
                  <a:pt x="536" y="942"/>
                  <a:pt x="536" y="943"/>
                </a:cubicBezTo>
                <a:cubicBezTo>
                  <a:pt x="534" y="944"/>
                  <a:pt x="532" y="946"/>
                  <a:pt x="530" y="948"/>
                </a:cubicBezTo>
                <a:cubicBezTo>
                  <a:pt x="528" y="946"/>
                  <a:pt x="527" y="945"/>
                  <a:pt x="525" y="943"/>
                </a:cubicBezTo>
                <a:cubicBezTo>
                  <a:pt x="528" y="941"/>
                  <a:pt x="531" y="939"/>
                  <a:pt x="533" y="937"/>
                </a:cubicBezTo>
                <a:cubicBezTo>
                  <a:pt x="534" y="938"/>
                  <a:pt x="535" y="938"/>
                  <a:pt x="535" y="939"/>
                </a:cubicBezTo>
                <a:close/>
                <a:moveTo>
                  <a:pt x="534" y="936"/>
                </a:moveTo>
                <a:cubicBezTo>
                  <a:pt x="534" y="936"/>
                  <a:pt x="534" y="936"/>
                  <a:pt x="535" y="936"/>
                </a:cubicBezTo>
                <a:cubicBezTo>
                  <a:pt x="535" y="936"/>
                  <a:pt x="535" y="937"/>
                  <a:pt x="535" y="937"/>
                </a:cubicBezTo>
                <a:cubicBezTo>
                  <a:pt x="535" y="937"/>
                  <a:pt x="534" y="937"/>
                  <a:pt x="534" y="936"/>
                </a:cubicBezTo>
                <a:cubicBezTo>
                  <a:pt x="534" y="936"/>
                  <a:pt x="534" y="936"/>
                  <a:pt x="534" y="936"/>
                </a:cubicBezTo>
                <a:close/>
                <a:moveTo>
                  <a:pt x="537" y="941"/>
                </a:moveTo>
                <a:cubicBezTo>
                  <a:pt x="537" y="941"/>
                  <a:pt x="537" y="941"/>
                  <a:pt x="538" y="942"/>
                </a:cubicBezTo>
                <a:cubicBezTo>
                  <a:pt x="537" y="942"/>
                  <a:pt x="537" y="942"/>
                  <a:pt x="537" y="942"/>
                </a:cubicBezTo>
                <a:cubicBezTo>
                  <a:pt x="537" y="942"/>
                  <a:pt x="537" y="941"/>
                  <a:pt x="537" y="941"/>
                </a:cubicBezTo>
                <a:close/>
                <a:moveTo>
                  <a:pt x="529" y="948"/>
                </a:moveTo>
                <a:cubicBezTo>
                  <a:pt x="528" y="950"/>
                  <a:pt x="526" y="951"/>
                  <a:pt x="524" y="953"/>
                </a:cubicBezTo>
                <a:cubicBezTo>
                  <a:pt x="523" y="953"/>
                  <a:pt x="523" y="953"/>
                  <a:pt x="523" y="952"/>
                </a:cubicBezTo>
                <a:cubicBezTo>
                  <a:pt x="522" y="950"/>
                  <a:pt x="522" y="948"/>
                  <a:pt x="521" y="946"/>
                </a:cubicBezTo>
                <a:cubicBezTo>
                  <a:pt x="522" y="945"/>
                  <a:pt x="523" y="944"/>
                  <a:pt x="524" y="944"/>
                </a:cubicBezTo>
                <a:cubicBezTo>
                  <a:pt x="526" y="945"/>
                  <a:pt x="528" y="947"/>
                  <a:pt x="529" y="948"/>
                </a:cubicBezTo>
                <a:close/>
                <a:moveTo>
                  <a:pt x="525" y="961"/>
                </a:moveTo>
                <a:cubicBezTo>
                  <a:pt x="525" y="961"/>
                  <a:pt x="526" y="961"/>
                  <a:pt x="526" y="960"/>
                </a:cubicBezTo>
                <a:cubicBezTo>
                  <a:pt x="525" y="959"/>
                  <a:pt x="525" y="959"/>
                  <a:pt x="525" y="958"/>
                </a:cubicBezTo>
                <a:cubicBezTo>
                  <a:pt x="529" y="958"/>
                  <a:pt x="534" y="958"/>
                  <a:pt x="539" y="958"/>
                </a:cubicBezTo>
                <a:cubicBezTo>
                  <a:pt x="537" y="959"/>
                  <a:pt x="535" y="960"/>
                  <a:pt x="533" y="960"/>
                </a:cubicBezTo>
                <a:cubicBezTo>
                  <a:pt x="532" y="960"/>
                  <a:pt x="532" y="960"/>
                  <a:pt x="532" y="960"/>
                </a:cubicBezTo>
                <a:cubicBezTo>
                  <a:pt x="524" y="961"/>
                  <a:pt x="515" y="962"/>
                  <a:pt x="506" y="963"/>
                </a:cubicBezTo>
                <a:cubicBezTo>
                  <a:pt x="508" y="961"/>
                  <a:pt x="510" y="960"/>
                  <a:pt x="512" y="958"/>
                </a:cubicBezTo>
                <a:cubicBezTo>
                  <a:pt x="513" y="958"/>
                  <a:pt x="514" y="958"/>
                  <a:pt x="516" y="958"/>
                </a:cubicBezTo>
                <a:cubicBezTo>
                  <a:pt x="515" y="959"/>
                  <a:pt x="514" y="959"/>
                  <a:pt x="513" y="960"/>
                </a:cubicBezTo>
                <a:cubicBezTo>
                  <a:pt x="512" y="960"/>
                  <a:pt x="512" y="961"/>
                  <a:pt x="513" y="961"/>
                </a:cubicBezTo>
                <a:cubicBezTo>
                  <a:pt x="515" y="960"/>
                  <a:pt x="516" y="959"/>
                  <a:pt x="518" y="958"/>
                </a:cubicBezTo>
                <a:cubicBezTo>
                  <a:pt x="520" y="958"/>
                  <a:pt x="522" y="958"/>
                  <a:pt x="524" y="958"/>
                </a:cubicBezTo>
                <a:cubicBezTo>
                  <a:pt x="524" y="959"/>
                  <a:pt x="524" y="960"/>
                  <a:pt x="525" y="961"/>
                </a:cubicBezTo>
                <a:close/>
                <a:moveTo>
                  <a:pt x="535" y="966"/>
                </a:moveTo>
                <a:cubicBezTo>
                  <a:pt x="529" y="971"/>
                  <a:pt x="524" y="975"/>
                  <a:pt x="520" y="980"/>
                </a:cubicBezTo>
                <a:cubicBezTo>
                  <a:pt x="519" y="980"/>
                  <a:pt x="519" y="979"/>
                  <a:pt x="518" y="979"/>
                </a:cubicBezTo>
                <a:cubicBezTo>
                  <a:pt x="523" y="974"/>
                  <a:pt x="528" y="970"/>
                  <a:pt x="534" y="965"/>
                </a:cubicBezTo>
                <a:cubicBezTo>
                  <a:pt x="534" y="965"/>
                  <a:pt x="534" y="966"/>
                  <a:pt x="535" y="966"/>
                </a:cubicBezTo>
                <a:close/>
                <a:moveTo>
                  <a:pt x="533" y="965"/>
                </a:moveTo>
                <a:cubicBezTo>
                  <a:pt x="533" y="965"/>
                  <a:pt x="533" y="965"/>
                  <a:pt x="533" y="965"/>
                </a:cubicBezTo>
                <a:cubicBezTo>
                  <a:pt x="528" y="969"/>
                  <a:pt x="523" y="974"/>
                  <a:pt x="518" y="978"/>
                </a:cubicBezTo>
                <a:cubicBezTo>
                  <a:pt x="516" y="977"/>
                  <a:pt x="514" y="975"/>
                  <a:pt x="513" y="974"/>
                </a:cubicBezTo>
                <a:cubicBezTo>
                  <a:pt x="513" y="974"/>
                  <a:pt x="513" y="974"/>
                  <a:pt x="513" y="974"/>
                </a:cubicBezTo>
                <a:cubicBezTo>
                  <a:pt x="513" y="973"/>
                  <a:pt x="511" y="972"/>
                  <a:pt x="510" y="970"/>
                </a:cubicBezTo>
                <a:cubicBezTo>
                  <a:pt x="509" y="969"/>
                  <a:pt x="508" y="968"/>
                  <a:pt x="507" y="967"/>
                </a:cubicBezTo>
                <a:cubicBezTo>
                  <a:pt x="507" y="967"/>
                  <a:pt x="507" y="967"/>
                  <a:pt x="507" y="967"/>
                </a:cubicBezTo>
                <a:cubicBezTo>
                  <a:pt x="507" y="968"/>
                  <a:pt x="508" y="968"/>
                  <a:pt x="508" y="969"/>
                </a:cubicBezTo>
                <a:cubicBezTo>
                  <a:pt x="508" y="969"/>
                  <a:pt x="508" y="969"/>
                  <a:pt x="509" y="970"/>
                </a:cubicBezTo>
                <a:cubicBezTo>
                  <a:pt x="512" y="973"/>
                  <a:pt x="515" y="976"/>
                  <a:pt x="518" y="979"/>
                </a:cubicBezTo>
                <a:cubicBezTo>
                  <a:pt x="517" y="979"/>
                  <a:pt x="516" y="980"/>
                  <a:pt x="515" y="981"/>
                </a:cubicBezTo>
                <a:cubicBezTo>
                  <a:pt x="514" y="979"/>
                  <a:pt x="512" y="977"/>
                  <a:pt x="510" y="976"/>
                </a:cubicBezTo>
                <a:cubicBezTo>
                  <a:pt x="509" y="974"/>
                  <a:pt x="508" y="973"/>
                  <a:pt x="507" y="972"/>
                </a:cubicBezTo>
                <a:cubicBezTo>
                  <a:pt x="507" y="971"/>
                  <a:pt x="507" y="971"/>
                  <a:pt x="506" y="971"/>
                </a:cubicBezTo>
                <a:cubicBezTo>
                  <a:pt x="506" y="971"/>
                  <a:pt x="506" y="971"/>
                  <a:pt x="506" y="970"/>
                </a:cubicBezTo>
                <a:cubicBezTo>
                  <a:pt x="506" y="970"/>
                  <a:pt x="505" y="969"/>
                  <a:pt x="504" y="969"/>
                </a:cubicBezTo>
                <a:cubicBezTo>
                  <a:pt x="504" y="969"/>
                  <a:pt x="504" y="969"/>
                  <a:pt x="504" y="969"/>
                </a:cubicBezTo>
                <a:cubicBezTo>
                  <a:pt x="504" y="969"/>
                  <a:pt x="505" y="969"/>
                  <a:pt x="505" y="970"/>
                </a:cubicBezTo>
                <a:cubicBezTo>
                  <a:pt x="505" y="970"/>
                  <a:pt x="506" y="970"/>
                  <a:pt x="505" y="969"/>
                </a:cubicBezTo>
                <a:cubicBezTo>
                  <a:pt x="505" y="969"/>
                  <a:pt x="505" y="969"/>
                  <a:pt x="505" y="968"/>
                </a:cubicBezTo>
                <a:cubicBezTo>
                  <a:pt x="506" y="967"/>
                  <a:pt x="507" y="966"/>
                  <a:pt x="508" y="965"/>
                </a:cubicBezTo>
                <a:cubicBezTo>
                  <a:pt x="508" y="965"/>
                  <a:pt x="508" y="965"/>
                  <a:pt x="508" y="965"/>
                </a:cubicBezTo>
                <a:cubicBezTo>
                  <a:pt x="506" y="966"/>
                  <a:pt x="505" y="967"/>
                  <a:pt x="504" y="968"/>
                </a:cubicBezTo>
                <a:cubicBezTo>
                  <a:pt x="504" y="968"/>
                  <a:pt x="503" y="967"/>
                  <a:pt x="503" y="967"/>
                </a:cubicBezTo>
                <a:cubicBezTo>
                  <a:pt x="503" y="967"/>
                  <a:pt x="502" y="967"/>
                  <a:pt x="503" y="967"/>
                </a:cubicBezTo>
                <a:cubicBezTo>
                  <a:pt x="503" y="968"/>
                  <a:pt x="503" y="968"/>
                  <a:pt x="504" y="969"/>
                </a:cubicBezTo>
                <a:cubicBezTo>
                  <a:pt x="499" y="973"/>
                  <a:pt x="495" y="977"/>
                  <a:pt x="491" y="981"/>
                </a:cubicBezTo>
                <a:cubicBezTo>
                  <a:pt x="490" y="980"/>
                  <a:pt x="489" y="980"/>
                  <a:pt x="489" y="979"/>
                </a:cubicBezTo>
                <a:cubicBezTo>
                  <a:pt x="493" y="974"/>
                  <a:pt x="498" y="969"/>
                  <a:pt x="503" y="965"/>
                </a:cubicBezTo>
                <a:cubicBezTo>
                  <a:pt x="513" y="965"/>
                  <a:pt x="523" y="965"/>
                  <a:pt x="533" y="964"/>
                </a:cubicBezTo>
                <a:cubicBezTo>
                  <a:pt x="533" y="964"/>
                  <a:pt x="533" y="965"/>
                  <a:pt x="533" y="965"/>
                </a:cubicBezTo>
                <a:close/>
                <a:moveTo>
                  <a:pt x="499" y="991"/>
                </a:moveTo>
                <a:cubicBezTo>
                  <a:pt x="498" y="991"/>
                  <a:pt x="498" y="991"/>
                  <a:pt x="498" y="991"/>
                </a:cubicBezTo>
                <a:cubicBezTo>
                  <a:pt x="495" y="988"/>
                  <a:pt x="492" y="985"/>
                  <a:pt x="490" y="983"/>
                </a:cubicBezTo>
                <a:cubicBezTo>
                  <a:pt x="490" y="982"/>
                  <a:pt x="490" y="982"/>
                  <a:pt x="491" y="982"/>
                </a:cubicBezTo>
                <a:cubicBezTo>
                  <a:pt x="495" y="985"/>
                  <a:pt x="499" y="989"/>
                  <a:pt x="503" y="992"/>
                </a:cubicBezTo>
                <a:cubicBezTo>
                  <a:pt x="502" y="992"/>
                  <a:pt x="501" y="993"/>
                  <a:pt x="501" y="994"/>
                </a:cubicBezTo>
                <a:cubicBezTo>
                  <a:pt x="500" y="993"/>
                  <a:pt x="500" y="992"/>
                  <a:pt x="499" y="992"/>
                </a:cubicBezTo>
                <a:cubicBezTo>
                  <a:pt x="499" y="992"/>
                  <a:pt x="499" y="991"/>
                  <a:pt x="499" y="991"/>
                </a:cubicBezTo>
                <a:close/>
                <a:moveTo>
                  <a:pt x="478" y="995"/>
                </a:moveTo>
                <a:cubicBezTo>
                  <a:pt x="477" y="994"/>
                  <a:pt x="476" y="994"/>
                  <a:pt x="475" y="993"/>
                </a:cubicBezTo>
                <a:cubicBezTo>
                  <a:pt x="479" y="989"/>
                  <a:pt x="483" y="985"/>
                  <a:pt x="487" y="981"/>
                </a:cubicBezTo>
                <a:cubicBezTo>
                  <a:pt x="488" y="981"/>
                  <a:pt x="488" y="982"/>
                  <a:pt x="489" y="983"/>
                </a:cubicBezTo>
                <a:cubicBezTo>
                  <a:pt x="485" y="987"/>
                  <a:pt x="482" y="991"/>
                  <a:pt x="478" y="995"/>
                </a:cubicBezTo>
                <a:close/>
                <a:moveTo>
                  <a:pt x="461" y="991"/>
                </a:moveTo>
                <a:cubicBezTo>
                  <a:pt x="461" y="990"/>
                  <a:pt x="461" y="990"/>
                  <a:pt x="461" y="990"/>
                </a:cubicBezTo>
                <a:cubicBezTo>
                  <a:pt x="460" y="990"/>
                  <a:pt x="460" y="990"/>
                  <a:pt x="459" y="989"/>
                </a:cubicBezTo>
                <a:cubicBezTo>
                  <a:pt x="458" y="988"/>
                  <a:pt x="456" y="987"/>
                  <a:pt x="454" y="986"/>
                </a:cubicBezTo>
                <a:cubicBezTo>
                  <a:pt x="456" y="984"/>
                  <a:pt x="457" y="983"/>
                  <a:pt x="458" y="981"/>
                </a:cubicBezTo>
                <a:cubicBezTo>
                  <a:pt x="459" y="981"/>
                  <a:pt x="459" y="981"/>
                  <a:pt x="459" y="981"/>
                </a:cubicBezTo>
                <a:cubicBezTo>
                  <a:pt x="464" y="985"/>
                  <a:pt x="469" y="989"/>
                  <a:pt x="474" y="993"/>
                </a:cubicBezTo>
                <a:cubicBezTo>
                  <a:pt x="473" y="994"/>
                  <a:pt x="471" y="995"/>
                  <a:pt x="470" y="996"/>
                </a:cubicBezTo>
                <a:cubicBezTo>
                  <a:pt x="467" y="994"/>
                  <a:pt x="464" y="993"/>
                  <a:pt x="461" y="991"/>
                </a:cubicBezTo>
                <a:close/>
                <a:moveTo>
                  <a:pt x="459" y="980"/>
                </a:moveTo>
                <a:cubicBezTo>
                  <a:pt x="464" y="975"/>
                  <a:pt x="468" y="970"/>
                  <a:pt x="473" y="966"/>
                </a:cubicBezTo>
                <a:cubicBezTo>
                  <a:pt x="473" y="966"/>
                  <a:pt x="474" y="966"/>
                  <a:pt x="474" y="966"/>
                </a:cubicBezTo>
                <a:cubicBezTo>
                  <a:pt x="478" y="971"/>
                  <a:pt x="482" y="976"/>
                  <a:pt x="487" y="981"/>
                </a:cubicBezTo>
                <a:cubicBezTo>
                  <a:pt x="483" y="985"/>
                  <a:pt x="479" y="989"/>
                  <a:pt x="475" y="993"/>
                </a:cubicBezTo>
                <a:cubicBezTo>
                  <a:pt x="469" y="988"/>
                  <a:pt x="464" y="984"/>
                  <a:pt x="459" y="980"/>
                </a:cubicBezTo>
                <a:close/>
                <a:moveTo>
                  <a:pt x="449" y="983"/>
                </a:moveTo>
                <a:cubicBezTo>
                  <a:pt x="445" y="986"/>
                  <a:pt x="442" y="990"/>
                  <a:pt x="439" y="994"/>
                </a:cubicBezTo>
                <a:cubicBezTo>
                  <a:pt x="437" y="992"/>
                  <a:pt x="434" y="990"/>
                  <a:pt x="432" y="988"/>
                </a:cubicBezTo>
                <a:cubicBezTo>
                  <a:pt x="430" y="987"/>
                  <a:pt x="428" y="985"/>
                  <a:pt x="425" y="982"/>
                </a:cubicBezTo>
                <a:cubicBezTo>
                  <a:pt x="430" y="977"/>
                  <a:pt x="435" y="973"/>
                  <a:pt x="440" y="968"/>
                </a:cubicBezTo>
                <a:cubicBezTo>
                  <a:pt x="441" y="968"/>
                  <a:pt x="441" y="968"/>
                  <a:pt x="442" y="968"/>
                </a:cubicBezTo>
                <a:cubicBezTo>
                  <a:pt x="442" y="968"/>
                  <a:pt x="443" y="969"/>
                  <a:pt x="443" y="970"/>
                </a:cubicBezTo>
                <a:cubicBezTo>
                  <a:pt x="444" y="970"/>
                  <a:pt x="444" y="970"/>
                  <a:pt x="444" y="969"/>
                </a:cubicBezTo>
                <a:cubicBezTo>
                  <a:pt x="443" y="969"/>
                  <a:pt x="443" y="968"/>
                  <a:pt x="443" y="968"/>
                </a:cubicBezTo>
                <a:cubicBezTo>
                  <a:pt x="444" y="968"/>
                  <a:pt x="444" y="968"/>
                  <a:pt x="445" y="968"/>
                </a:cubicBezTo>
                <a:cubicBezTo>
                  <a:pt x="446" y="969"/>
                  <a:pt x="447" y="970"/>
                  <a:pt x="448" y="971"/>
                </a:cubicBezTo>
                <a:cubicBezTo>
                  <a:pt x="450" y="973"/>
                  <a:pt x="453" y="975"/>
                  <a:pt x="455" y="977"/>
                </a:cubicBezTo>
                <a:cubicBezTo>
                  <a:pt x="453" y="979"/>
                  <a:pt x="451" y="981"/>
                  <a:pt x="449" y="983"/>
                </a:cubicBezTo>
                <a:cubicBezTo>
                  <a:pt x="448" y="982"/>
                  <a:pt x="447" y="981"/>
                  <a:pt x="446" y="980"/>
                </a:cubicBezTo>
                <a:cubicBezTo>
                  <a:pt x="447" y="981"/>
                  <a:pt x="448" y="982"/>
                  <a:pt x="449" y="983"/>
                </a:cubicBezTo>
                <a:close/>
                <a:moveTo>
                  <a:pt x="436" y="998"/>
                </a:moveTo>
                <a:cubicBezTo>
                  <a:pt x="428" y="998"/>
                  <a:pt x="420" y="998"/>
                  <a:pt x="412" y="998"/>
                </a:cubicBezTo>
                <a:cubicBezTo>
                  <a:pt x="412" y="997"/>
                  <a:pt x="413" y="996"/>
                  <a:pt x="414" y="996"/>
                </a:cubicBezTo>
                <a:cubicBezTo>
                  <a:pt x="414" y="996"/>
                  <a:pt x="414" y="996"/>
                  <a:pt x="414" y="995"/>
                </a:cubicBezTo>
                <a:cubicBezTo>
                  <a:pt x="415" y="994"/>
                  <a:pt x="417" y="992"/>
                  <a:pt x="419" y="991"/>
                </a:cubicBezTo>
                <a:cubicBezTo>
                  <a:pt x="420" y="990"/>
                  <a:pt x="422" y="988"/>
                  <a:pt x="424" y="988"/>
                </a:cubicBezTo>
                <a:cubicBezTo>
                  <a:pt x="425" y="988"/>
                  <a:pt x="425" y="988"/>
                  <a:pt x="425" y="987"/>
                </a:cubicBezTo>
                <a:cubicBezTo>
                  <a:pt x="428" y="991"/>
                  <a:pt x="432" y="994"/>
                  <a:pt x="436" y="998"/>
                </a:cubicBezTo>
                <a:cubicBezTo>
                  <a:pt x="436" y="998"/>
                  <a:pt x="436" y="998"/>
                  <a:pt x="436" y="998"/>
                </a:cubicBezTo>
                <a:close/>
                <a:moveTo>
                  <a:pt x="413" y="999"/>
                </a:moveTo>
                <a:cubicBezTo>
                  <a:pt x="412" y="999"/>
                  <a:pt x="412" y="999"/>
                  <a:pt x="412" y="998"/>
                </a:cubicBezTo>
                <a:cubicBezTo>
                  <a:pt x="420" y="998"/>
                  <a:pt x="428" y="998"/>
                  <a:pt x="436" y="998"/>
                </a:cubicBezTo>
                <a:cubicBezTo>
                  <a:pt x="436" y="998"/>
                  <a:pt x="435" y="999"/>
                  <a:pt x="435" y="999"/>
                </a:cubicBezTo>
                <a:cubicBezTo>
                  <a:pt x="428" y="999"/>
                  <a:pt x="420" y="999"/>
                  <a:pt x="413" y="999"/>
                </a:cubicBezTo>
                <a:close/>
                <a:moveTo>
                  <a:pt x="340" y="1004"/>
                </a:moveTo>
                <a:cubicBezTo>
                  <a:pt x="334" y="1004"/>
                  <a:pt x="328" y="1004"/>
                  <a:pt x="322" y="1004"/>
                </a:cubicBezTo>
                <a:cubicBezTo>
                  <a:pt x="325" y="1003"/>
                  <a:pt x="328" y="1002"/>
                  <a:pt x="330" y="1001"/>
                </a:cubicBezTo>
                <a:cubicBezTo>
                  <a:pt x="334" y="1001"/>
                  <a:pt x="337" y="1002"/>
                  <a:pt x="340" y="1002"/>
                </a:cubicBezTo>
                <a:cubicBezTo>
                  <a:pt x="341" y="1002"/>
                  <a:pt x="341" y="1003"/>
                  <a:pt x="342" y="1003"/>
                </a:cubicBezTo>
                <a:cubicBezTo>
                  <a:pt x="341" y="1004"/>
                  <a:pt x="340" y="1004"/>
                  <a:pt x="340" y="1004"/>
                </a:cubicBezTo>
                <a:close/>
                <a:moveTo>
                  <a:pt x="320" y="1004"/>
                </a:moveTo>
                <a:cubicBezTo>
                  <a:pt x="317" y="1004"/>
                  <a:pt x="314" y="1004"/>
                  <a:pt x="311" y="1004"/>
                </a:cubicBezTo>
                <a:cubicBezTo>
                  <a:pt x="310" y="1003"/>
                  <a:pt x="309" y="1002"/>
                  <a:pt x="308" y="1001"/>
                </a:cubicBezTo>
                <a:cubicBezTo>
                  <a:pt x="312" y="1001"/>
                  <a:pt x="317" y="1001"/>
                  <a:pt x="321" y="1001"/>
                </a:cubicBezTo>
                <a:cubicBezTo>
                  <a:pt x="324" y="1001"/>
                  <a:pt x="327" y="1001"/>
                  <a:pt x="329" y="1001"/>
                </a:cubicBezTo>
                <a:cubicBezTo>
                  <a:pt x="326" y="1002"/>
                  <a:pt x="324" y="1003"/>
                  <a:pt x="321" y="1004"/>
                </a:cubicBezTo>
                <a:cubicBezTo>
                  <a:pt x="321" y="1004"/>
                  <a:pt x="320" y="1004"/>
                  <a:pt x="320" y="1004"/>
                </a:cubicBezTo>
                <a:close/>
                <a:moveTo>
                  <a:pt x="273" y="996"/>
                </a:moveTo>
                <a:cubicBezTo>
                  <a:pt x="274" y="995"/>
                  <a:pt x="276" y="994"/>
                  <a:pt x="277" y="993"/>
                </a:cubicBezTo>
                <a:cubicBezTo>
                  <a:pt x="277" y="993"/>
                  <a:pt x="278" y="994"/>
                  <a:pt x="278" y="995"/>
                </a:cubicBezTo>
                <a:cubicBezTo>
                  <a:pt x="279" y="995"/>
                  <a:pt x="279" y="995"/>
                  <a:pt x="279" y="995"/>
                </a:cubicBezTo>
                <a:cubicBezTo>
                  <a:pt x="279" y="995"/>
                  <a:pt x="279" y="995"/>
                  <a:pt x="279" y="995"/>
                </a:cubicBezTo>
                <a:cubicBezTo>
                  <a:pt x="281" y="994"/>
                  <a:pt x="283" y="993"/>
                  <a:pt x="284" y="992"/>
                </a:cubicBezTo>
                <a:cubicBezTo>
                  <a:pt x="283" y="993"/>
                  <a:pt x="282" y="994"/>
                  <a:pt x="281" y="995"/>
                </a:cubicBezTo>
                <a:cubicBezTo>
                  <a:pt x="280" y="995"/>
                  <a:pt x="281" y="996"/>
                  <a:pt x="281" y="995"/>
                </a:cubicBezTo>
                <a:cubicBezTo>
                  <a:pt x="282" y="995"/>
                  <a:pt x="282" y="995"/>
                  <a:pt x="283" y="994"/>
                </a:cubicBezTo>
                <a:cubicBezTo>
                  <a:pt x="282" y="995"/>
                  <a:pt x="282" y="997"/>
                  <a:pt x="281" y="998"/>
                </a:cubicBezTo>
                <a:cubicBezTo>
                  <a:pt x="279" y="998"/>
                  <a:pt x="277" y="998"/>
                  <a:pt x="275" y="998"/>
                </a:cubicBezTo>
                <a:cubicBezTo>
                  <a:pt x="275" y="997"/>
                  <a:pt x="274" y="996"/>
                  <a:pt x="273" y="996"/>
                </a:cubicBezTo>
                <a:close/>
                <a:moveTo>
                  <a:pt x="275" y="998"/>
                </a:moveTo>
                <a:cubicBezTo>
                  <a:pt x="274" y="998"/>
                  <a:pt x="273" y="998"/>
                  <a:pt x="272" y="998"/>
                </a:cubicBezTo>
                <a:cubicBezTo>
                  <a:pt x="272" y="997"/>
                  <a:pt x="273" y="997"/>
                  <a:pt x="273" y="996"/>
                </a:cubicBezTo>
                <a:cubicBezTo>
                  <a:pt x="274" y="997"/>
                  <a:pt x="274" y="997"/>
                  <a:pt x="275" y="998"/>
                </a:cubicBezTo>
                <a:close/>
                <a:moveTo>
                  <a:pt x="271" y="973"/>
                </a:moveTo>
                <a:cubicBezTo>
                  <a:pt x="273" y="971"/>
                  <a:pt x="274" y="968"/>
                  <a:pt x="276" y="966"/>
                </a:cubicBezTo>
                <a:cubicBezTo>
                  <a:pt x="276" y="966"/>
                  <a:pt x="277" y="967"/>
                  <a:pt x="277" y="967"/>
                </a:cubicBezTo>
                <a:cubicBezTo>
                  <a:pt x="277" y="967"/>
                  <a:pt x="277" y="967"/>
                  <a:pt x="277" y="967"/>
                </a:cubicBezTo>
                <a:cubicBezTo>
                  <a:pt x="275" y="965"/>
                  <a:pt x="277" y="966"/>
                  <a:pt x="278" y="967"/>
                </a:cubicBezTo>
                <a:cubicBezTo>
                  <a:pt x="275" y="969"/>
                  <a:pt x="273" y="972"/>
                  <a:pt x="271" y="974"/>
                </a:cubicBezTo>
                <a:cubicBezTo>
                  <a:pt x="271" y="974"/>
                  <a:pt x="271" y="973"/>
                  <a:pt x="271" y="973"/>
                </a:cubicBezTo>
                <a:close/>
                <a:moveTo>
                  <a:pt x="270" y="974"/>
                </a:moveTo>
                <a:cubicBezTo>
                  <a:pt x="270" y="975"/>
                  <a:pt x="270" y="975"/>
                  <a:pt x="270" y="975"/>
                </a:cubicBezTo>
                <a:cubicBezTo>
                  <a:pt x="270" y="975"/>
                  <a:pt x="270" y="974"/>
                  <a:pt x="270" y="974"/>
                </a:cubicBezTo>
                <a:cubicBezTo>
                  <a:pt x="270" y="974"/>
                  <a:pt x="270" y="974"/>
                  <a:pt x="270" y="974"/>
                </a:cubicBezTo>
                <a:close/>
                <a:moveTo>
                  <a:pt x="256" y="962"/>
                </a:moveTo>
                <a:cubicBezTo>
                  <a:pt x="256" y="962"/>
                  <a:pt x="255" y="962"/>
                  <a:pt x="255" y="963"/>
                </a:cubicBezTo>
                <a:cubicBezTo>
                  <a:pt x="254" y="963"/>
                  <a:pt x="252" y="963"/>
                  <a:pt x="250" y="963"/>
                </a:cubicBezTo>
                <a:cubicBezTo>
                  <a:pt x="251" y="962"/>
                  <a:pt x="252" y="962"/>
                  <a:pt x="252" y="962"/>
                </a:cubicBezTo>
                <a:cubicBezTo>
                  <a:pt x="258" y="962"/>
                  <a:pt x="264" y="962"/>
                  <a:pt x="269" y="962"/>
                </a:cubicBezTo>
                <a:cubicBezTo>
                  <a:pt x="269" y="962"/>
                  <a:pt x="269" y="962"/>
                  <a:pt x="269" y="962"/>
                </a:cubicBezTo>
                <a:cubicBezTo>
                  <a:pt x="270" y="962"/>
                  <a:pt x="270" y="962"/>
                  <a:pt x="270" y="962"/>
                </a:cubicBezTo>
                <a:cubicBezTo>
                  <a:pt x="265" y="963"/>
                  <a:pt x="260" y="963"/>
                  <a:pt x="256" y="963"/>
                </a:cubicBezTo>
                <a:cubicBezTo>
                  <a:pt x="256" y="963"/>
                  <a:pt x="256" y="962"/>
                  <a:pt x="256" y="962"/>
                </a:cubicBezTo>
                <a:cubicBezTo>
                  <a:pt x="256" y="962"/>
                  <a:pt x="256" y="962"/>
                  <a:pt x="256" y="962"/>
                </a:cubicBezTo>
                <a:close/>
                <a:moveTo>
                  <a:pt x="256" y="958"/>
                </a:moveTo>
                <a:cubicBezTo>
                  <a:pt x="256" y="958"/>
                  <a:pt x="255" y="958"/>
                  <a:pt x="255" y="959"/>
                </a:cubicBezTo>
                <a:cubicBezTo>
                  <a:pt x="252" y="957"/>
                  <a:pt x="250" y="955"/>
                  <a:pt x="247" y="952"/>
                </a:cubicBezTo>
                <a:cubicBezTo>
                  <a:pt x="249" y="951"/>
                  <a:pt x="251" y="950"/>
                  <a:pt x="253" y="949"/>
                </a:cubicBezTo>
                <a:cubicBezTo>
                  <a:pt x="253" y="949"/>
                  <a:pt x="253" y="949"/>
                  <a:pt x="254" y="950"/>
                </a:cubicBezTo>
                <a:cubicBezTo>
                  <a:pt x="254" y="952"/>
                  <a:pt x="254" y="954"/>
                  <a:pt x="255" y="956"/>
                </a:cubicBezTo>
                <a:cubicBezTo>
                  <a:pt x="255" y="957"/>
                  <a:pt x="256" y="957"/>
                  <a:pt x="256" y="956"/>
                </a:cubicBezTo>
                <a:cubicBezTo>
                  <a:pt x="255" y="954"/>
                  <a:pt x="255" y="953"/>
                  <a:pt x="255" y="951"/>
                </a:cubicBezTo>
                <a:cubicBezTo>
                  <a:pt x="257" y="952"/>
                  <a:pt x="259" y="954"/>
                  <a:pt x="261" y="955"/>
                </a:cubicBezTo>
                <a:cubicBezTo>
                  <a:pt x="259" y="957"/>
                  <a:pt x="257" y="958"/>
                  <a:pt x="255" y="959"/>
                </a:cubicBezTo>
                <a:cubicBezTo>
                  <a:pt x="255" y="959"/>
                  <a:pt x="255" y="959"/>
                  <a:pt x="255" y="959"/>
                </a:cubicBezTo>
                <a:cubicBezTo>
                  <a:pt x="255" y="959"/>
                  <a:pt x="256" y="958"/>
                  <a:pt x="256" y="958"/>
                </a:cubicBezTo>
                <a:cubicBezTo>
                  <a:pt x="256" y="958"/>
                  <a:pt x="256" y="958"/>
                  <a:pt x="256" y="958"/>
                </a:cubicBezTo>
                <a:close/>
                <a:moveTo>
                  <a:pt x="262" y="941"/>
                </a:moveTo>
                <a:cubicBezTo>
                  <a:pt x="262" y="941"/>
                  <a:pt x="262" y="941"/>
                  <a:pt x="262" y="941"/>
                </a:cubicBezTo>
                <a:cubicBezTo>
                  <a:pt x="262" y="942"/>
                  <a:pt x="262" y="942"/>
                  <a:pt x="262" y="942"/>
                </a:cubicBezTo>
                <a:cubicBezTo>
                  <a:pt x="262" y="942"/>
                  <a:pt x="262" y="941"/>
                  <a:pt x="262" y="941"/>
                </a:cubicBezTo>
                <a:close/>
                <a:moveTo>
                  <a:pt x="263" y="942"/>
                </a:moveTo>
                <a:cubicBezTo>
                  <a:pt x="265" y="944"/>
                  <a:pt x="268" y="946"/>
                  <a:pt x="270" y="948"/>
                </a:cubicBezTo>
                <a:cubicBezTo>
                  <a:pt x="270" y="948"/>
                  <a:pt x="270" y="948"/>
                  <a:pt x="270" y="948"/>
                </a:cubicBezTo>
                <a:cubicBezTo>
                  <a:pt x="268" y="950"/>
                  <a:pt x="265" y="952"/>
                  <a:pt x="263" y="954"/>
                </a:cubicBezTo>
                <a:cubicBezTo>
                  <a:pt x="262" y="950"/>
                  <a:pt x="262" y="947"/>
                  <a:pt x="262" y="943"/>
                </a:cubicBezTo>
                <a:cubicBezTo>
                  <a:pt x="262" y="943"/>
                  <a:pt x="263" y="942"/>
                  <a:pt x="263" y="942"/>
                </a:cubicBezTo>
                <a:close/>
                <a:moveTo>
                  <a:pt x="270" y="939"/>
                </a:moveTo>
                <a:cubicBezTo>
                  <a:pt x="272" y="939"/>
                  <a:pt x="273" y="939"/>
                  <a:pt x="275" y="940"/>
                </a:cubicBezTo>
                <a:cubicBezTo>
                  <a:pt x="275" y="941"/>
                  <a:pt x="276" y="941"/>
                  <a:pt x="277" y="942"/>
                </a:cubicBezTo>
                <a:cubicBezTo>
                  <a:pt x="277" y="942"/>
                  <a:pt x="277" y="942"/>
                  <a:pt x="277" y="943"/>
                </a:cubicBezTo>
                <a:cubicBezTo>
                  <a:pt x="275" y="944"/>
                  <a:pt x="273" y="946"/>
                  <a:pt x="271" y="948"/>
                </a:cubicBezTo>
                <a:cubicBezTo>
                  <a:pt x="271" y="945"/>
                  <a:pt x="270" y="942"/>
                  <a:pt x="270" y="939"/>
                </a:cubicBezTo>
                <a:close/>
                <a:moveTo>
                  <a:pt x="290" y="934"/>
                </a:moveTo>
                <a:cubicBezTo>
                  <a:pt x="291" y="935"/>
                  <a:pt x="292" y="936"/>
                  <a:pt x="293" y="937"/>
                </a:cubicBezTo>
                <a:cubicBezTo>
                  <a:pt x="293" y="937"/>
                  <a:pt x="293" y="937"/>
                  <a:pt x="293" y="937"/>
                </a:cubicBezTo>
                <a:cubicBezTo>
                  <a:pt x="293" y="938"/>
                  <a:pt x="293" y="939"/>
                  <a:pt x="293" y="940"/>
                </a:cubicBezTo>
                <a:cubicBezTo>
                  <a:pt x="290" y="940"/>
                  <a:pt x="286" y="940"/>
                  <a:pt x="283" y="940"/>
                </a:cubicBezTo>
                <a:cubicBezTo>
                  <a:pt x="283" y="939"/>
                  <a:pt x="283" y="939"/>
                  <a:pt x="283" y="939"/>
                </a:cubicBezTo>
                <a:cubicBezTo>
                  <a:pt x="285" y="937"/>
                  <a:pt x="287" y="935"/>
                  <a:pt x="290" y="934"/>
                </a:cubicBezTo>
                <a:close/>
                <a:moveTo>
                  <a:pt x="283" y="937"/>
                </a:moveTo>
                <a:cubicBezTo>
                  <a:pt x="284" y="935"/>
                  <a:pt x="285" y="932"/>
                  <a:pt x="286" y="930"/>
                </a:cubicBezTo>
                <a:cubicBezTo>
                  <a:pt x="287" y="931"/>
                  <a:pt x="288" y="932"/>
                  <a:pt x="289" y="933"/>
                </a:cubicBezTo>
                <a:cubicBezTo>
                  <a:pt x="287" y="934"/>
                  <a:pt x="285" y="936"/>
                  <a:pt x="283" y="937"/>
                </a:cubicBezTo>
                <a:close/>
                <a:moveTo>
                  <a:pt x="301" y="924"/>
                </a:moveTo>
                <a:cubicBezTo>
                  <a:pt x="300" y="924"/>
                  <a:pt x="300" y="925"/>
                  <a:pt x="300" y="925"/>
                </a:cubicBezTo>
                <a:cubicBezTo>
                  <a:pt x="298" y="923"/>
                  <a:pt x="297" y="922"/>
                  <a:pt x="296" y="920"/>
                </a:cubicBezTo>
                <a:cubicBezTo>
                  <a:pt x="296" y="920"/>
                  <a:pt x="297" y="919"/>
                  <a:pt x="297" y="919"/>
                </a:cubicBezTo>
                <a:cubicBezTo>
                  <a:pt x="298" y="919"/>
                  <a:pt x="297" y="918"/>
                  <a:pt x="297" y="918"/>
                </a:cubicBezTo>
                <a:cubicBezTo>
                  <a:pt x="296" y="919"/>
                  <a:pt x="296" y="919"/>
                  <a:pt x="295" y="919"/>
                </a:cubicBezTo>
                <a:cubicBezTo>
                  <a:pt x="295" y="919"/>
                  <a:pt x="295" y="919"/>
                  <a:pt x="295" y="918"/>
                </a:cubicBezTo>
                <a:cubicBezTo>
                  <a:pt x="298" y="918"/>
                  <a:pt x="302" y="918"/>
                  <a:pt x="306" y="918"/>
                </a:cubicBezTo>
                <a:cubicBezTo>
                  <a:pt x="308" y="921"/>
                  <a:pt x="311" y="924"/>
                  <a:pt x="313" y="927"/>
                </a:cubicBezTo>
                <a:cubicBezTo>
                  <a:pt x="311" y="929"/>
                  <a:pt x="308" y="931"/>
                  <a:pt x="306" y="933"/>
                </a:cubicBezTo>
                <a:cubicBezTo>
                  <a:pt x="305" y="932"/>
                  <a:pt x="304" y="931"/>
                  <a:pt x="303" y="929"/>
                </a:cubicBezTo>
                <a:cubicBezTo>
                  <a:pt x="303" y="928"/>
                  <a:pt x="303" y="927"/>
                  <a:pt x="303" y="926"/>
                </a:cubicBezTo>
                <a:cubicBezTo>
                  <a:pt x="303" y="926"/>
                  <a:pt x="303" y="926"/>
                  <a:pt x="303" y="926"/>
                </a:cubicBezTo>
                <a:cubicBezTo>
                  <a:pt x="303" y="925"/>
                  <a:pt x="303" y="924"/>
                  <a:pt x="303" y="923"/>
                </a:cubicBezTo>
                <a:cubicBezTo>
                  <a:pt x="303" y="922"/>
                  <a:pt x="302" y="922"/>
                  <a:pt x="302" y="923"/>
                </a:cubicBezTo>
                <a:cubicBezTo>
                  <a:pt x="302" y="924"/>
                  <a:pt x="302" y="924"/>
                  <a:pt x="302" y="925"/>
                </a:cubicBezTo>
                <a:cubicBezTo>
                  <a:pt x="302" y="925"/>
                  <a:pt x="302" y="925"/>
                  <a:pt x="302" y="926"/>
                </a:cubicBezTo>
                <a:cubicBezTo>
                  <a:pt x="302" y="927"/>
                  <a:pt x="302" y="927"/>
                  <a:pt x="302" y="928"/>
                </a:cubicBezTo>
                <a:cubicBezTo>
                  <a:pt x="301" y="927"/>
                  <a:pt x="301" y="927"/>
                  <a:pt x="300" y="926"/>
                </a:cubicBezTo>
                <a:cubicBezTo>
                  <a:pt x="301" y="925"/>
                  <a:pt x="301" y="925"/>
                  <a:pt x="301" y="925"/>
                </a:cubicBezTo>
                <a:cubicBezTo>
                  <a:pt x="302" y="925"/>
                  <a:pt x="301" y="924"/>
                  <a:pt x="301" y="924"/>
                </a:cubicBezTo>
                <a:close/>
                <a:moveTo>
                  <a:pt x="323" y="926"/>
                </a:moveTo>
                <a:cubicBezTo>
                  <a:pt x="323" y="926"/>
                  <a:pt x="323" y="927"/>
                  <a:pt x="323" y="927"/>
                </a:cubicBezTo>
                <a:cubicBezTo>
                  <a:pt x="322" y="928"/>
                  <a:pt x="320" y="930"/>
                  <a:pt x="318" y="931"/>
                </a:cubicBezTo>
                <a:cubicBezTo>
                  <a:pt x="317" y="930"/>
                  <a:pt x="316" y="929"/>
                  <a:pt x="315" y="928"/>
                </a:cubicBezTo>
                <a:cubicBezTo>
                  <a:pt x="317" y="926"/>
                  <a:pt x="319" y="925"/>
                  <a:pt x="321" y="923"/>
                </a:cubicBezTo>
                <a:cubicBezTo>
                  <a:pt x="322" y="924"/>
                  <a:pt x="323" y="925"/>
                  <a:pt x="323" y="926"/>
                </a:cubicBezTo>
                <a:close/>
                <a:moveTo>
                  <a:pt x="322" y="923"/>
                </a:moveTo>
                <a:cubicBezTo>
                  <a:pt x="323" y="922"/>
                  <a:pt x="323" y="922"/>
                  <a:pt x="324" y="922"/>
                </a:cubicBezTo>
                <a:cubicBezTo>
                  <a:pt x="324" y="923"/>
                  <a:pt x="324" y="924"/>
                  <a:pt x="324" y="925"/>
                </a:cubicBezTo>
                <a:cubicBezTo>
                  <a:pt x="323" y="924"/>
                  <a:pt x="323" y="923"/>
                  <a:pt x="322" y="923"/>
                </a:cubicBezTo>
                <a:close/>
                <a:moveTo>
                  <a:pt x="339" y="931"/>
                </a:moveTo>
                <a:cubicBezTo>
                  <a:pt x="340" y="933"/>
                  <a:pt x="342" y="934"/>
                  <a:pt x="343" y="935"/>
                </a:cubicBezTo>
                <a:cubicBezTo>
                  <a:pt x="341" y="937"/>
                  <a:pt x="339" y="938"/>
                  <a:pt x="337" y="940"/>
                </a:cubicBezTo>
                <a:cubicBezTo>
                  <a:pt x="337" y="940"/>
                  <a:pt x="337" y="939"/>
                  <a:pt x="336" y="939"/>
                </a:cubicBezTo>
                <a:cubicBezTo>
                  <a:pt x="336" y="939"/>
                  <a:pt x="336" y="939"/>
                  <a:pt x="335" y="938"/>
                </a:cubicBezTo>
                <a:cubicBezTo>
                  <a:pt x="335" y="937"/>
                  <a:pt x="335" y="935"/>
                  <a:pt x="335" y="934"/>
                </a:cubicBezTo>
                <a:cubicBezTo>
                  <a:pt x="337" y="933"/>
                  <a:pt x="338" y="932"/>
                  <a:pt x="339" y="931"/>
                </a:cubicBezTo>
                <a:close/>
                <a:moveTo>
                  <a:pt x="335" y="933"/>
                </a:moveTo>
                <a:cubicBezTo>
                  <a:pt x="336" y="931"/>
                  <a:pt x="336" y="929"/>
                  <a:pt x="336" y="927"/>
                </a:cubicBezTo>
                <a:cubicBezTo>
                  <a:pt x="337" y="928"/>
                  <a:pt x="338" y="929"/>
                  <a:pt x="339" y="930"/>
                </a:cubicBezTo>
                <a:cubicBezTo>
                  <a:pt x="338" y="931"/>
                  <a:pt x="336" y="932"/>
                  <a:pt x="335" y="933"/>
                </a:cubicBezTo>
                <a:close/>
                <a:moveTo>
                  <a:pt x="346" y="924"/>
                </a:moveTo>
                <a:cubicBezTo>
                  <a:pt x="346" y="924"/>
                  <a:pt x="346" y="925"/>
                  <a:pt x="346" y="925"/>
                </a:cubicBezTo>
                <a:cubicBezTo>
                  <a:pt x="346" y="923"/>
                  <a:pt x="346" y="924"/>
                  <a:pt x="346" y="924"/>
                </a:cubicBezTo>
                <a:close/>
                <a:moveTo>
                  <a:pt x="347" y="924"/>
                </a:moveTo>
                <a:cubicBezTo>
                  <a:pt x="347" y="924"/>
                  <a:pt x="347" y="924"/>
                  <a:pt x="347" y="924"/>
                </a:cubicBezTo>
                <a:cubicBezTo>
                  <a:pt x="347" y="924"/>
                  <a:pt x="347" y="924"/>
                  <a:pt x="347" y="924"/>
                </a:cubicBezTo>
                <a:cubicBezTo>
                  <a:pt x="347" y="924"/>
                  <a:pt x="347" y="924"/>
                  <a:pt x="347" y="924"/>
                </a:cubicBezTo>
                <a:close/>
                <a:moveTo>
                  <a:pt x="346" y="926"/>
                </a:moveTo>
                <a:cubicBezTo>
                  <a:pt x="346" y="926"/>
                  <a:pt x="346" y="927"/>
                  <a:pt x="346" y="928"/>
                </a:cubicBezTo>
                <a:cubicBezTo>
                  <a:pt x="347" y="929"/>
                  <a:pt x="348" y="928"/>
                  <a:pt x="347" y="928"/>
                </a:cubicBezTo>
                <a:cubicBezTo>
                  <a:pt x="347" y="927"/>
                  <a:pt x="347" y="926"/>
                  <a:pt x="347" y="925"/>
                </a:cubicBezTo>
                <a:cubicBezTo>
                  <a:pt x="347" y="925"/>
                  <a:pt x="347" y="925"/>
                  <a:pt x="347" y="925"/>
                </a:cubicBezTo>
                <a:cubicBezTo>
                  <a:pt x="348" y="927"/>
                  <a:pt x="349" y="928"/>
                  <a:pt x="351" y="930"/>
                </a:cubicBezTo>
                <a:cubicBezTo>
                  <a:pt x="349" y="931"/>
                  <a:pt x="347" y="933"/>
                  <a:pt x="345" y="934"/>
                </a:cubicBezTo>
                <a:cubicBezTo>
                  <a:pt x="345" y="932"/>
                  <a:pt x="345" y="929"/>
                  <a:pt x="345" y="926"/>
                </a:cubicBezTo>
                <a:cubicBezTo>
                  <a:pt x="345" y="926"/>
                  <a:pt x="345" y="926"/>
                  <a:pt x="345" y="926"/>
                </a:cubicBezTo>
                <a:cubicBezTo>
                  <a:pt x="346" y="926"/>
                  <a:pt x="346" y="926"/>
                  <a:pt x="346" y="926"/>
                </a:cubicBezTo>
                <a:close/>
                <a:moveTo>
                  <a:pt x="373" y="917"/>
                </a:moveTo>
                <a:cubicBezTo>
                  <a:pt x="370" y="918"/>
                  <a:pt x="366" y="920"/>
                  <a:pt x="363" y="922"/>
                </a:cubicBezTo>
                <a:cubicBezTo>
                  <a:pt x="361" y="920"/>
                  <a:pt x="358" y="918"/>
                  <a:pt x="356" y="915"/>
                </a:cubicBezTo>
                <a:cubicBezTo>
                  <a:pt x="363" y="915"/>
                  <a:pt x="369" y="915"/>
                  <a:pt x="376" y="915"/>
                </a:cubicBezTo>
                <a:cubicBezTo>
                  <a:pt x="378" y="918"/>
                  <a:pt x="380" y="921"/>
                  <a:pt x="383" y="923"/>
                </a:cubicBezTo>
                <a:cubicBezTo>
                  <a:pt x="381" y="925"/>
                  <a:pt x="379" y="926"/>
                  <a:pt x="378" y="927"/>
                </a:cubicBezTo>
                <a:cubicBezTo>
                  <a:pt x="378" y="926"/>
                  <a:pt x="378" y="925"/>
                  <a:pt x="379" y="925"/>
                </a:cubicBezTo>
                <a:cubicBezTo>
                  <a:pt x="379" y="925"/>
                  <a:pt x="379" y="924"/>
                  <a:pt x="379" y="924"/>
                </a:cubicBezTo>
                <a:cubicBezTo>
                  <a:pt x="376" y="924"/>
                  <a:pt x="376" y="926"/>
                  <a:pt x="376" y="928"/>
                </a:cubicBezTo>
                <a:cubicBezTo>
                  <a:pt x="375" y="929"/>
                  <a:pt x="373" y="930"/>
                  <a:pt x="372" y="931"/>
                </a:cubicBezTo>
                <a:cubicBezTo>
                  <a:pt x="371" y="930"/>
                  <a:pt x="370" y="929"/>
                  <a:pt x="369" y="928"/>
                </a:cubicBezTo>
                <a:cubicBezTo>
                  <a:pt x="369" y="927"/>
                  <a:pt x="369" y="926"/>
                  <a:pt x="369" y="926"/>
                </a:cubicBezTo>
                <a:cubicBezTo>
                  <a:pt x="370" y="926"/>
                  <a:pt x="370" y="925"/>
                  <a:pt x="370" y="925"/>
                </a:cubicBezTo>
                <a:cubicBezTo>
                  <a:pt x="368" y="924"/>
                  <a:pt x="368" y="925"/>
                  <a:pt x="368" y="927"/>
                </a:cubicBezTo>
                <a:cubicBezTo>
                  <a:pt x="366" y="925"/>
                  <a:pt x="365" y="924"/>
                  <a:pt x="364" y="923"/>
                </a:cubicBezTo>
                <a:cubicBezTo>
                  <a:pt x="367" y="921"/>
                  <a:pt x="370" y="919"/>
                  <a:pt x="374" y="917"/>
                </a:cubicBezTo>
                <a:cubicBezTo>
                  <a:pt x="374" y="917"/>
                  <a:pt x="374" y="916"/>
                  <a:pt x="373" y="917"/>
                </a:cubicBezTo>
                <a:close/>
                <a:moveTo>
                  <a:pt x="410" y="919"/>
                </a:moveTo>
                <a:cubicBezTo>
                  <a:pt x="411" y="920"/>
                  <a:pt x="411" y="921"/>
                  <a:pt x="412" y="922"/>
                </a:cubicBezTo>
                <a:cubicBezTo>
                  <a:pt x="409" y="924"/>
                  <a:pt x="407" y="926"/>
                  <a:pt x="404" y="929"/>
                </a:cubicBezTo>
                <a:cubicBezTo>
                  <a:pt x="403" y="927"/>
                  <a:pt x="402" y="926"/>
                  <a:pt x="401" y="925"/>
                </a:cubicBezTo>
                <a:cubicBezTo>
                  <a:pt x="404" y="923"/>
                  <a:pt x="407" y="921"/>
                  <a:pt x="410" y="919"/>
                </a:cubicBezTo>
                <a:cubicBezTo>
                  <a:pt x="410" y="919"/>
                  <a:pt x="410" y="919"/>
                  <a:pt x="410" y="919"/>
                </a:cubicBezTo>
                <a:close/>
                <a:moveTo>
                  <a:pt x="423" y="934"/>
                </a:moveTo>
                <a:cubicBezTo>
                  <a:pt x="423" y="934"/>
                  <a:pt x="423" y="934"/>
                  <a:pt x="423" y="934"/>
                </a:cubicBezTo>
                <a:cubicBezTo>
                  <a:pt x="423" y="934"/>
                  <a:pt x="423" y="934"/>
                  <a:pt x="423" y="934"/>
                </a:cubicBezTo>
                <a:cubicBezTo>
                  <a:pt x="423" y="934"/>
                  <a:pt x="423" y="934"/>
                  <a:pt x="423" y="934"/>
                </a:cubicBezTo>
                <a:close/>
                <a:moveTo>
                  <a:pt x="423" y="936"/>
                </a:moveTo>
                <a:cubicBezTo>
                  <a:pt x="423" y="938"/>
                  <a:pt x="423" y="939"/>
                  <a:pt x="423" y="941"/>
                </a:cubicBezTo>
                <a:cubicBezTo>
                  <a:pt x="422" y="943"/>
                  <a:pt x="420" y="944"/>
                  <a:pt x="419" y="945"/>
                </a:cubicBezTo>
                <a:cubicBezTo>
                  <a:pt x="417" y="943"/>
                  <a:pt x="416" y="942"/>
                  <a:pt x="414" y="941"/>
                </a:cubicBezTo>
                <a:cubicBezTo>
                  <a:pt x="417" y="939"/>
                  <a:pt x="419" y="937"/>
                  <a:pt x="422" y="935"/>
                </a:cubicBezTo>
                <a:cubicBezTo>
                  <a:pt x="422" y="935"/>
                  <a:pt x="422" y="935"/>
                  <a:pt x="423" y="936"/>
                </a:cubicBezTo>
                <a:close/>
                <a:moveTo>
                  <a:pt x="450" y="935"/>
                </a:moveTo>
                <a:cubicBezTo>
                  <a:pt x="450" y="938"/>
                  <a:pt x="451" y="941"/>
                  <a:pt x="452" y="944"/>
                </a:cubicBezTo>
                <a:cubicBezTo>
                  <a:pt x="450" y="944"/>
                  <a:pt x="448" y="944"/>
                  <a:pt x="447" y="944"/>
                </a:cubicBezTo>
                <a:cubicBezTo>
                  <a:pt x="445" y="943"/>
                  <a:pt x="444" y="942"/>
                  <a:pt x="443" y="941"/>
                </a:cubicBezTo>
                <a:cubicBezTo>
                  <a:pt x="443" y="941"/>
                  <a:pt x="443" y="941"/>
                  <a:pt x="443" y="940"/>
                </a:cubicBezTo>
                <a:cubicBezTo>
                  <a:pt x="445" y="939"/>
                  <a:pt x="448" y="937"/>
                  <a:pt x="450" y="935"/>
                </a:cubicBezTo>
                <a:close/>
                <a:moveTo>
                  <a:pt x="461" y="943"/>
                </a:moveTo>
                <a:cubicBezTo>
                  <a:pt x="461" y="945"/>
                  <a:pt x="461" y="947"/>
                  <a:pt x="462" y="948"/>
                </a:cubicBezTo>
                <a:cubicBezTo>
                  <a:pt x="460" y="950"/>
                  <a:pt x="458" y="951"/>
                  <a:pt x="455" y="952"/>
                </a:cubicBezTo>
                <a:cubicBezTo>
                  <a:pt x="454" y="950"/>
                  <a:pt x="454" y="948"/>
                  <a:pt x="453" y="946"/>
                </a:cubicBezTo>
                <a:cubicBezTo>
                  <a:pt x="454" y="945"/>
                  <a:pt x="455" y="945"/>
                  <a:pt x="456" y="944"/>
                </a:cubicBezTo>
                <a:cubicBezTo>
                  <a:pt x="457" y="944"/>
                  <a:pt x="459" y="944"/>
                  <a:pt x="461" y="943"/>
                </a:cubicBezTo>
                <a:close/>
                <a:moveTo>
                  <a:pt x="456" y="943"/>
                </a:moveTo>
                <a:cubicBezTo>
                  <a:pt x="458" y="942"/>
                  <a:pt x="459" y="941"/>
                  <a:pt x="460" y="940"/>
                </a:cubicBezTo>
                <a:cubicBezTo>
                  <a:pt x="461" y="941"/>
                  <a:pt x="461" y="942"/>
                  <a:pt x="461" y="943"/>
                </a:cubicBezTo>
                <a:cubicBezTo>
                  <a:pt x="459" y="943"/>
                  <a:pt x="458" y="943"/>
                  <a:pt x="456" y="943"/>
                </a:cubicBezTo>
                <a:close/>
                <a:moveTo>
                  <a:pt x="476" y="942"/>
                </a:moveTo>
                <a:cubicBezTo>
                  <a:pt x="477" y="943"/>
                  <a:pt x="478" y="944"/>
                  <a:pt x="479" y="945"/>
                </a:cubicBezTo>
                <a:cubicBezTo>
                  <a:pt x="478" y="945"/>
                  <a:pt x="477" y="946"/>
                  <a:pt x="476" y="947"/>
                </a:cubicBezTo>
                <a:cubicBezTo>
                  <a:pt x="475" y="945"/>
                  <a:pt x="475" y="943"/>
                  <a:pt x="475" y="942"/>
                </a:cubicBezTo>
                <a:cubicBezTo>
                  <a:pt x="475" y="942"/>
                  <a:pt x="476" y="942"/>
                  <a:pt x="476" y="942"/>
                </a:cubicBezTo>
                <a:close/>
                <a:moveTo>
                  <a:pt x="475" y="941"/>
                </a:moveTo>
                <a:cubicBezTo>
                  <a:pt x="475" y="941"/>
                  <a:pt x="475" y="941"/>
                  <a:pt x="475" y="941"/>
                </a:cubicBezTo>
                <a:cubicBezTo>
                  <a:pt x="475" y="941"/>
                  <a:pt x="475" y="941"/>
                  <a:pt x="475" y="941"/>
                </a:cubicBezTo>
                <a:cubicBezTo>
                  <a:pt x="475" y="941"/>
                  <a:pt x="475" y="941"/>
                  <a:pt x="475" y="941"/>
                </a:cubicBezTo>
                <a:close/>
                <a:moveTo>
                  <a:pt x="488" y="940"/>
                </a:moveTo>
                <a:cubicBezTo>
                  <a:pt x="488" y="943"/>
                  <a:pt x="488" y="946"/>
                  <a:pt x="489" y="949"/>
                </a:cubicBezTo>
                <a:cubicBezTo>
                  <a:pt x="488" y="949"/>
                  <a:pt x="487" y="950"/>
                  <a:pt x="486" y="951"/>
                </a:cubicBezTo>
                <a:cubicBezTo>
                  <a:pt x="484" y="949"/>
                  <a:pt x="482" y="947"/>
                  <a:pt x="480" y="945"/>
                </a:cubicBezTo>
                <a:cubicBezTo>
                  <a:pt x="482" y="943"/>
                  <a:pt x="484" y="942"/>
                  <a:pt x="486" y="940"/>
                </a:cubicBezTo>
                <a:cubicBezTo>
                  <a:pt x="486" y="940"/>
                  <a:pt x="486" y="940"/>
                  <a:pt x="486" y="940"/>
                </a:cubicBezTo>
                <a:cubicBezTo>
                  <a:pt x="487" y="940"/>
                  <a:pt x="487" y="940"/>
                  <a:pt x="488" y="940"/>
                </a:cubicBezTo>
                <a:close/>
                <a:moveTo>
                  <a:pt x="487" y="940"/>
                </a:moveTo>
                <a:cubicBezTo>
                  <a:pt x="487" y="940"/>
                  <a:pt x="487" y="939"/>
                  <a:pt x="487" y="939"/>
                </a:cubicBezTo>
                <a:cubicBezTo>
                  <a:pt x="487" y="939"/>
                  <a:pt x="487" y="940"/>
                  <a:pt x="487" y="940"/>
                </a:cubicBezTo>
                <a:cubicBezTo>
                  <a:pt x="487" y="940"/>
                  <a:pt x="487" y="940"/>
                  <a:pt x="487" y="940"/>
                </a:cubicBezTo>
                <a:close/>
                <a:moveTo>
                  <a:pt x="514" y="949"/>
                </a:moveTo>
                <a:cubicBezTo>
                  <a:pt x="513" y="950"/>
                  <a:pt x="512" y="951"/>
                  <a:pt x="511" y="951"/>
                </a:cubicBezTo>
                <a:cubicBezTo>
                  <a:pt x="508" y="948"/>
                  <a:pt x="505" y="945"/>
                  <a:pt x="503" y="941"/>
                </a:cubicBezTo>
                <a:cubicBezTo>
                  <a:pt x="504" y="940"/>
                  <a:pt x="505" y="939"/>
                  <a:pt x="507" y="938"/>
                </a:cubicBezTo>
                <a:cubicBezTo>
                  <a:pt x="509" y="940"/>
                  <a:pt x="511" y="943"/>
                  <a:pt x="513" y="945"/>
                </a:cubicBezTo>
                <a:cubicBezTo>
                  <a:pt x="513" y="947"/>
                  <a:pt x="514" y="948"/>
                  <a:pt x="514" y="949"/>
                </a:cubicBezTo>
                <a:close/>
                <a:moveTo>
                  <a:pt x="514" y="946"/>
                </a:moveTo>
                <a:cubicBezTo>
                  <a:pt x="515" y="947"/>
                  <a:pt x="516" y="947"/>
                  <a:pt x="516" y="948"/>
                </a:cubicBezTo>
                <a:cubicBezTo>
                  <a:pt x="516" y="948"/>
                  <a:pt x="515" y="948"/>
                  <a:pt x="515" y="949"/>
                </a:cubicBezTo>
                <a:cubicBezTo>
                  <a:pt x="515" y="948"/>
                  <a:pt x="515" y="947"/>
                  <a:pt x="514" y="946"/>
                </a:cubicBezTo>
                <a:close/>
                <a:moveTo>
                  <a:pt x="501" y="963"/>
                </a:moveTo>
                <a:cubicBezTo>
                  <a:pt x="497" y="963"/>
                  <a:pt x="492" y="964"/>
                  <a:pt x="487" y="964"/>
                </a:cubicBezTo>
                <a:cubicBezTo>
                  <a:pt x="483" y="964"/>
                  <a:pt x="479" y="964"/>
                  <a:pt x="475" y="964"/>
                </a:cubicBezTo>
                <a:cubicBezTo>
                  <a:pt x="476" y="964"/>
                  <a:pt x="476" y="963"/>
                  <a:pt x="477" y="963"/>
                </a:cubicBezTo>
                <a:cubicBezTo>
                  <a:pt x="477" y="963"/>
                  <a:pt x="477" y="963"/>
                  <a:pt x="477" y="963"/>
                </a:cubicBezTo>
                <a:cubicBezTo>
                  <a:pt x="476" y="963"/>
                  <a:pt x="475" y="964"/>
                  <a:pt x="474" y="964"/>
                </a:cubicBezTo>
                <a:cubicBezTo>
                  <a:pt x="473" y="964"/>
                  <a:pt x="472" y="964"/>
                  <a:pt x="471" y="964"/>
                </a:cubicBezTo>
                <a:cubicBezTo>
                  <a:pt x="473" y="963"/>
                  <a:pt x="475" y="962"/>
                  <a:pt x="477" y="960"/>
                </a:cubicBezTo>
                <a:cubicBezTo>
                  <a:pt x="477" y="961"/>
                  <a:pt x="477" y="962"/>
                  <a:pt x="477" y="962"/>
                </a:cubicBezTo>
                <a:cubicBezTo>
                  <a:pt x="477" y="963"/>
                  <a:pt x="478" y="962"/>
                  <a:pt x="478" y="962"/>
                </a:cubicBezTo>
                <a:cubicBezTo>
                  <a:pt x="478" y="961"/>
                  <a:pt x="478" y="961"/>
                  <a:pt x="478" y="960"/>
                </a:cubicBezTo>
                <a:cubicBezTo>
                  <a:pt x="478" y="960"/>
                  <a:pt x="478" y="960"/>
                  <a:pt x="478" y="960"/>
                </a:cubicBezTo>
                <a:cubicBezTo>
                  <a:pt x="478" y="960"/>
                  <a:pt x="478" y="959"/>
                  <a:pt x="478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59"/>
                  <a:pt x="477" y="959"/>
                </a:cubicBezTo>
                <a:cubicBezTo>
                  <a:pt x="478" y="959"/>
                  <a:pt x="479" y="959"/>
                  <a:pt x="480" y="959"/>
                </a:cubicBezTo>
                <a:cubicBezTo>
                  <a:pt x="480" y="959"/>
                  <a:pt x="481" y="959"/>
                  <a:pt x="481" y="959"/>
                </a:cubicBezTo>
                <a:cubicBezTo>
                  <a:pt x="481" y="959"/>
                  <a:pt x="482" y="959"/>
                  <a:pt x="482" y="959"/>
                </a:cubicBezTo>
                <a:cubicBezTo>
                  <a:pt x="485" y="958"/>
                  <a:pt x="488" y="958"/>
                  <a:pt x="491" y="958"/>
                </a:cubicBezTo>
                <a:cubicBezTo>
                  <a:pt x="492" y="959"/>
                  <a:pt x="492" y="960"/>
                  <a:pt x="492" y="961"/>
                </a:cubicBezTo>
                <a:cubicBezTo>
                  <a:pt x="493" y="962"/>
                  <a:pt x="493" y="962"/>
                  <a:pt x="493" y="961"/>
                </a:cubicBezTo>
                <a:cubicBezTo>
                  <a:pt x="493" y="960"/>
                  <a:pt x="493" y="959"/>
                  <a:pt x="492" y="958"/>
                </a:cubicBezTo>
                <a:cubicBezTo>
                  <a:pt x="493" y="958"/>
                  <a:pt x="494" y="958"/>
                  <a:pt x="495" y="958"/>
                </a:cubicBezTo>
                <a:cubicBezTo>
                  <a:pt x="494" y="959"/>
                  <a:pt x="494" y="959"/>
                  <a:pt x="493" y="960"/>
                </a:cubicBezTo>
                <a:cubicBezTo>
                  <a:pt x="493" y="960"/>
                  <a:pt x="493" y="961"/>
                  <a:pt x="494" y="961"/>
                </a:cubicBezTo>
                <a:cubicBezTo>
                  <a:pt x="495" y="960"/>
                  <a:pt x="496" y="960"/>
                  <a:pt x="497" y="959"/>
                </a:cubicBezTo>
                <a:cubicBezTo>
                  <a:pt x="498" y="960"/>
                  <a:pt x="499" y="961"/>
                  <a:pt x="501" y="961"/>
                </a:cubicBezTo>
                <a:cubicBezTo>
                  <a:pt x="501" y="962"/>
                  <a:pt x="501" y="962"/>
                  <a:pt x="501" y="963"/>
                </a:cubicBezTo>
                <a:close/>
                <a:moveTo>
                  <a:pt x="501" y="963"/>
                </a:moveTo>
                <a:cubicBezTo>
                  <a:pt x="501" y="964"/>
                  <a:pt x="501" y="964"/>
                  <a:pt x="501" y="964"/>
                </a:cubicBezTo>
                <a:cubicBezTo>
                  <a:pt x="499" y="964"/>
                  <a:pt x="496" y="964"/>
                  <a:pt x="494" y="964"/>
                </a:cubicBezTo>
                <a:cubicBezTo>
                  <a:pt x="496" y="964"/>
                  <a:pt x="499" y="964"/>
                  <a:pt x="501" y="963"/>
                </a:cubicBezTo>
                <a:close/>
                <a:moveTo>
                  <a:pt x="459" y="966"/>
                </a:moveTo>
                <a:cubicBezTo>
                  <a:pt x="458" y="966"/>
                  <a:pt x="458" y="966"/>
                  <a:pt x="458" y="966"/>
                </a:cubicBezTo>
                <a:cubicBezTo>
                  <a:pt x="458" y="966"/>
                  <a:pt x="458" y="966"/>
                  <a:pt x="457" y="966"/>
                </a:cubicBezTo>
                <a:cubicBezTo>
                  <a:pt x="453" y="967"/>
                  <a:pt x="449" y="967"/>
                  <a:pt x="445" y="967"/>
                </a:cubicBezTo>
                <a:cubicBezTo>
                  <a:pt x="444" y="967"/>
                  <a:pt x="444" y="966"/>
                  <a:pt x="443" y="966"/>
                </a:cubicBezTo>
                <a:cubicBezTo>
                  <a:pt x="452" y="966"/>
                  <a:pt x="461" y="966"/>
                  <a:pt x="469" y="965"/>
                </a:cubicBezTo>
                <a:cubicBezTo>
                  <a:pt x="469" y="966"/>
                  <a:pt x="469" y="966"/>
                  <a:pt x="469" y="966"/>
                </a:cubicBezTo>
                <a:cubicBezTo>
                  <a:pt x="465" y="966"/>
                  <a:pt x="462" y="966"/>
                  <a:pt x="459" y="966"/>
                </a:cubicBezTo>
                <a:close/>
                <a:moveTo>
                  <a:pt x="416" y="992"/>
                </a:moveTo>
                <a:cubicBezTo>
                  <a:pt x="415" y="993"/>
                  <a:pt x="414" y="994"/>
                  <a:pt x="413" y="995"/>
                </a:cubicBezTo>
                <a:cubicBezTo>
                  <a:pt x="413" y="995"/>
                  <a:pt x="413" y="995"/>
                  <a:pt x="413" y="995"/>
                </a:cubicBezTo>
                <a:cubicBezTo>
                  <a:pt x="413" y="996"/>
                  <a:pt x="412" y="997"/>
                  <a:pt x="411" y="998"/>
                </a:cubicBezTo>
                <a:cubicBezTo>
                  <a:pt x="410" y="997"/>
                  <a:pt x="409" y="995"/>
                  <a:pt x="407" y="994"/>
                </a:cubicBezTo>
                <a:cubicBezTo>
                  <a:pt x="411" y="989"/>
                  <a:pt x="415" y="985"/>
                  <a:pt x="419" y="982"/>
                </a:cubicBezTo>
                <a:cubicBezTo>
                  <a:pt x="420" y="983"/>
                  <a:pt x="421" y="984"/>
                  <a:pt x="422" y="985"/>
                </a:cubicBezTo>
                <a:cubicBezTo>
                  <a:pt x="420" y="987"/>
                  <a:pt x="418" y="990"/>
                  <a:pt x="416" y="992"/>
                </a:cubicBezTo>
                <a:close/>
                <a:moveTo>
                  <a:pt x="422" y="985"/>
                </a:moveTo>
                <a:cubicBezTo>
                  <a:pt x="423" y="986"/>
                  <a:pt x="424" y="986"/>
                  <a:pt x="424" y="987"/>
                </a:cubicBezTo>
                <a:cubicBezTo>
                  <a:pt x="424" y="987"/>
                  <a:pt x="424" y="987"/>
                  <a:pt x="424" y="987"/>
                </a:cubicBezTo>
                <a:cubicBezTo>
                  <a:pt x="422" y="987"/>
                  <a:pt x="420" y="989"/>
                  <a:pt x="419" y="990"/>
                </a:cubicBezTo>
                <a:cubicBezTo>
                  <a:pt x="418" y="990"/>
                  <a:pt x="418" y="990"/>
                  <a:pt x="417" y="991"/>
                </a:cubicBezTo>
                <a:cubicBezTo>
                  <a:pt x="419" y="989"/>
                  <a:pt x="421" y="987"/>
                  <a:pt x="422" y="985"/>
                </a:cubicBezTo>
                <a:close/>
                <a:moveTo>
                  <a:pt x="404" y="998"/>
                </a:moveTo>
                <a:cubicBezTo>
                  <a:pt x="405" y="997"/>
                  <a:pt x="406" y="995"/>
                  <a:pt x="407" y="994"/>
                </a:cubicBezTo>
                <a:cubicBezTo>
                  <a:pt x="408" y="995"/>
                  <a:pt x="410" y="997"/>
                  <a:pt x="411" y="998"/>
                </a:cubicBezTo>
                <a:cubicBezTo>
                  <a:pt x="409" y="998"/>
                  <a:pt x="407" y="998"/>
                  <a:pt x="405" y="998"/>
                </a:cubicBezTo>
                <a:cubicBezTo>
                  <a:pt x="405" y="998"/>
                  <a:pt x="405" y="998"/>
                  <a:pt x="404" y="998"/>
                </a:cubicBezTo>
                <a:close/>
                <a:moveTo>
                  <a:pt x="404" y="998"/>
                </a:moveTo>
                <a:cubicBezTo>
                  <a:pt x="404" y="998"/>
                  <a:pt x="404" y="998"/>
                  <a:pt x="404" y="998"/>
                </a:cubicBezTo>
                <a:cubicBezTo>
                  <a:pt x="404" y="998"/>
                  <a:pt x="404" y="998"/>
                  <a:pt x="404" y="998"/>
                </a:cubicBezTo>
                <a:cubicBezTo>
                  <a:pt x="404" y="998"/>
                  <a:pt x="404" y="998"/>
                  <a:pt x="404" y="998"/>
                </a:cubicBezTo>
                <a:close/>
                <a:moveTo>
                  <a:pt x="377" y="1000"/>
                </a:moveTo>
                <a:cubicBezTo>
                  <a:pt x="377" y="1000"/>
                  <a:pt x="378" y="1000"/>
                  <a:pt x="378" y="1000"/>
                </a:cubicBezTo>
                <a:cubicBezTo>
                  <a:pt x="378" y="1000"/>
                  <a:pt x="378" y="1000"/>
                  <a:pt x="378" y="1000"/>
                </a:cubicBezTo>
                <a:cubicBezTo>
                  <a:pt x="378" y="1000"/>
                  <a:pt x="377" y="1000"/>
                  <a:pt x="377" y="1000"/>
                </a:cubicBezTo>
                <a:close/>
                <a:moveTo>
                  <a:pt x="377" y="999"/>
                </a:moveTo>
                <a:cubicBezTo>
                  <a:pt x="376" y="999"/>
                  <a:pt x="375" y="998"/>
                  <a:pt x="375" y="998"/>
                </a:cubicBezTo>
                <a:cubicBezTo>
                  <a:pt x="377" y="992"/>
                  <a:pt x="381" y="986"/>
                  <a:pt x="387" y="982"/>
                </a:cubicBezTo>
                <a:cubicBezTo>
                  <a:pt x="388" y="983"/>
                  <a:pt x="389" y="985"/>
                  <a:pt x="391" y="986"/>
                </a:cubicBezTo>
                <a:cubicBezTo>
                  <a:pt x="391" y="986"/>
                  <a:pt x="391" y="986"/>
                  <a:pt x="391" y="986"/>
                </a:cubicBezTo>
                <a:cubicBezTo>
                  <a:pt x="387" y="990"/>
                  <a:pt x="382" y="995"/>
                  <a:pt x="378" y="999"/>
                </a:cubicBezTo>
                <a:cubicBezTo>
                  <a:pt x="378" y="999"/>
                  <a:pt x="377" y="999"/>
                  <a:pt x="377" y="999"/>
                </a:cubicBezTo>
                <a:close/>
                <a:moveTo>
                  <a:pt x="345" y="1000"/>
                </a:moveTo>
                <a:cubicBezTo>
                  <a:pt x="345" y="999"/>
                  <a:pt x="344" y="999"/>
                  <a:pt x="344" y="998"/>
                </a:cubicBezTo>
                <a:cubicBezTo>
                  <a:pt x="347" y="998"/>
                  <a:pt x="350" y="997"/>
                  <a:pt x="353" y="997"/>
                </a:cubicBezTo>
                <a:cubicBezTo>
                  <a:pt x="353" y="997"/>
                  <a:pt x="353" y="997"/>
                  <a:pt x="353" y="997"/>
                </a:cubicBezTo>
                <a:cubicBezTo>
                  <a:pt x="355" y="997"/>
                  <a:pt x="357" y="996"/>
                  <a:pt x="359" y="996"/>
                </a:cubicBezTo>
                <a:cubicBezTo>
                  <a:pt x="359" y="996"/>
                  <a:pt x="359" y="996"/>
                  <a:pt x="359" y="996"/>
                </a:cubicBezTo>
                <a:cubicBezTo>
                  <a:pt x="357" y="996"/>
                  <a:pt x="355" y="996"/>
                  <a:pt x="354" y="996"/>
                </a:cubicBezTo>
                <a:cubicBezTo>
                  <a:pt x="355" y="995"/>
                  <a:pt x="357" y="994"/>
                  <a:pt x="359" y="994"/>
                </a:cubicBezTo>
                <a:cubicBezTo>
                  <a:pt x="360" y="994"/>
                  <a:pt x="360" y="993"/>
                  <a:pt x="360" y="993"/>
                </a:cubicBezTo>
                <a:cubicBezTo>
                  <a:pt x="362" y="995"/>
                  <a:pt x="365" y="997"/>
                  <a:pt x="368" y="1000"/>
                </a:cubicBezTo>
                <a:cubicBezTo>
                  <a:pt x="360" y="1000"/>
                  <a:pt x="353" y="1000"/>
                  <a:pt x="345" y="1000"/>
                </a:cubicBezTo>
                <a:close/>
                <a:moveTo>
                  <a:pt x="335" y="1000"/>
                </a:moveTo>
                <a:cubicBezTo>
                  <a:pt x="336" y="1000"/>
                  <a:pt x="337" y="1000"/>
                  <a:pt x="338" y="999"/>
                </a:cubicBezTo>
                <a:cubicBezTo>
                  <a:pt x="338" y="999"/>
                  <a:pt x="338" y="999"/>
                  <a:pt x="338" y="999"/>
                </a:cubicBezTo>
                <a:cubicBezTo>
                  <a:pt x="338" y="1000"/>
                  <a:pt x="337" y="1000"/>
                  <a:pt x="337" y="1000"/>
                </a:cubicBezTo>
                <a:cubicBezTo>
                  <a:pt x="336" y="1000"/>
                  <a:pt x="336" y="1000"/>
                  <a:pt x="335" y="1000"/>
                </a:cubicBezTo>
                <a:close/>
                <a:moveTo>
                  <a:pt x="320" y="1000"/>
                </a:moveTo>
                <a:cubicBezTo>
                  <a:pt x="315" y="1000"/>
                  <a:pt x="311" y="1000"/>
                  <a:pt x="307" y="999"/>
                </a:cubicBezTo>
                <a:cubicBezTo>
                  <a:pt x="306" y="999"/>
                  <a:pt x="306" y="999"/>
                  <a:pt x="306" y="999"/>
                </a:cubicBezTo>
                <a:cubicBezTo>
                  <a:pt x="307" y="998"/>
                  <a:pt x="308" y="997"/>
                  <a:pt x="309" y="996"/>
                </a:cubicBezTo>
                <a:cubicBezTo>
                  <a:pt x="310" y="997"/>
                  <a:pt x="310" y="997"/>
                  <a:pt x="310" y="997"/>
                </a:cubicBezTo>
                <a:cubicBezTo>
                  <a:pt x="310" y="997"/>
                  <a:pt x="311" y="997"/>
                  <a:pt x="310" y="997"/>
                </a:cubicBezTo>
                <a:cubicBezTo>
                  <a:pt x="310" y="997"/>
                  <a:pt x="310" y="996"/>
                  <a:pt x="310" y="996"/>
                </a:cubicBezTo>
                <a:cubicBezTo>
                  <a:pt x="313" y="994"/>
                  <a:pt x="315" y="992"/>
                  <a:pt x="318" y="990"/>
                </a:cubicBezTo>
                <a:cubicBezTo>
                  <a:pt x="316" y="992"/>
                  <a:pt x="313" y="995"/>
                  <a:pt x="311" y="997"/>
                </a:cubicBezTo>
                <a:cubicBezTo>
                  <a:pt x="311" y="997"/>
                  <a:pt x="311" y="997"/>
                  <a:pt x="311" y="997"/>
                </a:cubicBezTo>
                <a:cubicBezTo>
                  <a:pt x="315" y="993"/>
                  <a:pt x="319" y="989"/>
                  <a:pt x="324" y="985"/>
                </a:cubicBezTo>
                <a:cubicBezTo>
                  <a:pt x="328" y="989"/>
                  <a:pt x="333" y="994"/>
                  <a:pt x="337" y="999"/>
                </a:cubicBezTo>
                <a:cubicBezTo>
                  <a:pt x="336" y="999"/>
                  <a:pt x="335" y="1000"/>
                  <a:pt x="333" y="1000"/>
                </a:cubicBezTo>
                <a:cubicBezTo>
                  <a:pt x="329" y="1000"/>
                  <a:pt x="324" y="1000"/>
                  <a:pt x="320" y="1000"/>
                </a:cubicBezTo>
                <a:close/>
                <a:moveTo>
                  <a:pt x="332" y="1000"/>
                </a:moveTo>
                <a:cubicBezTo>
                  <a:pt x="331" y="1001"/>
                  <a:pt x="331" y="1001"/>
                  <a:pt x="330" y="1001"/>
                </a:cubicBezTo>
                <a:cubicBezTo>
                  <a:pt x="328" y="1001"/>
                  <a:pt x="326" y="1001"/>
                  <a:pt x="325" y="1001"/>
                </a:cubicBezTo>
                <a:cubicBezTo>
                  <a:pt x="327" y="1001"/>
                  <a:pt x="329" y="1001"/>
                  <a:pt x="332" y="1000"/>
                </a:cubicBezTo>
                <a:close/>
                <a:moveTo>
                  <a:pt x="316" y="1000"/>
                </a:moveTo>
                <a:cubicBezTo>
                  <a:pt x="313" y="1000"/>
                  <a:pt x="310" y="1000"/>
                  <a:pt x="308" y="1000"/>
                </a:cubicBezTo>
                <a:cubicBezTo>
                  <a:pt x="307" y="1000"/>
                  <a:pt x="307" y="1000"/>
                  <a:pt x="307" y="1000"/>
                </a:cubicBezTo>
                <a:cubicBezTo>
                  <a:pt x="310" y="1000"/>
                  <a:pt x="313" y="1000"/>
                  <a:pt x="316" y="1000"/>
                </a:cubicBezTo>
                <a:close/>
                <a:moveTo>
                  <a:pt x="281" y="998"/>
                </a:moveTo>
                <a:cubicBezTo>
                  <a:pt x="282" y="997"/>
                  <a:pt x="283" y="995"/>
                  <a:pt x="284" y="994"/>
                </a:cubicBezTo>
                <a:cubicBezTo>
                  <a:pt x="284" y="994"/>
                  <a:pt x="284" y="993"/>
                  <a:pt x="285" y="993"/>
                </a:cubicBezTo>
                <a:cubicBezTo>
                  <a:pt x="284" y="994"/>
                  <a:pt x="284" y="994"/>
                  <a:pt x="284" y="995"/>
                </a:cubicBezTo>
                <a:cubicBezTo>
                  <a:pt x="283" y="995"/>
                  <a:pt x="284" y="996"/>
                  <a:pt x="284" y="996"/>
                </a:cubicBezTo>
                <a:cubicBezTo>
                  <a:pt x="286" y="995"/>
                  <a:pt x="288" y="994"/>
                  <a:pt x="289" y="993"/>
                </a:cubicBezTo>
                <a:cubicBezTo>
                  <a:pt x="289" y="993"/>
                  <a:pt x="288" y="994"/>
                  <a:pt x="288" y="995"/>
                </a:cubicBezTo>
                <a:cubicBezTo>
                  <a:pt x="288" y="995"/>
                  <a:pt x="288" y="996"/>
                  <a:pt x="288" y="995"/>
                </a:cubicBezTo>
                <a:cubicBezTo>
                  <a:pt x="290" y="995"/>
                  <a:pt x="291" y="994"/>
                  <a:pt x="292" y="994"/>
                </a:cubicBezTo>
                <a:cubicBezTo>
                  <a:pt x="292" y="994"/>
                  <a:pt x="291" y="995"/>
                  <a:pt x="291" y="995"/>
                </a:cubicBezTo>
                <a:cubicBezTo>
                  <a:pt x="290" y="995"/>
                  <a:pt x="291" y="996"/>
                  <a:pt x="291" y="996"/>
                </a:cubicBezTo>
                <a:cubicBezTo>
                  <a:pt x="292" y="996"/>
                  <a:pt x="296" y="994"/>
                  <a:pt x="296" y="995"/>
                </a:cubicBezTo>
                <a:cubicBezTo>
                  <a:pt x="296" y="995"/>
                  <a:pt x="297" y="996"/>
                  <a:pt x="297" y="996"/>
                </a:cubicBezTo>
                <a:cubicBezTo>
                  <a:pt x="298" y="997"/>
                  <a:pt x="299" y="996"/>
                  <a:pt x="300" y="996"/>
                </a:cubicBezTo>
                <a:cubicBezTo>
                  <a:pt x="301" y="996"/>
                  <a:pt x="301" y="995"/>
                  <a:pt x="300" y="995"/>
                </a:cubicBezTo>
                <a:cubicBezTo>
                  <a:pt x="299" y="995"/>
                  <a:pt x="298" y="995"/>
                  <a:pt x="297" y="994"/>
                </a:cubicBezTo>
                <a:cubicBezTo>
                  <a:pt x="297" y="993"/>
                  <a:pt x="297" y="993"/>
                  <a:pt x="296" y="993"/>
                </a:cubicBezTo>
                <a:cubicBezTo>
                  <a:pt x="295" y="994"/>
                  <a:pt x="294" y="994"/>
                  <a:pt x="293" y="994"/>
                </a:cubicBezTo>
                <a:cubicBezTo>
                  <a:pt x="294" y="994"/>
                  <a:pt x="294" y="993"/>
                  <a:pt x="295" y="992"/>
                </a:cubicBezTo>
                <a:cubicBezTo>
                  <a:pt x="296" y="992"/>
                  <a:pt x="295" y="991"/>
                  <a:pt x="295" y="992"/>
                </a:cubicBezTo>
                <a:cubicBezTo>
                  <a:pt x="295" y="992"/>
                  <a:pt x="295" y="992"/>
                  <a:pt x="295" y="992"/>
                </a:cubicBezTo>
                <a:cubicBezTo>
                  <a:pt x="295" y="992"/>
                  <a:pt x="295" y="992"/>
                  <a:pt x="295" y="992"/>
                </a:cubicBezTo>
                <a:cubicBezTo>
                  <a:pt x="295" y="992"/>
                  <a:pt x="295" y="992"/>
                  <a:pt x="295" y="992"/>
                </a:cubicBezTo>
                <a:cubicBezTo>
                  <a:pt x="293" y="992"/>
                  <a:pt x="291" y="993"/>
                  <a:pt x="290" y="994"/>
                </a:cubicBezTo>
                <a:cubicBezTo>
                  <a:pt x="291" y="993"/>
                  <a:pt x="291" y="992"/>
                  <a:pt x="292" y="991"/>
                </a:cubicBezTo>
                <a:cubicBezTo>
                  <a:pt x="292" y="991"/>
                  <a:pt x="292" y="990"/>
                  <a:pt x="291" y="990"/>
                </a:cubicBezTo>
                <a:cubicBezTo>
                  <a:pt x="289" y="991"/>
                  <a:pt x="287" y="993"/>
                  <a:pt x="285" y="994"/>
                </a:cubicBezTo>
                <a:cubicBezTo>
                  <a:pt x="286" y="993"/>
                  <a:pt x="287" y="992"/>
                  <a:pt x="288" y="991"/>
                </a:cubicBezTo>
                <a:cubicBezTo>
                  <a:pt x="289" y="990"/>
                  <a:pt x="289" y="990"/>
                  <a:pt x="290" y="989"/>
                </a:cubicBezTo>
                <a:cubicBezTo>
                  <a:pt x="290" y="989"/>
                  <a:pt x="290" y="989"/>
                  <a:pt x="290" y="989"/>
                </a:cubicBezTo>
                <a:cubicBezTo>
                  <a:pt x="290" y="989"/>
                  <a:pt x="290" y="989"/>
                  <a:pt x="290" y="989"/>
                </a:cubicBezTo>
                <a:cubicBezTo>
                  <a:pt x="290" y="989"/>
                  <a:pt x="290" y="989"/>
                  <a:pt x="290" y="989"/>
                </a:cubicBezTo>
                <a:cubicBezTo>
                  <a:pt x="291" y="989"/>
                  <a:pt x="290" y="988"/>
                  <a:pt x="290" y="988"/>
                </a:cubicBezTo>
                <a:cubicBezTo>
                  <a:pt x="289" y="989"/>
                  <a:pt x="289" y="989"/>
                  <a:pt x="288" y="989"/>
                </a:cubicBezTo>
                <a:cubicBezTo>
                  <a:pt x="288" y="989"/>
                  <a:pt x="289" y="989"/>
                  <a:pt x="289" y="989"/>
                </a:cubicBezTo>
                <a:cubicBezTo>
                  <a:pt x="289" y="988"/>
                  <a:pt x="289" y="988"/>
                  <a:pt x="288" y="988"/>
                </a:cubicBezTo>
                <a:cubicBezTo>
                  <a:pt x="290" y="986"/>
                  <a:pt x="291" y="985"/>
                  <a:pt x="292" y="984"/>
                </a:cubicBezTo>
                <a:cubicBezTo>
                  <a:pt x="296" y="989"/>
                  <a:pt x="301" y="994"/>
                  <a:pt x="305" y="998"/>
                </a:cubicBezTo>
                <a:cubicBezTo>
                  <a:pt x="305" y="999"/>
                  <a:pt x="304" y="999"/>
                  <a:pt x="304" y="999"/>
                </a:cubicBezTo>
                <a:cubicBezTo>
                  <a:pt x="296" y="999"/>
                  <a:pt x="289" y="998"/>
                  <a:pt x="281" y="998"/>
                </a:cubicBezTo>
                <a:close/>
                <a:moveTo>
                  <a:pt x="284" y="969"/>
                </a:moveTo>
                <a:cubicBezTo>
                  <a:pt x="284" y="967"/>
                  <a:pt x="285" y="967"/>
                  <a:pt x="286" y="966"/>
                </a:cubicBezTo>
                <a:cubicBezTo>
                  <a:pt x="285" y="967"/>
                  <a:pt x="285" y="968"/>
                  <a:pt x="284" y="969"/>
                </a:cubicBezTo>
                <a:close/>
                <a:moveTo>
                  <a:pt x="283" y="970"/>
                </a:moveTo>
                <a:cubicBezTo>
                  <a:pt x="283" y="970"/>
                  <a:pt x="283" y="970"/>
                  <a:pt x="283" y="970"/>
                </a:cubicBezTo>
                <a:cubicBezTo>
                  <a:pt x="283" y="970"/>
                  <a:pt x="284" y="970"/>
                  <a:pt x="284" y="970"/>
                </a:cubicBezTo>
                <a:cubicBezTo>
                  <a:pt x="285" y="970"/>
                  <a:pt x="287" y="969"/>
                  <a:pt x="288" y="968"/>
                </a:cubicBezTo>
                <a:cubicBezTo>
                  <a:pt x="287" y="969"/>
                  <a:pt x="286" y="970"/>
                  <a:pt x="285" y="971"/>
                </a:cubicBezTo>
                <a:cubicBezTo>
                  <a:pt x="285" y="971"/>
                  <a:pt x="285" y="972"/>
                  <a:pt x="286" y="972"/>
                </a:cubicBezTo>
                <a:cubicBezTo>
                  <a:pt x="287" y="971"/>
                  <a:pt x="289" y="971"/>
                  <a:pt x="290" y="970"/>
                </a:cubicBezTo>
                <a:cubicBezTo>
                  <a:pt x="289" y="971"/>
                  <a:pt x="288" y="972"/>
                  <a:pt x="287" y="974"/>
                </a:cubicBezTo>
                <a:cubicBezTo>
                  <a:pt x="286" y="974"/>
                  <a:pt x="287" y="975"/>
                  <a:pt x="287" y="975"/>
                </a:cubicBezTo>
                <a:cubicBezTo>
                  <a:pt x="289" y="974"/>
                  <a:pt x="291" y="973"/>
                  <a:pt x="292" y="972"/>
                </a:cubicBezTo>
                <a:cubicBezTo>
                  <a:pt x="292" y="973"/>
                  <a:pt x="291" y="974"/>
                  <a:pt x="290" y="974"/>
                </a:cubicBezTo>
                <a:cubicBezTo>
                  <a:pt x="290" y="974"/>
                  <a:pt x="290" y="975"/>
                  <a:pt x="290" y="975"/>
                </a:cubicBezTo>
                <a:cubicBezTo>
                  <a:pt x="292" y="975"/>
                  <a:pt x="293" y="974"/>
                  <a:pt x="294" y="973"/>
                </a:cubicBezTo>
                <a:cubicBezTo>
                  <a:pt x="293" y="974"/>
                  <a:pt x="293" y="975"/>
                  <a:pt x="292" y="975"/>
                </a:cubicBezTo>
                <a:cubicBezTo>
                  <a:pt x="292" y="976"/>
                  <a:pt x="292" y="976"/>
                  <a:pt x="292" y="976"/>
                </a:cubicBezTo>
                <a:cubicBezTo>
                  <a:pt x="295" y="976"/>
                  <a:pt x="298" y="974"/>
                  <a:pt x="300" y="972"/>
                </a:cubicBezTo>
                <a:cubicBezTo>
                  <a:pt x="301" y="972"/>
                  <a:pt x="300" y="971"/>
                  <a:pt x="300" y="972"/>
                </a:cubicBezTo>
                <a:cubicBezTo>
                  <a:pt x="298" y="973"/>
                  <a:pt x="296" y="974"/>
                  <a:pt x="294" y="975"/>
                </a:cubicBezTo>
                <a:cubicBezTo>
                  <a:pt x="297" y="972"/>
                  <a:pt x="299" y="970"/>
                  <a:pt x="302" y="969"/>
                </a:cubicBezTo>
                <a:cubicBezTo>
                  <a:pt x="303" y="968"/>
                  <a:pt x="302" y="968"/>
                  <a:pt x="302" y="968"/>
                </a:cubicBezTo>
                <a:cubicBezTo>
                  <a:pt x="299" y="969"/>
                  <a:pt x="297" y="971"/>
                  <a:pt x="294" y="972"/>
                </a:cubicBezTo>
                <a:cubicBezTo>
                  <a:pt x="296" y="971"/>
                  <a:pt x="297" y="970"/>
                  <a:pt x="298" y="969"/>
                </a:cubicBezTo>
                <a:cubicBezTo>
                  <a:pt x="299" y="969"/>
                  <a:pt x="298" y="968"/>
                  <a:pt x="298" y="968"/>
                </a:cubicBezTo>
                <a:cubicBezTo>
                  <a:pt x="295" y="970"/>
                  <a:pt x="292" y="972"/>
                  <a:pt x="289" y="973"/>
                </a:cubicBezTo>
                <a:cubicBezTo>
                  <a:pt x="291" y="971"/>
                  <a:pt x="293" y="969"/>
                  <a:pt x="296" y="967"/>
                </a:cubicBezTo>
                <a:cubicBezTo>
                  <a:pt x="296" y="967"/>
                  <a:pt x="296" y="966"/>
                  <a:pt x="295" y="967"/>
                </a:cubicBezTo>
                <a:cubicBezTo>
                  <a:pt x="293" y="968"/>
                  <a:pt x="290" y="969"/>
                  <a:pt x="288" y="970"/>
                </a:cubicBezTo>
                <a:cubicBezTo>
                  <a:pt x="289" y="969"/>
                  <a:pt x="290" y="968"/>
                  <a:pt x="291" y="967"/>
                </a:cubicBezTo>
                <a:cubicBezTo>
                  <a:pt x="291" y="967"/>
                  <a:pt x="291" y="966"/>
                  <a:pt x="290" y="966"/>
                </a:cubicBezTo>
                <a:cubicBezTo>
                  <a:pt x="289" y="967"/>
                  <a:pt x="287" y="967"/>
                  <a:pt x="286" y="968"/>
                </a:cubicBezTo>
                <a:cubicBezTo>
                  <a:pt x="287" y="967"/>
                  <a:pt x="287" y="967"/>
                  <a:pt x="288" y="966"/>
                </a:cubicBezTo>
                <a:cubicBezTo>
                  <a:pt x="288" y="965"/>
                  <a:pt x="288" y="965"/>
                  <a:pt x="288" y="965"/>
                </a:cubicBezTo>
                <a:cubicBezTo>
                  <a:pt x="285" y="966"/>
                  <a:pt x="282" y="966"/>
                  <a:pt x="283" y="969"/>
                </a:cubicBezTo>
                <a:cubicBezTo>
                  <a:pt x="283" y="969"/>
                  <a:pt x="283" y="969"/>
                  <a:pt x="283" y="969"/>
                </a:cubicBezTo>
                <a:cubicBezTo>
                  <a:pt x="282" y="970"/>
                  <a:pt x="282" y="970"/>
                  <a:pt x="282" y="970"/>
                </a:cubicBezTo>
                <a:cubicBezTo>
                  <a:pt x="281" y="968"/>
                  <a:pt x="281" y="967"/>
                  <a:pt x="280" y="966"/>
                </a:cubicBezTo>
                <a:cubicBezTo>
                  <a:pt x="281" y="965"/>
                  <a:pt x="281" y="965"/>
                  <a:pt x="282" y="964"/>
                </a:cubicBezTo>
                <a:cubicBezTo>
                  <a:pt x="289" y="964"/>
                  <a:pt x="296" y="964"/>
                  <a:pt x="303" y="964"/>
                </a:cubicBezTo>
                <a:cubicBezTo>
                  <a:pt x="303" y="964"/>
                  <a:pt x="304" y="965"/>
                  <a:pt x="304" y="965"/>
                </a:cubicBezTo>
                <a:cubicBezTo>
                  <a:pt x="305" y="965"/>
                  <a:pt x="305" y="965"/>
                  <a:pt x="305" y="964"/>
                </a:cubicBezTo>
                <a:cubicBezTo>
                  <a:pt x="306" y="964"/>
                  <a:pt x="308" y="964"/>
                  <a:pt x="310" y="964"/>
                </a:cubicBezTo>
                <a:cubicBezTo>
                  <a:pt x="310" y="964"/>
                  <a:pt x="310" y="965"/>
                  <a:pt x="310" y="965"/>
                </a:cubicBezTo>
                <a:cubicBezTo>
                  <a:pt x="310" y="965"/>
                  <a:pt x="309" y="966"/>
                  <a:pt x="308" y="966"/>
                </a:cubicBezTo>
                <a:cubicBezTo>
                  <a:pt x="308" y="965"/>
                  <a:pt x="308" y="965"/>
                  <a:pt x="309" y="966"/>
                </a:cubicBezTo>
                <a:cubicBezTo>
                  <a:pt x="309" y="966"/>
                  <a:pt x="309" y="965"/>
                  <a:pt x="309" y="965"/>
                </a:cubicBezTo>
                <a:cubicBezTo>
                  <a:pt x="307" y="964"/>
                  <a:pt x="308" y="965"/>
                  <a:pt x="307" y="964"/>
                </a:cubicBezTo>
                <a:cubicBezTo>
                  <a:pt x="307" y="964"/>
                  <a:pt x="307" y="964"/>
                  <a:pt x="307" y="964"/>
                </a:cubicBezTo>
                <a:cubicBezTo>
                  <a:pt x="307" y="965"/>
                  <a:pt x="307" y="966"/>
                  <a:pt x="308" y="967"/>
                </a:cubicBezTo>
                <a:cubicBezTo>
                  <a:pt x="302" y="971"/>
                  <a:pt x="296" y="976"/>
                  <a:pt x="291" y="980"/>
                </a:cubicBezTo>
                <a:cubicBezTo>
                  <a:pt x="288" y="977"/>
                  <a:pt x="285" y="974"/>
                  <a:pt x="283" y="970"/>
                </a:cubicBezTo>
                <a:cubicBezTo>
                  <a:pt x="283" y="970"/>
                  <a:pt x="283" y="970"/>
                  <a:pt x="283" y="970"/>
                </a:cubicBezTo>
                <a:close/>
                <a:moveTo>
                  <a:pt x="278" y="967"/>
                </a:moveTo>
                <a:cubicBezTo>
                  <a:pt x="277" y="966"/>
                  <a:pt x="277" y="966"/>
                  <a:pt x="276" y="965"/>
                </a:cubicBezTo>
                <a:cubicBezTo>
                  <a:pt x="276" y="965"/>
                  <a:pt x="276" y="965"/>
                  <a:pt x="276" y="965"/>
                </a:cubicBezTo>
                <a:cubicBezTo>
                  <a:pt x="277" y="965"/>
                  <a:pt x="277" y="964"/>
                  <a:pt x="277" y="964"/>
                </a:cubicBezTo>
                <a:cubicBezTo>
                  <a:pt x="278" y="964"/>
                  <a:pt x="278" y="964"/>
                  <a:pt x="279" y="964"/>
                </a:cubicBezTo>
                <a:cubicBezTo>
                  <a:pt x="279" y="964"/>
                  <a:pt x="279" y="964"/>
                  <a:pt x="279" y="964"/>
                </a:cubicBezTo>
                <a:cubicBezTo>
                  <a:pt x="279" y="965"/>
                  <a:pt x="279" y="966"/>
                  <a:pt x="278" y="967"/>
                </a:cubicBezTo>
                <a:cubicBezTo>
                  <a:pt x="278" y="967"/>
                  <a:pt x="278" y="967"/>
                  <a:pt x="278" y="967"/>
                </a:cubicBezTo>
                <a:close/>
                <a:moveTo>
                  <a:pt x="271" y="962"/>
                </a:moveTo>
                <a:cubicBezTo>
                  <a:pt x="271" y="962"/>
                  <a:pt x="271" y="962"/>
                  <a:pt x="271" y="962"/>
                </a:cubicBezTo>
                <a:cubicBezTo>
                  <a:pt x="269" y="961"/>
                  <a:pt x="268" y="960"/>
                  <a:pt x="267" y="959"/>
                </a:cubicBezTo>
                <a:cubicBezTo>
                  <a:pt x="268" y="958"/>
                  <a:pt x="270" y="957"/>
                  <a:pt x="271" y="956"/>
                </a:cubicBezTo>
                <a:cubicBezTo>
                  <a:pt x="272" y="958"/>
                  <a:pt x="272" y="960"/>
                  <a:pt x="273" y="962"/>
                </a:cubicBezTo>
                <a:cubicBezTo>
                  <a:pt x="272" y="962"/>
                  <a:pt x="271" y="962"/>
                  <a:pt x="271" y="962"/>
                </a:cubicBezTo>
                <a:close/>
                <a:moveTo>
                  <a:pt x="255" y="960"/>
                </a:moveTo>
                <a:cubicBezTo>
                  <a:pt x="255" y="961"/>
                  <a:pt x="256" y="961"/>
                  <a:pt x="256" y="961"/>
                </a:cubicBezTo>
                <a:cubicBezTo>
                  <a:pt x="255" y="961"/>
                  <a:pt x="254" y="961"/>
                  <a:pt x="253" y="961"/>
                </a:cubicBezTo>
                <a:cubicBezTo>
                  <a:pt x="254" y="961"/>
                  <a:pt x="254" y="961"/>
                  <a:pt x="255" y="960"/>
                </a:cubicBezTo>
                <a:close/>
                <a:moveTo>
                  <a:pt x="257" y="961"/>
                </a:moveTo>
                <a:cubicBezTo>
                  <a:pt x="257" y="960"/>
                  <a:pt x="256" y="960"/>
                  <a:pt x="256" y="960"/>
                </a:cubicBezTo>
                <a:cubicBezTo>
                  <a:pt x="258" y="959"/>
                  <a:pt x="259" y="957"/>
                  <a:pt x="261" y="956"/>
                </a:cubicBezTo>
                <a:cubicBezTo>
                  <a:pt x="262" y="956"/>
                  <a:pt x="262" y="957"/>
                  <a:pt x="262" y="957"/>
                </a:cubicBezTo>
                <a:cubicBezTo>
                  <a:pt x="262" y="958"/>
                  <a:pt x="263" y="960"/>
                  <a:pt x="263" y="961"/>
                </a:cubicBezTo>
                <a:cubicBezTo>
                  <a:pt x="263" y="961"/>
                  <a:pt x="263" y="961"/>
                  <a:pt x="263" y="962"/>
                </a:cubicBezTo>
                <a:cubicBezTo>
                  <a:pt x="261" y="961"/>
                  <a:pt x="259" y="961"/>
                  <a:pt x="257" y="961"/>
                </a:cubicBezTo>
                <a:cubicBezTo>
                  <a:pt x="257" y="961"/>
                  <a:pt x="258" y="961"/>
                  <a:pt x="257" y="961"/>
                </a:cubicBezTo>
                <a:close/>
                <a:moveTo>
                  <a:pt x="294" y="940"/>
                </a:moveTo>
                <a:cubicBezTo>
                  <a:pt x="294" y="939"/>
                  <a:pt x="294" y="939"/>
                  <a:pt x="294" y="938"/>
                </a:cubicBezTo>
                <a:cubicBezTo>
                  <a:pt x="294" y="939"/>
                  <a:pt x="295" y="939"/>
                  <a:pt x="296" y="940"/>
                </a:cubicBezTo>
                <a:cubicBezTo>
                  <a:pt x="295" y="940"/>
                  <a:pt x="295" y="940"/>
                  <a:pt x="295" y="941"/>
                </a:cubicBezTo>
                <a:cubicBezTo>
                  <a:pt x="295" y="940"/>
                  <a:pt x="294" y="940"/>
                  <a:pt x="294" y="940"/>
                </a:cubicBezTo>
                <a:cubicBezTo>
                  <a:pt x="294" y="940"/>
                  <a:pt x="294" y="940"/>
                  <a:pt x="294" y="940"/>
                </a:cubicBezTo>
                <a:close/>
                <a:moveTo>
                  <a:pt x="303" y="931"/>
                </a:moveTo>
                <a:cubicBezTo>
                  <a:pt x="304" y="932"/>
                  <a:pt x="304" y="933"/>
                  <a:pt x="305" y="933"/>
                </a:cubicBezTo>
                <a:cubicBezTo>
                  <a:pt x="304" y="934"/>
                  <a:pt x="304" y="934"/>
                  <a:pt x="303" y="935"/>
                </a:cubicBezTo>
                <a:cubicBezTo>
                  <a:pt x="303" y="934"/>
                  <a:pt x="303" y="933"/>
                  <a:pt x="303" y="931"/>
                </a:cubicBezTo>
                <a:cubicBezTo>
                  <a:pt x="303" y="931"/>
                  <a:pt x="303" y="931"/>
                  <a:pt x="303" y="931"/>
                </a:cubicBezTo>
                <a:close/>
                <a:moveTo>
                  <a:pt x="306" y="934"/>
                </a:moveTo>
                <a:cubicBezTo>
                  <a:pt x="307" y="935"/>
                  <a:pt x="308" y="936"/>
                  <a:pt x="309" y="938"/>
                </a:cubicBezTo>
                <a:cubicBezTo>
                  <a:pt x="307" y="939"/>
                  <a:pt x="305" y="940"/>
                  <a:pt x="304" y="941"/>
                </a:cubicBezTo>
                <a:cubicBezTo>
                  <a:pt x="303" y="941"/>
                  <a:pt x="303" y="941"/>
                  <a:pt x="303" y="941"/>
                </a:cubicBezTo>
                <a:cubicBezTo>
                  <a:pt x="303" y="941"/>
                  <a:pt x="303" y="940"/>
                  <a:pt x="303" y="940"/>
                </a:cubicBezTo>
                <a:cubicBezTo>
                  <a:pt x="303" y="939"/>
                  <a:pt x="303" y="937"/>
                  <a:pt x="303" y="936"/>
                </a:cubicBezTo>
                <a:cubicBezTo>
                  <a:pt x="304" y="935"/>
                  <a:pt x="305" y="935"/>
                  <a:pt x="306" y="934"/>
                </a:cubicBezTo>
                <a:close/>
                <a:moveTo>
                  <a:pt x="324" y="939"/>
                </a:moveTo>
                <a:cubicBezTo>
                  <a:pt x="324" y="940"/>
                  <a:pt x="324" y="941"/>
                  <a:pt x="324" y="942"/>
                </a:cubicBezTo>
                <a:cubicBezTo>
                  <a:pt x="324" y="942"/>
                  <a:pt x="323" y="943"/>
                  <a:pt x="323" y="943"/>
                </a:cubicBezTo>
                <a:cubicBezTo>
                  <a:pt x="320" y="943"/>
                  <a:pt x="317" y="942"/>
                  <a:pt x="314" y="942"/>
                </a:cubicBezTo>
                <a:cubicBezTo>
                  <a:pt x="314" y="942"/>
                  <a:pt x="313" y="941"/>
                  <a:pt x="313" y="941"/>
                </a:cubicBezTo>
                <a:cubicBezTo>
                  <a:pt x="313" y="939"/>
                  <a:pt x="313" y="937"/>
                  <a:pt x="313" y="935"/>
                </a:cubicBezTo>
                <a:cubicBezTo>
                  <a:pt x="315" y="934"/>
                  <a:pt x="316" y="933"/>
                  <a:pt x="318" y="932"/>
                </a:cubicBezTo>
                <a:cubicBezTo>
                  <a:pt x="320" y="935"/>
                  <a:pt x="322" y="937"/>
                  <a:pt x="324" y="939"/>
                </a:cubicBezTo>
                <a:close/>
                <a:moveTo>
                  <a:pt x="319" y="932"/>
                </a:moveTo>
                <a:cubicBezTo>
                  <a:pt x="320" y="931"/>
                  <a:pt x="322" y="929"/>
                  <a:pt x="323" y="928"/>
                </a:cubicBezTo>
                <a:cubicBezTo>
                  <a:pt x="323" y="931"/>
                  <a:pt x="323" y="934"/>
                  <a:pt x="324" y="937"/>
                </a:cubicBezTo>
                <a:cubicBezTo>
                  <a:pt x="322" y="935"/>
                  <a:pt x="320" y="934"/>
                  <a:pt x="319" y="932"/>
                </a:cubicBezTo>
                <a:close/>
                <a:moveTo>
                  <a:pt x="337" y="941"/>
                </a:moveTo>
                <a:cubicBezTo>
                  <a:pt x="338" y="942"/>
                  <a:pt x="339" y="943"/>
                  <a:pt x="340" y="944"/>
                </a:cubicBezTo>
                <a:cubicBezTo>
                  <a:pt x="338" y="944"/>
                  <a:pt x="337" y="944"/>
                  <a:pt x="336" y="944"/>
                </a:cubicBezTo>
                <a:cubicBezTo>
                  <a:pt x="336" y="943"/>
                  <a:pt x="336" y="943"/>
                  <a:pt x="336" y="942"/>
                </a:cubicBezTo>
                <a:cubicBezTo>
                  <a:pt x="336" y="942"/>
                  <a:pt x="336" y="941"/>
                  <a:pt x="337" y="941"/>
                </a:cubicBezTo>
                <a:close/>
                <a:moveTo>
                  <a:pt x="336" y="941"/>
                </a:moveTo>
                <a:cubicBezTo>
                  <a:pt x="335" y="940"/>
                  <a:pt x="335" y="940"/>
                  <a:pt x="335" y="940"/>
                </a:cubicBezTo>
                <a:cubicBezTo>
                  <a:pt x="336" y="940"/>
                  <a:pt x="336" y="940"/>
                  <a:pt x="336" y="940"/>
                </a:cubicBezTo>
                <a:cubicBezTo>
                  <a:pt x="336" y="941"/>
                  <a:pt x="336" y="941"/>
                  <a:pt x="336" y="941"/>
                </a:cubicBezTo>
                <a:close/>
                <a:moveTo>
                  <a:pt x="369" y="933"/>
                </a:moveTo>
                <a:cubicBezTo>
                  <a:pt x="369" y="933"/>
                  <a:pt x="369" y="931"/>
                  <a:pt x="369" y="929"/>
                </a:cubicBezTo>
                <a:cubicBezTo>
                  <a:pt x="370" y="930"/>
                  <a:pt x="370" y="931"/>
                  <a:pt x="371" y="931"/>
                </a:cubicBezTo>
                <a:cubicBezTo>
                  <a:pt x="370" y="932"/>
                  <a:pt x="370" y="932"/>
                  <a:pt x="369" y="933"/>
                </a:cubicBezTo>
                <a:close/>
                <a:moveTo>
                  <a:pt x="372" y="932"/>
                </a:moveTo>
                <a:cubicBezTo>
                  <a:pt x="372" y="932"/>
                  <a:pt x="372" y="932"/>
                  <a:pt x="372" y="932"/>
                </a:cubicBezTo>
                <a:cubicBezTo>
                  <a:pt x="374" y="934"/>
                  <a:pt x="375" y="936"/>
                  <a:pt x="377" y="937"/>
                </a:cubicBezTo>
                <a:cubicBezTo>
                  <a:pt x="377" y="938"/>
                  <a:pt x="377" y="939"/>
                  <a:pt x="377" y="939"/>
                </a:cubicBezTo>
                <a:cubicBezTo>
                  <a:pt x="375" y="941"/>
                  <a:pt x="372" y="943"/>
                  <a:pt x="369" y="946"/>
                </a:cubicBezTo>
                <a:cubicBezTo>
                  <a:pt x="369" y="945"/>
                  <a:pt x="369" y="945"/>
                  <a:pt x="369" y="945"/>
                </a:cubicBezTo>
                <a:cubicBezTo>
                  <a:pt x="369" y="944"/>
                  <a:pt x="369" y="942"/>
                  <a:pt x="369" y="941"/>
                </a:cubicBezTo>
                <a:cubicBezTo>
                  <a:pt x="369" y="938"/>
                  <a:pt x="369" y="936"/>
                  <a:pt x="369" y="934"/>
                </a:cubicBezTo>
                <a:cubicBezTo>
                  <a:pt x="370" y="933"/>
                  <a:pt x="371" y="933"/>
                  <a:pt x="372" y="932"/>
                </a:cubicBezTo>
                <a:close/>
                <a:moveTo>
                  <a:pt x="438" y="946"/>
                </a:moveTo>
                <a:cubicBezTo>
                  <a:pt x="438" y="948"/>
                  <a:pt x="438" y="950"/>
                  <a:pt x="439" y="952"/>
                </a:cubicBezTo>
                <a:cubicBezTo>
                  <a:pt x="437" y="950"/>
                  <a:pt x="435" y="949"/>
                  <a:pt x="434" y="947"/>
                </a:cubicBezTo>
                <a:cubicBezTo>
                  <a:pt x="434" y="947"/>
                  <a:pt x="435" y="946"/>
                  <a:pt x="435" y="946"/>
                </a:cubicBezTo>
                <a:cubicBezTo>
                  <a:pt x="436" y="946"/>
                  <a:pt x="437" y="946"/>
                  <a:pt x="438" y="946"/>
                </a:cubicBezTo>
                <a:close/>
                <a:moveTo>
                  <a:pt x="436" y="945"/>
                </a:moveTo>
                <a:cubicBezTo>
                  <a:pt x="437" y="945"/>
                  <a:pt x="437" y="945"/>
                  <a:pt x="438" y="944"/>
                </a:cubicBezTo>
                <a:cubicBezTo>
                  <a:pt x="438" y="944"/>
                  <a:pt x="438" y="945"/>
                  <a:pt x="438" y="945"/>
                </a:cubicBezTo>
                <a:cubicBezTo>
                  <a:pt x="437" y="945"/>
                  <a:pt x="437" y="945"/>
                  <a:pt x="436" y="945"/>
                </a:cubicBezTo>
                <a:close/>
                <a:moveTo>
                  <a:pt x="466" y="960"/>
                </a:moveTo>
                <a:cubicBezTo>
                  <a:pt x="466" y="960"/>
                  <a:pt x="467" y="960"/>
                  <a:pt x="467" y="959"/>
                </a:cubicBezTo>
                <a:cubicBezTo>
                  <a:pt x="467" y="959"/>
                  <a:pt x="466" y="959"/>
                  <a:pt x="466" y="959"/>
                </a:cubicBezTo>
                <a:cubicBezTo>
                  <a:pt x="470" y="959"/>
                  <a:pt x="473" y="959"/>
                  <a:pt x="477" y="959"/>
                </a:cubicBezTo>
                <a:cubicBezTo>
                  <a:pt x="477" y="959"/>
                  <a:pt x="477" y="960"/>
                  <a:pt x="477" y="960"/>
                </a:cubicBezTo>
                <a:cubicBezTo>
                  <a:pt x="475" y="961"/>
                  <a:pt x="473" y="963"/>
                  <a:pt x="470" y="964"/>
                </a:cubicBezTo>
                <a:cubicBezTo>
                  <a:pt x="462" y="965"/>
                  <a:pt x="453" y="965"/>
                  <a:pt x="444" y="965"/>
                </a:cubicBezTo>
                <a:cubicBezTo>
                  <a:pt x="444" y="964"/>
                  <a:pt x="444" y="964"/>
                  <a:pt x="445" y="964"/>
                </a:cubicBezTo>
                <a:cubicBezTo>
                  <a:pt x="445" y="964"/>
                  <a:pt x="444" y="963"/>
                  <a:pt x="444" y="964"/>
                </a:cubicBezTo>
                <a:cubicBezTo>
                  <a:pt x="444" y="964"/>
                  <a:pt x="443" y="964"/>
                  <a:pt x="443" y="965"/>
                </a:cubicBezTo>
                <a:cubicBezTo>
                  <a:pt x="443" y="965"/>
                  <a:pt x="443" y="965"/>
                  <a:pt x="442" y="965"/>
                </a:cubicBezTo>
                <a:cubicBezTo>
                  <a:pt x="442" y="964"/>
                  <a:pt x="442" y="964"/>
                  <a:pt x="442" y="964"/>
                </a:cubicBezTo>
                <a:cubicBezTo>
                  <a:pt x="442" y="964"/>
                  <a:pt x="443" y="964"/>
                  <a:pt x="442" y="964"/>
                </a:cubicBezTo>
                <a:cubicBezTo>
                  <a:pt x="442" y="963"/>
                  <a:pt x="442" y="962"/>
                  <a:pt x="442" y="961"/>
                </a:cubicBezTo>
                <a:cubicBezTo>
                  <a:pt x="443" y="960"/>
                  <a:pt x="444" y="960"/>
                  <a:pt x="445" y="959"/>
                </a:cubicBezTo>
                <a:cubicBezTo>
                  <a:pt x="446" y="959"/>
                  <a:pt x="447" y="959"/>
                  <a:pt x="448" y="959"/>
                </a:cubicBezTo>
                <a:cubicBezTo>
                  <a:pt x="450" y="960"/>
                  <a:pt x="453" y="962"/>
                  <a:pt x="455" y="962"/>
                </a:cubicBezTo>
                <a:cubicBezTo>
                  <a:pt x="456" y="963"/>
                  <a:pt x="456" y="962"/>
                  <a:pt x="455" y="962"/>
                </a:cubicBezTo>
                <a:cubicBezTo>
                  <a:pt x="454" y="961"/>
                  <a:pt x="452" y="960"/>
                  <a:pt x="450" y="959"/>
                </a:cubicBezTo>
                <a:cubicBezTo>
                  <a:pt x="453" y="959"/>
                  <a:pt x="456" y="959"/>
                  <a:pt x="459" y="959"/>
                </a:cubicBezTo>
                <a:cubicBezTo>
                  <a:pt x="458" y="959"/>
                  <a:pt x="458" y="960"/>
                  <a:pt x="458" y="960"/>
                </a:cubicBezTo>
                <a:cubicBezTo>
                  <a:pt x="457" y="960"/>
                  <a:pt x="458" y="961"/>
                  <a:pt x="458" y="961"/>
                </a:cubicBezTo>
                <a:cubicBezTo>
                  <a:pt x="459" y="960"/>
                  <a:pt x="460" y="960"/>
                  <a:pt x="460" y="959"/>
                </a:cubicBezTo>
                <a:cubicBezTo>
                  <a:pt x="461" y="959"/>
                  <a:pt x="461" y="959"/>
                  <a:pt x="462" y="959"/>
                </a:cubicBezTo>
                <a:cubicBezTo>
                  <a:pt x="464" y="961"/>
                  <a:pt x="467" y="962"/>
                  <a:pt x="469" y="964"/>
                </a:cubicBezTo>
                <a:cubicBezTo>
                  <a:pt x="470" y="964"/>
                  <a:pt x="470" y="964"/>
                  <a:pt x="470" y="963"/>
                </a:cubicBezTo>
                <a:cubicBezTo>
                  <a:pt x="467" y="962"/>
                  <a:pt x="465" y="960"/>
                  <a:pt x="463" y="959"/>
                </a:cubicBezTo>
                <a:cubicBezTo>
                  <a:pt x="464" y="959"/>
                  <a:pt x="465" y="959"/>
                  <a:pt x="465" y="959"/>
                </a:cubicBezTo>
                <a:cubicBezTo>
                  <a:pt x="465" y="959"/>
                  <a:pt x="466" y="959"/>
                  <a:pt x="466" y="960"/>
                </a:cubicBezTo>
                <a:close/>
                <a:moveTo>
                  <a:pt x="440" y="964"/>
                </a:moveTo>
                <a:cubicBezTo>
                  <a:pt x="440" y="964"/>
                  <a:pt x="440" y="965"/>
                  <a:pt x="440" y="965"/>
                </a:cubicBezTo>
                <a:cubicBezTo>
                  <a:pt x="435" y="965"/>
                  <a:pt x="430" y="965"/>
                  <a:pt x="425" y="965"/>
                </a:cubicBezTo>
                <a:cubicBezTo>
                  <a:pt x="421" y="965"/>
                  <a:pt x="416" y="965"/>
                  <a:pt x="412" y="964"/>
                </a:cubicBezTo>
                <a:cubicBezTo>
                  <a:pt x="413" y="963"/>
                  <a:pt x="415" y="962"/>
                  <a:pt x="416" y="961"/>
                </a:cubicBezTo>
                <a:cubicBezTo>
                  <a:pt x="416" y="961"/>
                  <a:pt x="416" y="961"/>
                  <a:pt x="416" y="961"/>
                </a:cubicBezTo>
                <a:cubicBezTo>
                  <a:pt x="415" y="962"/>
                  <a:pt x="413" y="963"/>
                  <a:pt x="411" y="964"/>
                </a:cubicBezTo>
                <a:cubicBezTo>
                  <a:pt x="403" y="964"/>
                  <a:pt x="394" y="964"/>
                  <a:pt x="386" y="964"/>
                </a:cubicBezTo>
                <a:cubicBezTo>
                  <a:pt x="388" y="963"/>
                  <a:pt x="389" y="962"/>
                  <a:pt x="391" y="961"/>
                </a:cubicBezTo>
                <a:cubicBezTo>
                  <a:pt x="395" y="960"/>
                  <a:pt x="399" y="960"/>
                  <a:pt x="403" y="960"/>
                </a:cubicBezTo>
                <a:cubicBezTo>
                  <a:pt x="403" y="960"/>
                  <a:pt x="403" y="960"/>
                  <a:pt x="403" y="960"/>
                </a:cubicBezTo>
                <a:cubicBezTo>
                  <a:pt x="403" y="961"/>
                  <a:pt x="404" y="961"/>
                  <a:pt x="404" y="960"/>
                </a:cubicBezTo>
                <a:cubicBezTo>
                  <a:pt x="409" y="960"/>
                  <a:pt x="414" y="960"/>
                  <a:pt x="419" y="960"/>
                </a:cubicBezTo>
                <a:cubicBezTo>
                  <a:pt x="419" y="960"/>
                  <a:pt x="419" y="960"/>
                  <a:pt x="420" y="960"/>
                </a:cubicBezTo>
                <a:cubicBezTo>
                  <a:pt x="420" y="960"/>
                  <a:pt x="420" y="960"/>
                  <a:pt x="420" y="960"/>
                </a:cubicBezTo>
                <a:cubicBezTo>
                  <a:pt x="420" y="960"/>
                  <a:pt x="420" y="960"/>
                  <a:pt x="420" y="960"/>
                </a:cubicBezTo>
                <a:cubicBezTo>
                  <a:pt x="420" y="960"/>
                  <a:pt x="420" y="960"/>
                  <a:pt x="420" y="960"/>
                </a:cubicBezTo>
                <a:cubicBezTo>
                  <a:pt x="423" y="960"/>
                  <a:pt x="426" y="960"/>
                  <a:pt x="428" y="960"/>
                </a:cubicBezTo>
                <a:cubicBezTo>
                  <a:pt x="429" y="960"/>
                  <a:pt x="429" y="961"/>
                  <a:pt x="429" y="961"/>
                </a:cubicBezTo>
                <a:cubicBezTo>
                  <a:pt x="429" y="962"/>
                  <a:pt x="430" y="962"/>
                  <a:pt x="430" y="961"/>
                </a:cubicBezTo>
                <a:cubicBezTo>
                  <a:pt x="430" y="961"/>
                  <a:pt x="430" y="960"/>
                  <a:pt x="429" y="960"/>
                </a:cubicBezTo>
                <a:cubicBezTo>
                  <a:pt x="430" y="960"/>
                  <a:pt x="430" y="960"/>
                  <a:pt x="431" y="960"/>
                </a:cubicBezTo>
                <a:cubicBezTo>
                  <a:pt x="432" y="960"/>
                  <a:pt x="433" y="960"/>
                  <a:pt x="435" y="960"/>
                </a:cubicBezTo>
                <a:cubicBezTo>
                  <a:pt x="435" y="960"/>
                  <a:pt x="435" y="960"/>
                  <a:pt x="435" y="960"/>
                </a:cubicBezTo>
                <a:cubicBezTo>
                  <a:pt x="435" y="960"/>
                  <a:pt x="436" y="960"/>
                  <a:pt x="436" y="960"/>
                </a:cubicBezTo>
                <a:cubicBezTo>
                  <a:pt x="437" y="960"/>
                  <a:pt x="439" y="959"/>
                  <a:pt x="440" y="959"/>
                </a:cubicBezTo>
                <a:cubicBezTo>
                  <a:pt x="441" y="960"/>
                  <a:pt x="441" y="960"/>
                  <a:pt x="441" y="960"/>
                </a:cubicBezTo>
                <a:cubicBezTo>
                  <a:pt x="441" y="960"/>
                  <a:pt x="441" y="961"/>
                  <a:pt x="441" y="961"/>
                </a:cubicBezTo>
                <a:cubicBezTo>
                  <a:pt x="441" y="962"/>
                  <a:pt x="441" y="963"/>
                  <a:pt x="441" y="964"/>
                </a:cubicBezTo>
                <a:cubicBezTo>
                  <a:pt x="441" y="964"/>
                  <a:pt x="441" y="964"/>
                  <a:pt x="441" y="964"/>
                </a:cubicBezTo>
                <a:cubicBezTo>
                  <a:pt x="441" y="963"/>
                  <a:pt x="441" y="964"/>
                  <a:pt x="441" y="964"/>
                </a:cubicBezTo>
                <a:cubicBezTo>
                  <a:pt x="441" y="964"/>
                  <a:pt x="441" y="964"/>
                  <a:pt x="441" y="965"/>
                </a:cubicBezTo>
                <a:cubicBezTo>
                  <a:pt x="441" y="965"/>
                  <a:pt x="441" y="965"/>
                  <a:pt x="440" y="965"/>
                </a:cubicBezTo>
                <a:cubicBezTo>
                  <a:pt x="441" y="964"/>
                  <a:pt x="440" y="964"/>
                  <a:pt x="440" y="964"/>
                </a:cubicBezTo>
                <a:close/>
                <a:moveTo>
                  <a:pt x="352" y="997"/>
                </a:moveTo>
                <a:cubicBezTo>
                  <a:pt x="352" y="997"/>
                  <a:pt x="351" y="997"/>
                  <a:pt x="350" y="997"/>
                </a:cubicBezTo>
                <a:cubicBezTo>
                  <a:pt x="352" y="995"/>
                  <a:pt x="354" y="994"/>
                  <a:pt x="357" y="993"/>
                </a:cubicBezTo>
                <a:cubicBezTo>
                  <a:pt x="357" y="992"/>
                  <a:pt x="357" y="991"/>
                  <a:pt x="357" y="992"/>
                </a:cubicBezTo>
                <a:cubicBezTo>
                  <a:pt x="354" y="993"/>
                  <a:pt x="352" y="994"/>
                  <a:pt x="349" y="996"/>
                </a:cubicBezTo>
                <a:cubicBezTo>
                  <a:pt x="349" y="996"/>
                  <a:pt x="349" y="997"/>
                  <a:pt x="349" y="997"/>
                </a:cubicBezTo>
                <a:cubicBezTo>
                  <a:pt x="348" y="997"/>
                  <a:pt x="348" y="997"/>
                  <a:pt x="347" y="997"/>
                </a:cubicBezTo>
                <a:cubicBezTo>
                  <a:pt x="350" y="995"/>
                  <a:pt x="354" y="993"/>
                  <a:pt x="357" y="990"/>
                </a:cubicBezTo>
                <a:cubicBezTo>
                  <a:pt x="358" y="991"/>
                  <a:pt x="359" y="992"/>
                  <a:pt x="360" y="993"/>
                </a:cubicBezTo>
                <a:cubicBezTo>
                  <a:pt x="360" y="993"/>
                  <a:pt x="360" y="993"/>
                  <a:pt x="359" y="993"/>
                </a:cubicBezTo>
                <a:cubicBezTo>
                  <a:pt x="357" y="993"/>
                  <a:pt x="355" y="994"/>
                  <a:pt x="353" y="996"/>
                </a:cubicBezTo>
                <a:cubicBezTo>
                  <a:pt x="352" y="996"/>
                  <a:pt x="352" y="996"/>
                  <a:pt x="352" y="997"/>
                </a:cubicBezTo>
                <a:close/>
                <a:moveTo>
                  <a:pt x="347" y="997"/>
                </a:moveTo>
                <a:cubicBezTo>
                  <a:pt x="346" y="997"/>
                  <a:pt x="344" y="998"/>
                  <a:pt x="343" y="998"/>
                </a:cubicBezTo>
                <a:cubicBezTo>
                  <a:pt x="343" y="997"/>
                  <a:pt x="342" y="997"/>
                  <a:pt x="342" y="996"/>
                </a:cubicBezTo>
                <a:cubicBezTo>
                  <a:pt x="346" y="993"/>
                  <a:pt x="349" y="990"/>
                  <a:pt x="353" y="987"/>
                </a:cubicBezTo>
                <a:cubicBezTo>
                  <a:pt x="354" y="988"/>
                  <a:pt x="355" y="989"/>
                  <a:pt x="356" y="990"/>
                </a:cubicBezTo>
                <a:cubicBezTo>
                  <a:pt x="353" y="992"/>
                  <a:pt x="350" y="995"/>
                  <a:pt x="347" y="997"/>
                </a:cubicBezTo>
                <a:cubicBezTo>
                  <a:pt x="347" y="997"/>
                  <a:pt x="347" y="997"/>
                  <a:pt x="347" y="997"/>
                </a:cubicBezTo>
                <a:close/>
                <a:moveTo>
                  <a:pt x="338" y="999"/>
                </a:moveTo>
                <a:cubicBezTo>
                  <a:pt x="333" y="994"/>
                  <a:pt x="329" y="989"/>
                  <a:pt x="324" y="984"/>
                </a:cubicBezTo>
                <a:cubicBezTo>
                  <a:pt x="325" y="983"/>
                  <a:pt x="325" y="983"/>
                  <a:pt x="326" y="982"/>
                </a:cubicBezTo>
                <a:cubicBezTo>
                  <a:pt x="331" y="987"/>
                  <a:pt x="336" y="991"/>
                  <a:pt x="341" y="996"/>
                </a:cubicBezTo>
                <a:cubicBezTo>
                  <a:pt x="340" y="997"/>
                  <a:pt x="339" y="998"/>
                  <a:pt x="339" y="999"/>
                </a:cubicBezTo>
                <a:cubicBezTo>
                  <a:pt x="338" y="999"/>
                  <a:pt x="338" y="999"/>
                  <a:pt x="338" y="999"/>
                </a:cubicBezTo>
                <a:close/>
                <a:moveTo>
                  <a:pt x="279" y="963"/>
                </a:moveTo>
                <a:cubicBezTo>
                  <a:pt x="279" y="963"/>
                  <a:pt x="279" y="963"/>
                  <a:pt x="279" y="963"/>
                </a:cubicBezTo>
                <a:cubicBezTo>
                  <a:pt x="279" y="963"/>
                  <a:pt x="280" y="963"/>
                  <a:pt x="280" y="963"/>
                </a:cubicBezTo>
                <a:cubicBezTo>
                  <a:pt x="280" y="963"/>
                  <a:pt x="280" y="963"/>
                  <a:pt x="280" y="963"/>
                </a:cubicBezTo>
                <a:cubicBezTo>
                  <a:pt x="280" y="963"/>
                  <a:pt x="279" y="963"/>
                  <a:pt x="279" y="963"/>
                </a:cubicBezTo>
                <a:close/>
                <a:moveTo>
                  <a:pt x="277" y="954"/>
                </a:moveTo>
                <a:cubicBezTo>
                  <a:pt x="277" y="954"/>
                  <a:pt x="277" y="954"/>
                  <a:pt x="277" y="954"/>
                </a:cubicBezTo>
                <a:cubicBezTo>
                  <a:pt x="276" y="957"/>
                  <a:pt x="276" y="959"/>
                  <a:pt x="275" y="962"/>
                </a:cubicBezTo>
                <a:cubicBezTo>
                  <a:pt x="274" y="962"/>
                  <a:pt x="274" y="962"/>
                  <a:pt x="274" y="962"/>
                </a:cubicBezTo>
                <a:cubicBezTo>
                  <a:pt x="273" y="960"/>
                  <a:pt x="273" y="958"/>
                  <a:pt x="272" y="956"/>
                </a:cubicBezTo>
                <a:cubicBezTo>
                  <a:pt x="274" y="955"/>
                  <a:pt x="275" y="954"/>
                  <a:pt x="277" y="954"/>
                </a:cubicBezTo>
                <a:close/>
                <a:moveTo>
                  <a:pt x="272" y="955"/>
                </a:moveTo>
                <a:cubicBezTo>
                  <a:pt x="272" y="953"/>
                  <a:pt x="271" y="951"/>
                  <a:pt x="271" y="949"/>
                </a:cubicBezTo>
                <a:cubicBezTo>
                  <a:pt x="273" y="950"/>
                  <a:pt x="274" y="952"/>
                  <a:pt x="276" y="953"/>
                </a:cubicBezTo>
                <a:cubicBezTo>
                  <a:pt x="275" y="954"/>
                  <a:pt x="273" y="954"/>
                  <a:pt x="272" y="955"/>
                </a:cubicBezTo>
                <a:close/>
                <a:moveTo>
                  <a:pt x="281" y="947"/>
                </a:moveTo>
                <a:cubicBezTo>
                  <a:pt x="281" y="948"/>
                  <a:pt x="281" y="949"/>
                  <a:pt x="281" y="950"/>
                </a:cubicBezTo>
                <a:cubicBezTo>
                  <a:pt x="281" y="950"/>
                  <a:pt x="280" y="951"/>
                  <a:pt x="279" y="951"/>
                </a:cubicBezTo>
                <a:cubicBezTo>
                  <a:pt x="279" y="949"/>
                  <a:pt x="280" y="948"/>
                  <a:pt x="280" y="946"/>
                </a:cubicBezTo>
                <a:cubicBezTo>
                  <a:pt x="281" y="946"/>
                  <a:pt x="281" y="946"/>
                  <a:pt x="281" y="947"/>
                </a:cubicBezTo>
                <a:close/>
                <a:moveTo>
                  <a:pt x="281" y="945"/>
                </a:moveTo>
                <a:cubicBezTo>
                  <a:pt x="281" y="945"/>
                  <a:pt x="281" y="945"/>
                  <a:pt x="281" y="945"/>
                </a:cubicBezTo>
                <a:cubicBezTo>
                  <a:pt x="281" y="945"/>
                  <a:pt x="281" y="945"/>
                  <a:pt x="281" y="945"/>
                </a:cubicBezTo>
                <a:cubicBezTo>
                  <a:pt x="281" y="945"/>
                  <a:pt x="281" y="945"/>
                  <a:pt x="281" y="945"/>
                </a:cubicBezTo>
                <a:close/>
                <a:moveTo>
                  <a:pt x="297" y="941"/>
                </a:moveTo>
                <a:cubicBezTo>
                  <a:pt x="298" y="942"/>
                  <a:pt x="299" y="943"/>
                  <a:pt x="300" y="944"/>
                </a:cubicBezTo>
                <a:cubicBezTo>
                  <a:pt x="298" y="945"/>
                  <a:pt x="297" y="947"/>
                  <a:pt x="295" y="948"/>
                </a:cubicBezTo>
                <a:cubicBezTo>
                  <a:pt x="295" y="946"/>
                  <a:pt x="294" y="944"/>
                  <a:pt x="294" y="942"/>
                </a:cubicBezTo>
                <a:cubicBezTo>
                  <a:pt x="295" y="942"/>
                  <a:pt x="295" y="941"/>
                  <a:pt x="296" y="941"/>
                </a:cubicBezTo>
                <a:cubicBezTo>
                  <a:pt x="296" y="941"/>
                  <a:pt x="296" y="941"/>
                  <a:pt x="297" y="941"/>
                </a:cubicBezTo>
                <a:close/>
                <a:moveTo>
                  <a:pt x="324" y="943"/>
                </a:moveTo>
                <a:cubicBezTo>
                  <a:pt x="325" y="945"/>
                  <a:pt x="325" y="947"/>
                  <a:pt x="325" y="948"/>
                </a:cubicBezTo>
                <a:cubicBezTo>
                  <a:pt x="324" y="949"/>
                  <a:pt x="324" y="950"/>
                  <a:pt x="323" y="950"/>
                </a:cubicBezTo>
                <a:cubicBezTo>
                  <a:pt x="321" y="949"/>
                  <a:pt x="320" y="948"/>
                  <a:pt x="319" y="947"/>
                </a:cubicBezTo>
                <a:cubicBezTo>
                  <a:pt x="321" y="946"/>
                  <a:pt x="322" y="944"/>
                  <a:pt x="324" y="943"/>
                </a:cubicBezTo>
                <a:cubicBezTo>
                  <a:pt x="324" y="943"/>
                  <a:pt x="324" y="943"/>
                  <a:pt x="324" y="943"/>
                </a:cubicBezTo>
                <a:close/>
                <a:moveTo>
                  <a:pt x="324" y="943"/>
                </a:moveTo>
                <a:cubicBezTo>
                  <a:pt x="324" y="943"/>
                  <a:pt x="324" y="943"/>
                  <a:pt x="324" y="943"/>
                </a:cubicBezTo>
                <a:cubicBezTo>
                  <a:pt x="324" y="943"/>
                  <a:pt x="324" y="943"/>
                  <a:pt x="324" y="943"/>
                </a:cubicBezTo>
                <a:cubicBezTo>
                  <a:pt x="324" y="943"/>
                  <a:pt x="324" y="943"/>
                  <a:pt x="324" y="943"/>
                </a:cubicBezTo>
                <a:close/>
                <a:moveTo>
                  <a:pt x="353" y="946"/>
                </a:moveTo>
                <a:cubicBezTo>
                  <a:pt x="355" y="947"/>
                  <a:pt x="356" y="948"/>
                  <a:pt x="358" y="949"/>
                </a:cubicBezTo>
                <a:cubicBezTo>
                  <a:pt x="358" y="950"/>
                  <a:pt x="358" y="951"/>
                  <a:pt x="358" y="953"/>
                </a:cubicBezTo>
                <a:cubicBezTo>
                  <a:pt x="357" y="954"/>
                  <a:pt x="356" y="955"/>
                  <a:pt x="355" y="956"/>
                </a:cubicBezTo>
                <a:cubicBezTo>
                  <a:pt x="355" y="956"/>
                  <a:pt x="355" y="956"/>
                  <a:pt x="355" y="956"/>
                </a:cubicBezTo>
                <a:cubicBezTo>
                  <a:pt x="352" y="954"/>
                  <a:pt x="350" y="952"/>
                  <a:pt x="347" y="950"/>
                </a:cubicBezTo>
                <a:cubicBezTo>
                  <a:pt x="349" y="949"/>
                  <a:pt x="351" y="947"/>
                  <a:pt x="353" y="946"/>
                </a:cubicBezTo>
                <a:cubicBezTo>
                  <a:pt x="353" y="946"/>
                  <a:pt x="353" y="946"/>
                  <a:pt x="353" y="946"/>
                </a:cubicBezTo>
                <a:close/>
                <a:moveTo>
                  <a:pt x="379" y="939"/>
                </a:moveTo>
                <a:cubicBezTo>
                  <a:pt x="381" y="941"/>
                  <a:pt x="383" y="943"/>
                  <a:pt x="385" y="944"/>
                </a:cubicBezTo>
                <a:cubicBezTo>
                  <a:pt x="384" y="945"/>
                  <a:pt x="383" y="946"/>
                  <a:pt x="382" y="946"/>
                </a:cubicBezTo>
                <a:cubicBezTo>
                  <a:pt x="381" y="946"/>
                  <a:pt x="380" y="946"/>
                  <a:pt x="380" y="946"/>
                </a:cubicBezTo>
                <a:cubicBezTo>
                  <a:pt x="379" y="944"/>
                  <a:pt x="379" y="942"/>
                  <a:pt x="378" y="940"/>
                </a:cubicBezTo>
                <a:cubicBezTo>
                  <a:pt x="379" y="940"/>
                  <a:pt x="379" y="939"/>
                  <a:pt x="379" y="939"/>
                </a:cubicBezTo>
                <a:close/>
                <a:moveTo>
                  <a:pt x="378" y="939"/>
                </a:moveTo>
                <a:cubicBezTo>
                  <a:pt x="378" y="939"/>
                  <a:pt x="378" y="939"/>
                  <a:pt x="378" y="938"/>
                </a:cubicBezTo>
                <a:cubicBezTo>
                  <a:pt x="378" y="939"/>
                  <a:pt x="378" y="939"/>
                  <a:pt x="378" y="939"/>
                </a:cubicBezTo>
                <a:cubicBezTo>
                  <a:pt x="378" y="939"/>
                  <a:pt x="378" y="939"/>
                  <a:pt x="378" y="939"/>
                </a:cubicBezTo>
                <a:close/>
                <a:moveTo>
                  <a:pt x="387" y="934"/>
                </a:moveTo>
                <a:cubicBezTo>
                  <a:pt x="387" y="937"/>
                  <a:pt x="387" y="939"/>
                  <a:pt x="387" y="942"/>
                </a:cubicBezTo>
                <a:cubicBezTo>
                  <a:pt x="387" y="943"/>
                  <a:pt x="386" y="943"/>
                  <a:pt x="386" y="944"/>
                </a:cubicBezTo>
                <a:cubicBezTo>
                  <a:pt x="384" y="942"/>
                  <a:pt x="382" y="940"/>
                  <a:pt x="380" y="939"/>
                </a:cubicBezTo>
                <a:cubicBezTo>
                  <a:pt x="382" y="937"/>
                  <a:pt x="385" y="935"/>
                  <a:pt x="387" y="934"/>
                </a:cubicBezTo>
                <a:close/>
                <a:moveTo>
                  <a:pt x="414" y="947"/>
                </a:moveTo>
                <a:cubicBezTo>
                  <a:pt x="411" y="947"/>
                  <a:pt x="409" y="947"/>
                  <a:pt x="406" y="947"/>
                </a:cubicBezTo>
                <a:cubicBezTo>
                  <a:pt x="409" y="945"/>
                  <a:pt x="411" y="943"/>
                  <a:pt x="413" y="942"/>
                </a:cubicBezTo>
                <a:cubicBezTo>
                  <a:pt x="413" y="943"/>
                  <a:pt x="413" y="945"/>
                  <a:pt x="414" y="947"/>
                </a:cubicBezTo>
                <a:close/>
                <a:moveTo>
                  <a:pt x="414" y="947"/>
                </a:moveTo>
                <a:cubicBezTo>
                  <a:pt x="414" y="947"/>
                  <a:pt x="414" y="948"/>
                  <a:pt x="414" y="948"/>
                </a:cubicBezTo>
                <a:cubicBezTo>
                  <a:pt x="413" y="948"/>
                  <a:pt x="412" y="949"/>
                  <a:pt x="411" y="948"/>
                </a:cubicBezTo>
                <a:cubicBezTo>
                  <a:pt x="411" y="948"/>
                  <a:pt x="410" y="949"/>
                  <a:pt x="411" y="949"/>
                </a:cubicBezTo>
                <a:cubicBezTo>
                  <a:pt x="412" y="950"/>
                  <a:pt x="413" y="950"/>
                  <a:pt x="414" y="949"/>
                </a:cubicBezTo>
                <a:cubicBezTo>
                  <a:pt x="415" y="952"/>
                  <a:pt x="416" y="954"/>
                  <a:pt x="417" y="957"/>
                </a:cubicBezTo>
                <a:cubicBezTo>
                  <a:pt x="417" y="957"/>
                  <a:pt x="417" y="957"/>
                  <a:pt x="417" y="957"/>
                </a:cubicBezTo>
                <a:cubicBezTo>
                  <a:pt x="413" y="954"/>
                  <a:pt x="409" y="951"/>
                  <a:pt x="405" y="947"/>
                </a:cubicBezTo>
                <a:cubicBezTo>
                  <a:pt x="405" y="947"/>
                  <a:pt x="405" y="947"/>
                  <a:pt x="405" y="947"/>
                </a:cubicBezTo>
                <a:cubicBezTo>
                  <a:pt x="408" y="947"/>
                  <a:pt x="411" y="947"/>
                  <a:pt x="414" y="947"/>
                </a:cubicBezTo>
                <a:close/>
                <a:moveTo>
                  <a:pt x="433" y="948"/>
                </a:moveTo>
                <a:cubicBezTo>
                  <a:pt x="435" y="949"/>
                  <a:pt x="437" y="951"/>
                  <a:pt x="439" y="953"/>
                </a:cubicBezTo>
                <a:cubicBezTo>
                  <a:pt x="439" y="953"/>
                  <a:pt x="439" y="953"/>
                  <a:pt x="439" y="953"/>
                </a:cubicBezTo>
                <a:cubicBezTo>
                  <a:pt x="437" y="955"/>
                  <a:pt x="433" y="958"/>
                  <a:pt x="436" y="953"/>
                </a:cubicBezTo>
                <a:cubicBezTo>
                  <a:pt x="436" y="953"/>
                  <a:pt x="435" y="952"/>
                  <a:pt x="435" y="953"/>
                </a:cubicBezTo>
                <a:cubicBezTo>
                  <a:pt x="434" y="954"/>
                  <a:pt x="433" y="955"/>
                  <a:pt x="432" y="956"/>
                </a:cubicBezTo>
                <a:cubicBezTo>
                  <a:pt x="430" y="955"/>
                  <a:pt x="428" y="954"/>
                  <a:pt x="427" y="953"/>
                </a:cubicBezTo>
                <a:cubicBezTo>
                  <a:pt x="427" y="952"/>
                  <a:pt x="427" y="952"/>
                  <a:pt x="427" y="952"/>
                </a:cubicBezTo>
                <a:cubicBezTo>
                  <a:pt x="429" y="950"/>
                  <a:pt x="431" y="949"/>
                  <a:pt x="433" y="948"/>
                </a:cubicBezTo>
                <a:close/>
                <a:moveTo>
                  <a:pt x="444" y="958"/>
                </a:moveTo>
                <a:cubicBezTo>
                  <a:pt x="443" y="958"/>
                  <a:pt x="442" y="958"/>
                  <a:pt x="441" y="958"/>
                </a:cubicBezTo>
                <a:cubicBezTo>
                  <a:pt x="441" y="957"/>
                  <a:pt x="441" y="956"/>
                  <a:pt x="440" y="954"/>
                </a:cubicBezTo>
                <a:cubicBezTo>
                  <a:pt x="442" y="955"/>
                  <a:pt x="444" y="957"/>
                  <a:pt x="446" y="958"/>
                </a:cubicBezTo>
                <a:cubicBezTo>
                  <a:pt x="445" y="958"/>
                  <a:pt x="445" y="958"/>
                  <a:pt x="444" y="958"/>
                </a:cubicBezTo>
                <a:close/>
                <a:moveTo>
                  <a:pt x="441" y="959"/>
                </a:moveTo>
                <a:cubicBezTo>
                  <a:pt x="442" y="959"/>
                  <a:pt x="442" y="959"/>
                  <a:pt x="442" y="959"/>
                </a:cubicBezTo>
                <a:cubicBezTo>
                  <a:pt x="442" y="959"/>
                  <a:pt x="442" y="960"/>
                  <a:pt x="442" y="960"/>
                </a:cubicBezTo>
                <a:cubicBezTo>
                  <a:pt x="441" y="960"/>
                  <a:pt x="441" y="959"/>
                  <a:pt x="441" y="959"/>
                </a:cubicBezTo>
                <a:close/>
                <a:moveTo>
                  <a:pt x="420" y="959"/>
                </a:moveTo>
                <a:cubicBezTo>
                  <a:pt x="420" y="959"/>
                  <a:pt x="420" y="958"/>
                  <a:pt x="419" y="958"/>
                </a:cubicBezTo>
                <a:cubicBezTo>
                  <a:pt x="419" y="958"/>
                  <a:pt x="419" y="957"/>
                  <a:pt x="419" y="957"/>
                </a:cubicBezTo>
                <a:cubicBezTo>
                  <a:pt x="421" y="956"/>
                  <a:pt x="423" y="954"/>
                  <a:pt x="426" y="953"/>
                </a:cubicBezTo>
                <a:cubicBezTo>
                  <a:pt x="426" y="953"/>
                  <a:pt x="426" y="953"/>
                  <a:pt x="426" y="953"/>
                </a:cubicBezTo>
                <a:cubicBezTo>
                  <a:pt x="427" y="955"/>
                  <a:pt x="427" y="957"/>
                  <a:pt x="428" y="959"/>
                </a:cubicBezTo>
                <a:cubicBezTo>
                  <a:pt x="425" y="959"/>
                  <a:pt x="423" y="959"/>
                  <a:pt x="420" y="959"/>
                </a:cubicBezTo>
                <a:close/>
                <a:moveTo>
                  <a:pt x="404" y="959"/>
                </a:moveTo>
                <a:cubicBezTo>
                  <a:pt x="403" y="956"/>
                  <a:pt x="402" y="953"/>
                  <a:pt x="401" y="950"/>
                </a:cubicBezTo>
                <a:cubicBezTo>
                  <a:pt x="402" y="949"/>
                  <a:pt x="403" y="949"/>
                  <a:pt x="404" y="948"/>
                </a:cubicBezTo>
                <a:cubicBezTo>
                  <a:pt x="409" y="952"/>
                  <a:pt x="413" y="956"/>
                  <a:pt x="419" y="959"/>
                </a:cubicBezTo>
                <a:cubicBezTo>
                  <a:pt x="414" y="959"/>
                  <a:pt x="409" y="959"/>
                  <a:pt x="404" y="959"/>
                </a:cubicBezTo>
                <a:close/>
                <a:moveTo>
                  <a:pt x="395" y="958"/>
                </a:moveTo>
                <a:cubicBezTo>
                  <a:pt x="394" y="958"/>
                  <a:pt x="393" y="959"/>
                  <a:pt x="392" y="960"/>
                </a:cubicBezTo>
                <a:cubicBezTo>
                  <a:pt x="390" y="960"/>
                  <a:pt x="389" y="960"/>
                  <a:pt x="387" y="960"/>
                </a:cubicBezTo>
                <a:cubicBezTo>
                  <a:pt x="387" y="959"/>
                  <a:pt x="388" y="959"/>
                  <a:pt x="388" y="959"/>
                </a:cubicBezTo>
                <a:cubicBezTo>
                  <a:pt x="388" y="959"/>
                  <a:pt x="388" y="958"/>
                  <a:pt x="388" y="959"/>
                </a:cubicBezTo>
                <a:cubicBezTo>
                  <a:pt x="387" y="959"/>
                  <a:pt x="387" y="959"/>
                  <a:pt x="386" y="960"/>
                </a:cubicBezTo>
                <a:cubicBezTo>
                  <a:pt x="386" y="960"/>
                  <a:pt x="385" y="960"/>
                  <a:pt x="385" y="960"/>
                </a:cubicBezTo>
                <a:cubicBezTo>
                  <a:pt x="384" y="959"/>
                  <a:pt x="383" y="958"/>
                  <a:pt x="382" y="957"/>
                </a:cubicBezTo>
                <a:cubicBezTo>
                  <a:pt x="381" y="955"/>
                  <a:pt x="381" y="952"/>
                  <a:pt x="380" y="949"/>
                </a:cubicBezTo>
                <a:cubicBezTo>
                  <a:pt x="381" y="948"/>
                  <a:pt x="382" y="948"/>
                  <a:pt x="383" y="947"/>
                </a:cubicBezTo>
                <a:cubicBezTo>
                  <a:pt x="385" y="947"/>
                  <a:pt x="386" y="947"/>
                  <a:pt x="388" y="947"/>
                </a:cubicBezTo>
                <a:cubicBezTo>
                  <a:pt x="388" y="947"/>
                  <a:pt x="388" y="947"/>
                  <a:pt x="388" y="947"/>
                </a:cubicBezTo>
                <a:cubicBezTo>
                  <a:pt x="388" y="949"/>
                  <a:pt x="389" y="951"/>
                  <a:pt x="389" y="952"/>
                </a:cubicBezTo>
                <a:cubicBezTo>
                  <a:pt x="389" y="952"/>
                  <a:pt x="389" y="952"/>
                  <a:pt x="389" y="952"/>
                </a:cubicBezTo>
                <a:cubicBezTo>
                  <a:pt x="388" y="952"/>
                  <a:pt x="388" y="953"/>
                  <a:pt x="389" y="953"/>
                </a:cubicBezTo>
                <a:cubicBezTo>
                  <a:pt x="389" y="953"/>
                  <a:pt x="389" y="953"/>
                  <a:pt x="389" y="953"/>
                </a:cubicBezTo>
                <a:cubicBezTo>
                  <a:pt x="389" y="955"/>
                  <a:pt x="390" y="957"/>
                  <a:pt x="390" y="958"/>
                </a:cubicBezTo>
                <a:cubicBezTo>
                  <a:pt x="390" y="959"/>
                  <a:pt x="391" y="958"/>
                  <a:pt x="391" y="958"/>
                </a:cubicBezTo>
                <a:cubicBezTo>
                  <a:pt x="391" y="956"/>
                  <a:pt x="390" y="955"/>
                  <a:pt x="390" y="953"/>
                </a:cubicBezTo>
                <a:cubicBezTo>
                  <a:pt x="392" y="953"/>
                  <a:pt x="393" y="953"/>
                  <a:pt x="395" y="953"/>
                </a:cubicBezTo>
                <a:cubicBezTo>
                  <a:pt x="396" y="953"/>
                  <a:pt x="397" y="954"/>
                  <a:pt x="398" y="955"/>
                </a:cubicBezTo>
                <a:cubicBezTo>
                  <a:pt x="398" y="955"/>
                  <a:pt x="399" y="954"/>
                  <a:pt x="398" y="954"/>
                </a:cubicBezTo>
                <a:cubicBezTo>
                  <a:pt x="397" y="953"/>
                  <a:pt x="396" y="953"/>
                  <a:pt x="396" y="952"/>
                </a:cubicBezTo>
                <a:cubicBezTo>
                  <a:pt x="397" y="952"/>
                  <a:pt x="399" y="951"/>
                  <a:pt x="401" y="950"/>
                </a:cubicBezTo>
                <a:cubicBezTo>
                  <a:pt x="401" y="953"/>
                  <a:pt x="402" y="957"/>
                  <a:pt x="403" y="959"/>
                </a:cubicBezTo>
                <a:cubicBezTo>
                  <a:pt x="400" y="959"/>
                  <a:pt x="396" y="959"/>
                  <a:pt x="393" y="960"/>
                </a:cubicBezTo>
                <a:cubicBezTo>
                  <a:pt x="394" y="959"/>
                  <a:pt x="395" y="958"/>
                  <a:pt x="395" y="958"/>
                </a:cubicBezTo>
                <a:cubicBezTo>
                  <a:pt x="396" y="958"/>
                  <a:pt x="395" y="958"/>
                  <a:pt x="395" y="958"/>
                </a:cubicBezTo>
                <a:close/>
                <a:moveTo>
                  <a:pt x="408" y="967"/>
                </a:moveTo>
                <a:cubicBezTo>
                  <a:pt x="407" y="966"/>
                  <a:pt x="407" y="966"/>
                  <a:pt x="406" y="965"/>
                </a:cubicBezTo>
                <a:cubicBezTo>
                  <a:pt x="407" y="965"/>
                  <a:pt x="409" y="965"/>
                  <a:pt x="410" y="965"/>
                </a:cubicBezTo>
                <a:cubicBezTo>
                  <a:pt x="409" y="966"/>
                  <a:pt x="408" y="966"/>
                  <a:pt x="408" y="967"/>
                </a:cubicBezTo>
                <a:close/>
                <a:moveTo>
                  <a:pt x="406" y="968"/>
                </a:moveTo>
                <a:cubicBezTo>
                  <a:pt x="406" y="968"/>
                  <a:pt x="406" y="968"/>
                  <a:pt x="406" y="968"/>
                </a:cubicBezTo>
                <a:cubicBezTo>
                  <a:pt x="406" y="968"/>
                  <a:pt x="406" y="968"/>
                  <a:pt x="406" y="968"/>
                </a:cubicBezTo>
                <a:cubicBezTo>
                  <a:pt x="398" y="968"/>
                  <a:pt x="390" y="967"/>
                  <a:pt x="382" y="967"/>
                </a:cubicBezTo>
                <a:cubicBezTo>
                  <a:pt x="383" y="966"/>
                  <a:pt x="384" y="966"/>
                  <a:pt x="385" y="965"/>
                </a:cubicBezTo>
                <a:cubicBezTo>
                  <a:pt x="392" y="965"/>
                  <a:pt x="399" y="965"/>
                  <a:pt x="406" y="965"/>
                </a:cubicBezTo>
                <a:cubicBezTo>
                  <a:pt x="406" y="966"/>
                  <a:pt x="405" y="966"/>
                  <a:pt x="405" y="966"/>
                </a:cubicBezTo>
                <a:cubicBezTo>
                  <a:pt x="405" y="966"/>
                  <a:pt x="405" y="966"/>
                  <a:pt x="405" y="966"/>
                </a:cubicBezTo>
                <a:cubicBezTo>
                  <a:pt x="406" y="967"/>
                  <a:pt x="406" y="967"/>
                  <a:pt x="406" y="968"/>
                </a:cubicBezTo>
                <a:close/>
                <a:moveTo>
                  <a:pt x="382" y="967"/>
                </a:moveTo>
                <a:cubicBezTo>
                  <a:pt x="382" y="967"/>
                  <a:pt x="381" y="967"/>
                  <a:pt x="381" y="967"/>
                </a:cubicBezTo>
                <a:cubicBezTo>
                  <a:pt x="381" y="966"/>
                  <a:pt x="380" y="966"/>
                  <a:pt x="380" y="965"/>
                </a:cubicBezTo>
                <a:cubicBezTo>
                  <a:pt x="382" y="965"/>
                  <a:pt x="383" y="965"/>
                  <a:pt x="384" y="965"/>
                </a:cubicBezTo>
                <a:cubicBezTo>
                  <a:pt x="383" y="966"/>
                  <a:pt x="383" y="966"/>
                  <a:pt x="382" y="967"/>
                </a:cubicBezTo>
                <a:close/>
                <a:moveTo>
                  <a:pt x="377" y="970"/>
                </a:moveTo>
                <a:cubicBezTo>
                  <a:pt x="377" y="970"/>
                  <a:pt x="376" y="969"/>
                  <a:pt x="376" y="968"/>
                </a:cubicBezTo>
                <a:cubicBezTo>
                  <a:pt x="376" y="968"/>
                  <a:pt x="377" y="967"/>
                  <a:pt x="377" y="967"/>
                </a:cubicBezTo>
                <a:cubicBezTo>
                  <a:pt x="378" y="967"/>
                  <a:pt x="379" y="967"/>
                  <a:pt x="381" y="967"/>
                </a:cubicBezTo>
                <a:cubicBezTo>
                  <a:pt x="381" y="967"/>
                  <a:pt x="381" y="968"/>
                  <a:pt x="381" y="968"/>
                </a:cubicBezTo>
                <a:cubicBezTo>
                  <a:pt x="380" y="969"/>
                  <a:pt x="379" y="970"/>
                  <a:pt x="377" y="971"/>
                </a:cubicBezTo>
                <a:cubicBezTo>
                  <a:pt x="377" y="971"/>
                  <a:pt x="377" y="970"/>
                  <a:pt x="377" y="970"/>
                </a:cubicBezTo>
                <a:cubicBezTo>
                  <a:pt x="377" y="970"/>
                  <a:pt x="377" y="970"/>
                  <a:pt x="377" y="970"/>
                </a:cubicBezTo>
                <a:cubicBezTo>
                  <a:pt x="377" y="970"/>
                  <a:pt x="377" y="970"/>
                  <a:pt x="377" y="970"/>
                </a:cubicBezTo>
                <a:close/>
                <a:moveTo>
                  <a:pt x="280" y="960"/>
                </a:moveTo>
                <a:cubicBezTo>
                  <a:pt x="280" y="960"/>
                  <a:pt x="280" y="960"/>
                  <a:pt x="280" y="960"/>
                </a:cubicBezTo>
                <a:cubicBezTo>
                  <a:pt x="281" y="959"/>
                  <a:pt x="281" y="959"/>
                  <a:pt x="282" y="958"/>
                </a:cubicBezTo>
                <a:cubicBezTo>
                  <a:pt x="282" y="958"/>
                  <a:pt x="282" y="958"/>
                  <a:pt x="282" y="959"/>
                </a:cubicBezTo>
                <a:cubicBezTo>
                  <a:pt x="281" y="960"/>
                  <a:pt x="280" y="961"/>
                  <a:pt x="279" y="962"/>
                </a:cubicBezTo>
                <a:cubicBezTo>
                  <a:pt x="279" y="962"/>
                  <a:pt x="279" y="962"/>
                  <a:pt x="279" y="962"/>
                </a:cubicBezTo>
                <a:cubicBezTo>
                  <a:pt x="279" y="962"/>
                  <a:pt x="279" y="962"/>
                  <a:pt x="278" y="962"/>
                </a:cubicBezTo>
                <a:cubicBezTo>
                  <a:pt x="278" y="962"/>
                  <a:pt x="278" y="962"/>
                  <a:pt x="278" y="962"/>
                </a:cubicBezTo>
                <a:cubicBezTo>
                  <a:pt x="279" y="961"/>
                  <a:pt x="279" y="961"/>
                  <a:pt x="280" y="960"/>
                </a:cubicBezTo>
                <a:close/>
                <a:moveTo>
                  <a:pt x="302" y="946"/>
                </a:moveTo>
                <a:cubicBezTo>
                  <a:pt x="302" y="950"/>
                  <a:pt x="302" y="953"/>
                  <a:pt x="303" y="956"/>
                </a:cubicBezTo>
                <a:cubicBezTo>
                  <a:pt x="301" y="957"/>
                  <a:pt x="300" y="957"/>
                  <a:pt x="298" y="957"/>
                </a:cubicBezTo>
                <a:cubicBezTo>
                  <a:pt x="297" y="955"/>
                  <a:pt x="296" y="952"/>
                  <a:pt x="295" y="949"/>
                </a:cubicBezTo>
                <a:cubicBezTo>
                  <a:pt x="297" y="947"/>
                  <a:pt x="299" y="946"/>
                  <a:pt x="300" y="945"/>
                </a:cubicBezTo>
                <a:cubicBezTo>
                  <a:pt x="301" y="945"/>
                  <a:pt x="301" y="946"/>
                  <a:pt x="302" y="946"/>
                </a:cubicBezTo>
                <a:close/>
                <a:moveTo>
                  <a:pt x="301" y="944"/>
                </a:moveTo>
                <a:cubicBezTo>
                  <a:pt x="301" y="944"/>
                  <a:pt x="302" y="944"/>
                  <a:pt x="302" y="944"/>
                </a:cubicBezTo>
                <a:cubicBezTo>
                  <a:pt x="302" y="944"/>
                  <a:pt x="302" y="945"/>
                  <a:pt x="302" y="945"/>
                </a:cubicBezTo>
                <a:cubicBezTo>
                  <a:pt x="302" y="945"/>
                  <a:pt x="301" y="945"/>
                  <a:pt x="301" y="944"/>
                </a:cubicBezTo>
                <a:close/>
                <a:moveTo>
                  <a:pt x="322" y="951"/>
                </a:moveTo>
                <a:cubicBezTo>
                  <a:pt x="319" y="953"/>
                  <a:pt x="316" y="954"/>
                  <a:pt x="314" y="956"/>
                </a:cubicBezTo>
                <a:cubicBezTo>
                  <a:pt x="314" y="956"/>
                  <a:pt x="314" y="956"/>
                  <a:pt x="314" y="956"/>
                </a:cubicBezTo>
                <a:cubicBezTo>
                  <a:pt x="313" y="954"/>
                  <a:pt x="313" y="953"/>
                  <a:pt x="313" y="951"/>
                </a:cubicBezTo>
                <a:cubicBezTo>
                  <a:pt x="315" y="950"/>
                  <a:pt x="317" y="949"/>
                  <a:pt x="318" y="947"/>
                </a:cubicBezTo>
                <a:cubicBezTo>
                  <a:pt x="319" y="949"/>
                  <a:pt x="321" y="950"/>
                  <a:pt x="322" y="951"/>
                </a:cubicBezTo>
                <a:close/>
                <a:moveTo>
                  <a:pt x="327" y="959"/>
                </a:moveTo>
                <a:cubicBezTo>
                  <a:pt x="327" y="959"/>
                  <a:pt x="328" y="959"/>
                  <a:pt x="328" y="959"/>
                </a:cubicBezTo>
                <a:cubicBezTo>
                  <a:pt x="328" y="958"/>
                  <a:pt x="328" y="957"/>
                  <a:pt x="328" y="956"/>
                </a:cubicBezTo>
                <a:cubicBezTo>
                  <a:pt x="329" y="957"/>
                  <a:pt x="330" y="958"/>
                  <a:pt x="331" y="959"/>
                </a:cubicBezTo>
                <a:cubicBezTo>
                  <a:pt x="331" y="959"/>
                  <a:pt x="331" y="959"/>
                  <a:pt x="331" y="959"/>
                </a:cubicBezTo>
                <a:cubicBezTo>
                  <a:pt x="329" y="961"/>
                  <a:pt x="329" y="961"/>
                  <a:pt x="330" y="959"/>
                </a:cubicBezTo>
                <a:cubicBezTo>
                  <a:pt x="330" y="958"/>
                  <a:pt x="329" y="958"/>
                  <a:pt x="329" y="959"/>
                </a:cubicBezTo>
                <a:cubicBezTo>
                  <a:pt x="329" y="959"/>
                  <a:pt x="328" y="960"/>
                  <a:pt x="328" y="961"/>
                </a:cubicBezTo>
                <a:cubicBezTo>
                  <a:pt x="328" y="961"/>
                  <a:pt x="328" y="961"/>
                  <a:pt x="328" y="961"/>
                </a:cubicBezTo>
                <a:cubicBezTo>
                  <a:pt x="324" y="961"/>
                  <a:pt x="320" y="961"/>
                  <a:pt x="315" y="961"/>
                </a:cubicBezTo>
                <a:cubicBezTo>
                  <a:pt x="316" y="961"/>
                  <a:pt x="317" y="960"/>
                  <a:pt x="317" y="960"/>
                </a:cubicBezTo>
                <a:cubicBezTo>
                  <a:pt x="317" y="960"/>
                  <a:pt x="317" y="960"/>
                  <a:pt x="317" y="960"/>
                </a:cubicBezTo>
                <a:cubicBezTo>
                  <a:pt x="318" y="959"/>
                  <a:pt x="319" y="959"/>
                  <a:pt x="320" y="958"/>
                </a:cubicBezTo>
                <a:cubicBezTo>
                  <a:pt x="320" y="958"/>
                  <a:pt x="320" y="958"/>
                  <a:pt x="319" y="958"/>
                </a:cubicBezTo>
                <a:cubicBezTo>
                  <a:pt x="319" y="958"/>
                  <a:pt x="318" y="959"/>
                  <a:pt x="317" y="959"/>
                </a:cubicBezTo>
                <a:cubicBezTo>
                  <a:pt x="317" y="959"/>
                  <a:pt x="317" y="959"/>
                  <a:pt x="317" y="959"/>
                </a:cubicBezTo>
                <a:cubicBezTo>
                  <a:pt x="316" y="958"/>
                  <a:pt x="315" y="958"/>
                  <a:pt x="315" y="957"/>
                </a:cubicBezTo>
                <a:cubicBezTo>
                  <a:pt x="317" y="955"/>
                  <a:pt x="320" y="953"/>
                  <a:pt x="323" y="951"/>
                </a:cubicBezTo>
                <a:cubicBezTo>
                  <a:pt x="324" y="953"/>
                  <a:pt x="325" y="954"/>
                  <a:pt x="327" y="955"/>
                </a:cubicBezTo>
                <a:cubicBezTo>
                  <a:pt x="327" y="956"/>
                  <a:pt x="327" y="958"/>
                  <a:pt x="327" y="959"/>
                </a:cubicBezTo>
                <a:close/>
                <a:moveTo>
                  <a:pt x="336" y="960"/>
                </a:moveTo>
                <a:cubicBezTo>
                  <a:pt x="336" y="960"/>
                  <a:pt x="337" y="960"/>
                  <a:pt x="337" y="960"/>
                </a:cubicBezTo>
                <a:cubicBezTo>
                  <a:pt x="337" y="959"/>
                  <a:pt x="337" y="958"/>
                  <a:pt x="337" y="957"/>
                </a:cubicBezTo>
                <a:cubicBezTo>
                  <a:pt x="338" y="956"/>
                  <a:pt x="340" y="955"/>
                  <a:pt x="341" y="955"/>
                </a:cubicBezTo>
                <a:cubicBezTo>
                  <a:pt x="343" y="956"/>
                  <a:pt x="345" y="958"/>
                  <a:pt x="347" y="960"/>
                </a:cubicBezTo>
                <a:cubicBezTo>
                  <a:pt x="347" y="960"/>
                  <a:pt x="348" y="960"/>
                  <a:pt x="348" y="960"/>
                </a:cubicBezTo>
                <a:cubicBezTo>
                  <a:pt x="347" y="960"/>
                  <a:pt x="347" y="960"/>
                  <a:pt x="347" y="961"/>
                </a:cubicBezTo>
                <a:cubicBezTo>
                  <a:pt x="345" y="961"/>
                  <a:pt x="342" y="961"/>
                  <a:pt x="340" y="961"/>
                </a:cubicBezTo>
                <a:cubicBezTo>
                  <a:pt x="339" y="960"/>
                  <a:pt x="339" y="959"/>
                  <a:pt x="338" y="959"/>
                </a:cubicBezTo>
                <a:cubicBezTo>
                  <a:pt x="338" y="958"/>
                  <a:pt x="337" y="959"/>
                  <a:pt x="338" y="959"/>
                </a:cubicBezTo>
                <a:cubicBezTo>
                  <a:pt x="338" y="959"/>
                  <a:pt x="339" y="960"/>
                  <a:pt x="339" y="961"/>
                </a:cubicBezTo>
                <a:cubicBezTo>
                  <a:pt x="336" y="961"/>
                  <a:pt x="334" y="961"/>
                  <a:pt x="331" y="961"/>
                </a:cubicBezTo>
                <a:cubicBezTo>
                  <a:pt x="331" y="961"/>
                  <a:pt x="332" y="960"/>
                  <a:pt x="332" y="960"/>
                </a:cubicBezTo>
                <a:cubicBezTo>
                  <a:pt x="333" y="960"/>
                  <a:pt x="333" y="960"/>
                  <a:pt x="333" y="959"/>
                </a:cubicBezTo>
                <a:cubicBezTo>
                  <a:pt x="334" y="959"/>
                  <a:pt x="334" y="958"/>
                  <a:pt x="335" y="958"/>
                </a:cubicBezTo>
                <a:cubicBezTo>
                  <a:pt x="335" y="958"/>
                  <a:pt x="336" y="958"/>
                  <a:pt x="336" y="957"/>
                </a:cubicBezTo>
                <a:cubicBezTo>
                  <a:pt x="336" y="958"/>
                  <a:pt x="336" y="959"/>
                  <a:pt x="336" y="960"/>
                </a:cubicBezTo>
                <a:close/>
                <a:moveTo>
                  <a:pt x="346" y="951"/>
                </a:moveTo>
                <a:cubicBezTo>
                  <a:pt x="350" y="954"/>
                  <a:pt x="354" y="957"/>
                  <a:pt x="359" y="960"/>
                </a:cubicBezTo>
                <a:cubicBezTo>
                  <a:pt x="355" y="960"/>
                  <a:pt x="352" y="960"/>
                  <a:pt x="349" y="961"/>
                </a:cubicBezTo>
                <a:cubicBezTo>
                  <a:pt x="349" y="960"/>
                  <a:pt x="349" y="960"/>
                  <a:pt x="349" y="960"/>
                </a:cubicBezTo>
                <a:cubicBezTo>
                  <a:pt x="349" y="960"/>
                  <a:pt x="349" y="960"/>
                  <a:pt x="349" y="960"/>
                </a:cubicBezTo>
                <a:cubicBezTo>
                  <a:pt x="350" y="959"/>
                  <a:pt x="350" y="959"/>
                  <a:pt x="351" y="958"/>
                </a:cubicBezTo>
                <a:cubicBezTo>
                  <a:pt x="351" y="958"/>
                  <a:pt x="351" y="958"/>
                  <a:pt x="351" y="958"/>
                </a:cubicBezTo>
                <a:cubicBezTo>
                  <a:pt x="350" y="958"/>
                  <a:pt x="349" y="959"/>
                  <a:pt x="348" y="960"/>
                </a:cubicBezTo>
                <a:cubicBezTo>
                  <a:pt x="348" y="960"/>
                  <a:pt x="348" y="960"/>
                  <a:pt x="348" y="960"/>
                </a:cubicBezTo>
                <a:cubicBezTo>
                  <a:pt x="347" y="957"/>
                  <a:pt x="347" y="954"/>
                  <a:pt x="346" y="951"/>
                </a:cubicBezTo>
                <a:cubicBezTo>
                  <a:pt x="346" y="951"/>
                  <a:pt x="346" y="951"/>
                  <a:pt x="346" y="951"/>
                </a:cubicBezTo>
                <a:close/>
                <a:moveTo>
                  <a:pt x="359" y="950"/>
                </a:moveTo>
                <a:cubicBezTo>
                  <a:pt x="359" y="951"/>
                  <a:pt x="360" y="951"/>
                  <a:pt x="361" y="952"/>
                </a:cubicBezTo>
                <a:cubicBezTo>
                  <a:pt x="360" y="952"/>
                  <a:pt x="360" y="952"/>
                  <a:pt x="359" y="953"/>
                </a:cubicBezTo>
                <a:cubicBezTo>
                  <a:pt x="359" y="952"/>
                  <a:pt x="359" y="951"/>
                  <a:pt x="359" y="950"/>
                </a:cubicBezTo>
                <a:close/>
                <a:moveTo>
                  <a:pt x="358" y="954"/>
                </a:moveTo>
                <a:cubicBezTo>
                  <a:pt x="357" y="955"/>
                  <a:pt x="356" y="956"/>
                  <a:pt x="358" y="954"/>
                </a:cubicBezTo>
                <a:cubicBezTo>
                  <a:pt x="358" y="954"/>
                  <a:pt x="358" y="954"/>
                  <a:pt x="358" y="954"/>
                </a:cubicBezTo>
                <a:close/>
                <a:moveTo>
                  <a:pt x="359" y="954"/>
                </a:moveTo>
                <a:cubicBezTo>
                  <a:pt x="359" y="956"/>
                  <a:pt x="359" y="958"/>
                  <a:pt x="360" y="960"/>
                </a:cubicBezTo>
                <a:cubicBezTo>
                  <a:pt x="360" y="960"/>
                  <a:pt x="361" y="960"/>
                  <a:pt x="361" y="959"/>
                </a:cubicBezTo>
                <a:cubicBezTo>
                  <a:pt x="360" y="957"/>
                  <a:pt x="360" y="956"/>
                  <a:pt x="360" y="954"/>
                </a:cubicBezTo>
                <a:cubicBezTo>
                  <a:pt x="360" y="953"/>
                  <a:pt x="361" y="953"/>
                  <a:pt x="362" y="952"/>
                </a:cubicBezTo>
                <a:cubicBezTo>
                  <a:pt x="364" y="954"/>
                  <a:pt x="366" y="955"/>
                  <a:pt x="368" y="957"/>
                </a:cubicBezTo>
                <a:cubicBezTo>
                  <a:pt x="368" y="957"/>
                  <a:pt x="368" y="957"/>
                  <a:pt x="368" y="957"/>
                </a:cubicBezTo>
                <a:cubicBezTo>
                  <a:pt x="368" y="957"/>
                  <a:pt x="367" y="957"/>
                  <a:pt x="367" y="957"/>
                </a:cubicBezTo>
                <a:cubicBezTo>
                  <a:pt x="366" y="958"/>
                  <a:pt x="367" y="959"/>
                  <a:pt x="367" y="958"/>
                </a:cubicBezTo>
                <a:cubicBezTo>
                  <a:pt x="367" y="958"/>
                  <a:pt x="368" y="958"/>
                  <a:pt x="368" y="958"/>
                </a:cubicBezTo>
                <a:cubicBezTo>
                  <a:pt x="368" y="958"/>
                  <a:pt x="368" y="959"/>
                  <a:pt x="368" y="960"/>
                </a:cubicBezTo>
                <a:cubicBezTo>
                  <a:pt x="368" y="960"/>
                  <a:pt x="369" y="960"/>
                  <a:pt x="369" y="960"/>
                </a:cubicBezTo>
                <a:cubicBezTo>
                  <a:pt x="369" y="959"/>
                  <a:pt x="369" y="958"/>
                  <a:pt x="369" y="957"/>
                </a:cubicBezTo>
                <a:cubicBezTo>
                  <a:pt x="369" y="957"/>
                  <a:pt x="369" y="957"/>
                  <a:pt x="369" y="957"/>
                </a:cubicBezTo>
                <a:cubicBezTo>
                  <a:pt x="370" y="958"/>
                  <a:pt x="371" y="959"/>
                  <a:pt x="373" y="959"/>
                </a:cubicBezTo>
                <a:cubicBezTo>
                  <a:pt x="373" y="959"/>
                  <a:pt x="374" y="959"/>
                  <a:pt x="373" y="958"/>
                </a:cubicBezTo>
                <a:cubicBezTo>
                  <a:pt x="372" y="958"/>
                  <a:pt x="371" y="957"/>
                  <a:pt x="370" y="957"/>
                </a:cubicBezTo>
                <a:cubicBezTo>
                  <a:pt x="372" y="955"/>
                  <a:pt x="374" y="954"/>
                  <a:pt x="376" y="953"/>
                </a:cubicBezTo>
                <a:cubicBezTo>
                  <a:pt x="377" y="954"/>
                  <a:pt x="379" y="956"/>
                  <a:pt x="381" y="957"/>
                </a:cubicBezTo>
                <a:cubicBezTo>
                  <a:pt x="381" y="958"/>
                  <a:pt x="381" y="959"/>
                  <a:pt x="382" y="960"/>
                </a:cubicBezTo>
                <a:cubicBezTo>
                  <a:pt x="382" y="960"/>
                  <a:pt x="382" y="960"/>
                  <a:pt x="382" y="960"/>
                </a:cubicBezTo>
                <a:cubicBezTo>
                  <a:pt x="374" y="960"/>
                  <a:pt x="367" y="960"/>
                  <a:pt x="360" y="960"/>
                </a:cubicBezTo>
                <a:cubicBezTo>
                  <a:pt x="360" y="960"/>
                  <a:pt x="360" y="960"/>
                  <a:pt x="360" y="960"/>
                </a:cubicBezTo>
                <a:cubicBezTo>
                  <a:pt x="358" y="959"/>
                  <a:pt x="357" y="958"/>
                  <a:pt x="355" y="957"/>
                </a:cubicBezTo>
                <a:cubicBezTo>
                  <a:pt x="355" y="957"/>
                  <a:pt x="355" y="957"/>
                  <a:pt x="356" y="957"/>
                </a:cubicBezTo>
                <a:cubicBezTo>
                  <a:pt x="357" y="956"/>
                  <a:pt x="358" y="955"/>
                  <a:pt x="359" y="954"/>
                </a:cubicBezTo>
                <a:close/>
                <a:moveTo>
                  <a:pt x="379" y="949"/>
                </a:moveTo>
                <a:cubicBezTo>
                  <a:pt x="378" y="950"/>
                  <a:pt x="377" y="951"/>
                  <a:pt x="376" y="951"/>
                </a:cubicBezTo>
                <a:cubicBezTo>
                  <a:pt x="374" y="950"/>
                  <a:pt x="372" y="948"/>
                  <a:pt x="370" y="946"/>
                </a:cubicBezTo>
                <a:cubicBezTo>
                  <a:pt x="373" y="947"/>
                  <a:pt x="375" y="947"/>
                  <a:pt x="378" y="947"/>
                </a:cubicBezTo>
                <a:cubicBezTo>
                  <a:pt x="378" y="948"/>
                  <a:pt x="378" y="948"/>
                  <a:pt x="379" y="949"/>
                </a:cubicBezTo>
                <a:close/>
                <a:moveTo>
                  <a:pt x="380" y="947"/>
                </a:moveTo>
                <a:cubicBezTo>
                  <a:pt x="380" y="947"/>
                  <a:pt x="381" y="947"/>
                  <a:pt x="382" y="947"/>
                </a:cubicBezTo>
                <a:cubicBezTo>
                  <a:pt x="381" y="947"/>
                  <a:pt x="380" y="948"/>
                  <a:pt x="380" y="948"/>
                </a:cubicBezTo>
                <a:cubicBezTo>
                  <a:pt x="380" y="948"/>
                  <a:pt x="380" y="947"/>
                  <a:pt x="380" y="947"/>
                </a:cubicBezTo>
                <a:close/>
                <a:moveTo>
                  <a:pt x="379" y="950"/>
                </a:moveTo>
                <a:cubicBezTo>
                  <a:pt x="379" y="952"/>
                  <a:pt x="379" y="954"/>
                  <a:pt x="380" y="955"/>
                </a:cubicBezTo>
                <a:cubicBezTo>
                  <a:pt x="379" y="954"/>
                  <a:pt x="378" y="953"/>
                  <a:pt x="376" y="952"/>
                </a:cubicBezTo>
                <a:cubicBezTo>
                  <a:pt x="377" y="951"/>
                  <a:pt x="378" y="951"/>
                  <a:pt x="379" y="950"/>
                </a:cubicBezTo>
                <a:close/>
                <a:moveTo>
                  <a:pt x="369" y="947"/>
                </a:moveTo>
                <a:cubicBezTo>
                  <a:pt x="371" y="948"/>
                  <a:pt x="373" y="950"/>
                  <a:pt x="375" y="952"/>
                </a:cubicBezTo>
                <a:cubicBezTo>
                  <a:pt x="373" y="953"/>
                  <a:pt x="371" y="955"/>
                  <a:pt x="369" y="956"/>
                </a:cubicBezTo>
                <a:cubicBezTo>
                  <a:pt x="369" y="956"/>
                  <a:pt x="369" y="956"/>
                  <a:pt x="369" y="956"/>
                </a:cubicBezTo>
                <a:cubicBezTo>
                  <a:pt x="369" y="953"/>
                  <a:pt x="369" y="950"/>
                  <a:pt x="369" y="947"/>
                </a:cubicBezTo>
                <a:cubicBezTo>
                  <a:pt x="369" y="947"/>
                  <a:pt x="369" y="947"/>
                  <a:pt x="369" y="947"/>
                </a:cubicBezTo>
                <a:close/>
                <a:moveTo>
                  <a:pt x="368" y="955"/>
                </a:moveTo>
                <a:cubicBezTo>
                  <a:pt x="366" y="954"/>
                  <a:pt x="364" y="953"/>
                  <a:pt x="362" y="952"/>
                </a:cubicBezTo>
                <a:cubicBezTo>
                  <a:pt x="364" y="950"/>
                  <a:pt x="366" y="949"/>
                  <a:pt x="368" y="948"/>
                </a:cubicBezTo>
                <a:cubicBezTo>
                  <a:pt x="368" y="950"/>
                  <a:pt x="368" y="953"/>
                  <a:pt x="368" y="955"/>
                </a:cubicBezTo>
                <a:close/>
                <a:moveTo>
                  <a:pt x="384" y="961"/>
                </a:moveTo>
                <a:cubicBezTo>
                  <a:pt x="383" y="962"/>
                  <a:pt x="382" y="963"/>
                  <a:pt x="380" y="964"/>
                </a:cubicBezTo>
                <a:cubicBezTo>
                  <a:pt x="369" y="964"/>
                  <a:pt x="358" y="964"/>
                  <a:pt x="347" y="964"/>
                </a:cubicBezTo>
                <a:cubicBezTo>
                  <a:pt x="347" y="964"/>
                  <a:pt x="347" y="963"/>
                  <a:pt x="347" y="964"/>
                </a:cubicBezTo>
                <a:cubicBezTo>
                  <a:pt x="347" y="964"/>
                  <a:pt x="347" y="964"/>
                  <a:pt x="347" y="964"/>
                </a:cubicBezTo>
                <a:cubicBezTo>
                  <a:pt x="346" y="964"/>
                  <a:pt x="345" y="964"/>
                  <a:pt x="344" y="964"/>
                </a:cubicBezTo>
                <a:cubicBezTo>
                  <a:pt x="345" y="963"/>
                  <a:pt x="346" y="962"/>
                  <a:pt x="346" y="962"/>
                </a:cubicBezTo>
                <a:cubicBezTo>
                  <a:pt x="347" y="962"/>
                  <a:pt x="347" y="962"/>
                  <a:pt x="348" y="962"/>
                </a:cubicBezTo>
                <a:cubicBezTo>
                  <a:pt x="348" y="962"/>
                  <a:pt x="348" y="962"/>
                  <a:pt x="348" y="962"/>
                </a:cubicBezTo>
                <a:cubicBezTo>
                  <a:pt x="348" y="963"/>
                  <a:pt x="349" y="962"/>
                  <a:pt x="349" y="962"/>
                </a:cubicBezTo>
                <a:cubicBezTo>
                  <a:pt x="349" y="962"/>
                  <a:pt x="349" y="962"/>
                  <a:pt x="349" y="962"/>
                </a:cubicBezTo>
                <a:cubicBezTo>
                  <a:pt x="361" y="961"/>
                  <a:pt x="372" y="961"/>
                  <a:pt x="384" y="961"/>
                </a:cubicBezTo>
                <a:cubicBezTo>
                  <a:pt x="384" y="961"/>
                  <a:pt x="384" y="961"/>
                  <a:pt x="384" y="961"/>
                </a:cubicBezTo>
                <a:close/>
                <a:moveTo>
                  <a:pt x="345" y="965"/>
                </a:moveTo>
                <a:cubicBezTo>
                  <a:pt x="346" y="965"/>
                  <a:pt x="346" y="965"/>
                  <a:pt x="346" y="965"/>
                </a:cubicBezTo>
                <a:cubicBezTo>
                  <a:pt x="357" y="965"/>
                  <a:pt x="368" y="965"/>
                  <a:pt x="379" y="965"/>
                </a:cubicBezTo>
                <a:cubicBezTo>
                  <a:pt x="378" y="966"/>
                  <a:pt x="378" y="966"/>
                  <a:pt x="377" y="967"/>
                </a:cubicBezTo>
                <a:cubicBezTo>
                  <a:pt x="366" y="966"/>
                  <a:pt x="356" y="966"/>
                  <a:pt x="345" y="965"/>
                </a:cubicBezTo>
                <a:close/>
                <a:moveTo>
                  <a:pt x="315" y="962"/>
                </a:moveTo>
                <a:cubicBezTo>
                  <a:pt x="323" y="962"/>
                  <a:pt x="331" y="962"/>
                  <a:pt x="340" y="962"/>
                </a:cubicBezTo>
                <a:cubicBezTo>
                  <a:pt x="340" y="962"/>
                  <a:pt x="341" y="963"/>
                  <a:pt x="341" y="964"/>
                </a:cubicBezTo>
                <a:cubicBezTo>
                  <a:pt x="332" y="963"/>
                  <a:pt x="322" y="963"/>
                  <a:pt x="313" y="963"/>
                </a:cubicBezTo>
                <a:cubicBezTo>
                  <a:pt x="313" y="963"/>
                  <a:pt x="314" y="963"/>
                  <a:pt x="314" y="962"/>
                </a:cubicBezTo>
                <a:cubicBezTo>
                  <a:pt x="314" y="963"/>
                  <a:pt x="315" y="963"/>
                  <a:pt x="315" y="962"/>
                </a:cubicBezTo>
                <a:close/>
                <a:moveTo>
                  <a:pt x="346" y="962"/>
                </a:moveTo>
                <a:cubicBezTo>
                  <a:pt x="345" y="962"/>
                  <a:pt x="344" y="963"/>
                  <a:pt x="343" y="964"/>
                </a:cubicBezTo>
                <a:cubicBezTo>
                  <a:pt x="343" y="964"/>
                  <a:pt x="342" y="964"/>
                  <a:pt x="341" y="964"/>
                </a:cubicBezTo>
                <a:cubicBezTo>
                  <a:pt x="341" y="964"/>
                  <a:pt x="341" y="964"/>
                  <a:pt x="341" y="964"/>
                </a:cubicBezTo>
                <a:cubicBezTo>
                  <a:pt x="341" y="964"/>
                  <a:pt x="341" y="963"/>
                  <a:pt x="340" y="962"/>
                </a:cubicBezTo>
                <a:cubicBezTo>
                  <a:pt x="342" y="962"/>
                  <a:pt x="344" y="962"/>
                  <a:pt x="346" y="962"/>
                </a:cubicBezTo>
                <a:close/>
                <a:moveTo>
                  <a:pt x="339" y="961"/>
                </a:moveTo>
                <a:cubicBezTo>
                  <a:pt x="339" y="960"/>
                  <a:pt x="339" y="960"/>
                  <a:pt x="340" y="961"/>
                </a:cubicBezTo>
                <a:cubicBezTo>
                  <a:pt x="339" y="961"/>
                  <a:pt x="339" y="961"/>
                  <a:pt x="339" y="961"/>
                </a:cubicBezTo>
                <a:close/>
                <a:moveTo>
                  <a:pt x="342" y="965"/>
                </a:moveTo>
                <a:cubicBezTo>
                  <a:pt x="342" y="965"/>
                  <a:pt x="342" y="965"/>
                  <a:pt x="342" y="965"/>
                </a:cubicBezTo>
                <a:cubicBezTo>
                  <a:pt x="342" y="965"/>
                  <a:pt x="342" y="965"/>
                  <a:pt x="342" y="965"/>
                </a:cubicBezTo>
                <a:cubicBezTo>
                  <a:pt x="342" y="965"/>
                  <a:pt x="342" y="965"/>
                  <a:pt x="342" y="965"/>
                </a:cubicBezTo>
                <a:close/>
                <a:moveTo>
                  <a:pt x="337" y="965"/>
                </a:moveTo>
                <a:cubicBezTo>
                  <a:pt x="337" y="965"/>
                  <a:pt x="337" y="965"/>
                  <a:pt x="337" y="965"/>
                </a:cubicBezTo>
                <a:cubicBezTo>
                  <a:pt x="337" y="965"/>
                  <a:pt x="337" y="965"/>
                  <a:pt x="337" y="965"/>
                </a:cubicBezTo>
                <a:cubicBezTo>
                  <a:pt x="336" y="965"/>
                  <a:pt x="334" y="965"/>
                  <a:pt x="333" y="965"/>
                </a:cubicBezTo>
                <a:cubicBezTo>
                  <a:pt x="334" y="965"/>
                  <a:pt x="336" y="965"/>
                  <a:pt x="337" y="965"/>
                </a:cubicBezTo>
                <a:close/>
                <a:moveTo>
                  <a:pt x="337" y="965"/>
                </a:moveTo>
                <a:cubicBezTo>
                  <a:pt x="339" y="965"/>
                  <a:pt x="340" y="965"/>
                  <a:pt x="342" y="965"/>
                </a:cubicBezTo>
                <a:cubicBezTo>
                  <a:pt x="342" y="965"/>
                  <a:pt x="342" y="965"/>
                  <a:pt x="342" y="965"/>
                </a:cubicBezTo>
                <a:cubicBezTo>
                  <a:pt x="342" y="965"/>
                  <a:pt x="342" y="965"/>
                  <a:pt x="342" y="965"/>
                </a:cubicBezTo>
                <a:cubicBezTo>
                  <a:pt x="340" y="965"/>
                  <a:pt x="339" y="965"/>
                  <a:pt x="338" y="965"/>
                </a:cubicBezTo>
                <a:cubicBezTo>
                  <a:pt x="337" y="965"/>
                  <a:pt x="337" y="965"/>
                  <a:pt x="337" y="965"/>
                </a:cubicBezTo>
                <a:close/>
                <a:moveTo>
                  <a:pt x="342" y="965"/>
                </a:moveTo>
                <a:cubicBezTo>
                  <a:pt x="341" y="966"/>
                  <a:pt x="340" y="966"/>
                  <a:pt x="340" y="967"/>
                </a:cubicBezTo>
                <a:cubicBezTo>
                  <a:pt x="339" y="966"/>
                  <a:pt x="339" y="966"/>
                  <a:pt x="338" y="965"/>
                </a:cubicBezTo>
                <a:cubicBezTo>
                  <a:pt x="339" y="965"/>
                  <a:pt x="340" y="965"/>
                  <a:pt x="342" y="965"/>
                </a:cubicBezTo>
                <a:close/>
                <a:moveTo>
                  <a:pt x="339" y="967"/>
                </a:moveTo>
                <a:cubicBezTo>
                  <a:pt x="339" y="967"/>
                  <a:pt x="339" y="968"/>
                  <a:pt x="339" y="968"/>
                </a:cubicBezTo>
                <a:cubicBezTo>
                  <a:pt x="339" y="967"/>
                  <a:pt x="339" y="967"/>
                  <a:pt x="339" y="967"/>
                </a:cubicBezTo>
                <a:close/>
                <a:moveTo>
                  <a:pt x="339" y="969"/>
                </a:moveTo>
                <a:cubicBezTo>
                  <a:pt x="336" y="972"/>
                  <a:pt x="333" y="975"/>
                  <a:pt x="330" y="978"/>
                </a:cubicBezTo>
                <a:cubicBezTo>
                  <a:pt x="333" y="975"/>
                  <a:pt x="336" y="972"/>
                  <a:pt x="339" y="969"/>
                </a:cubicBezTo>
                <a:cubicBezTo>
                  <a:pt x="339" y="969"/>
                  <a:pt x="339" y="969"/>
                  <a:pt x="339" y="969"/>
                </a:cubicBezTo>
                <a:close/>
                <a:moveTo>
                  <a:pt x="339" y="968"/>
                </a:moveTo>
                <a:cubicBezTo>
                  <a:pt x="339" y="968"/>
                  <a:pt x="340" y="968"/>
                  <a:pt x="340" y="968"/>
                </a:cubicBezTo>
                <a:cubicBezTo>
                  <a:pt x="340" y="968"/>
                  <a:pt x="340" y="968"/>
                  <a:pt x="340" y="968"/>
                </a:cubicBezTo>
                <a:cubicBezTo>
                  <a:pt x="340" y="968"/>
                  <a:pt x="341" y="968"/>
                  <a:pt x="340" y="968"/>
                </a:cubicBezTo>
                <a:cubicBezTo>
                  <a:pt x="340" y="968"/>
                  <a:pt x="340" y="967"/>
                  <a:pt x="340" y="967"/>
                </a:cubicBezTo>
                <a:cubicBezTo>
                  <a:pt x="341" y="967"/>
                  <a:pt x="341" y="966"/>
                  <a:pt x="342" y="965"/>
                </a:cubicBezTo>
                <a:cubicBezTo>
                  <a:pt x="342" y="965"/>
                  <a:pt x="342" y="965"/>
                  <a:pt x="342" y="965"/>
                </a:cubicBezTo>
                <a:cubicBezTo>
                  <a:pt x="343" y="966"/>
                  <a:pt x="343" y="966"/>
                  <a:pt x="343" y="966"/>
                </a:cubicBezTo>
                <a:cubicBezTo>
                  <a:pt x="342" y="967"/>
                  <a:pt x="341" y="968"/>
                  <a:pt x="339" y="969"/>
                </a:cubicBezTo>
                <a:cubicBezTo>
                  <a:pt x="339" y="969"/>
                  <a:pt x="339" y="968"/>
                  <a:pt x="339" y="968"/>
                </a:cubicBezTo>
                <a:close/>
                <a:moveTo>
                  <a:pt x="343" y="965"/>
                </a:moveTo>
                <a:cubicBezTo>
                  <a:pt x="343" y="965"/>
                  <a:pt x="344" y="965"/>
                  <a:pt x="344" y="965"/>
                </a:cubicBezTo>
                <a:cubicBezTo>
                  <a:pt x="344" y="966"/>
                  <a:pt x="344" y="966"/>
                  <a:pt x="343" y="966"/>
                </a:cubicBezTo>
                <a:cubicBezTo>
                  <a:pt x="343" y="966"/>
                  <a:pt x="343" y="966"/>
                  <a:pt x="343" y="965"/>
                </a:cubicBezTo>
                <a:close/>
                <a:moveTo>
                  <a:pt x="343" y="965"/>
                </a:moveTo>
                <a:cubicBezTo>
                  <a:pt x="343" y="965"/>
                  <a:pt x="342" y="965"/>
                  <a:pt x="342" y="965"/>
                </a:cubicBezTo>
                <a:cubicBezTo>
                  <a:pt x="343" y="965"/>
                  <a:pt x="343" y="965"/>
                  <a:pt x="343" y="965"/>
                </a:cubicBezTo>
                <a:cubicBezTo>
                  <a:pt x="344" y="965"/>
                  <a:pt x="345" y="965"/>
                  <a:pt x="345" y="965"/>
                </a:cubicBezTo>
                <a:cubicBezTo>
                  <a:pt x="345" y="965"/>
                  <a:pt x="345" y="965"/>
                  <a:pt x="345" y="965"/>
                </a:cubicBezTo>
                <a:cubicBezTo>
                  <a:pt x="344" y="965"/>
                  <a:pt x="343" y="965"/>
                  <a:pt x="343" y="965"/>
                </a:cubicBezTo>
                <a:close/>
                <a:moveTo>
                  <a:pt x="380" y="965"/>
                </a:moveTo>
                <a:cubicBezTo>
                  <a:pt x="380" y="965"/>
                  <a:pt x="380" y="965"/>
                  <a:pt x="380" y="965"/>
                </a:cubicBezTo>
                <a:cubicBezTo>
                  <a:pt x="380" y="966"/>
                  <a:pt x="380" y="966"/>
                  <a:pt x="380" y="967"/>
                </a:cubicBezTo>
                <a:cubicBezTo>
                  <a:pt x="379" y="967"/>
                  <a:pt x="378" y="967"/>
                  <a:pt x="377" y="967"/>
                </a:cubicBezTo>
                <a:cubicBezTo>
                  <a:pt x="378" y="966"/>
                  <a:pt x="379" y="966"/>
                  <a:pt x="380" y="965"/>
                </a:cubicBezTo>
                <a:close/>
                <a:moveTo>
                  <a:pt x="382" y="960"/>
                </a:moveTo>
                <a:cubicBezTo>
                  <a:pt x="382" y="960"/>
                  <a:pt x="382" y="959"/>
                  <a:pt x="382" y="959"/>
                </a:cubicBezTo>
                <a:cubicBezTo>
                  <a:pt x="382" y="959"/>
                  <a:pt x="382" y="959"/>
                  <a:pt x="382" y="959"/>
                </a:cubicBezTo>
                <a:cubicBezTo>
                  <a:pt x="383" y="959"/>
                  <a:pt x="383" y="959"/>
                  <a:pt x="383" y="960"/>
                </a:cubicBezTo>
                <a:cubicBezTo>
                  <a:pt x="383" y="960"/>
                  <a:pt x="383" y="960"/>
                  <a:pt x="382" y="960"/>
                </a:cubicBezTo>
                <a:close/>
                <a:moveTo>
                  <a:pt x="347" y="958"/>
                </a:moveTo>
                <a:cubicBezTo>
                  <a:pt x="345" y="957"/>
                  <a:pt x="343" y="955"/>
                  <a:pt x="342" y="954"/>
                </a:cubicBezTo>
                <a:cubicBezTo>
                  <a:pt x="343" y="953"/>
                  <a:pt x="344" y="952"/>
                  <a:pt x="345" y="951"/>
                </a:cubicBezTo>
                <a:cubicBezTo>
                  <a:pt x="346" y="954"/>
                  <a:pt x="346" y="956"/>
                  <a:pt x="347" y="958"/>
                </a:cubicBezTo>
                <a:close/>
                <a:moveTo>
                  <a:pt x="315" y="961"/>
                </a:moveTo>
                <a:cubicBezTo>
                  <a:pt x="314" y="960"/>
                  <a:pt x="314" y="959"/>
                  <a:pt x="314" y="958"/>
                </a:cubicBezTo>
                <a:cubicBezTo>
                  <a:pt x="315" y="958"/>
                  <a:pt x="316" y="959"/>
                  <a:pt x="317" y="960"/>
                </a:cubicBezTo>
                <a:cubicBezTo>
                  <a:pt x="316" y="960"/>
                  <a:pt x="315" y="961"/>
                  <a:pt x="315" y="961"/>
                </a:cubicBezTo>
                <a:close/>
                <a:moveTo>
                  <a:pt x="313" y="955"/>
                </a:moveTo>
                <a:cubicBezTo>
                  <a:pt x="312" y="954"/>
                  <a:pt x="311" y="954"/>
                  <a:pt x="310" y="953"/>
                </a:cubicBezTo>
                <a:cubicBezTo>
                  <a:pt x="311" y="953"/>
                  <a:pt x="312" y="952"/>
                  <a:pt x="312" y="952"/>
                </a:cubicBezTo>
                <a:cubicBezTo>
                  <a:pt x="312" y="953"/>
                  <a:pt x="312" y="954"/>
                  <a:pt x="313" y="955"/>
                </a:cubicBezTo>
                <a:close/>
                <a:moveTo>
                  <a:pt x="313" y="957"/>
                </a:moveTo>
                <a:cubicBezTo>
                  <a:pt x="313" y="957"/>
                  <a:pt x="313" y="957"/>
                  <a:pt x="313" y="957"/>
                </a:cubicBezTo>
                <a:cubicBezTo>
                  <a:pt x="312" y="958"/>
                  <a:pt x="310" y="958"/>
                  <a:pt x="309" y="959"/>
                </a:cubicBezTo>
                <a:cubicBezTo>
                  <a:pt x="309" y="959"/>
                  <a:pt x="309" y="960"/>
                  <a:pt x="310" y="960"/>
                </a:cubicBezTo>
                <a:cubicBezTo>
                  <a:pt x="311" y="959"/>
                  <a:pt x="312" y="959"/>
                  <a:pt x="313" y="958"/>
                </a:cubicBezTo>
                <a:cubicBezTo>
                  <a:pt x="313" y="959"/>
                  <a:pt x="313" y="960"/>
                  <a:pt x="314" y="961"/>
                </a:cubicBezTo>
                <a:cubicBezTo>
                  <a:pt x="311" y="961"/>
                  <a:pt x="308" y="961"/>
                  <a:pt x="306" y="961"/>
                </a:cubicBezTo>
                <a:cubicBezTo>
                  <a:pt x="305" y="960"/>
                  <a:pt x="305" y="958"/>
                  <a:pt x="304" y="956"/>
                </a:cubicBezTo>
                <a:cubicBezTo>
                  <a:pt x="306" y="956"/>
                  <a:pt x="308" y="955"/>
                  <a:pt x="309" y="954"/>
                </a:cubicBezTo>
                <a:cubicBezTo>
                  <a:pt x="310" y="955"/>
                  <a:pt x="312" y="956"/>
                  <a:pt x="313" y="957"/>
                </a:cubicBezTo>
                <a:close/>
                <a:moveTo>
                  <a:pt x="299" y="960"/>
                </a:moveTo>
                <a:cubicBezTo>
                  <a:pt x="299" y="960"/>
                  <a:pt x="299" y="959"/>
                  <a:pt x="298" y="958"/>
                </a:cubicBezTo>
                <a:cubicBezTo>
                  <a:pt x="300" y="958"/>
                  <a:pt x="302" y="958"/>
                  <a:pt x="303" y="957"/>
                </a:cubicBezTo>
                <a:cubicBezTo>
                  <a:pt x="304" y="958"/>
                  <a:pt x="304" y="960"/>
                  <a:pt x="305" y="962"/>
                </a:cubicBezTo>
                <a:cubicBezTo>
                  <a:pt x="304" y="962"/>
                  <a:pt x="303" y="962"/>
                  <a:pt x="303" y="962"/>
                </a:cubicBezTo>
                <a:cubicBezTo>
                  <a:pt x="302" y="962"/>
                  <a:pt x="301" y="962"/>
                  <a:pt x="301" y="962"/>
                </a:cubicBezTo>
                <a:cubicBezTo>
                  <a:pt x="300" y="961"/>
                  <a:pt x="300" y="961"/>
                  <a:pt x="299" y="961"/>
                </a:cubicBezTo>
                <a:cubicBezTo>
                  <a:pt x="299" y="960"/>
                  <a:pt x="299" y="960"/>
                  <a:pt x="299" y="960"/>
                </a:cubicBezTo>
                <a:close/>
                <a:moveTo>
                  <a:pt x="298" y="960"/>
                </a:moveTo>
                <a:cubicBezTo>
                  <a:pt x="297" y="959"/>
                  <a:pt x="297" y="959"/>
                  <a:pt x="296" y="959"/>
                </a:cubicBezTo>
                <a:cubicBezTo>
                  <a:pt x="297" y="959"/>
                  <a:pt x="297" y="958"/>
                  <a:pt x="297" y="958"/>
                </a:cubicBezTo>
                <a:cubicBezTo>
                  <a:pt x="297" y="959"/>
                  <a:pt x="298" y="959"/>
                  <a:pt x="298" y="960"/>
                </a:cubicBezTo>
                <a:close/>
                <a:moveTo>
                  <a:pt x="304" y="956"/>
                </a:moveTo>
                <a:cubicBezTo>
                  <a:pt x="303" y="953"/>
                  <a:pt x="303" y="950"/>
                  <a:pt x="303" y="947"/>
                </a:cubicBezTo>
                <a:cubicBezTo>
                  <a:pt x="305" y="949"/>
                  <a:pt x="307" y="951"/>
                  <a:pt x="309" y="953"/>
                </a:cubicBezTo>
                <a:cubicBezTo>
                  <a:pt x="307" y="954"/>
                  <a:pt x="306" y="955"/>
                  <a:pt x="304" y="956"/>
                </a:cubicBezTo>
                <a:close/>
                <a:moveTo>
                  <a:pt x="297" y="958"/>
                </a:moveTo>
                <a:cubicBezTo>
                  <a:pt x="296" y="958"/>
                  <a:pt x="295" y="958"/>
                  <a:pt x="295" y="957"/>
                </a:cubicBezTo>
                <a:cubicBezTo>
                  <a:pt x="293" y="956"/>
                  <a:pt x="291" y="955"/>
                  <a:pt x="289" y="953"/>
                </a:cubicBezTo>
                <a:cubicBezTo>
                  <a:pt x="291" y="952"/>
                  <a:pt x="293" y="951"/>
                  <a:pt x="294" y="949"/>
                </a:cubicBezTo>
                <a:cubicBezTo>
                  <a:pt x="295" y="952"/>
                  <a:pt x="296" y="955"/>
                  <a:pt x="297" y="958"/>
                </a:cubicBezTo>
                <a:close/>
                <a:moveTo>
                  <a:pt x="293" y="958"/>
                </a:moveTo>
                <a:cubicBezTo>
                  <a:pt x="293" y="958"/>
                  <a:pt x="293" y="958"/>
                  <a:pt x="293" y="958"/>
                </a:cubicBezTo>
                <a:cubicBezTo>
                  <a:pt x="294" y="958"/>
                  <a:pt x="294" y="958"/>
                  <a:pt x="294" y="958"/>
                </a:cubicBezTo>
                <a:cubicBezTo>
                  <a:pt x="296" y="960"/>
                  <a:pt x="297" y="961"/>
                  <a:pt x="299" y="962"/>
                </a:cubicBezTo>
                <a:cubicBezTo>
                  <a:pt x="294" y="962"/>
                  <a:pt x="289" y="962"/>
                  <a:pt x="284" y="962"/>
                </a:cubicBezTo>
                <a:cubicBezTo>
                  <a:pt x="284" y="962"/>
                  <a:pt x="284" y="962"/>
                  <a:pt x="284" y="962"/>
                </a:cubicBezTo>
                <a:cubicBezTo>
                  <a:pt x="284" y="961"/>
                  <a:pt x="284" y="960"/>
                  <a:pt x="284" y="959"/>
                </a:cubicBezTo>
                <a:cubicBezTo>
                  <a:pt x="284" y="959"/>
                  <a:pt x="284" y="959"/>
                  <a:pt x="284" y="959"/>
                </a:cubicBezTo>
                <a:cubicBezTo>
                  <a:pt x="285" y="959"/>
                  <a:pt x="285" y="959"/>
                  <a:pt x="285" y="958"/>
                </a:cubicBezTo>
                <a:cubicBezTo>
                  <a:pt x="284" y="958"/>
                  <a:pt x="284" y="958"/>
                  <a:pt x="284" y="958"/>
                </a:cubicBezTo>
                <a:cubicBezTo>
                  <a:pt x="284" y="958"/>
                  <a:pt x="284" y="957"/>
                  <a:pt x="285" y="957"/>
                </a:cubicBezTo>
                <a:cubicBezTo>
                  <a:pt x="285" y="957"/>
                  <a:pt x="284" y="957"/>
                  <a:pt x="284" y="957"/>
                </a:cubicBezTo>
                <a:cubicBezTo>
                  <a:pt x="284" y="957"/>
                  <a:pt x="284" y="957"/>
                  <a:pt x="284" y="957"/>
                </a:cubicBezTo>
                <a:cubicBezTo>
                  <a:pt x="284" y="957"/>
                  <a:pt x="283" y="957"/>
                  <a:pt x="283" y="957"/>
                </a:cubicBezTo>
                <a:cubicBezTo>
                  <a:pt x="283" y="957"/>
                  <a:pt x="283" y="957"/>
                  <a:pt x="283" y="957"/>
                </a:cubicBezTo>
                <a:cubicBezTo>
                  <a:pt x="285" y="956"/>
                  <a:pt x="287" y="955"/>
                  <a:pt x="288" y="954"/>
                </a:cubicBezTo>
                <a:cubicBezTo>
                  <a:pt x="290" y="955"/>
                  <a:pt x="292" y="956"/>
                  <a:pt x="293" y="958"/>
                </a:cubicBezTo>
                <a:close/>
                <a:moveTo>
                  <a:pt x="283" y="962"/>
                </a:moveTo>
                <a:cubicBezTo>
                  <a:pt x="282" y="962"/>
                  <a:pt x="281" y="962"/>
                  <a:pt x="281" y="962"/>
                </a:cubicBezTo>
                <a:cubicBezTo>
                  <a:pt x="281" y="961"/>
                  <a:pt x="281" y="961"/>
                  <a:pt x="281" y="960"/>
                </a:cubicBezTo>
                <a:cubicBezTo>
                  <a:pt x="281" y="960"/>
                  <a:pt x="281" y="960"/>
                  <a:pt x="281" y="960"/>
                </a:cubicBezTo>
                <a:cubicBezTo>
                  <a:pt x="282" y="960"/>
                  <a:pt x="282" y="959"/>
                  <a:pt x="283" y="959"/>
                </a:cubicBezTo>
                <a:cubicBezTo>
                  <a:pt x="283" y="960"/>
                  <a:pt x="283" y="962"/>
                  <a:pt x="283" y="962"/>
                </a:cubicBezTo>
                <a:cubicBezTo>
                  <a:pt x="283" y="962"/>
                  <a:pt x="283" y="962"/>
                  <a:pt x="283" y="962"/>
                </a:cubicBezTo>
                <a:close/>
                <a:moveTo>
                  <a:pt x="279" y="962"/>
                </a:moveTo>
                <a:cubicBezTo>
                  <a:pt x="280" y="962"/>
                  <a:pt x="280" y="961"/>
                  <a:pt x="281" y="961"/>
                </a:cubicBezTo>
                <a:cubicBezTo>
                  <a:pt x="281" y="961"/>
                  <a:pt x="280" y="962"/>
                  <a:pt x="280" y="962"/>
                </a:cubicBezTo>
                <a:cubicBezTo>
                  <a:pt x="280" y="962"/>
                  <a:pt x="280" y="962"/>
                  <a:pt x="279" y="962"/>
                </a:cubicBezTo>
                <a:close/>
                <a:moveTo>
                  <a:pt x="300" y="963"/>
                </a:moveTo>
                <a:cubicBezTo>
                  <a:pt x="301" y="963"/>
                  <a:pt x="301" y="963"/>
                  <a:pt x="301" y="963"/>
                </a:cubicBezTo>
                <a:cubicBezTo>
                  <a:pt x="300" y="963"/>
                  <a:pt x="299" y="963"/>
                  <a:pt x="297" y="963"/>
                </a:cubicBezTo>
                <a:cubicBezTo>
                  <a:pt x="298" y="963"/>
                  <a:pt x="299" y="963"/>
                  <a:pt x="300" y="963"/>
                </a:cubicBezTo>
                <a:close/>
                <a:moveTo>
                  <a:pt x="302" y="963"/>
                </a:moveTo>
                <a:cubicBezTo>
                  <a:pt x="306" y="962"/>
                  <a:pt x="310" y="962"/>
                  <a:pt x="313" y="962"/>
                </a:cubicBezTo>
                <a:cubicBezTo>
                  <a:pt x="313" y="963"/>
                  <a:pt x="313" y="963"/>
                  <a:pt x="312" y="963"/>
                </a:cubicBezTo>
                <a:cubicBezTo>
                  <a:pt x="312" y="963"/>
                  <a:pt x="311" y="963"/>
                  <a:pt x="311" y="963"/>
                </a:cubicBezTo>
                <a:cubicBezTo>
                  <a:pt x="311" y="963"/>
                  <a:pt x="311" y="963"/>
                  <a:pt x="311" y="963"/>
                </a:cubicBezTo>
                <a:cubicBezTo>
                  <a:pt x="311" y="963"/>
                  <a:pt x="311" y="963"/>
                  <a:pt x="311" y="963"/>
                </a:cubicBezTo>
                <a:cubicBezTo>
                  <a:pt x="309" y="963"/>
                  <a:pt x="310" y="963"/>
                  <a:pt x="309" y="963"/>
                </a:cubicBezTo>
                <a:cubicBezTo>
                  <a:pt x="309" y="963"/>
                  <a:pt x="309" y="963"/>
                  <a:pt x="309" y="963"/>
                </a:cubicBezTo>
                <a:cubicBezTo>
                  <a:pt x="307" y="963"/>
                  <a:pt x="305" y="963"/>
                  <a:pt x="303" y="963"/>
                </a:cubicBezTo>
                <a:cubicBezTo>
                  <a:pt x="303" y="963"/>
                  <a:pt x="302" y="963"/>
                  <a:pt x="302" y="963"/>
                </a:cubicBezTo>
                <a:close/>
                <a:moveTo>
                  <a:pt x="326" y="964"/>
                </a:moveTo>
                <a:cubicBezTo>
                  <a:pt x="330" y="965"/>
                  <a:pt x="333" y="965"/>
                  <a:pt x="337" y="965"/>
                </a:cubicBezTo>
                <a:cubicBezTo>
                  <a:pt x="337" y="966"/>
                  <a:pt x="338" y="967"/>
                  <a:pt x="338" y="968"/>
                </a:cubicBezTo>
                <a:cubicBezTo>
                  <a:pt x="334" y="972"/>
                  <a:pt x="330" y="977"/>
                  <a:pt x="326" y="981"/>
                </a:cubicBezTo>
                <a:cubicBezTo>
                  <a:pt x="326" y="981"/>
                  <a:pt x="326" y="981"/>
                  <a:pt x="326" y="981"/>
                </a:cubicBezTo>
                <a:cubicBezTo>
                  <a:pt x="322" y="978"/>
                  <a:pt x="319" y="974"/>
                  <a:pt x="316" y="971"/>
                </a:cubicBezTo>
                <a:cubicBezTo>
                  <a:pt x="316" y="971"/>
                  <a:pt x="314" y="969"/>
                  <a:pt x="313" y="967"/>
                </a:cubicBezTo>
                <a:cubicBezTo>
                  <a:pt x="314" y="966"/>
                  <a:pt x="316" y="965"/>
                  <a:pt x="317" y="964"/>
                </a:cubicBezTo>
                <a:cubicBezTo>
                  <a:pt x="320" y="964"/>
                  <a:pt x="323" y="964"/>
                  <a:pt x="326" y="964"/>
                </a:cubicBezTo>
                <a:close/>
                <a:moveTo>
                  <a:pt x="339" y="970"/>
                </a:moveTo>
                <a:cubicBezTo>
                  <a:pt x="341" y="973"/>
                  <a:pt x="343" y="975"/>
                  <a:pt x="345" y="978"/>
                </a:cubicBezTo>
                <a:cubicBezTo>
                  <a:pt x="345" y="978"/>
                  <a:pt x="345" y="978"/>
                  <a:pt x="344" y="978"/>
                </a:cubicBezTo>
                <a:cubicBezTo>
                  <a:pt x="341" y="977"/>
                  <a:pt x="337" y="981"/>
                  <a:pt x="334" y="983"/>
                </a:cubicBezTo>
                <a:cubicBezTo>
                  <a:pt x="334" y="984"/>
                  <a:pt x="335" y="984"/>
                  <a:pt x="335" y="984"/>
                </a:cubicBezTo>
                <a:cubicBezTo>
                  <a:pt x="337" y="982"/>
                  <a:pt x="341" y="978"/>
                  <a:pt x="344" y="979"/>
                </a:cubicBezTo>
                <a:cubicBezTo>
                  <a:pt x="345" y="979"/>
                  <a:pt x="345" y="978"/>
                  <a:pt x="345" y="978"/>
                </a:cubicBezTo>
                <a:cubicBezTo>
                  <a:pt x="347" y="981"/>
                  <a:pt x="350" y="984"/>
                  <a:pt x="353" y="986"/>
                </a:cubicBezTo>
                <a:cubicBezTo>
                  <a:pt x="349" y="990"/>
                  <a:pt x="345" y="993"/>
                  <a:pt x="342" y="996"/>
                </a:cubicBezTo>
                <a:cubicBezTo>
                  <a:pt x="337" y="991"/>
                  <a:pt x="332" y="986"/>
                  <a:pt x="327" y="982"/>
                </a:cubicBezTo>
                <a:cubicBezTo>
                  <a:pt x="331" y="978"/>
                  <a:pt x="335" y="974"/>
                  <a:pt x="339" y="970"/>
                </a:cubicBezTo>
                <a:close/>
                <a:moveTo>
                  <a:pt x="345" y="978"/>
                </a:moveTo>
                <a:cubicBezTo>
                  <a:pt x="343" y="975"/>
                  <a:pt x="342" y="973"/>
                  <a:pt x="340" y="970"/>
                </a:cubicBezTo>
                <a:cubicBezTo>
                  <a:pt x="340" y="970"/>
                  <a:pt x="340" y="970"/>
                  <a:pt x="340" y="970"/>
                </a:cubicBezTo>
                <a:cubicBezTo>
                  <a:pt x="341" y="969"/>
                  <a:pt x="342" y="968"/>
                  <a:pt x="343" y="967"/>
                </a:cubicBezTo>
                <a:cubicBezTo>
                  <a:pt x="345" y="969"/>
                  <a:pt x="347" y="971"/>
                  <a:pt x="348" y="973"/>
                </a:cubicBezTo>
                <a:cubicBezTo>
                  <a:pt x="348" y="973"/>
                  <a:pt x="349" y="973"/>
                  <a:pt x="349" y="973"/>
                </a:cubicBezTo>
                <a:cubicBezTo>
                  <a:pt x="352" y="976"/>
                  <a:pt x="354" y="980"/>
                  <a:pt x="358" y="983"/>
                </a:cubicBezTo>
                <a:cubicBezTo>
                  <a:pt x="356" y="984"/>
                  <a:pt x="355" y="985"/>
                  <a:pt x="353" y="986"/>
                </a:cubicBezTo>
                <a:cubicBezTo>
                  <a:pt x="351" y="983"/>
                  <a:pt x="348" y="981"/>
                  <a:pt x="345" y="978"/>
                </a:cubicBezTo>
                <a:close/>
                <a:moveTo>
                  <a:pt x="357" y="982"/>
                </a:moveTo>
                <a:cubicBezTo>
                  <a:pt x="354" y="979"/>
                  <a:pt x="352" y="976"/>
                  <a:pt x="349" y="973"/>
                </a:cubicBezTo>
                <a:cubicBezTo>
                  <a:pt x="349" y="973"/>
                  <a:pt x="349" y="973"/>
                  <a:pt x="349" y="973"/>
                </a:cubicBezTo>
                <a:cubicBezTo>
                  <a:pt x="351" y="971"/>
                  <a:pt x="354" y="969"/>
                  <a:pt x="356" y="968"/>
                </a:cubicBezTo>
                <a:cubicBezTo>
                  <a:pt x="357" y="968"/>
                  <a:pt x="356" y="967"/>
                  <a:pt x="356" y="967"/>
                </a:cubicBezTo>
                <a:cubicBezTo>
                  <a:pt x="353" y="969"/>
                  <a:pt x="351" y="970"/>
                  <a:pt x="348" y="972"/>
                </a:cubicBezTo>
                <a:cubicBezTo>
                  <a:pt x="348" y="972"/>
                  <a:pt x="347" y="971"/>
                  <a:pt x="347" y="971"/>
                </a:cubicBezTo>
                <a:cubicBezTo>
                  <a:pt x="346" y="969"/>
                  <a:pt x="345" y="968"/>
                  <a:pt x="344" y="966"/>
                </a:cubicBezTo>
                <a:cubicBezTo>
                  <a:pt x="344" y="966"/>
                  <a:pt x="344" y="966"/>
                  <a:pt x="345" y="965"/>
                </a:cubicBezTo>
                <a:cubicBezTo>
                  <a:pt x="355" y="966"/>
                  <a:pt x="365" y="967"/>
                  <a:pt x="374" y="967"/>
                </a:cubicBezTo>
                <a:cubicBezTo>
                  <a:pt x="374" y="967"/>
                  <a:pt x="374" y="967"/>
                  <a:pt x="374" y="967"/>
                </a:cubicBezTo>
                <a:cubicBezTo>
                  <a:pt x="375" y="968"/>
                  <a:pt x="375" y="968"/>
                  <a:pt x="375" y="968"/>
                </a:cubicBezTo>
                <a:cubicBezTo>
                  <a:pt x="369" y="973"/>
                  <a:pt x="363" y="978"/>
                  <a:pt x="358" y="982"/>
                </a:cubicBezTo>
                <a:cubicBezTo>
                  <a:pt x="358" y="982"/>
                  <a:pt x="357" y="982"/>
                  <a:pt x="357" y="982"/>
                </a:cubicBezTo>
                <a:close/>
                <a:moveTo>
                  <a:pt x="375" y="967"/>
                </a:moveTo>
                <a:cubicBezTo>
                  <a:pt x="375" y="967"/>
                  <a:pt x="376" y="967"/>
                  <a:pt x="376" y="967"/>
                </a:cubicBezTo>
                <a:cubicBezTo>
                  <a:pt x="376" y="967"/>
                  <a:pt x="376" y="968"/>
                  <a:pt x="375" y="968"/>
                </a:cubicBezTo>
                <a:cubicBezTo>
                  <a:pt x="375" y="968"/>
                  <a:pt x="375" y="967"/>
                  <a:pt x="375" y="967"/>
                </a:cubicBezTo>
                <a:close/>
                <a:moveTo>
                  <a:pt x="381" y="967"/>
                </a:moveTo>
                <a:cubicBezTo>
                  <a:pt x="381" y="967"/>
                  <a:pt x="381" y="967"/>
                  <a:pt x="381" y="967"/>
                </a:cubicBezTo>
                <a:cubicBezTo>
                  <a:pt x="381" y="967"/>
                  <a:pt x="381" y="967"/>
                  <a:pt x="381" y="967"/>
                </a:cubicBezTo>
                <a:cubicBezTo>
                  <a:pt x="381" y="967"/>
                  <a:pt x="381" y="967"/>
                  <a:pt x="381" y="967"/>
                </a:cubicBezTo>
                <a:close/>
                <a:moveTo>
                  <a:pt x="381" y="964"/>
                </a:moveTo>
                <a:cubicBezTo>
                  <a:pt x="382" y="963"/>
                  <a:pt x="383" y="962"/>
                  <a:pt x="385" y="961"/>
                </a:cubicBezTo>
                <a:cubicBezTo>
                  <a:pt x="385" y="961"/>
                  <a:pt x="385" y="961"/>
                  <a:pt x="385" y="962"/>
                </a:cubicBezTo>
                <a:cubicBezTo>
                  <a:pt x="385" y="962"/>
                  <a:pt x="386" y="961"/>
                  <a:pt x="386" y="961"/>
                </a:cubicBezTo>
                <a:cubicBezTo>
                  <a:pt x="386" y="961"/>
                  <a:pt x="386" y="961"/>
                  <a:pt x="386" y="961"/>
                </a:cubicBezTo>
                <a:cubicBezTo>
                  <a:pt x="387" y="961"/>
                  <a:pt x="389" y="961"/>
                  <a:pt x="390" y="961"/>
                </a:cubicBezTo>
                <a:cubicBezTo>
                  <a:pt x="389" y="962"/>
                  <a:pt x="387" y="963"/>
                  <a:pt x="385" y="964"/>
                </a:cubicBezTo>
                <a:cubicBezTo>
                  <a:pt x="384" y="964"/>
                  <a:pt x="382" y="964"/>
                  <a:pt x="381" y="964"/>
                </a:cubicBezTo>
                <a:close/>
                <a:moveTo>
                  <a:pt x="400" y="949"/>
                </a:moveTo>
                <a:cubicBezTo>
                  <a:pt x="399" y="950"/>
                  <a:pt x="397" y="951"/>
                  <a:pt x="395" y="952"/>
                </a:cubicBezTo>
                <a:cubicBezTo>
                  <a:pt x="393" y="950"/>
                  <a:pt x="391" y="949"/>
                  <a:pt x="389" y="947"/>
                </a:cubicBezTo>
                <a:cubicBezTo>
                  <a:pt x="393" y="947"/>
                  <a:pt x="396" y="947"/>
                  <a:pt x="400" y="947"/>
                </a:cubicBezTo>
                <a:cubicBezTo>
                  <a:pt x="400" y="948"/>
                  <a:pt x="400" y="949"/>
                  <a:pt x="400" y="949"/>
                </a:cubicBezTo>
                <a:close/>
                <a:moveTo>
                  <a:pt x="401" y="947"/>
                </a:moveTo>
                <a:cubicBezTo>
                  <a:pt x="402" y="947"/>
                  <a:pt x="403" y="947"/>
                  <a:pt x="403" y="947"/>
                </a:cubicBezTo>
                <a:cubicBezTo>
                  <a:pt x="403" y="947"/>
                  <a:pt x="404" y="947"/>
                  <a:pt x="404" y="948"/>
                </a:cubicBezTo>
                <a:cubicBezTo>
                  <a:pt x="403" y="948"/>
                  <a:pt x="402" y="948"/>
                  <a:pt x="401" y="949"/>
                </a:cubicBezTo>
                <a:cubicBezTo>
                  <a:pt x="401" y="948"/>
                  <a:pt x="401" y="948"/>
                  <a:pt x="401" y="947"/>
                </a:cubicBezTo>
                <a:close/>
                <a:moveTo>
                  <a:pt x="394" y="952"/>
                </a:moveTo>
                <a:cubicBezTo>
                  <a:pt x="392" y="952"/>
                  <a:pt x="391" y="952"/>
                  <a:pt x="390" y="952"/>
                </a:cubicBezTo>
                <a:cubicBezTo>
                  <a:pt x="390" y="951"/>
                  <a:pt x="389" y="950"/>
                  <a:pt x="389" y="948"/>
                </a:cubicBezTo>
                <a:cubicBezTo>
                  <a:pt x="391" y="949"/>
                  <a:pt x="392" y="951"/>
                  <a:pt x="394" y="952"/>
                </a:cubicBezTo>
                <a:close/>
                <a:moveTo>
                  <a:pt x="384" y="947"/>
                </a:moveTo>
                <a:cubicBezTo>
                  <a:pt x="384" y="946"/>
                  <a:pt x="385" y="946"/>
                  <a:pt x="385" y="945"/>
                </a:cubicBezTo>
                <a:cubicBezTo>
                  <a:pt x="386" y="946"/>
                  <a:pt x="387" y="946"/>
                  <a:pt x="387" y="947"/>
                </a:cubicBezTo>
                <a:cubicBezTo>
                  <a:pt x="386" y="947"/>
                  <a:pt x="385" y="947"/>
                  <a:pt x="384" y="947"/>
                </a:cubicBezTo>
                <a:close/>
                <a:moveTo>
                  <a:pt x="428" y="954"/>
                </a:moveTo>
                <a:cubicBezTo>
                  <a:pt x="429" y="956"/>
                  <a:pt x="431" y="957"/>
                  <a:pt x="433" y="959"/>
                </a:cubicBezTo>
                <a:cubicBezTo>
                  <a:pt x="432" y="959"/>
                  <a:pt x="430" y="959"/>
                  <a:pt x="429" y="959"/>
                </a:cubicBezTo>
                <a:cubicBezTo>
                  <a:pt x="429" y="957"/>
                  <a:pt x="428" y="956"/>
                  <a:pt x="428" y="954"/>
                </a:cubicBezTo>
                <a:close/>
                <a:moveTo>
                  <a:pt x="435" y="959"/>
                </a:moveTo>
                <a:cubicBezTo>
                  <a:pt x="434" y="958"/>
                  <a:pt x="434" y="958"/>
                  <a:pt x="433" y="957"/>
                </a:cubicBezTo>
                <a:cubicBezTo>
                  <a:pt x="435" y="956"/>
                  <a:pt x="437" y="955"/>
                  <a:pt x="439" y="954"/>
                </a:cubicBezTo>
                <a:cubicBezTo>
                  <a:pt x="440" y="956"/>
                  <a:pt x="440" y="957"/>
                  <a:pt x="440" y="958"/>
                </a:cubicBezTo>
                <a:cubicBezTo>
                  <a:pt x="438" y="958"/>
                  <a:pt x="437" y="959"/>
                  <a:pt x="435" y="959"/>
                </a:cubicBezTo>
                <a:close/>
                <a:moveTo>
                  <a:pt x="418" y="956"/>
                </a:moveTo>
                <a:cubicBezTo>
                  <a:pt x="417" y="954"/>
                  <a:pt x="416" y="951"/>
                  <a:pt x="415" y="948"/>
                </a:cubicBezTo>
                <a:cubicBezTo>
                  <a:pt x="416" y="948"/>
                  <a:pt x="417" y="947"/>
                  <a:pt x="417" y="947"/>
                </a:cubicBezTo>
                <a:cubicBezTo>
                  <a:pt x="418" y="947"/>
                  <a:pt x="419" y="947"/>
                  <a:pt x="419" y="947"/>
                </a:cubicBezTo>
                <a:cubicBezTo>
                  <a:pt x="421" y="949"/>
                  <a:pt x="423" y="950"/>
                  <a:pt x="425" y="952"/>
                </a:cubicBezTo>
                <a:cubicBezTo>
                  <a:pt x="423" y="953"/>
                  <a:pt x="420" y="955"/>
                  <a:pt x="418" y="956"/>
                </a:cubicBezTo>
                <a:close/>
                <a:moveTo>
                  <a:pt x="415" y="947"/>
                </a:moveTo>
                <a:cubicBezTo>
                  <a:pt x="415" y="947"/>
                  <a:pt x="415" y="947"/>
                  <a:pt x="415" y="947"/>
                </a:cubicBezTo>
                <a:cubicBezTo>
                  <a:pt x="415" y="947"/>
                  <a:pt x="415" y="947"/>
                  <a:pt x="415" y="947"/>
                </a:cubicBezTo>
                <a:cubicBezTo>
                  <a:pt x="415" y="947"/>
                  <a:pt x="415" y="947"/>
                  <a:pt x="415" y="947"/>
                </a:cubicBezTo>
                <a:close/>
                <a:moveTo>
                  <a:pt x="401" y="947"/>
                </a:moveTo>
                <a:cubicBezTo>
                  <a:pt x="401" y="946"/>
                  <a:pt x="400" y="945"/>
                  <a:pt x="400" y="944"/>
                </a:cubicBezTo>
                <a:cubicBezTo>
                  <a:pt x="401" y="945"/>
                  <a:pt x="402" y="946"/>
                  <a:pt x="403" y="947"/>
                </a:cubicBezTo>
                <a:cubicBezTo>
                  <a:pt x="402" y="947"/>
                  <a:pt x="401" y="947"/>
                  <a:pt x="401" y="947"/>
                </a:cubicBezTo>
                <a:close/>
                <a:moveTo>
                  <a:pt x="400" y="947"/>
                </a:moveTo>
                <a:cubicBezTo>
                  <a:pt x="396" y="947"/>
                  <a:pt x="393" y="947"/>
                  <a:pt x="389" y="947"/>
                </a:cubicBezTo>
                <a:cubicBezTo>
                  <a:pt x="389" y="945"/>
                  <a:pt x="389" y="944"/>
                  <a:pt x="388" y="943"/>
                </a:cubicBezTo>
                <a:cubicBezTo>
                  <a:pt x="390" y="941"/>
                  <a:pt x="392" y="939"/>
                  <a:pt x="394" y="938"/>
                </a:cubicBezTo>
                <a:cubicBezTo>
                  <a:pt x="396" y="939"/>
                  <a:pt x="397" y="941"/>
                  <a:pt x="399" y="943"/>
                </a:cubicBezTo>
                <a:cubicBezTo>
                  <a:pt x="399" y="944"/>
                  <a:pt x="399" y="945"/>
                  <a:pt x="400" y="947"/>
                </a:cubicBezTo>
                <a:close/>
                <a:moveTo>
                  <a:pt x="388" y="946"/>
                </a:moveTo>
                <a:cubicBezTo>
                  <a:pt x="387" y="945"/>
                  <a:pt x="387" y="945"/>
                  <a:pt x="386" y="944"/>
                </a:cubicBezTo>
                <a:cubicBezTo>
                  <a:pt x="387" y="944"/>
                  <a:pt x="387" y="944"/>
                  <a:pt x="387" y="943"/>
                </a:cubicBezTo>
                <a:cubicBezTo>
                  <a:pt x="388" y="944"/>
                  <a:pt x="388" y="945"/>
                  <a:pt x="388" y="946"/>
                </a:cubicBezTo>
                <a:close/>
                <a:moveTo>
                  <a:pt x="378" y="946"/>
                </a:moveTo>
                <a:cubicBezTo>
                  <a:pt x="375" y="946"/>
                  <a:pt x="373" y="946"/>
                  <a:pt x="370" y="946"/>
                </a:cubicBezTo>
                <a:cubicBezTo>
                  <a:pt x="372" y="944"/>
                  <a:pt x="375" y="942"/>
                  <a:pt x="377" y="941"/>
                </a:cubicBezTo>
                <a:cubicBezTo>
                  <a:pt x="378" y="943"/>
                  <a:pt x="378" y="944"/>
                  <a:pt x="378" y="946"/>
                </a:cubicBezTo>
                <a:close/>
                <a:moveTo>
                  <a:pt x="368" y="946"/>
                </a:moveTo>
                <a:cubicBezTo>
                  <a:pt x="367" y="947"/>
                  <a:pt x="367" y="947"/>
                  <a:pt x="367" y="947"/>
                </a:cubicBezTo>
                <a:cubicBezTo>
                  <a:pt x="365" y="948"/>
                  <a:pt x="363" y="950"/>
                  <a:pt x="362" y="951"/>
                </a:cubicBezTo>
                <a:cubicBezTo>
                  <a:pt x="361" y="950"/>
                  <a:pt x="360" y="949"/>
                  <a:pt x="359" y="949"/>
                </a:cubicBezTo>
                <a:cubicBezTo>
                  <a:pt x="358" y="948"/>
                  <a:pt x="358" y="947"/>
                  <a:pt x="358" y="946"/>
                </a:cubicBezTo>
                <a:cubicBezTo>
                  <a:pt x="361" y="946"/>
                  <a:pt x="365" y="946"/>
                  <a:pt x="368" y="946"/>
                </a:cubicBezTo>
                <a:cubicBezTo>
                  <a:pt x="368" y="946"/>
                  <a:pt x="368" y="946"/>
                  <a:pt x="368" y="946"/>
                </a:cubicBezTo>
                <a:close/>
                <a:moveTo>
                  <a:pt x="357" y="948"/>
                </a:moveTo>
                <a:cubicBezTo>
                  <a:pt x="357" y="947"/>
                  <a:pt x="356" y="946"/>
                  <a:pt x="355" y="946"/>
                </a:cubicBezTo>
                <a:cubicBezTo>
                  <a:pt x="356" y="946"/>
                  <a:pt x="356" y="946"/>
                  <a:pt x="357" y="946"/>
                </a:cubicBezTo>
                <a:cubicBezTo>
                  <a:pt x="357" y="946"/>
                  <a:pt x="357" y="947"/>
                  <a:pt x="357" y="948"/>
                </a:cubicBezTo>
                <a:close/>
                <a:moveTo>
                  <a:pt x="347" y="949"/>
                </a:moveTo>
                <a:cubicBezTo>
                  <a:pt x="346" y="949"/>
                  <a:pt x="346" y="949"/>
                  <a:pt x="346" y="948"/>
                </a:cubicBezTo>
                <a:cubicBezTo>
                  <a:pt x="346" y="947"/>
                  <a:pt x="345" y="946"/>
                  <a:pt x="345" y="945"/>
                </a:cubicBezTo>
                <a:cubicBezTo>
                  <a:pt x="347" y="945"/>
                  <a:pt x="350" y="945"/>
                  <a:pt x="352" y="945"/>
                </a:cubicBezTo>
                <a:cubicBezTo>
                  <a:pt x="350" y="947"/>
                  <a:pt x="348" y="948"/>
                  <a:pt x="347" y="949"/>
                </a:cubicBezTo>
                <a:close/>
                <a:moveTo>
                  <a:pt x="344" y="947"/>
                </a:moveTo>
                <a:cubicBezTo>
                  <a:pt x="344" y="946"/>
                  <a:pt x="343" y="946"/>
                  <a:pt x="342" y="945"/>
                </a:cubicBezTo>
                <a:cubicBezTo>
                  <a:pt x="343" y="945"/>
                  <a:pt x="343" y="945"/>
                  <a:pt x="344" y="945"/>
                </a:cubicBezTo>
                <a:cubicBezTo>
                  <a:pt x="344" y="946"/>
                  <a:pt x="344" y="946"/>
                  <a:pt x="344" y="947"/>
                </a:cubicBezTo>
                <a:close/>
                <a:moveTo>
                  <a:pt x="345" y="949"/>
                </a:moveTo>
                <a:cubicBezTo>
                  <a:pt x="345" y="949"/>
                  <a:pt x="345" y="950"/>
                  <a:pt x="345" y="950"/>
                </a:cubicBezTo>
                <a:cubicBezTo>
                  <a:pt x="344" y="951"/>
                  <a:pt x="344" y="951"/>
                  <a:pt x="343" y="952"/>
                </a:cubicBezTo>
                <a:cubicBezTo>
                  <a:pt x="342" y="952"/>
                  <a:pt x="341" y="953"/>
                  <a:pt x="341" y="953"/>
                </a:cubicBezTo>
                <a:cubicBezTo>
                  <a:pt x="339" y="952"/>
                  <a:pt x="338" y="951"/>
                  <a:pt x="336" y="949"/>
                </a:cubicBezTo>
                <a:cubicBezTo>
                  <a:pt x="336" y="948"/>
                  <a:pt x="336" y="946"/>
                  <a:pt x="336" y="944"/>
                </a:cubicBezTo>
                <a:cubicBezTo>
                  <a:pt x="337" y="944"/>
                  <a:pt x="339" y="945"/>
                  <a:pt x="340" y="945"/>
                </a:cubicBezTo>
                <a:cubicBezTo>
                  <a:pt x="342" y="946"/>
                  <a:pt x="343" y="948"/>
                  <a:pt x="345" y="949"/>
                </a:cubicBezTo>
                <a:close/>
                <a:moveTo>
                  <a:pt x="340" y="954"/>
                </a:moveTo>
                <a:cubicBezTo>
                  <a:pt x="339" y="954"/>
                  <a:pt x="338" y="955"/>
                  <a:pt x="337" y="956"/>
                </a:cubicBezTo>
                <a:cubicBezTo>
                  <a:pt x="337" y="954"/>
                  <a:pt x="337" y="953"/>
                  <a:pt x="337" y="951"/>
                </a:cubicBezTo>
                <a:cubicBezTo>
                  <a:pt x="338" y="952"/>
                  <a:pt x="339" y="953"/>
                  <a:pt x="340" y="954"/>
                </a:cubicBezTo>
                <a:close/>
                <a:moveTo>
                  <a:pt x="336" y="956"/>
                </a:moveTo>
                <a:cubicBezTo>
                  <a:pt x="335" y="957"/>
                  <a:pt x="334" y="958"/>
                  <a:pt x="332" y="958"/>
                </a:cubicBezTo>
                <a:cubicBezTo>
                  <a:pt x="331" y="957"/>
                  <a:pt x="329" y="956"/>
                  <a:pt x="327" y="954"/>
                </a:cubicBezTo>
                <a:cubicBezTo>
                  <a:pt x="327" y="953"/>
                  <a:pt x="327" y="951"/>
                  <a:pt x="326" y="949"/>
                </a:cubicBezTo>
                <a:cubicBezTo>
                  <a:pt x="328" y="948"/>
                  <a:pt x="329" y="947"/>
                  <a:pt x="331" y="946"/>
                </a:cubicBezTo>
                <a:cubicBezTo>
                  <a:pt x="332" y="947"/>
                  <a:pt x="334" y="949"/>
                  <a:pt x="335" y="950"/>
                </a:cubicBezTo>
                <a:cubicBezTo>
                  <a:pt x="336" y="952"/>
                  <a:pt x="336" y="954"/>
                  <a:pt x="336" y="956"/>
                </a:cubicBezTo>
                <a:close/>
                <a:moveTo>
                  <a:pt x="326" y="953"/>
                </a:moveTo>
                <a:cubicBezTo>
                  <a:pt x="325" y="952"/>
                  <a:pt x="324" y="952"/>
                  <a:pt x="323" y="951"/>
                </a:cubicBezTo>
                <a:cubicBezTo>
                  <a:pt x="324" y="950"/>
                  <a:pt x="325" y="950"/>
                  <a:pt x="325" y="949"/>
                </a:cubicBezTo>
                <a:cubicBezTo>
                  <a:pt x="326" y="951"/>
                  <a:pt x="326" y="952"/>
                  <a:pt x="326" y="953"/>
                </a:cubicBezTo>
                <a:close/>
                <a:moveTo>
                  <a:pt x="319" y="946"/>
                </a:moveTo>
                <a:cubicBezTo>
                  <a:pt x="317" y="945"/>
                  <a:pt x="316" y="944"/>
                  <a:pt x="315" y="943"/>
                </a:cubicBezTo>
                <a:cubicBezTo>
                  <a:pt x="317" y="943"/>
                  <a:pt x="320" y="943"/>
                  <a:pt x="323" y="943"/>
                </a:cubicBezTo>
                <a:cubicBezTo>
                  <a:pt x="321" y="944"/>
                  <a:pt x="320" y="945"/>
                  <a:pt x="319" y="946"/>
                </a:cubicBezTo>
                <a:close/>
                <a:moveTo>
                  <a:pt x="318" y="947"/>
                </a:moveTo>
                <a:cubicBezTo>
                  <a:pt x="316" y="948"/>
                  <a:pt x="315" y="949"/>
                  <a:pt x="313" y="951"/>
                </a:cubicBezTo>
                <a:cubicBezTo>
                  <a:pt x="313" y="948"/>
                  <a:pt x="313" y="945"/>
                  <a:pt x="313" y="942"/>
                </a:cubicBezTo>
                <a:cubicBezTo>
                  <a:pt x="313" y="942"/>
                  <a:pt x="313" y="942"/>
                  <a:pt x="313" y="942"/>
                </a:cubicBezTo>
                <a:cubicBezTo>
                  <a:pt x="315" y="944"/>
                  <a:pt x="316" y="946"/>
                  <a:pt x="318" y="947"/>
                </a:cubicBezTo>
                <a:close/>
                <a:moveTo>
                  <a:pt x="313" y="942"/>
                </a:moveTo>
                <a:cubicBezTo>
                  <a:pt x="313" y="942"/>
                  <a:pt x="313" y="942"/>
                  <a:pt x="313" y="942"/>
                </a:cubicBezTo>
                <a:cubicBezTo>
                  <a:pt x="313" y="942"/>
                  <a:pt x="313" y="942"/>
                  <a:pt x="313" y="942"/>
                </a:cubicBezTo>
                <a:cubicBezTo>
                  <a:pt x="313" y="942"/>
                  <a:pt x="313" y="942"/>
                  <a:pt x="313" y="942"/>
                </a:cubicBezTo>
                <a:close/>
                <a:moveTo>
                  <a:pt x="312" y="941"/>
                </a:moveTo>
                <a:cubicBezTo>
                  <a:pt x="312" y="941"/>
                  <a:pt x="312" y="942"/>
                  <a:pt x="312" y="942"/>
                </a:cubicBezTo>
                <a:cubicBezTo>
                  <a:pt x="310" y="942"/>
                  <a:pt x="308" y="942"/>
                  <a:pt x="305" y="941"/>
                </a:cubicBezTo>
                <a:cubicBezTo>
                  <a:pt x="307" y="940"/>
                  <a:pt x="308" y="939"/>
                  <a:pt x="309" y="938"/>
                </a:cubicBezTo>
                <a:cubicBezTo>
                  <a:pt x="310" y="939"/>
                  <a:pt x="311" y="940"/>
                  <a:pt x="312" y="941"/>
                </a:cubicBezTo>
                <a:close/>
                <a:moveTo>
                  <a:pt x="310" y="938"/>
                </a:moveTo>
                <a:cubicBezTo>
                  <a:pt x="311" y="937"/>
                  <a:pt x="312" y="937"/>
                  <a:pt x="312" y="936"/>
                </a:cubicBezTo>
                <a:cubicBezTo>
                  <a:pt x="312" y="937"/>
                  <a:pt x="312" y="939"/>
                  <a:pt x="312" y="940"/>
                </a:cubicBezTo>
                <a:cubicBezTo>
                  <a:pt x="312" y="939"/>
                  <a:pt x="311" y="938"/>
                  <a:pt x="310" y="938"/>
                </a:cubicBezTo>
                <a:close/>
                <a:moveTo>
                  <a:pt x="312" y="942"/>
                </a:moveTo>
                <a:cubicBezTo>
                  <a:pt x="312" y="945"/>
                  <a:pt x="312" y="948"/>
                  <a:pt x="312" y="951"/>
                </a:cubicBezTo>
                <a:cubicBezTo>
                  <a:pt x="311" y="952"/>
                  <a:pt x="311" y="952"/>
                  <a:pt x="310" y="953"/>
                </a:cubicBezTo>
                <a:cubicBezTo>
                  <a:pt x="307" y="950"/>
                  <a:pt x="305" y="948"/>
                  <a:pt x="303" y="946"/>
                </a:cubicBezTo>
                <a:cubicBezTo>
                  <a:pt x="303" y="945"/>
                  <a:pt x="303" y="944"/>
                  <a:pt x="303" y="943"/>
                </a:cubicBezTo>
                <a:cubicBezTo>
                  <a:pt x="303" y="943"/>
                  <a:pt x="304" y="942"/>
                  <a:pt x="305" y="942"/>
                </a:cubicBezTo>
                <a:cubicBezTo>
                  <a:pt x="307" y="942"/>
                  <a:pt x="310" y="942"/>
                  <a:pt x="312" y="942"/>
                </a:cubicBezTo>
                <a:close/>
                <a:moveTo>
                  <a:pt x="303" y="942"/>
                </a:moveTo>
                <a:cubicBezTo>
                  <a:pt x="303" y="942"/>
                  <a:pt x="303" y="942"/>
                  <a:pt x="303" y="942"/>
                </a:cubicBezTo>
                <a:cubicBezTo>
                  <a:pt x="303" y="942"/>
                  <a:pt x="303" y="942"/>
                  <a:pt x="303" y="942"/>
                </a:cubicBezTo>
                <a:cubicBezTo>
                  <a:pt x="303" y="942"/>
                  <a:pt x="303" y="942"/>
                  <a:pt x="303" y="942"/>
                </a:cubicBezTo>
                <a:close/>
                <a:moveTo>
                  <a:pt x="302" y="943"/>
                </a:moveTo>
                <a:cubicBezTo>
                  <a:pt x="301" y="943"/>
                  <a:pt x="301" y="943"/>
                  <a:pt x="301" y="944"/>
                </a:cubicBezTo>
                <a:cubicBezTo>
                  <a:pt x="300" y="943"/>
                  <a:pt x="299" y="942"/>
                  <a:pt x="298" y="941"/>
                </a:cubicBezTo>
                <a:cubicBezTo>
                  <a:pt x="299" y="941"/>
                  <a:pt x="301" y="941"/>
                  <a:pt x="302" y="941"/>
                </a:cubicBezTo>
                <a:cubicBezTo>
                  <a:pt x="302" y="942"/>
                  <a:pt x="302" y="942"/>
                  <a:pt x="302" y="943"/>
                </a:cubicBezTo>
                <a:close/>
                <a:moveTo>
                  <a:pt x="294" y="948"/>
                </a:moveTo>
                <a:cubicBezTo>
                  <a:pt x="292" y="950"/>
                  <a:pt x="290" y="951"/>
                  <a:pt x="289" y="952"/>
                </a:cubicBezTo>
                <a:cubicBezTo>
                  <a:pt x="287" y="951"/>
                  <a:pt x="286" y="950"/>
                  <a:pt x="284" y="949"/>
                </a:cubicBezTo>
                <a:cubicBezTo>
                  <a:pt x="287" y="947"/>
                  <a:pt x="290" y="945"/>
                  <a:pt x="293" y="943"/>
                </a:cubicBezTo>
                <a:cubicBezTo>
                  <a:pt x="293" y="945"/>
                  <a:pt x="294" y="947"/>
                  <a:pt x="294" y="948"/>
                </a:cubicBezTo>
                <a:close/>
                <a:moveTo>
                  <a:pt x="288" y="953"/>
                </a:moveTo>
                <a:cubicBezTo>
                  <a:pt x="286" y="954"/>
                  <a:pt x="285" y="955"/>
                  <a:pt x="283" y="956"/>
                </a:cubicBezTo>
                <a:cubicBezTo>
                  <a:pt x="283" y="954"/>
                  <a:pt x="283" y="952"/>
                  <a:pt x="283" y="950"/>
                </a:cubicBezTo>
                <a:cubicBezTo>
                  <a:pt x="283" y="950"/>
                  <a:pt x="283" y="949"/>
                  <a:pt x="284" y="949"/>
                </a:cubicBezTo>
                <a:cubicBezTo>
                  <a:pt x="285" y="951"/>
                  <a:pt x="286" y="952"/>
                  <a:pt x="288" y="953"/>
                </a:cubicBezTo>
                <a:close/>
                <a:moveTo>
                  <a:pt x="283" y="949"/>
                </a:moveTo>
                <a:cubicBezTo>
                  <a:pt x="283" y="949"/>
                  <a:pt x="283" y="948"/>
                  <a:pt x="283" y="948"/>
                </a:cubicBezTo>
                <a:cubicBezTo>
                  <a:pt x="283" y="948"/>
                  <a:pt x="283" y="948"/>
                  <a:pt x="283" y="949"/>
                </a:cubicBezTo>
                <a:cubicBezTo>
                  <a:pt x="283" y="949"/>
                  <a:pt x="283" y="949"/>
                  <a:pt x="283" y="949"/>
                </a:cubicBezTo>
                <a:close/>
                <a:moveTo>
                  <a:pt x="281" y="951"/>
                </a:moveTo>
                <a:cubicBezTo>
                  <a:pt x="282" y="953"/>
                  <a:pt x="282" y="955"/>
                  <a:pt x="282" y="956"/>
                </a:cubicBezTo>
                <a:cubicBezTo>
                  <a:pt x="281" y="955"/>
                  <a:pt x="279" y="954"/>
                  <a:pt x="278" y="953"/>
                </a:cubicBezTo>
                <a:cubicBezTo>
                  <a:pt x="278" y="953"/>
                  <a:pt x="278" y="953"/>
                  <a:pt x="278" y="953"/>
                </a:cubicBezTo>
                <a:cubicBezTo>
                  <a:pt x="279" y="952"/>
                  <a:pt x="280" y="951"/>
                  <a:pt x="281" y="951"/>
                </a:cubicBezTo>
                <a:close/>
                <a:moveTo>
                  <a:pt x="278" y="953"/>
                </a:moveTo>
                <a:cubicBezTo>
                  <a:pt x="278" y="953"/>
                  <a:pt x="278" y="953"/>
                  <a:pt x="277" y="953"/>
                </a:cubicBezTo>
                <a:cubicBezTo>
                  <a:pt x="278" y="953"/>
                  <a:pt x="278" y="953"/>
                  <a:pt x="278" y="953"/>
                </a:cubicBezTo>
                <a:cubicBezTo>
                  <a:pt x="278" y="953"/>
                  <a:pt x="278" y="953"/>
                  <a:pt x="278" y="953"/>
                </a:cubicBezTo>
                <a:close/>
                <a:moveTo>
                  <a:pt x="278" y="954"/>
                </a:moveTo>
                <a:cubicBezTo>
                  <a:pt x="279" y="955"/>
                  <a:pt x="280" y="956"/>
                  <a:pt x="282" y="957"/>
                </a:cubicBezTo>
                <a:cubicBezTo>
                  <a:pt x="281" y="958"/>
                  <a:pt x="280" y="958"/>
                  <a:pt x="279" y="959"/>
                </a:cubicBezTo>
                <a:cubicBezTo>
                  <a:pt x="279" y="959"/>
                  <a:pt x="279" y="960"/>
                  <a:pt x="279" y="960"/>
                </a:cubicBezTo>
                <a:cubicBezTo>
                  <a:pt x="279" y="961"/>
                  <a:pt x="278" y="961"/>
                  <a:pt x="278" y="962"/>
                </a:cubicBezTo>
                <a:cubicBezTo>
                  <a:pt x="277" y="962"/>
                  <a:pt x="276" y="962"/>
                  <a:pt x="275" y="962"/>
                </a:cubicBezTo>
                <a:cubicBezTo>
                  <a:pt x="276" y="959"/>
                  <a:pt x="277" y="957"/>
                  <a:pt x="278" y="954"/>
                </a:cubicBezTo>
                <a:close/>
                <a:moveTo>
                  <a:pt x="276" y="962"/>
                </a:moveTo>
                <a:cubicBezTo>
                  <a:pt x="276" y="962"/>
                  <a:pt x="275" y="962"/>
                  <a:pt x="275" y="962"/>
                </a:cubicBezTo>
                <a:cubicBezTo>
                  <a:pt x="275" y="962"/>
                  <a:pt x="275" y="962"/>
                  <a:pt x="275" y="962"/>
                </a:cubicBezTo>
                <a:cubicBezTo>
                  <a:pt x="275" y="962"/>
                  <a:pt x="276" y="962"/>
                  <a:pt x="276" y="962"/>
                </a:cubicBezTo>
                <a:close/>
                <a:moveTo>
                  <a:pt x="278" y="963"/>
                </a:moveTo>
                <a:cubicBezTo>
                  <a:pt x="278" y="963"/>
                  <a:pt x="279" y="963"/>
                  <a:pt x="279" y="963"/>
                </a:cubicBezTo>
                <a:cubicBezTo>
                  <a:pt x="279" y="963"/>
                  <a:pt x="279" y="963"/>
                  <a:pt x="279" y="963"/>
                </a:cubicBezTo>
                <a:cubicBezTo>
                  <a:pt x="279" y="963"/>
                  <a:pt x="278" y="963"/>
                  <a:pt x="278" y="963"/>
                </a:cubicBezTo>
                <a:cubicBezTo>
                  <a:pt x="278" y="963"/>
                  <a:pt x="278" y="963"/>
                  <a:pt x="278" y="963"/>
                </a:cubicBezTo>
                <a:close/>
                <a:moveTo>
                  <a:pt x="280" y="963"/>
                </a:moveTo>
                <a:cubicBezTo>
                  <a:pt x="281" y="963"/>
                  <a:pt x="282" y="963"/>
                  <a:pt x="282" y="963"/>
                </a:cubicBezTo>
                <a:cubicBezTo>
                  <a:pt x="282" y="963"/>
                  <a:pt x="282" y="963"/>
                  <a:pt x="282" y="963"/>
                </a:cubicBezTo>
                <a:cubicBezTo>
                  <a:pt x="281" y="963"/>
                  <a:pt x="281" y="963"/>
                  <a:pt x="280" y="963"/>
                </a:cubicBezTo>
                <a:cubicBezTo>
                  <a:pt x="280" y="963"/>
                  <a:pt x="280" y="963"/>
                  <a:pt x="280" y="963"/>
                </a:cubicBezTo>
                <a:close/>
                <a:moveTo>
                  <a:pt x="283" y="963"/>
                </a:moveTo>
                <a:cubicBezTo>
                  <a:pt x="286" y="963"/>
                  <a:pt x="289" y="963"/>
                  <a:pt x="292" y="963"/>
                </a:cubicBezTo>
                <a:cubicBezTo>
                  <a:pt x="295" y="963"/>
                  <a:pt x="298" y="963"/>
                  <a:pt x="301" y="963"/>
                </a:cubicBezTo>
                <a:cubicBezTo>
                  <a:pt x="301" y="963"/>
                  <a:pt x="301" y="963"/>
                  <a:pt x="301" y="963"/>
                </a:cubicBezTo>
                <a:cubicBezTo>
                  <a:pt x="297" y="963"/>
                  <a:pt x="292" y="963"/>
                  <a:pt x="288" y="963"/>
                </a:cubicBezTo>
                <a:cubicBezTo>
                  <a:pt x="286" y="963"/>
                  <a:pt x="284" y="963"/>
                  <a:pt x="283" y="963"/>
                </a:cubicBezTo>
                <a:cubicBezTo>
                  <a:pt x="283" y="963"/>
                  <a:pt x="283" y="963"/>
                  <a:pt x="283" y="963"/>
                </a:cubicBezTo>
                <a:close/>
                <a:moveTo>
                  <a:pt x="312" y="964"/>
                </a:moveTo>
                <a:cubicBezTo>
                  <a:pt x="313" y="964"/>
                  <a:pt x="315" y="964"/>
                  <a:pt x="317" y="964"/>
                </a:cubicBezTo>
                <a:cubicBezTo>
                  <a:pt x="315" y="965"/>
                  <a:pt x="314" y="966"/>
                  <a:pt x="313" y="967"/>
                </a:cubicBezTo>
                <a:cubicBezTo>
                  <a:pt x="312" y="966"/>
                  <a:pt x="312" y="965"/>
                  <a:pt x="311" y="965"/>
                </a:cubicBezTo>
                <a:cubicBezTo>
                  <a:pt x="311" y="965"/>
                  <a:pt x="311" y="964"/>
                  <a:pt x="312" y="964"/>
                </a:cubicBezTo>
                <a:close/>
                <a:moveTo>
                  <a:pt x="313" y="967"/>
                </a:moveTo>
                <a:cubicBezTo>
                  <a:pt x="312" y="968"/>
                  <a:pt x="311" y="968"/>
                  <a:pt x="310" y="969"/>
                </a:cubicBezTo>
                <a:cubicBezTo>
                  <a:pt x="310" y="968"/>
                  <a:pt x="309" y="967"/>
                  <a:pt x="309" y="967"/>
                </a:cubicBezTo>
                <a:cubicBezTo>
                  <a:pt x="309" y="966"/>
                  <a:pt x="310" y="966"/>
                  <a:pt x="311" y="965"/>
                </a:cubicBezTo>
                <a:cubicBezTo>
                  <a:pt x="311" y="966"/>
                  <a:pt x="312" y="967"/>
                  <a:pt x="313" y="967"/>
                </a:cubicBezTo>
                <a:close/>
                <a:moveTo>
                  <a:pt x="313" y="968"/>
                </a:moveTo>
                <a:cubicBezTo>
                  <a:pt x="316" y="972"/>
                  <a:pt x="320" y="976"/>
                  <a:pt x="324" y="980"/>
                </a:cubicBezTo>
                <a:cubicBezTo>
                  <a:pt x="324" y="980"/>
                  <a:pt x="325" y="981"/>
                  <a:pt x="326" y="982"/>
                </a:cubicBezTo>
                <a:cubicBezTo>
                  <a:pt x="325" y="982"/>
                  <a:pt x="324" y="983"/>
                  <a:pt x="324" y="984"/>
                </a:cubicBezTo>
                <a:cubicBezTo>
                  <a:pt x="323" y="983"/>
                  <a:pt x="322" y="982"/>
                  <a:pt x="321" y="982"/>
                </a:cubicBezTo>
                <a:cubicBezTo>
                  <a:pt x="318" y="978"/>
                  <a:pt x="315" y="975"/>
                  <a:pt x="312" y="971"/>
                </a:cubicBezTo>
                <a:cubicBezTo>
                  <a:pt x="312" y="971"/>
                  <a:pt x="311" y="970"/>
                  <a:pt x="311" y="969"/>
                </a:cubicBezTo>
                <a:cubicBezTo>
                  <a:pt x="311" y="969"/>
                  <a:pt x="312" y="968"/>
                  <a:pt x="313" y="968"/>
                </a:cubicBezTo>
                <a:close/>
                <a:moveTo>
                  <a:pt x="342" y="997"/>
                </a:moveTo>
                <a:cubicBezTo>
                  <a:pt x="342" y="997"/>
                  <a:pt x="342" y="997"/>
                  <a:pt x="343" y="998"/>
                </a:cubicBezTo>
                <a:cubicBezTo>
                  <a:pt x="342" y="998"/>
                  <a:pt x="340" y="998"/>
                  <a:pt x="339" y="999"/>
                </a:cubicBezTo>
                <a:cubicBezTo>
                  <a:pt x="340" y="998"/>
                  <a:pt x="341" y="997"/>
                  <a:pt x="342" y="997"/>
                </a:cubicBezTo>
                <a:close/>
                <a:moveTo>
                  <a:pt x="356" y="988"/>
                </a:moveTo>
                <a:cubicBezTo>
                  <a:pt x="355" y="988"/>
                  <a:pt x="354" y="987"/>
                  <a:pt x="354" y="986"/>
                </a:cubicBezTo>
                <a:cubicBezTo>
                  <a:pt x="355" y="985"/>
                  <a:pt x="356" y="984"/>
                  <a:pt x="358" y="983"/>
                </a:cubicBezTo>
                <a:cubicBezTo>
                  <a:pt x="359" y="984"/>
                  <a:pt x="360" y="985"/>
                  <a:pt x="361" y="986"/>
                </a:cubicBezTo>
                <a:cubicBezTo>
                  <a:pt x="360" y="987"/>
                  <a:pt x="358" y="988"/>
                  <a:pt x="357" y="989"/>
                </a:cubicBezTo>
                <a:cubicBezTo>
                  <a:pt x="357" y="989"/>
                  <a:pt x="356" y="989"/>
                  <a:pt x="356" y="988"/>
                </a:cubicBezTo>
                <a:close/>
                <a:moveTo>
                  <a:pt x="358" y="983"/>
                </a:moveTo>
                <a:cubicBezTo>
                  <a:pt x="364" y="978"/>
                  <a:pt x="369" y="973"/>
                  <a:pt x="375" y="969"/>
                </a:cubicBezTo>
                <a:cubicBezTo>
                  <a:pt x="376" y="969"/>
                  <a:pt x="376" y="969"/>
                  <a:pt x="377" y="970"/>
                </a:cubicBezTo>
                <a:cubicBezTo>
                  <a:pt x="377" y="971"/>
                  <a:pt x="377" y="970"/>
                  <a:pt x="377" y="970"/>
                </a:cubicBezTo>
                <a:cubicBezTo>
                  <a:pt x="377" y="971"/>
                  <a:pt x="377" y="971"/>
                  <a:pt x="377" y="971"/>
                </a:cubicBezTo>
                <a:cubicBezTo>
                  <a:pt x="372" y="976"/>
                  <a:pt x="367" y="981"/>
                  <a:pt x="361" y="986"/>
                </a:cubicBezTo>
                <a:cubicBezTo>
                  <a:pt x="360" y="985"/>
                  <a:pt x="359" y="984"/>
                  <a:pt x="358" y="983"/>
                </a:cubicBezTo>
                <a:close/>
                <a:moveTo>
                  <a:pt x="377" y="971"/>
                </a:moveTo>
                <a:cubicBezTo>
                  <a:pt x="379" y="973"/>
                  <a:pt x="380" y="975"/>
                  <a:pt x="380" y="975"/>
                </a:cubicBezTo>
                <a:cubicBezTo>
                  <a:pt x="382" y="977"/>
                  <a:pt x="384" y="980"/>
                  <a:pt x="386" y="982"/>
                </a:cubicBezTo>
                <a:cubicBezTo>
                  <a:pt x="381" y="986"/>
                  <a:pt x="377" y="991"/>
                  <a:pt x="374" y="997"/>
                </a:cubicBezTo>
                <a:cubicBezTo>
                  <a:pt x="370" y="994"/>
                  <a:pt x="366" y="990"/>
                  <a:pt x="362" y="986"/>
                </a:cubicBezTo>
                <a:cubicBezTo>
                  <a:pt x="367" y="981"/>
                  <a:pt x="372" y="976"/>
                  <a:pt x="377" y="971"/>
                </a:cubicBezTo>
                <a:close/>
                <a:moveTo>
                  <a:pt x="378" y="971"/>
                </a:moveTo>
                <a:cubicBezTo>
                  <a:pt x="379" y="970"/>
                  <a:pt x="380" y="969"/>
                  <a:pt x="381" y="968"/>
                </a:cubicBezTo>
                <a:cubicBezTo>
                  <a:pt x="383" y="972"/>
                  <a:pt x="388" y="976"/>
                  <a:pt x="391" y="978"/>
                </a:cubicBezTo>
                <a:cubicBezTo>
                  <a:pt x="389" y="979"/>
                  <a:pt x="388" y="980"/>
                  <a:pt x="387" y="981"/>
                </a:cubicBezTo>
                <a:cubicBezTo>
                  <a:pt x="384" y="978"/>
                  <a:pt x="380" y="975"/>
                  <a:pt x="378" y="971"/>
                </a:cubicBezTo>
                <a:close/>
                <a:moveTo>
                  <a:pt x="387" y="974"/>
                </a:moveTo>
                <a:cubicBezTo>
                  <a:pt x="387" y="974"/>
                  <a:pt x="387" y="974"/>
                  <a:pt x="387" y="974"/>
                </a:cubicBezTo>
                <a:cubicBezTo>
                  <a:pt x="389" y="972"/>
                  <a:pt x="392" y="970"/>
                  <a:pt x="395" y="970"/>
                </a:cubicBezTo>
                <a:cubicBezTo>
                  <a:pt x="395" y="970"/>
                  <a:pt x="395" y="969"/>
                  <a:pt x="395" y="969"/>
                </a:cubicBezTo>
                <a:cubicBezTo>
                  <a:pt x="392" y="969"/>
                  <a:pt x="389" y="971"/>
                  <a:pt x="387" y="973"/>
                </a:cubicBezTo>
                <a:cubicBezTo>
                  <a:pt x="387" y="973"/>
                  <a:pt x="387" y="973"/>
                  <a:pt x="386" y="973"/>
                </a:cubicBezTo>
                <a:cubicBezTo>
                  <a:pt x="386" y="973"/>
                  <a:pt x="386" y="972"/>
                  <a:pt x="385" y="972"/>
                </a:cubicBezTo>
                <a:cubicBezTo>
                  <a:pt x="385" y="972"/>
                  <a:pt x="385" y="972"/>
                  <a:pt x="385" y="971"/>
                </a:cubicBezTo>
                <a:cubicBezTo>
                  <a:pt x="387" y="970"/>
                  <a:pt x="389" y="969"/>
                  <a:pt x="391" y="969"/>
                </a:cubicBezTo>
                <a:cubicBezTo>
                  <a:pt x="391" y="969"/>
                  <a:pt x="391" y="968"/>
                  <a:pt x="391" y="968"/>
                </a:cubicBezTo>
                <a:cubicBezTo>
                  <a:pt x="388" y="969"/>
                  <a:pt x="386" y="969"/>
                  <a:pt x="384" y="971"/>
                </a:cubicBezTo>
                <a:cubicBezTo>
                  <a:pt x="384" y="971"/>
                  <a:pt x="384" y="971"/>
                  <a:pt x="384" y="971"/>
                </a:cubicBezTo>
                <a:cubicBezTo>
                  <a:pt x="383" y="970"/>
                  <a:pt x="382" y="969"/>
                  <a:pt x="381" y="968"/>
                </a:cubicBezTo>
                <a:cubicBezTo>
                  <a:pt x="382" y="968"/>
                  <a:pt x="382" y="967"/>
                  <a:pt x="382" y="967"/>
                </a:cubicBezTo>
                <a:cubicBezTo>
                  <a:pt x="390" y="968"/>
                  <a:pt x="398" y="968"/>
                  <a:pt x="406" y="968"/>
                </a:cubicBezTo>
                <a:cubicBezTo>
                  <a:pt x="401" y="971"/>
                  <a:pt x="396" y="974"/>
                  <a:pt x="391" y="978"/>
                </a:cubicBezTo>
                <a:cubicBezTo>
                  <a:pt x="390" y="977"/>
                  <a:pt x="388" y="975"/>
                  <a:pt x="387" y="974"/>
                </a:cubicBezTo>
                <a:close/>
                <a:moveTo>
                  <a:pt x="406" y="968"/>
                </a:moveTo>
                <a:cubicBezTo>
                  <a:pt x="406" y="968"/>
                  <a:pt x="407" y="968"/>
                  <a:pt x="407" y="968"/>
                </a:cubicBezTo>
                <a:cubicBezTo>
                  <a:pt x="407" y="968"/>
                  <a:pt x="407" y="968"/>
                  <a:pt x="407" y="969"/>
                </a:cubicBezTo>
                <a:cubicBezTo>
                  <a:pt x="407" y="968"/>
                  <a:pt x="407" y="968"/>
                  <a:pt x="407" y="968"/>
                </a:cubicBezTo>
                <a:cubicBezTo>
                  <a:pt x="408" y="968"/>
                  <a:pt x="410" y="968"/>
                  <a:pt x="411" y="968"/>
                </a:cubicBezTo>
                <a:cubicBezTo>
                  <a:pt x="410" y="969"/>
                  <a:pt x="409" y="969"/>
                  <a:pt x="409" y="970"/>
                </a:cubicBezTo>
                <a:cubicBezTo>
                  <a:pt x="408" y="970"/>
                  <a:pt x="408" y="970"/>
                  <a:pt x="408" y="970"/>
                </a:cubicBezTo>
                <a:cubicBezTo>
                  <a:pt x="408" y="970"/>
                  <a:pt x="408" y="970"/>
                  <a:pt x="409" y="970"/>
                </a:cubicBezTo>
                <a:cubicBezTo>
                  <a:pt x="404" y="974"/>
                  <a:pt x="399" y="978"/>
                  <a:pt x="395" y="982"/>
                </a:cubicBezTo>
                <a:cubicBezTo>
                  <a:pt x="394" y="981"/>
                  <a:pt x="393" y="979"/>
                  <a:pt x="391" y="978"/>
                </a:cubicBezTo>
                <a:cubicBezTo>
                  <a:pt x="396" y="975"/>
                  <a:pt x="401" y="971"/>
                  <a:pt x="406" y="968"/>
                </a:cubicBezTo>
                <a:close/>
                <a:moveTo>
                  <a:pt x="409" y="971"/>
                </a:moveTo>
                <a:cubicBezTo>
                  <a:pt x="412" y="974"/>
                  <a:pt x="415" y="978"/>
                  <a:pt x="419" y="981"/>
                </a:cubicBezTo>
                <a:cubicBezTo>
                  <a:pt x="414" y="985"/>
                  <a:pt x="410" y="989"/>
                  <a:pt x="407" y="994"/>
                </a:cubicBezTo>
                <a:cubicBezTo>
                  <a:pt x="404" y="990"/>
                  <a:pt x="400" y="987"/>
                  <a:pt x="397" y="984"/>
                </a:cubicBezTo>
                <a:cubicBezTo>
                  <a:pt x="396" y="983"/>
                  <a:pt x="396" y="983"/>
                  <a:pt x="395" y="982"/>
                </a:cubicBezTo>
                <a:cubicBezTo>
                  <a:pt x="400" y="978"/>
                  <a:pt x="404" y="974"/>
                  <a:pt x="409" y="971"/>
                </a:cubicBezTo>
                <a:close/>
                <a:moveTo>
                  <a:pt x="414" y="976"/>
                </a:moveTo>
                <a:cubicBezTo>
                  <a:pt x="413" y="975"/>
                  <a:pt x="412" y="973"/>
                  <a:pt x="411" y="972"/>
                </a:cubicBezTo>
                <a:cubicBezTo>
                  <a:pt x="410" y="971"/>
                  <a:pt x="409" y="971"/>
                  <a:pt x="409" y="970"/>
                </a:cubicBezTo>
                <a:cubicBezTo>
                  <a:pt x="410" y="970"/>
                  <a:pt x="411" y="969"/>
                  <a:pt x="412" y="968"/>
                </a:cubicBezTo>
                <a:cubicBezTo>
                  <a:pt x="412" y="968"/>
                  <a:pt x="413" y="968"/>
                  <a:pt x="414" y="968"/>
                </a:cubicBezTo>
                <a:cubicBezTo>
                  <a:pt x="414" y="972"/>
                  <a:pt x="418" y="976"/>
                  <a:pt x="421" y="979"/>
                </a:cubicBezTo>
                <a:cubicBezTo>
                  <a:pt x="420" y="980"/>
                  <a:pt x="420" y="981"/>
                  <a:pt x="419" y="981"/>
                </a:cubicBezTo>
                <a:cubicBezTo>
                  <a:pt x="417" y="980"/>
                  <a:pt x="416" y="978"/>
                  <a:pt x="414" y="976"/>
                </a:cubicBezTo>
                <a:close/>
                <a:moveTo>
                  <a:pt x="413" y="967"/>
                </a:moveTo>
                <a:cubicBezTo>
                  <a:pt x="413" y="967"/>
                  <a:pt x="413" y="967"/>
                  <a:pt x="413" y="968"/>
                </a:cubicBezTo>
                <a:cubicBezTo>
                  <a:pt x="413" y="968"/>
                  <a:pt x="412" y="968"/>
                  <a:pt x="412" y="968"/>
                </a:cubicBezTo>
                <a:cubicBezTo>
                  <a:pt x="412" y="967"/>
                  <a:pt x="413" y="967"/>
                  <a:pt x="413" y="967"/>
                </a:cubicBezTo>
                <a:close/>
                <a:moveTo>
                  <a:pt x="414" y="968"/>
                </a:moveTo>
                <a:cubicBezTo>
                  <a:pt x="417" y="968"/>
                  <a:pt x="420" y="968"/>
                  <a:pt x="423" y="968"/>
                </a:cubicBezTo>
                <a:cubicBezTo>
                  <a:pt x="421" y="969"/>
                  <a:pt x="419" y="970"/>
                  <a:pt x="416" y="971"/>
                </a:cubicBezTo>
                <a:cubicBezTo>
                  <a:pt x="416" y="972"/>
                  <a:pt x="416" y="973"/>
                  <a:pt x="417" y="972"/>
                </a:cubicBezTo>
                <a:cubicBezTo>
                  <a:pt x="419" y="971"/>
                  <a:pt x="422" y="970"/>
                  <a:pt x="425" y="969"/>
                </a:cubicBezTo>
                <a:cubicBezTo>
                  <a:pt x="425" y="969"/>
                  <a:pt x="425" y="968"/>
                  <a:pt x="425" y="968"/>
                </a:cubicBezTo>
                <a:cubicBezTo>
                  <a:pt x="428" y="968"/>
                  <a:pt x="432" y="968"/>
                  <a:pt x="436" y="968"/>
                </a:cubicBezTo>
                <a:cubicBezTo>
                  <a:pt x="431" y="972"/>
                  <a:pt x="426" y="975"/>
                  <a:pt x="421" y="979"/>
                </a:cubicBezTo>
                <a:cubicBezTo>
                  <a:pt x="418" y="976"/>
                  <a:pt x="415" y="972"/>
                  <a:pt x="414" y="968"/>
                </a:cubicBezTo>
                <a:close/>
                <a:moveTo>
                  <a:pt x="414" y="968"/>
                </a:moveTo>
                <a:cubicBezTo>
                  <a:pt x="414" y="967"/>
                  <a:pt x="414" y="967"/>
                  <a:pt x="414" y="966"/>
                </a:cubicBezTo>
                <a:cubicBezTo>
                  <a:pt x="414" y="966"/>
                  <a:pt x="414" y="966"/>
                  <a:pt x="414" y="966"/>
                </a:cubicBezTo>
                <a:cubicBezTo>
                  <a:pt x="414" y="966"/>
                  <a:pt x="414" y="966"/>
                  <a:pt x="414" y="966"/>
                </a:cubicBezTo>
                <a:cubicBezTo>
                  <a:pt x="414" y="966"/>
                  <a:pt x="414" y="966"/>
                  <a:pt x="414" y="966"/>
                </a:cubicBezTo>
                <a:cubicBezTo>
                  <a:pt x="414" y="966"/>
                  <a:pt x="414" y="966"/>
                  <a:pt x="413" y="966"/>
                </a:cubicBezTo>
                <a:cubicBezTo>
                  <a:pt x="413" y="967"/>
                  <a:pt x="412" y="967"/>
                  <a:pt x="411" y="968"/>
                </a:cubicBezTo>
                <a:cubicBezTo>
                  <a:pt x="410" y="968"/>
                  <a:pt x="409" y="968"/>
                  <a:pt x="407" y="968"/>
                </a:cubicBezTo>
                <a:cubicBezTo>
                  <a:pt x="407" y="968"/>
                  <a:pt x="407" y="967"/>
                  <a:pt x="407" y="967"/>
                </a:cubicBezTo>
                <a:cubicBezTo>
                  <a:pt x="408" y="967"/>
                  <a:pt x="408" y="967"/>
                  <a:pt x="408" y="967"/>
                </a:cubicBezTo>
                <a:cubicBezTo>
                  <a:pt x="408" y="967"/>
                  <a:pt x="408" y="967"/>
                  <a:pt x="408" y="967"/>
                </a:cubicBezTo>
                <a:cubicBezTo>
                  <a:pt x="409" y="967"/>
                  <a:pt x="410" y="966"/>
                  <a:pt x="410" y="965"/>
                </a:cubicBezTo>
                <a:cubicBezTo>
                  <a:pt x="413" y="965"/>
                  <a:pt x="415" y="966"/>
                  <a:pt x="417" y="966"/>
                </a:cubicBezTo>
                <a:cubicBezTo>
                  <a:pt x="424" y="966"/>
                  <a:pt x="431" y="966"/>
                  <a:pt x="439" y="966"/>
                </a:cubicBezTo>
                <a:cubicBezTo>
                  <a:pt x="438" y="966"/>
                  <a:pt x="437" y="967"/>
                  <a:pt x="436" y="967"/>
                </a:cubicBezTo>
                <a:cubicBezTo>
                  <a:pt x="429" y="968"/>
                  <a:pt x="421" y="968"/>
                  <a:pt x="414" y="968"/>
                </a:cubicBezTo>
                <a:close/>
                <a:moveTo>
                  <a:pt x="462" y="958"/>
                </a:moveTo>
                <a:cubicBezTo>
                  <a:pt x="463" y="957"/>
                  <a:pt x="464" y="957"/>
                  <a:pt x="464" y="956"/>
                </a:cubicBezTo>
                <a:cubicBezTo>
                  <a:pt x="464" y="957"/>
                  <a:pt x="465" y="957"/>
                  <a:pt x="465" y="958"/>
                </a:cubicBezTo>
                <a:cubicBezTo>
                  <a:pt x="464" y="958"/>
                  <a:pt x="463" y="958"/>
                  <a:pt x="462" y="958"/>
                </a:cubicBezTo>
                <a:close/>
                <a:moveTo>
                  <a:pt x="460" y="958"/>
                </a:moveTo>
                <a:cubicBezTo>
                  <a:pt x="456" y="958"/>
                  <a:pt x="452" y="958"/>
                  <a:pt x="448" y="958"/>
                </a:cubicBezTo>
                <a:cubicBezTo>
                  <a:pt x="448" y="958"/>
                  <a:pt x="448" y="958"/>
                  <a:pt x="448" y="958"/>
                </a:cubicBezTo>
                <a:cubicBezTo>
                  <a:pt x="450" y="957"/>
                  <a:pt x="453" y="955"/>
                  <a:pt x="455" y="954"/>
                </a:cubicBezTo>
                <a:cubicBezTo>
                  <a:pt x="455" y="954"/>
                  <a:pt x="455" y="955"/>
                  <a:pt x="456" y="956"/>
                </a:cubicBezTo>
                <a:cubicBezTo>
                  <a:pt x="456" y="956"/>
                  <a:pt x="457" y="956"/>
                  <a:pt x="457" y="955"/>
                </a:cubicBezTo>
                <a:cubicBezTo>
                  <a:pt x="457" y="955"/>
                  <a:pt x="456" y="955"/>
                  <a:pt x="456" y="955"/>
                </a:cubicBezTo>
                <a:cubicBezTo>
                  <a:pt x="458" y="956"/>
                  <a:pt x="459" y="957"/>
                  <a:pt x="460" y="958"/>
                </a:cubicBezTo>
                <a:cubicBezTo>
                  <a:pt x="460" y="958"/>
                  <a:pt x="460" y="958"/>
                  <a:pt x="460" y="958"/>
                </a:cubicBezTo>
                <a:close/>
                <a:moveTo>
                  <a:pt x="454" y="953"/>
                </a:moveTo>
                <a:cubicBezTo>
                  <a:pt x="452" y="955"/>
                  <a:pt x="449" y="956"/>
                  <a:pt x="447" y="957"/>
                </a:cubicBezTo>
                <a:cubicBezTo>
                  <a:pt x="445" y="956"/>
                  <a:pt x="443" y="955"/>
                  <a:pt x="441" y="953"/>
                </a:cubicBezTo>
                <a:cubicBezTo>
                  <a:pt x="444" y="952"/>
                  <a:pt x="447" y="950"/>
                  <a:pt x="449" y="949"/>
                </a:cubicBezTo>
                <a:cubicBezTo>
                  <a:pt x="451" y="950"/>
                  <a:pt x="453" y="952"/>
                  <a:pt x="454" y="953"/>
                </a:cubicBezTo>
                <a:close/>
                <a:moveTo>
                  <a:pt x="450" y="948"/>
                </a:moveTo>
                <a:cubicBezTo>
                  <a:pt x="451" y="947"/>
                  <a:pt x="452" y="947"/>
                  <a:pt x="452" y="946"/>
                </a:cubicBezTo>
                <a:cubicBezTo>
                  <a:pt x="453" y="948"/>
                  <a:pt x="453" y="950"/>
                  <a:pt x="454" y="951"/>
                </a:cubicBezTo>
                <a:cubicBezTo>
                  <a:pt x="453" y="950"/>
                  <a:pt x="451" y="949"/>
                  <a:pt x="450" y="948"/>
                </a:cubicBezTo>
                <a:close/>
                <a:moveTo>
                  <a:pt x="447" y="949"/>
                </a:moveTo>
                <a:cubicBezTo>
                  <a:pt x="445" y="950"/>
                  <a:pt x="443" y="952"/>
                  <a:pt x="440" y="953"/>
                </a:cubicBezTo>
                <a:cubicBezTo>
                  <a:pt x="440" y="953"/>
                  <a:pt x="440" y="953"/>
                  <a:pt x="440" y="953"/>
                </a:cubicBezTo>
                <a:cubicBezTo>
                  <a:pt x="440" y="950"/>
                  <a:pt x="439" y="948"/>
                  <a:pt x="439" y="946"/>
                </a:cubicBezTo>
                <a:cubicBezTo>
                  <a:pt x="441" y="945"/>
                  <a:pt x="443" y="945"/>
                  <a:pt x="446" y="945"/>
                </a:cubicBezTo>
                <a:cubicBezTo>
                  <a:pt x="447" y="946"/>
                  <a:pt x="448" y="947"/>
                  <a:pt x="449" y="948"/>
                </a:cubicBezTo>
                <a:cubicBezTo>
                  <a:pt x="448" y="948"/>
                  <a:pt x="448" y="949"/>
                  <a:pt x="447" y="949"/>
                </a:cubicBezTo>
                <a:close/>
                <a:moveTo>
                  <a:pt x="433" y="946"/>
                </a:moveTo>
                <a:cubicBezTo>
                  <a:pt x="433" y="946"/>
                  <a:pt x="433" y="946"/>
                  <a:pt x="433" y="946"/>
                </a:cubicBezTo>
                <a:cubicBezTo>
                  <a:pt x="433" y="946"/>
                  <a:pt x="433" y="946"/>
                  <a:pt x="433" y="946"/>
                </a:cubicBezTo>
                <a:cubicBezTo>
                  <a:pt x="433" y="946"/>
                  <a:pt x="433" y="946"/>
                  <a:pt x="433" y="946"/>
                </a:cubicBezTo>
                <a:close/>
                <a:moveTo>
                  <a:pt x="432" y="947"/>
                </a:moveTo>
                <a:cubicBezTo>
                  <a:pt x="430" y="948"/>
                  <a:pt x="428" y="950"/>
                  <a:pt x="426" y="951"/>
                </a:cubicBezTo>
                <a:cubicBezTo>
                  <a:pt x="426" y="949"/>
                  <a:pt x="426" y="948"/>
                  <a:pt x="425" y="947"/>
                </a:cubicBezTo>
                <a:cubicBezTo>
                  <a:pt x="427" y="946"/>
                  <a:pt x="430" y="946"/>
                  <a:pt x="432" y="946"/>
                </a:cubicBezTo>
                <a:cubicBezTo>
                  <a:pt x="432" y="946"/>
                  <a:pt x="432" y="947"/>
                  <a:pt x="432" y="947"/>
                </a:cubicBezTo>
                <a:close/>
                <a:moveTo>
                  <a:pt x="425" y="951"/>
                </a:moveTo>
                <a:cubicBezTo>
                  <a:pt x="424" y="950"/>
                  <a:pt x="422" y="948"/>
                  <a:pt x="421" y="947"/>
                </a:cubicBezTo>
                <a:cubicBezTo>
                  <a:pt x="422" y="947"/>
                  <a:pt x="423" y="947"/>
                  <a:pt x="424" y="947"/>
                </a:cubicBezTo>
                <a:cubicBezTo>
                  <a:pt x="425" y="948"/>
                  <a:pt x="425" y="950"/>
                  <a:pt x="425" y="951"/>
                </a:cubicBezTo>
                <a:close/>
                <a:moveTo>
                  <a:pt x="420" y="946"/>
                </a:moveTo>
                <a:cubicBezTo>
                  <a:pt x="420" y="946"/>
                  <a:pt x="420" y="946"/>
                  <a:pt x="419" y="946"/>
                </a:cubicBezTo>
                <a:cubicBezTo>
                  <a:pt x="421" y="944"/>
                  <a:pt x="423" y="943"/>
                  <a:pt x="423" y="942"/>
                </a:cubicBezTo>
                <a:cubicBezTo>
                  <a:pt x="423" y="942"/>
                  <a:pt x="423" y="942"/>
                  <a:pt x="423" y="942"/>
                </a:cubicBezTo>
                <a:cubicBezTo>
                  <a:pt x="424" y="944"/>
                  <a:pt x="424" y="945"/>
                  <a:pt x="424" y="946"/>
                </a:cubicBezTo>
                <a:cubicBezTo>
                  <a:pt x="423" y="946"/>
                  <a:pt x="421" y="946"/>
                  <a:pt x="420" y="946"/>
                </a:cubicBezTo>
                <a:close/>
                <a:moveTo>
                  <a:pt x="419" y="946"/>
                </a:moveTo>
                <a:cubicBezTo>
                  <a:pt x="419" y="946"/>
                  <a:pt x="418" y="946"/>
                  <a:pt x="418" y="946"/>
                </a:cubicBezTo>
                <a:cubicBezTo>
                  <a:pt x="418" y="946"/>
                  <a:pt x="418" y="946"/>
                  <a:pt x="418" y="946"/>
                </a:cubicBezTo>
                <a:cubicBezTo>
                  <a:pt x="419" y="946"/>
                  <a:pt x="419" y="946"/>
                  <a:pt x="419" y="946"/>
                </a:cubicBezTo>
                <a:close/>
                <a:moveTo>
                  <a:pt x="416" y="946"/>
                </a:moveTo>
                <a:cubicBezTo>
                  <a:pt x="416" y="946"/>
                  <a:pt x="415" y="946"/>
                  <a:pt x="415" y="946"/>
                </a:cubicBezTo>
                <a:cubicBezTo>
                  <a:pt x="414" y="945"/>
                  <a:pt x="414" y="943"/>
                  <a:pt x="414" y="942"/>
                </a:cubicBezTo>
                <a:cubicBezTo>
                  <a:pt x="415" y="943"/>
                  <a:pt x="416" y="944"/>
                  <a:pt x="418" y="945"/>
                </a:cubicBezTo>
                <a:cubicBezTo>
                  <a:pt x="417" y="946"/>
                  <a:pt x="417" y="946"/>
                  <a:pt x="416" y="946"/>
                </a:cubicBezTo>
                <a:close/>
                <a:moveTo>
                  <a:pt x="413" y="941"/>
                </a:moveTo>
                <a:cubicBezTo>
                  <a:pt x="410" y="943"/>
                  <a:pt x="408" y="945"/>
                  <a:pt x="405" y="947"/>
                </a:cubicBezTo>
                <a:cubicBezTo>
                  <a:pt x="405" y="947"/>
                  <a:pt x="404" y="947"/>
                  <a:pt x="404" y="947"/>
                </a:cubicBezTo>
                <a:cubicBezTo>
                  <a:pt x="403" y="945"/>
                  <a:pt x="401" y="944"/>
                  <a:pt x="400" y="942"/>
                </a:cubicBezTo>
                <a:cubicBezTo>
                  <a:pt x="399" y="940"/>
                  <a:pt x="399" y="937"/>
                  <a:pt x="399" y="934"/>
                </a:cubicBezTo>
                <a:cubicBezTo>
                  <a:pt x="400" y="933"/>
                  <a:pt x="402" y="931"/>
                  <a:pt x="404" y="930"/>
                </a:cubicBezTo>
                <a:cubicBezTo>
                  <a:pt x="405" y="932"/>
                  <a:pt x="407" y="933"/>
                  <a:pt x="408" y="935"/>
                </a:cubicBezTo>
                <a:cubicBezTo>
                  <a:pt x="410" y="937"/>
                  <a:pt x="411" y="939"/>
                  <a:pt x="413" y="940"/>
                </a:cubicBezTo>
                <a:cubicBezTo>
                  <a:pt x="413" y="940"/>
                  <a:pt x="413" y="941"/>
                  <a:pt x="413" y="941"/>
                </a:cubicBezTo>
                <a:close/>
                <a:moveTo>
                  <a:pt x="399" y="941"/>
                </a:moveTo>
                <a:cubicBezTo>
                  <a:pt x="397" y="940"/>
                  <a:pt x="396" y="938"/>
                  <a:pt x="395" y="937"/>
                </a:cubicBezTo>
                <a:cubicBezTo>
                  <a:pt x="396" y="936"/>
                  <a:pt x="397" y="935"/>
                  <a:pt x="398" y="935"/>
                </a:cubicBezTo>
                <a:cubicBezTo>
                  <a:pt x="398" y="937"/>
                  <a:pt x="398" y="939"/>
                  <a:pt x="399" y="941"/>
                </a:cubicBezTo>
                <a:close/>
                <a:moveTo>
                  <a:pt x="394" y="936"/>
                </a:moveTo>
                <a:cubicBezTo>
                  <a:pt x="393" y="935"/>
                  <a:pt x="392" y="933"/>
                  <a:pt x="390" y="932"/>
                </a:cubicBezTo>
                <a:cubicBezTo>
                  <a:pt x="393" y="930"/>
                  <a:pt x="396" y="928"/>
                  <a:pt x="398" y="926"/>
                </a:cubicBezTo>
                <a:cubicBezTo>
                  <a:pt x="398" y="928"/>
                  <a:pt x="398" y="931"/>
                  <a:pt x="398" y="934"/>
                </a:cubicBezTo>
                <a:cubicBezTo>
                  <a:pt x="397" y="934"/>
                  <a:pt x="396" y="935"/>
                  <a:pt x="394" y="936"/>
                </a:cubicBezTo>
                <a:close/>
                <a:moveTo>
                  <a:pt x="394" y="937"/>
                </a:moveTo>
                <a:cubicBezTo>
                  <a:pt x="392" y="938"/>
                  <a:pt x="390" y="940"/>
                  <a:pt x="388" y="941"/>
                </a:cubicBezTo>
                <a:cubicBezTo>
                  <a:pt x="388" y="939"/>
                  <a:pt x="388" y="936"/>
                  <a:pt x="388" y="933"/>
                </a:cubicBezTo>
                <a:cubicBezTo>
                  <a:pt x="388" y="933"/>
                  <a:pt x="389" y="932"/>
                  <a:pt x="389" y="932"/>
                </a:cubicBezTo>
                <a:cubicBezTo>
                  <a:pt x="391" y="934"/>
                  <a:pt x="392" y="935"/>
                  <a:pt x="394" y="937"/>
                </a:cubicBezTo>
                <a:close/>
                <a:moveTo>
                  <a:pt x="388" y="932"/>
                </a:moveTo>
                <a:cubicBezTo>
                  <a:pt x="388" y="931"/>
                  <a:pt x="388" y="931"/>
                  <a:pt x="388" y="930"/>
                </a:cubicBezTo>
                <a:cubicBezTo>
                  <a:pt x="388" y="931"/>
                  <a:pt x="389" y="931"/>
                  <a:pt x="389" y="931"/>
                </a:cubicBezTo>
                <a:cubicBezTo>
                  <a:pt x="389" y="931"/>
                  <a:pt x="388" y="932"/>
                  <a:pt x="388" y="932"/>
                </a:cubicBezTo>
                <a:close/>
                <a:moveTo>
                  <a:pt x="387" y="933"/>
                </a:moveTo>
                <a:cubicBezTo>
                  <a:pt x="385" y="934"/>
                  <a:pt x="383" y="935"/>
                  <a:pt x="381" y="936"/>
                </a:cubicBezTo>
                <a:cubicBezTo>
                  <a:pt x="381" y="937"/>
                  <a:pt x="380" y="937"/>
                  <a:pt x="379" y="938"/>
                </a:cubicBezTo>
                <a:cubicBezTo>
                  <a:pt x="379" y="938"/>
                  <a:pt x="378" y="937"/>
                  <a:pt x="378" y="937"/>
                </a:cubicBezTo>
                <a:cubicBezTo>
                  <a:pt x="378" y="933"/>
                  <a:pt x="377" y="930"/>
                  <a:pt x="377" y="928"/>
                </a:cubicBezTo>
                <a:cubicBezTo>
                  <a:pt x="379" y="927"/>
                  <a:pt x="381" y="925"/>
                  <a:pt x="383" y="924"/>
                </a:cubicBezTo>
                <a:cubicBezTo>
                  <a:pt x="385" y="926"/>
                  <a:pt x="386" y="928"/>
                  <a:pt x="387" y="929"/>
                </a:cubicBezTo>
                <a:cubicBezTo>
                  <a:pt x="387" y="930"/>
                  <a:pt x="387" y="931"/>
                  <a:pt x="387" y="933"/>
                </a:cubicBezTo>
                <a:close/>
                <a:moveTo>
                  <a:pt x="376" y="931"/>
                </a:moveTo>
                <a:cubicBezTo>
                  <a:pt x="377" y="933"/>
                  <a:pt x="377" y="934"/>
                  <a:pt x="377" y="936"/>
                </a:cubicBezTo>
                <a:cubicBezTo>
                  <a:pt x="375" y="934"/>
                  <a:pt x="374" y="933"/>
                  <a:pt x="373" y="932"/>
                </a:cubicBezTo>
                <a:cubicBezTo>
                  <a:pt x="374" y="931"/>
                  <a:pt x="375" y="930"/>
                  <a:pt x="376" y="929"/>
                </a:cubicBezTo>
                <a:cubicBezTo>
                  <a:pt x="376" y="930"/>
                  <a:pt x="376" y="931"/>
                  <a:pt x="376" y="931"/>
                </a:cubicBezTo>
                <a:close/>
                <a:moveTo>
                  <a:pt x="368" y="944"/>
                </a:moveTo>
                <a:cubicBezTo>
                  <a:pt x="367" y="944"/>
                  <a:pt x="366" y="943"/>
                  <a:pt x="365" y="942"/>
                </a:cubicBezTo>
                <a:cubicBezTo>
                  <a:pt x="364" y="941"/>
                  <a:pt x="363" y="940"/>
                  <a:pt x="362" y="939"/>
                </a:cubicBezTo>
                <a:cubicBezTo>
                  <a:pt x="364" y="938"/>
                  <a:pt x="366" y="936"/>
                  <a:pt x="368" y="935"/>
                </a:cubicBezTo>
                <a:cubicBezTo>
                  <a:pt x="368" y="938"/>
                  <a:pt x="368" y="941"/>
                  <a:pt x="368" y="944"/>
                </a:cubicBezTo>
                <a:close/>
                <a:moveTo>
                  <a:pt x="368" y="946"/>
                </a:moveTo>
                <a:cubicBezTo>
                  <a:pt x="368" y="946"/>
                  <a:pt x="368" y="946"/>
                  <a:pt x="368" y="946"/>
                </a:cubicBezTo>
                <a:cubicBezTo>
                  <a:pt x="365" y="946"/>
                  <a:pt x="361" y="946"/>
                  <a:pt x="358" y="945"/>
                </a:cubicBezTo>
                <a:cubicBezTo>
                  <a:pt x="358" y="945"/>
                  <a:pt x="358" y="945"/>
                  <a:pt x="358" y="945"/>
                </a:cubicBezTo>
                <a:cubicBezTo>
                  <a:pt x="358" y="944"/>
                  <a:pt x="358" y="943"/>
                  <a:pt x="358" y="943"/>
                </a:cubicBezTo>
                <a:cubicBezTo>
                  <a:pt x="359" y="942"/>
                  <a:pt x="360" y="941"/>
                  <a:pt x="361" y="940"/>
                </a:cubicBezTo>
                <a:cubicBezTo>
                  <a:pt x="363" y="942"/>
                  <a:pt x="366" y="944"/>
                  <a:pt x="368" y="946"/>
                </a:cubicBezTo>
                <a:close/>
                <a:moveTo>
                  <a:pt x="357" y="941"/>
                </a:moveTo>
                <a:cubicBezTo>
                  <a:pt x="357" y="940"/>
                  <a:pt x="357" y="938"/>
                  <a:pt x="356" y="936"/>
                </a:cubicBezTo>
                <a:cubicBezTo>
                  <a:pt x="358" y="937"/>
                  <a:pt x="359" y="938"/>
                  <a:pt x="360" y="939"/>
                </a:cubicBezTo>
                <a:cubicBezTo>
                  <a:pt x="360" y="939"/>
                  <a:pt x="360" y="939"/>
                  <a:pt x="360" y="939"/>
                </a:cubicBezTo>
                <a:cubicBezTo>
                  <a:pt x="359" y="940"/>
                  <a:pt x="358" y="941"/>
                  <a:pt x="357" y="941"/>
                </a:cubicBezTo>
                <a:close/>
                <a:moveTo>
                  <a:pt x="357" y="945"/>
                </a:moveTo>
                <a:cubicBezTo>
                  <a:pt x="356" y="945"/>
                  <a:pt x="355" y="945"/>
                  <a:pt x="355" y="945"/>
                </a:cubicBezTo>
                <a:cubicBezTo>
                  <a:pt x="355" y="945"/>
                  <a:pt x="354" y="945"/>
                  <a:pt x="354" y="945"/>
                </a:cubicBezTo>
                <a:cubicBezTo>
                  <a:pt x="355" y="944"/>
                  <a:pt x="356" y="944"/>
                  <a:pt x="357" y="943"/>
                </a:cubicBezTo>
                <a:cubicBezTo>
                  <a:pt x="357" y="944"/>
                  <a:pt x="357" y="945"/>
                  <a:pt x="357" y="945"/>
                </a:cubicBezTo>
                <a:close/>
                <a:moveTo>
                  <a:pt x="352" y="945"/>
                </a:moveTo>
                <a:cubicBezTo>
                  <a:pt x="350" y="945"/>
                  <a:pt x="348" y="945"/>
                  <a:pt x="345" y="945"/>
                </a:cubicBezTo>
                <a:cubicBezTo>
                  <a:pt x="345" y="943"/>
                  <a:pt x="345" y="941"/>
                  <a:pt x="345" y="939"/>
                </a:cubicBezTo>
                <a:cubicBezTo>
                  <a:pt x="344" y="938"/>
                  <a:pt x="344" y="938"/>
                  <a:pt x="344" y="937"/>
                </a:cubicBezTo>
                <a:cubicBezTo>
                  <a:pt x="346" y="939"/>
                  <a:pt x="348" y="941"/>
                  <a:pt x="350" y="942"/>
                </a:cubicBezTo>
                <a:cubicBezTo>
                  <a:pt x="351" y="943"/>
                  <a:pt x="352" y="944"/>
                  <a:pt x="353" y="945"/>
                </a:cubicBezTo>
                <a:cubicBezTo>
                  <a:pt x="353" y="945"/>
                  <a:pt x="352" y="945"/>
                  <a:pt x="352" y="945"/>
                </a:cubicBezTo>
                <a:close/>
                <a:moveTo>
                  <a:pt x="344" y="936"/>
                </a:moveTo>
                <a:cubicBezTo>
                  <a:pt x="343" y="939"/>
                  <a:pt x="344" y="942"/>
                  <a:pt x="344" y="945"/>
                </a:cubicBezTo>
                <a:cubicBezTo>
                  <a:pt x="343" y="944"/>
                  <a:pt x="342" y="944"/>
                  <a:pt x="341" y="944"/>
                </a:cubicBezTo>
                <a:cubicBezTo>
                  <a:pt x="340" y="943"/>
                  <a:pt x="339" y="942"/>
                  <a:pt x="338" y="941"/>
                </a:cubicBezTo>
                <a:cubicBezTo>
                  <a:pt x="340" y="939"/>
                  <a:pt x="342" y="938"/>
                  <a:pt x="344" y="936"/>
                </a:cubicBezTo>
                <a:close/>
                <a:moveTo>
                  <a:pt x="335" y="944"/>
                </a:moveTo>
                <a:cubicBezTo>
                  <a:pt x="334" y="944"/>
                  <a:pt x="334" y="944"/>
                  <a:pt x="333" y="944"/>
                </a:cubicBezTo>
                <a:cubicBezTo>
                  <a:pt x="334" y="943"/>
                  <a:pt x="334" y="943"/>
                  <a:pt x="335" y="943"/>
                </a:cubicBezTo>
                <a:cubicBezTo>
                  <a:pt x="335" y="943"/>
                  <a:pt x="335" y="943"/>
                  <a:pt x="335" y="944"/>
                </a:cubicBezTo>
                <a:close/>
                <a:moveTo>
                  <a:pt x="335" y="944"/>
                </a:moveTo>
                <a:cubicBezTo>
                  <a:pt x="335" y="946"/>
                  <a:pt x="335" y="947"/>
                  <a:pt x="335" y="948"/>
                </a:cubicBezTo>
                <a:cubicBezTo>
                  <a:pt x="334" y="947"/>
                  <a:pt x="333" y="946"/>
                  <a:pt x="332" y="945"/>
                </a:cubicBezTo>
                <a:cubicBezTo>
                  <a:pt x="332" y="945"/>
                  <a:pt x="332" y="944"/>
                  <a:pt x="333" y="944"/>
                </a:cubicBezTo>
                <a:cubicBezTo>
                  <a:pt x="334" y="944"/>
                  <a:pt x="334" y="944"/>
                  <a:pt x="335" y="944"/>
                </a:cubicBezTo>
                <a:close/>
                <a:moveTo>
                  <a:pt x="331" y="944"/>
                </a:moveTo>
                <a:cubicBezTo>
                  <a:pt x="331" y="944"/>
                  <a:pt x="330" y="944"/>
                  <a:pt x="330" y="944"/>
                </a:cubicBezTo>
                <a:cubicBezTo>
                  <a:pt x="331" y="944"/>
                  <a:pt x="331" y="944"/>
                  <a:pt x="331" y="944"/>
                </a:cubicBezTo>
                <a:cubicBezTo>
                  <a:pt x="331" y="944"/>
                  <a:pt x="331" y="944"/>
                  <a:pt x="331" y="944"/>
                </a:cubicBezTo>
                <a:close/>
                <a:moveTo>
                  <a:pt x="330" y="945"/>
                </a:moveTo>
                <a:cubicBezTo>
                  <a:pt x="329" y="946"/>
                  <a:pt x="327" y="947"/>
                  <a:pt x="326" y="948"/>
                </a:cubicBezTo>
                <a:cubicBezTo>
                  <a:pt x="326" y="946"/>
                  <a:pt x="326" y="945"/>
                  <a:pt x="325" y="943"/>
                </a:cubicBezTo>
                <a:cubicBezTo>
                  <a:pt x="326" y="944"/>
                  <a:pt x="326" y="944"/>
                  <a:pt x="327" y="944"/>
                </a:cubicBezTo>
                <a:cubicBezTo>
                  <a:pt x="328" y="944"/>
                  <a:pt x="328" y="944"/>
                  <a:pt x="329" y="944"/>
                </a:cubicBezTo>
                <a:cubicBezTo>
                  <a:pt x="329" y="944"/>
                  <a:pt x="330" y="945"/>
                  <a:pt x="330" y="945"/>
                </a:cubicBezTo>
                <a:close/>
                <a:moveTo>
                  <a:pt x="325" y="943"/>
                </a:moveTo>
                <a:cubicBezTo>
                  <a:pt x="325" y="943"/>
                  <a:pt x="325" y="943"/>
                  <a:pt x="325" y="942"/>
                </a:cubicBezTo>
                <a:cubicBezTo>
                  <a:pt x="325" y="942"/>
                  <a:pt x="326" y="942"/>
                  <a:pt x="326" y="941"/>
                </a:cubicBezTo>
                <a:cubicBezTo>
                  <a:pt x="327" y="942"/>
                  <a:pt x="328" y="943"/>
                  <a:pt x="328" y="943"/>
                </a:cubicBezTo>
                <a:cubicBezTo>
                  <a:pt x="327" y="943"/>
                  <a:pt x="326" y="943"/>
                  <a:pt x="325" y="943"/>
                </a:cubicBezTo>
                <a:close/>
                <a:moveTo>
                  <a:pt x="325" y="941"/>
                </a:moveTo>
                <a:cubicBezTo>
                  <a:pt x="325" y="941"/>
                  <a:pt x="325" y="940"/>
                  <a:pt x="325" y="940"/>
                </a:cubicBezTo>
                <a:cubicBezTo>
                  <a:pt x="325" y="940"/>
                  <a:pt x="325" y="940"/>
                  <a:pt x="326" y="941"/>
                </a:cubicBezTo>
                <a:cubicBezTo>
                  <a:pt x="325" y="941"/>
                  <a:pt x="325" y="941"/>
                  <a:pt x="325" y="941"/>
                </a:cubicBezTo>
                <a:close/>
                <a:moveTo>
                  <a:pt x="314" y="934"/>
                </a:moveTo>
                <a:cubicBezTo>
                  <a:pt x="314" y="933"/>
                  <a:pt x="314" y="931"/>
                  <a:pt x="314" y="930"/>
                </a:cubicBezTo>
                <a:cubicBezTo>
                  <a:pt x="314" y="930"/>
                  <a:pt x="314" y="929"/>
                  <a:pt x="314" y="928"/>
                </a:cubicBezTo>
                <a:cubicBezTo>
                  <a:pt x="315" y="930"/>
                  <a:pt x="316" y="931"/>
                  <a:pt x="317" y="932"/>
                </a:cubicBezTo>
                <a:cubicBezTo>
                  <a:pt x="316" y="932"/>
                  <a:pt x="315" y="933"/>
                  <a:pt x="314" y="934"/>
                </a:cubicBezTo>
                <a:close/>
                <a:moveTo>
                  <a:pt x="313" y="935"/>
                </a:moveTo>
                <a:cubicBezTo>
                  <a:pt x="312" y="936"/>
                  <a:pt x="311" y="936"/>
                  <a:pt x="310" y="937"/>
                </a:cubicBezTo>
                <a:cubicBezTo>
                  <a:pt x="309" y="936"/>
                  <a:pt x="308" y="935"/>
                  <a:pt x="307" y="934"/>
                </a:cubicBezTo>
                <a:cubicBezTo>
                  <a:pt x="309" y="932"/>
                  <a:pt x="311" y="930"/>
                  <a:pt x="313" y="929"/>
                </a:cubicBezTo>
                <a:cubicBezTo>
                  <a:pt x="313" y="931"/>
                  <a:pt x="313" y="933"/>
                  <a:pt x="313" y="935"/>
                </a:cubicBezTo>
                <a:close/>
                <a:moveTo>
                  <a:pt x="302" y="941"/>
                </a:moveTo>
                <a:cubicBezTo>
                  <a:pt x="300" y="941"/>
                  <a:pt x="299" y="941"/>
                  <a:pt x="298" y="941"/>
                </a:cubicBezTo>
                <a:cubicBezTo>
                  <a:pt x="298" y="941"/>
                  <a:pt x="297" y="940"/>
                  <a:pt x="297" y="940"/>
                </a:cubicBezTo>
                <a:cubicBezTo>
                  <a:pt x="299" y="939"/>
                  <a:pt x="300" y="938"/>
                  <a:pt x="302" y="937"/>
                </a:cubicBezTo>
                <a:cubicBezTo>
                  <a:pt x="302" y="938"/>
                  <a:pt x="302" y="940"/>
                  <a:pt x="302" y="941"/>
                </a:cubicBezTo>
                <a:close/>
                <a:moveTo>
                  <a:pt x="294" y="941"/>
                </a:moveTo>
                <a:cubicBezTo>
                  <a:pt x="294" y="941"/>
                  <a:pt x="294" y="941"/>
                  <a:pt x="294" y="941"/>
                </a:cubicBezTo>
                <a:cubicBezTo>
                  <a:pt x="294" y="941"/>
                  <a:pt x="294" y="941"/>
                  <a:pt x="294" y="941"/>
                </a:cubicBezTo>
                <a:cubicBezTo>
                  <a:pt x="294" y="941"/>
                  <a:pt x="294" y="941"/>
                  <a:pt x="294" y="941"/>
                </a:cubicBezTo>
                <a:close/>
                <a:moveTo>
                  <a:pt x="293" y="942"/>
                </a:moveTo>
                <a:cubicBezTo>
                  <a:pt x="290" y="944"/>
                  <a:pt x="287" y="946"/>
                  <a:pt x="284" y="948"/>
                </a:cubicBezTo>
                <a:cubicBezTo>
                  <a:pt x="283" y="948"/>
                  <a:pt x="283" y="947"/>
                  <a:pt x="282" y="947"/>
                </a:cubicBezTo>
                <a:cubicBezTo>
                  <a:pt x="282" y="945"/>
                  <a:pt x="282" y="943"/>
                  <a:pt x="282" y="941"/>
                </a:cubicBezTo>
                <a:cubicBezTo>
                  <a:pt x="282" y="941"/>
                  <a:pt x="282" y="940"/>
                  <a:pt x="283" y="940"/>
                </a:cubicBezTo>
                <a:cubicBezTo>
                  <a:pt x="286" y="940"/>
                  <a:pt x="289" y="941"/>
                  <a:pt x="293" y="941"/>
                </a:cubicBezTo>
                <a:cubicBezTo>
                  <a:pt x="293" y="941"/>
                  <a:pt x="293" y="941"/>
                  <a:pt x="293" y="942"/>
                </a:cubicBezTo>
                <a:close/>
                <a:moveTo>
                  <a:pt x="282" y="941"/>
                </a:moveTo>
                <a:cubicBezTo>
                  <a:pt x="282" y="940"/>
                  <a:pt x="282" y="940"/>
                  <a:pt x="282" y="940"/>
                </a:cubicBezTo>
                <a:cubicBezTo>
                  <a:pt x="282" y="940"/>
                  <a:pt x="282" y="940"/>
                  <a:pt x="282" y="940"/>
                </a:cubicBezTo>
                <a:cubicBezTo>
                  <a:pt x="282" y="940"/>
                  <a:pt x="282" y="940"/>
                  <a:pt x="282" y="941"/>
                </a:cubicBezTo>
                <a:close/>
                <a:moveTo>
                  <a:pt x="281" y="944"/>
                </a:moveTo>
                <a:cubicBezTo>
                  <a:pt x="281" y="944"/>
                  <a:pt x="281" y="944"/>
                  <a:pt x="281" y="945"/>
                </a:cubicBezTo>
                <a:cubicBezTo>
                  <a:pt x="280" y="944"/>
                  <a:pt x="279" y="943"/>
                  <a:pt x="279" y="943"/>
                </a:cubicBezTo>
                <a:cubicBezTo>
                  <a:pt x="279" y="942"/>
                  <a:pt x="280" y="941"/>
                  <a:pt x="281" y="941"/>
                </a:cubicBezTo>
                <a:cubicBezTo>
                  <a:pt x="281" y="942"/>
                  <a:pt x="281" y="943"/>
                  <a:pt x="281" y="944"/>
                </a:cubicBezTo>
                <a:close/>
                <a:moveTo>
                  <a:pt x="280" y="946"/>
                </a:moveTo>
                <a:cubicBezTo>
                  <a:pt x="280" y="948"/>
                  <a:pt x="279" y="949"/>
                  <a:pt x="278" y="951"/>
                </a:cubicBezTo>
                <a:cubicBezTo>
                  <a:pt x="278" y="952"/>
                  <a:pt x="277" y="952"/>
                  <a:pt x="277" y="952"/>
                </a:cubicBezTo>
                <a:cubicBezTo>
                  <a:pt x="275" y="951"/>
                  <a:pt x="273" y="950"/>
                  <a:pt x="272" y="948"/>
                </a:cubicBezTo>
                <a:cubicBezTo>
                  <a:pt x="274" y="947"/>
                  <a:pt x="276" y="945"/>
                  <a:pt x="278" y="943"/>
                </a:cubicBezTo>
                <a:cubicBezTo>
                  <a:pt x="279" y="944"/>
                  <a:pt x="279" y="945"/>
                  <a:pt x="280" y="946"/>
                </a:cubicBezTo>
                <a:close/>
                <a:moveTo>
                  <a:pt x="271" y="955"/>
                </a:moveTo>
                <a:cubicBezTo>
                  <a:pt x="269" y="956"/>
                  <a:pt x="268" y="957"/>
                  <a:pt x="266" y="958"/>
                </a:cubicBezTo>
                <a:cubicBezTo>
                  <a:pt x="265" y="958"/>
                  <a:pt x="264" y="957"/>
                  <a:pt x="263" y="956"/>
                </a:cubicBezTo>
                <a:cubicBezTo>
                  <a:pt x="263" y="956"/>
                  <a:pt x="263" y="955"/>
                  <a:pt x="263" y="955"/>
                </a:cubicBezTo>
                <a:cubicBezTo>
                  <a:pt x="265" y="953"/>
                  <a:pt x="268" y="951"/>
                  <a:pt x="270" y="949"/>
                </a:cubicBezTo>
                <a:cubicBezTo>
                  <a:pt x="270" y="952"/>
                  <a:pt x="271" y="954"/>
                  <a:pt x="271" y="955"/>
                </a:cubicBezTo>
                <a:close/>
                <a:moveTo>
                  <a:pt x="263" y="958"/>
                </a:moveTo>
                <a:cubicBezTo>
                  <a:pt x="264" y="958"/>
                  <a:pt x="264" y="958"/>
                  <a:pt x="265" y="959"/>
                </a:cubicBezTo>
                <a:cubicBezTo>
                  <a:pt x="265" y="959"/>
                  <a:pt x="264" y="959"/>
                  <a:pt x="264" y="959"/>
                </a:cubicBezTo>
                <a:cubicBezTo>
                  <a:pt x="264" y="959"/>
                  <a:pt x="264" y="960"/>
                  <a:pt x="265" y="960"/>
                </a:cubicBezTo>
                <a:cubicBezTo>
                  <a:pt x="265" y="960"/>
                  <a:pt x="265" y="960"/>
                  <a:pt x="266" y="959"/>
                </a:cubicBezTo>
                <a:cubicBezTo>
                  <a:pt x="267" y="960"/>
                  <a:pt x="268" y="961"/>
                  <a:pt x="269" y="962"/>
                </a:cubicBezTo>
                <a:cubicBezTo>
                  <a:pt x="268" y="962"/>
                  <a:pt x="267" y="962"/>
                  <a:pt x="266" y="962"/>
                </a:cubicBezTo>
                <a:cubicBezTo>
                  <a:pt x="266" y="962"/>
                  <a:pt x="265" y="962"/>
                  <a:pt x="264" y="962"/>
                </a:cubicBezTo>
                <a:cubicBezTo>
                  <a:pt x="264" y="961"/>
                  <a:pt x="264" y="961"/>
                  <a:pt x="264" y="961"/>
                </a:cubicBezTo>
                <a:cubicBezTo>
                  <a:pt x="264" y="960"/>
                  <a:pt x="264" y="959"/>
                  <a:pt x="263" y="958"/>
                </a:cubicBezTo>
                <a:close/>
                <a:moveTo>
                  <a:pt x="275" y="962"/>
                </a:moveTo>
                <a:cubicBezTo>
                  <a:pt x="275" y="962"/>
                  <a:pt x="275" y="962"/>
                  <a:pt x="275" y="962"/>
                </a:cubicBezTo>
                <a:cubicBezTo>
                  <a:pt x="274" y="962"/>
                  <a:pt x="274" y="962"/>
                  <a:pt x="274" y="962"/>
                </a:cubicBezTo>
                <a:cubicBezTo>
                  <a:pt x="274" y="962"/>
                  <a:pt x="274" y="962"/>
                  <a:pt x="274" y="962"/>
                </a:cubicBezTo>
                <a:cubicBezTo>
                  <a:pt x="274" y="962"/>
                  <a:pt x="274" y="962"/>
                  <a:pt x="275" y="962"/>
                </a:cubicBezTo>
                <a:close/>
                <a:moveTo>
                  <a:pt x="279" y="965"/>
                </a:moveTo>
                <a:cubicBezTo>
                  <a:pt x="279" y="965"/>
                  <a:pt x="280" y="965"/>
                  <a:pt x="280" y="965"/>
                </a:cubicBezTo>
                <a:cubicBezTo>
                  <a:pt x="279" y="966"/>
                  <a:pt x="279" y="966"/>
                  <a:pt x="279" y="966"/>
                </a:cubicBezTo>
                <a:cubicBezTo>
                  <a:pt x="279" y="966"/>
                  <a:pt x="279" y="965"/>
                  <a:pt x="279" y="965"/>
                </a:cubicBezTo>
                <a:close/>
                <a:moveTo>
                  <a:pt x="280" y="964"/>
                </a:moveTo>
                <a:cubicBezTo>
                  <a:pt x="280" y="964"/>
                  <a:pt x="280" y="964"/>
                  <a:pt x="280" y="964"/>
                </a:cubicBezTo>
                <a:cubicBezTo>
                  <a:pt x="280" y="964"/>
                  <a:pt x="281" y="964"/>
                  <a:pt x="281" y="964"/>
                </a:cubicBezTo>
                <a:cubicBezTo>
                  <a:pt x="281" y="965"/>
                  <a:pt x="280" y="965"/>
                  <a:pt x="280" y="965"/>
                </a:cubicBezTo>
                <a:cubicBezTo>
                  <a:pt x="280" y="965"/>
                  <a:pt x="280" y="965"/>
                  <a:pt x="280" y="964"/>
                </a:cubicBezTo>
                <a:close/>
                <a:moveTo>
                  <a:pt x="308" y="967"/>
                </a:moveTo>
                <a:cubicBezTo>
                  <a:pt x="308" y="968"/>
                  <a:pt x="309" y="969"/>
                  <a:pt x="309" y="969"/>
                </a:cubicBezTo>
                <a:cubicBezTo>
                  <a:pt x="304" y="973"/>
                  <a:pt x="298" y="978"/>
                  <a:pt x="293" y="982"/>
                </a:cubicBezTo>
                <a:cubicBezTo>
                  <a:pt x="292" y="982"/>
                  <a:pt x="292" y="981"/>
                  <a:pt x="291" y="980"/>
                </a:cubicBezTo>
                <a:cubicBezTo>
                  <a:pt x="297" y="976"/>
                  <a:pt x="302" y="972"/>
                  <a:pt x="308" y="967"/>
                </a:cubicBezTo>
                <a:close/>
                <a:moveTo>
                  <a:pt x="310" y="970"/>
                </a:moveTo>
                <a:cubicBezTo>
                  <a:pt x="312" y="972"/>
                  <a:pt x="315" y="975"/>
                  <a:pt x="315" y="976"/>
                </a:cubicBezTo>
                <a:cubicBezTo>
                  <a:pt x="318" y="979"/>
                  <a:pt x="320" y="981"/>
                  <a:pt x="323" y="984"/>
                </a:cubicBezTo>
                <a:cubicBezTo>
                  <a:pt x="319" y="989"/>
                  <a:pt x="314" y="993"/>
                  <a:pt x="309" y="996"/>
                </a:cubicBezTo>
                <a:cubicBezTo>
                  <a:pt x="304" y="992"/>
                  <a:pt x="299" y="987"/>
                  <a:pt x="293" y="983"/>
                </a:cubicBezTo>
                <a:cubicBezTo>
                  <a:pt x="298" y="978"/>
                  <a:pt x="304" y="974"/>
                  <a:pt x="310" y="970"/>
                </a:cubicBezTo>
                <a:close/>
                <a:moveTo>
                  <a:pt x="309" y="996"/>
                </a:moveTo>
                <a:cubicBezTo>
                  <a:pt x="308" y="997"/>
                  <a:pt x="307" y="998"/>
                  <a:pt x="305" y="998"/>
                </a:cubicBezTo>
                <a:cubicBezTo>
                  <a:pt x="301" y="993"/>
                  <a:pt x="297" y="989"/>
                  <a:pt x="292" y="984"/>
                </a:cubicBezTo>
                <a:cubicBezTo>
                  <a:pt x="293" y="983"/>
                  <a:pt x="293" y="983"/>
                  <a:pt x="293" y="983"/>
                </a:cubicBezTo>
                <a:cubicBezTo>
                  <a:pt x="298" y="988"/>
                  <a:pt x="304" y="992"/>
                  <a:pt x="309" y="996"/>
                </a:cubicBezTo>
                <a:close/>
                <a:moveTo>
                  <a:pt x="305" y="999"/>
                </a:moveTo>
                <a:cubicBezTo>
                  <a:pt x="306" y="999"/>
                  <a:pt x="306" y="999"/>
                  <a:pt x="306" y="999"/>
                </a:cubicBezTo>
                <a:cubicBezTo>
                  <a:pt x="306" y="999"/>
                  <a:pt x="305" y="999"/>
                  <a:pt x="304" y="999"/>
                </a:cubicBezTo>
                <a:cubicBezTo>
                  <a:pt x="305" y="999"/>
                  <a:pt x="305" y="999"/>
                  <a:pt x="305" y="999"/>
                </a:cubicBezTo>
                <a:close/>
                <a:moveTo>
                  <a:pt x="338" y="1000"/>
                </a:moveTo>
                <a:cubicBezTo>
                  <a:pt x="338" y="1000"/>
                  <a:pt x="338" y="1000"/>
                  <a:pt x="338" y="1000"/>
                </a:cubicBezTo>
                <a:cubicBezTo>
                  <a:pt x="338" y="1000"/>
                  <a:pt x="338" y="1000"/>
                  <a:pt x="338" y="1000"/>
                </a:cubicBezTo>
                <a:cubicBezTo>
                  <a:pt x="338" y="1000"/>
                  <a:pt x="338" y="1000"/>
                  <a:pt x="338" y="1000"/>
                </a:cubicBezTo>
                <a:close/>
                <a:moveTo>
                  <a:pt x="338" y="999"/>
                </a:moveTo>
                <a:cubicBezTo>
                  <a:pt x="339" y="999"/>
                  <a:pt x="339" y="999"/>
                  <a:pt x="339" y="999"/>
                </a:cubicBezTo>
                <a:cubicBezTo>
                  <a:pt x="340" y="999"/>
                  <a:pt x="342" y="999"/>
                  <a:pt x="343" y="998"/>
                </a:cubicBezTo>
                <a:cubicBezTo>
                  <a:pt x="344" y="999"/>
                  <a:pt x="344" y="999"/>
                  <a:pt x="345" y="1000"/>
                </a:cubicBezTo>
                <a:cubicBezTo>
                  <a:pt x="343" y="1000"/>
                  <a:pt x="341" y="1000"/>
                  <a:pt x="339" y="1000"/>
                </a:cubicBezTo>
                <a:cubicBezTo>
                  <a:pt x="339" y="1000"/>
                  <a:pt x="339" y="1000"/>
                  <a:pt x="338" y="999"/>
                </a:cubicBezTo>
                <a:close/>
                <a:moveTo>
                  <a:pt x="357" y="990"/>
                </a:moveTo>
                <a:cubicBezTo>
                  <a:pt x="358" y="988"/>
                  <a:pt x="360" y="987"/>
                  <a:pt x="361" y="986"/>
                </a:cubicBezTo>
                <a:cubicBezTo>
                  <a:pt x="365" y="990"/>
                  <a:pt x="370" y="994"/>
                  <a:pt x="374" y="998"/>
                </a:cubicBezTo>
                <a:cubicBezTo>
                  <a:pt x="374" y="998"/>
                  <a:pt x="374" y="999"/>
                  <a:pt x="373" y="999"/>
                </a:cubicBezTo>
                <a:cubicBezTo>
                  <a:pt x="372" y="999"/>
                  <a:pt x="370" y="999"/>
                  <a:pt x="368" y="999"/>
                </a:cubicBezTo>
                <a:cubicBezTo>
                  <a:pt x="365" y="996"/>
                  <a:pt x="361" y="993"/>
                  <a:pt x="357" y="990"/>
                </a:cubicBezTo>
                <a:close/>
                <a:moveTo>
                  <a:pt x="374" y="998"/>
                </a:moveTo>
                <a:cubicBezTo>
                  <a:pt x="375" y="998"/>
                  <a:pt x="376" y="999"/>
                  <a:pt x="376" y="999"/>
                </a:cubicBezTo>
                <a:cubicBezTo>
                  <a:pt x="375" y="999"/>
                  <a:pt x="375" y="999"/>
                  <a:pt x="374" y="999"/>
                </a:cubicBezTo>
                <a:cubicBezTo>
                  <a:pt x="374" y="999"/>
                  <a:pt x="374" y="998"/>
                  <a:pt x="374" y="998"/>
                </a:cubicBezTo>
                <a:close/>
                <a:moveTo>
                  <a:pt x="387" y="982"/>
                </a:moveTo>
                <a:cubicBezTo>
                  <a:pt x="388" y="980"/>
                  <a:pt x="390" y="979"/>
                  <a:pt x="391" y="978"/>
                </a:cubicBezTo>
                <a:cubicBezTo>
                  <a:pt x="391" y="979"/>
                  <a:pt x="391" y="979"/>
                  <a:pt x="391" y="979"/>
                </a:cubicBezTo>
                <a:cubicBezTo>
                  <a:pt x="392" y="980"/>
                  <a:pt x="394" y="981"/>
                  <a:pt x="395" y="982"/>
                </a:cubicBezTo>
                <a:cubicBezTo>
                  <a:pt x="394" y="983"/>
                  <a:pt x="392" y="985"/>
                  <a:pt x="391" y="986"/>
                </a:cubicBezTo>
                <a:cubicBezTo>
                  <a:pt x="390" y="984"/>
                  <a:pt x="388" y="983"/>
                  <a:pt x="387" y="982"/>
                </a:cubicBezTo>
                <a:close/>
                <a:moveTo>
                  <a:pt x="395" y="983"/>
                </a:moveTo>
                <a:cubicBezTo>
                  <a:pt x="399" y="986"/>
                  <a:pt x="403" y="990"/>
                  <a:pt x="407" y="994"/>
                </a:cubicBezTo>
                <a:cubicBezTo>
                  <a:pt x="406" y="995"/>
                  <a:pt x="405" y="996"/>
                  <a:pt x="404" y="998"/>
                </a:cubicBezTo>
                <a:cubicBezTo>
                  <a:pt x="400" y="994"/>
                  <a:pt x="396" y="990"/>
                  <a:pt x="392" y="986"/>
                </a:cubicBezTo>
                <a:cubicBezTo>
                  <a:pt x="393" y="985"/>
                  <a:pt x="394" y="984"/>
                  <a:pt x="395" y="983"/>
                </a:cubicBezTo>
                <a:close/>
                <a:moveTo>
                  <a:pt x="419" y="981"/>
                </a:moveTo>
                <a:cubicBezTo>
                  <a:pt x="420" y="981"/>
                  <a:pt x="421" y="980"/>
                  <a:pt x="421" y="980"/>
                </a:cubicBezTo>
                <a:cubicBezTo>
                  <a:pt x="423" y="980"/>
                  <a:pt x="424" y="981"/>
                  <a:pt x="425" y="982"/>
                </a:cubicBezTo>
                <a:cubicBezTo>
                  <a:pt x="424" y="983"/>
                  <a:pt x="423" y="984"/>
                  <a:pt x="422" y="985"/>
                </a:cubicBezTo>
                <a:cubicBezTo>
                  <a:pt x="421" y="984"/>
                  <a:pt x="420" y="983"/>
                  <a:pt x="419" y="981"/>
                </a:cubicBezTo>
                <a:close/>
                <a:moveTo>
                  <a:pt x="422" y="979"/>
                </a:moveTo>
                <a:cubicBezTo>
                  <a:pt x="426" y="975"/>
                  <a:pt x="431" y="972"/>
                  <a:pt x="436" y="968"/>
                </a:cubicBezTo>
                <a:cubicBezTo>
                  <a:pt x="437" y="968"/>
                  <a:pt x="438" y="968"/>
                  <a:pt x="439" y="968"/>
                </a:cubicBezTo>
                <a:cubicBezTo>
                  <a:pt x="434" y="972"/>
                  <a:pt x="429" y="977"/>
                  <a:pt x="425" y="982"/>
                </a:cubicBezTo>
                <a:cubicBezTo>
                  <a:pt x="424" y="981"/>
                  <a:pt x="423" y="980"/>
                  <a:pt x="422" y="979"/>
                </a:cubicBezTo>
                <a:close/>
                <a:moveTo>
                  <a:pt x="437" y="967"/>
                </a:moveTo>
                <a:cubicBezTo>
                  <a:pt x="438" y="967"/>
                  <a:pt x="438" y="966"/>
                  <a:pt x="439" y="966"/>
                </a:cubicBezTo>
                <a:cubicBezTo>
                  <a:pt x="440" y="966"/>
                  <a:pt x="441" y="966"/>
                  <a:pt x="441" y="966"/>
                </a:cubicBezTo>
                <a:cubicBezTo>
                  <a:pt x="441" y="966"/>
                  <a:pt x="441" y="966"/>
                  <a:pt x="441" y="966"/>
                </a:cubicBezTo>
                <a:cubicBezTo>
                  <a:pt x="441" y="967"/>
                  <a:pt x="440" y="967"/>
                  <a:pt x="440" y="967"/>
                </a:cubicBezTo>
                <a:cubicBezTo>
                  <a:pt x="439" y="967"/>
                  <a:pt x="438" y="967"/>
                  <a:pt x="437" y="967"/>
                </a:cubicBezTo>
                <a:close/>
                <a:moveTo>
                  <a:pt x="442" y="967"/>
                </a:moveTo>
                <a:cubicBezTo>
                  <a:pt x="442" y="967"/>
                  <a:pt x="442" y="967"/>
                  <a:pt x="442" y="967"/>
                </a:cubicBezTo>
                <a:cubicBezTo>
                  <a:pt x="441" y="967"/>
                  <a:pt x="441" y="967"/>
                  <a:pt x="441" y="967"/>
                </a:cubicBezTo>
                <a:cubicBezTo>
                  <a:pt x="441" y="967"/>
                  <a:pt x="441" y="967"/>
                  <a:pt x="442" y="967"/>
                </a:cubicBezTo>
                <a:close/>
                <a:moveTo>
                  <a:pt x="444" y="967"/>
                </a:moveTo>
                <a:cubicBezTo>
                  <a:pt x="444" y="967"/>
                  <a:pt x="443" y="967"/>
                  <a:pt x="443" y="967"/>
                </a:cubicBezTo>
                <a:cubicBezTo>
                  <a:pt x="442" y="965"/>
                  <a:pt x="443" y="965"/>
                  <a:pt x="444" y="967"/>
                </a:cubicBezTo>
                <a:close/>
                <a:moveTo>
                  <a:pt x="470" y="965"/>
                </a:moveTo>
                <a:cubicBezTo>
                  <a:pt x="471" y="965"/>
                  <a:pt x="472" y="965"/>
                  <a:pt x="473" y="965"/>
                </a:cubicBezTo>
                <a:cubicBezTo>
                  <a:pt x="472" y="966"/>
                  <a:pt x="471" y="966"/>
                  <a:pt x="470" y="966"/>
                </a:cubicBezTo>
                <a:cubicBezTo>
                  <a:pt x="470" y="966"/>
                  <a:pt x="470" y="966"/>
                  <a:pt x="470" y="965"/>
                </a:cubicBezTo>
                <a:close/>
                <a:moveTo>
                  <a:pt x="478" y="965"/>
                </a:moveTo>
                <a:cubicBezTo>
                  <a:pt x="476" y="967"/>
                  <a:pt x="482" y="973"/>
                  <a:pt x="488" y="979"/>
                </a:cubicBezTo>
                <a:cubicBezTo>
                  <a:pt x="488" y="979"/>
                  <a:pt x="487" y="980"/>
                  <a:pt x="487" y="980"/>
                </a:cubicBezTo>
                <a:cubicBezTo>
                  <a:pt x="482" y="976"/>
                  <a:pt x="478" y="971"/>
                  <a:pt x="474" y="966"/>
                </a:cubicBezTo>
                <a:cubicBezTo>
                  <a:pt x="475" y="966"/>
                  <a:pt x="476" y="966"/>
                  <a:pt x="478" y="965"/>
                </a:cubicBezTo>
                <a:close/>
                <a:moveTo>
                  <a:pt x="477" y="958"/>
                </a:moveTo>
                <a:cubicBezTo>
                  <a:pt x="477" y="957"/>
                  <a:pt x="477" y="956"/>
                  <a:pt x="477" y="955"/>
                </a:cubicBezTo>
                <a:cubicBezTo>
                  <a:pt x="478" y="956"/>
                  <a:pt x="478" y="957"/>
                  <a:pt x="479" y="958"/>
                </a:cubicBezTo>
                <a:cubicBezTo>
                  <a:pt x="479" y="958"/>
                  <a:pt x="478" y="958"/>
                  <a:pt x="477" y="958"/>
                </a:cubicBezTo>
                <a:close/>
                <a:moveTo>
                  <a:pt x="490" y="950"/>
                </a:moveTo>
                <a:cubicBezTo>
                  <a:pt x="493" y="948"/>
                  <a:pt x="496" y="946"/>
                  <a:pt x="499" y="944"/>
                </a:cubicBezTo>
                <a:cubicBezTo>
                  <a:pt x="499" y="948"/>
                  <a:pt x="499" y="953"/>
                  <a:pt x="500" y="957"/>
                </a:cubicBezTo>
                <a:cubicBezTo>
                  <a:pt x="499" y="957"/>
                  <a:pt x="498" y="957"/>
                  <a:pt x="497" y="957"/>
                </a:cubicBezTo>
                <a:cubicBezTo>
                  <a:pt x="497" y="957"/>
                  <a:pt x="498" y="956"/>
                  <a:pt x="499" y="955"/>
                </a:cubicBezTo>
                <a:cubicBezTo>
                  <a:pt x="499" y="954"/>
                  <a:pt x="499" y="954"/>
                  <a:pt x="498" y="954"/>
                </a:cubicBezTo>
                <a:cubicBezTo>
                  <a:pt x="497" y="955"/>
                  <a:pt x="496" y="956"/>
                  <a:pt x="495" y="957"/>
                </a:cubicBezTo>
                <a:cubicBezTo>
                  <a:pt x="494" y="956"/>
                  <a:pt x="492" y="955"/>
                  <a:pt x="491" y="954"/>
                </a:cubicBezTo>
                <a:cubicBezTo>
                  <a:pt x="491" y="953"/>
                  <a:pt x="490" y="952"/>
                  <a:pt x="490" y="950"/>
                </a:cubicBezTo>
                <a:close/>
                <a:moveTo>
                  <a:pt x="490" y="953"/>
                </a:moveTo>
                <a:cubicBezTo>
                  <a:pt x="489" y="953"/>
                  <a:pt x="489" y="952"/>
                  <a:pt x="488" y="952"/>
                </a:cubicBezTo>
                <a:cubicBezTo>
                  <a:pt x="488" y="952"/>
                  <a:pt x="489" y="951"/>
                  <a:pt x="489" y="951"/>
                </a:cubicBezTo>
                <a:cubicBezTo>
                  <a:pt x="489" y="952"/>
                  <a:pt x="490" y="952"/>
                  <a:pt x="490" y="953"/>
                </a:cubicBezTo>
                <a:close/>
                <a:moveTo>
                  <a:pt x="494" y="957"/>
                </a:moveTo>
                <a:cubicBezTo>
                  <a:pt x="493" y="957"/>
                  <a:pt x="493" y="957"/>
                  <a:pt x="492" y="957"/>
                </a:cubicBezTo>
                <a:cubicBezTo>
                  <a:pt x="492" y="957"/>
                  <a:pt x="492" y="956"/>
                  <a:pt x="491" y="956"/>
                </a:cubicBezTo>
                <a:cubicBezTo>
                  <a:pt x="492" y="956"/>
                  <a:pt x="493" y="957"/>
                  <a:pt x="494" y="957"/>
                </a:cubicBezTo>
                <a:close/>
                <a:moveTo>
                  <a:pt x="498" y="959"/>
                </a:moveTo>
                <a:cubicBezTo>
                  <a:pt x="499" y="959"/>
                  <a:pt x="499" y="958"/>
                  <a:pt x="500" y="958"/>
                </a:cubicBezTo>
                <a:cubicBezTo>
                  <a:pt x="500" y="958"/>
                  <a:pt x="500" y="958"/>
                  <a:pt x="500" y="958"/>
                </a:cubicBezTo>
                <a:cubicBezTo>
                  <a:pt x="500" y="959"/>
                  <a:pt x="500" y="959"/>
                  <a:pt x="500" y="960"/>
                </a:cubicBezTo>
                <a:cubicBezTo>
                  <a:pt x="500" y="959"/>
                  <a:pt x="499" y="959"/>
                  <a:pt x="498" y="959"/>
                </a:cubicBezTo>
                <a:close/>
                <a:moveTo>
                  <a:pt x="501" y="957"/>
                </a:moveTo>
                <a:cubicBezTo>
                  <a:pt x="500" y="952"/>
                  <a:pt x="500" y="948"/>
                  <a:pt x="500" y="943"/>
                </a:cubicBezTo>
                <a:cubicBezTo>
                  <a:pt x="500" y="943"/>
                  <a:pt x="501" y="942"/>
                  <a:pt x="502" y="942"/>
                </a:cubicBezTo>
                <a:cubicBezTo>
                  <a:pt x="504" y="945"/>
                  <a:pt x="507" y="949"/>
                  <a:pt x="510" y="952"/>
                </a:cubicBezTo>
                <a:cubicBezTo>
                  <a:pt x="510" y="952"/>
                  <a:pt x="510" y="952"/>
                  <a:pt x="510" y="952"/>
                </a:cubicBezTo>
                <a:cubicBezTo>
                  <a:pt x="507" y="954"/>
                  <a:pt x="504" y="955"/>
                  <a:pt x="502" y="956"/>
                </a:cubicBezTo>
                <a:cubicBezTo>
                  <a:pt x="501" y="957"/>
                  <a:pt x="501" y="957"/>
                  <a:pt x="501" y="957"/>
                </a:cubicBezTo>
                <a:close/>
                <a:moveTo>
                  <a:pt x="500" y="941"/>
                </a:moveTo>
                <a:cubicBezTo>
                  <a:pt x="500" y="941"/>
                  <a:pt x="500" y="940"/>
                  <a:pt x="500" y="939"/>
                </a:cubicBezTo>
                <a:cubicBezTo>
                  <a:pt x="500" y="940"/>
                  <a:pt x="501" y="940"/>
                  <a:pt x="501" y="941"/>
                </a:cubicBezTo>
                <a:cubicBezTo>
                  <a:pt x="501" y="941"/>
                  <a:pt x="500" y="941"/>
                  <a:pt x="500" y="941"/>
                </a:cubicBezTo>
                <a:close/>
                <a:moveTo>
                  <a:pt x="512" y="937"/>
                </a:moveTo>
                <a:cubicBezTo>
                  <a:pt x="512" y="939"/>
                  <a:pt x="512" y="941"/>
                  <a:pt x="513" y="943"/>
                </a:cubicBezTo>
                <a:cubicBezTo>
                  <a:pt x="511" y="941"/>
                  <a:pt x="509" y="939"/>
                  <a:pt x="507" y="938"/>
                </a:cubicBezTo>
                <a:cubicBezTo>
                  <a:pt x="509" y="937"/>
                  <a:pt x="510" y="937"/>
                  <a:pt x="512" y="937"/>
                </a:cubicBezTo>
                <a:close/>
                <a:moveTo>
                  <a:pt x="502" y="940"/>
                </a:moveTo>
                <a:cubicBezTo>
                  <a:pt x="501" y="939"/>
                  <a:pt x="501" y="939"/>
                  <a:pt x="501" y="938"/>
                </a:cubicBezTo>
                <a:cubicBezTo>
                  <a:pt x="502" y="938"/>
                  <a:pt x="504" y="938"/>
                  <a:pt x="505" y="938"/>
                </a:cubicBezTo>
                <a:cubicBezTo>
                  <a:pt x="504" y="939"/>
                  <a:pt x="503" y="939"/>
                  <a:pt x="502" y="940"/>
                </a:cubicBezTo>
                <a:close/>
                <a:moveTo>
                  <a:pt x="499" y="942"/>
                </a:moveTo>
                <a:cubicBezTo>
                  <a:pt x="497" y="943"/>
                  <a:pt x="496" y="944"/>
                  <a:pt x="495" y="945"/>
                </a:cubicBezTo>
                <a:cubicBezTo>
                  <a:pt x="494" y="946"/>
                  <a:pt x="492" y="947"/>
                  <a:pt x="490" y="948"/>
                </a:cubicBezTo>
                <a:cubicBezTo>
                  <a:pt x="489" y="946"/>
                  <a:pt x="489" y="943"/>
                  <a:pt x="489" y="940"/>
                </a:cubicBezTo>
                <a:cubicBezTo>
                  <a:pt x="492" y="939"/>
                  <a:pt x="496" y="939"/>
                  <a:pt x="499" y="939"/>
                </a:cubicBezTo>
                <a:cubicBezTo>
                  <a:pt x="499" y="940"/>
                  <a:pt x="499" y="941"/>
                  <a:pt x="499" y="942"/>
                </a:cubicBezTo>
                <a:close/>
                <a:moveTo>
                  <a:pt x="479" y="944"/>
                </a:moveTo>
                <a:cubicBezTo>
                  <a:pt x="479" y="943"/>
                  <a:pt x="478" y="942"/>
                  <a:pt x="477" y="941"/>
                </a:cubicBezTo>
                <a:cubicBezTo>
                  <a:pt x="479" y="941"/>
                  <a:pt x="482" y="941"/>
                  <a:pt x="484" y="940"/>
                </a:cubicBezTo>
                <a:cubicBezTo>
                  <a:pt x="483" y="942"/>
                  <a:pt x="481" y="943"/>
                  <a:pt x="479" y="944"/>
                </a:cubicBezTo>
                <a:close/>
                <a:moveTo>
                  <a:pt x="479" y="945"/>
                </a:moveTo>
                <a:cubicBezTo>
                  <a:pt x="481" y="947"/>
                  <a:pt x="483" y="949"/>
                  <a:pt x="486" y="951"/>
                </a:cubicBezTo>
                <a:cubicBezTo>
                  <a:pt x="484" y="952"/>
                  <a:pt x="483" y="953"/>
                  <a:pt x="483" y="954"/>
                </a:cubicBezTo>
                <a:cubicBezTo>
                  <a:pt x="483" y="953"/>
                  <a:pt x="482" y="953"/>
                  <a:pt x="482" y="954"/>
                </a:cubicBezTo>
                <a:cubicBezTo>
                  <a:pt x="482" y="954"/>
                  <a:pt x="482" y="954"/>
                  <a:pt x="482" y="955"/>
                </a:cubicBezTo>
                <a:cubicBezTo>
                  <a:pt x="482" y="955"/>
                  <a:pt x="483" y="955"/>
                  <a:pt x="483" y="955"/>
                </a:cubicBezTo>
                <a:cubicBezTo>
                  <a:pt x="484" y="954"/>
                  <a:pt x="486" y="953"/>
                  <a:pt x="487" y="952"/>
                </a:cubicBezTo>
                <a:cubicBezTo>
                  <a:pt x="488" y="953"/>
                  <a:pt x="489" y="954"/>
                  <a:pt x="490" y="955"/>
                </a:cubicBezTo>
                <a:cubicBezTo>
                  <a:pt x="490" y="956"/>
                  <a:pt x="491" y="957"/>
                  <a:pt x="491" y="957"/>
                </a:cubicBezTo>
                <a:cubicBezTo>
                  <a:pt x="487" y="957"/>
                  <a:pt x="484" y="957"/>
                  <a:pt x="481" y="958"/>
                </a:cubicBezTo>
                <a:cubicBezTo>
                  <a:pt x="479" y="956"/>
                  <a:pt x="478" y="955"/>
                  <a:pt x="477" y="954"/>
                </a:cubicBezTo>
                <a:cubicBezTo>
                  <a:pt x="476" y="952"/>
                  <a:pt x="476" y="950"/>
                  <a:pt x="476" y="948"/>
                </a:cubicBezTo>
                <a:cubicBezTo>
                  <a:pt x="477" y="947"/>
                  <a:pt x="478" y="946"/>
                  <a:pt x="479" y="945"/>
                </a:cubicBezTo>
                <a:close/>
                <a:moveTo>
                  <a:pt x="475" y="953"/>
                </a:moveTo>
                <a:cubicBezTo>
                  <a:pt x="474" y="952"/>
                  <a:pt x="473" y="951"/>
                  <a:pt x="472" y="950"/>
                </a:cubicBezTo>
                <a:cubicBezTo>
                  <a:pt x="473" y="950"/>
                  <a:pt x="474" y="949"/>
                  <a:pt x="475" y="948"/>
                </a:cubicBezTo>
                <a:cubicBezTo>
                  <a:pt x="475" y="950"/>
                  <a:pt x="475" y="951"/>
                  <a:pt x="475" y="953"/>
                </a:cubicBezTo>
                <a:close/>
                <a:moveTo>
                  <a:pt x="476" y="954"/>
                </a:moveTo>
                <a:cubicBezTo>
                  <a:pt x="476" y="955"/>
                  <a:pt x="476" y="957"/>
                  <a:pt x="476" y="958"/>
                </a:cubicBezTo>
                <a:cubicBezTo>
                  <a:pt x="473" y="958"/>
                  <a:pt x="469" y="958"/>
                  <a:pt x="466" y="958"/>
                </a:cubicBezTo>
                <a:cubicBezTo>
                  <a:pt x="466" y="957"/>
                  <a:pt x="465" y="956"/>
                  <a:pt x="465" y="956"/>
                </a:cubicBezTo>
                <a:cubicBezTo>
                  <a:pt x="467" y="954"/>
                  <a:pt x="469" y="952"/>
                  <a:pt x="472" y="951"/>
                </a:cubicBezTo>
                <a:cubicBezTo>
                  <a:pt x="473" y="952"/>
                  <a:pt x="474" y="953"/>
                  <a:pt x="476" y="954"/>
                </a:cubicBezTo>
                <a:close/>
                <a:moveTo>
                  <a:pt x="465" y="955"/>
                </a:moveTo>
                <a:cubicBezTo>
                  <a:pt x="464" y="953"/>
                  <a:pt x="463" y="951"/>
                  <a:pt x="463" y="949"/>
                </a:cubicBezTo>
                <a:cubicBezTo>
                  <a:pt x="464" y="948"/>
                  <a:pt x="465" y="947"/>
                  <a:pt x="467" y="946"/>
                </a:cubicBezTo>
                <a:cubicBezTo>
                  <a:pt x="468" y="947"/>
                  <a:pt x="469" y="949"/>
                  <a:pt x="471" y="950"/>
                </a:cubicBezTo>
                <a:cubicBezTo>
                  <a:pt x="469" y="952"/>
                  <a:pt x="467" y="953"/>
                  <a:pt x="465" y="955"/>
                </a:cubicBezTo>
                <a:close/>
                <a:moveTo>
                  <a:pt x="464" y="955"/>
                </a:moveTo>
                <a:cubicBezTo>
                  <a:pt x="463" y="956"/>
                  <a:pt x="462" y="957"/>
                  <a:pt x="461" y="957"/>
                </a:cubicBezTo>
                <a:cubicBezTo>
                  <a:pt x="459" y="956"/>
                  <a:pt x="458" y="955"/>
                  <a:pt x="456" y="953"/>
                </a:cubicBezTo>
                <a:cubicBezTo>
                  <a:pt x="458" y="952"/>
                  <a:pt x="460" y="951"/>
                  <a:pt x="462" y="949"/>
                </a:cubicBezTo>
                <a:cubicBezTo>
                  <a:pt x="463" y="951"/>
                  <a:pt x="463" y="953"/>
                  <a:pt x="464" y="955"/>
                </a:cubicBezTo>
                <a:close/>
                <a:moveTo>
                  <a:pt x="453" y="945"/>
                </a:moveTo>
                <a:cubicBezTo>
                  <a:pt x="453" y="945"/>
                  <a:pt x="453" y="944"/>
                  <a:pt x="453" y="944"/>
                </a:cubicBezTo>
                <a:cubicBezTo>
                  <a:pt x="453" y="944"/>
                  <a:pt x="453" y="944"/>
                  <a:pt x="454" y="944"/>
                </a:cubicBezTo>
                <a:cubicBezTo>
                  <a:pt x="453" y="944"/>
                  <a:pt x="453" y="945"/>
                  <a:pt x="453" y="945"/>
                </a:cubicBezTo>
                <a:close/>
                <a:moveTo>
                  <a:pt x="452" y="945"/>
                </a:moveTo>
                <a:cubicBezTo>
                  <a:pt x="451" y="946"/>
                  <a:pt x="450" y="947"/>
                  <a:pt x="449" y="947"/>
                </a:cubicBezTo>
                <a:cubicBezTo>
                  <a:pt x="449" y="946"/>
                  <a:pt x="448" y="946"/>
                  <a:pt x="447" y="945"/>
                </a:cubicBezTo>
                <a:cubicBezTo>
                  <a:pt x="448" y="945"/>
                  <a:pt x="449" y="945"/>
                  <a:pt x="450" y="945"/>
                </a:cubicBezTo>
                <a:cubicBezTo>
                  <a:pt x="450" y="945"/>
                  <a:pt x="451" y="944"/>
                  <a:pt x="452" y="944"/>
                </a:cubicBezTo>
                <a:cubicBezTo>
                  <a:pt x="452" y="945"/>
                  <a:pt x="452" y="945"/>
                  <a:pt x="452" y="945"/>
                </a:cubicBezTo>
                <a:close/>
                <a:moveTo>
                  <a:pt x="445" y="945"/>
                </a:moveTo>
                <a:cubicBezTo>
                  <a:pt x="443" y="945"/>
                  <a:pt x="441" y="945"/>
                  <a:pt x="439" y="945"/>
                </a:cubicBezTo>
                <a:cubicBezTo>
                  <a:pt x="439" y="945"/>
                  <a:pt x="439" y="944"/>
                  <a:pt x="439" y="943"/>
                </a:cubicBezTo>
                <a:cubicBezTo>
                  <a:pt x="440" y="943"/>
                  <a:pt x="441" y="942"/>
                  <a:pt x="442" y="941"/>
                </a:cubicBezTo>
                <a:cubicBezTo>
                  <a:pt x="443" y="942"/>
                  <a:pt x="444" y="943"/>
                  <a:pt x="445" y="945"/>
                </a:cubicBezTo>
                <a:close/>
                <a:moveTo>
                  <a:pt x="439" y="942"/>
                </a:moveTo>
                <a:cubicBezTo>
                  <a:pt x="439" y="941"/>
                  <a:pt x="439" y="939"/>
                  <a:pt x="439" y="938"/>
                </a:cubicBezTo>
                <a:cubicBezTo>
                  <a:pt x="439" y="938"/>
                  <a:pt x="440" y="939"/>
                  <a:pt x="441" y="940"/>
                </a:cubicBezTo>
                <a:cubicBezTo>
                  <a:pt x="440" y="941"/>
                  <a:pt x="439" y="942"/>
                  <a:pt x="439" y="942"/>
                </a:cubicBezTo>
                <a:close/>
                <a:moveTo>
                  <a:pt x="438" y="936"/>
                </a:moveTo>
                <a:cubicBezTo>
                  <a:pt x="437" y="939"/>
                  <a:pt x="437" y="941"/>
                  <a:pt x="438" y="943"/>
                </a:cubicBezTo>
                <a:cubicBezTo>
                  <a:pt x="436" y="944"/>
                  <a:pt x="435" y="945"/>
                  <a:pt x="434" y="946"/>
                </a:cubicBezTo>
                <a:cubicBezTo>
                  <a:pt x="434" y="946"/>
                  <a:pt x="433" y="946"/>
                  <a:pt x="433" y="946"/>
                </a:cubicBezTo>
                <a:cubicBezTo>
                  <a:pt x="431" y="944"/>
                  <a:pt x="429" y="942"/>
                  <a:pt x="427" y="940"/>
                </a:cubicBezTo>
                <a:cubicBezTo>
                  <a:pt x="430" y="938"/>
                  <a:pt x="433" y="936"/>
                  <a:pt x="435" y="934"/>
                </a:cubicBezTo>
                <a:cubicBezTo>
                  <a:pt x="436" y="935"/>
                  <a:pt x="437" y="936"/>
                  <a:pt x="438" y="936"/>
                </a:cubicBezTo>
                <a:close/>
                <a:moveTo>
                  <a:pt x="436" y="933"/>
                </a:moveTo>
                <a:cubicBezTo>
                  <a:pt x="437" y="933"/>
                  <a:pt x="437" y="933"/>
                  <a:pt x="438" y="932"/>
                </a:cubicBezTo>
                <a:cubicBezTo>
                  <a:pt x="438" y="933"/>
                  <a:pt x="438" y="934"/>
                  <a:pt x="438" y="935"/>
                </a:cubicBezTo>
                <a:cubicBezTo>
                  <a:pt x="437" y="934"/>
                  <a:pt x="437" y="934"/>
                  <a:pt x="436" y="933"/>
                </a:cubicBezTo>
                <a:close/>
                <a:moveTo>
                  <a:pt x="431" y="946"/>
                </a:moveTo>
                <a:cubicBezTo>
                  <a:pt x="429" y="946"/>
                  <a:pt x="427" y="946"/>
                  <a:pt x="425" y="946"/>
                </a:cubicBezTo>
                <a:cubicBezTo>
                  <a:pt x="425" y="945"/>
                  <a:pt x="424" y="943"/>
                  <a:pt x="424" y="942"/>
                </a:cubicBezTo>
                <a:cubicBezTo>
                  <a:pt x="425" y="941"/>
                  <a:pt x="426" y="941"/>
                  <a:pt x="426" y="940"/>
                </a:cubicBezTo>
                <a:cubicBezTo>
                  <a:pt x="428" y="942"/>
                  <a:pt x="430" y="944"/>
                  <a:pt x="431" y="946"/>
                </a:cubicBezTo>
                <a:close/>
                <a:moveTo>
                  <a:pt x="424" y="941"/>
                </a:moveTo>
                <a:cubicBezTo>
                  <a:pt x="424" y="939"/>
                  <a:pt x="424" y="938"/>
                  <a:pt x="424" y="937"/>
                </a:cubicBezTo>
                <a:cubicBezTo>
                  <a:pt x="424" y="938"/>
                  <a:pt x="425" y="939"/>
                  <a:pt x="426" y="939"/>
                </a:cubicBezTo>
                <a:cubicBezTo>
                  <a:pt x="425" y="940"/>
                  <a:pt x="425" y="940"/>
                  <a:pt x="424" y="941"/>
                </a:cubicBezTo>
                <a:close/>
                <a:moveTo>
                  <a:pt x="421" y="934"/>
                </a:moveTo>
                <a:cubicBezTo>
                  <a:pt x="419" y="936"/>
                  <a:pt x="416" y="938"/>
                  <a:pt x="414" y="940"/>
                </a:cubicBezTo>
                <a:cubicBezTo>
                  <a:pt x="414" y="940"/>
                  <a:pt x="414" y="940"/>
                  <a:pt x="414" y="940"/>
                </a:cubicBezTo>
                <a:cubicBezTo>
                  <a:pt x="413" y="935"/>
                  <a:pt x="414" y="930"/>
                  <a:pt x="416" y="926"/>
                </a:cubicBezTo>
                <a:cubicBezTo>
                  <a:pt x="417" y="929"/>
                  <a:pt x="419" y="931"/>
                  <a:pt x="421" y="934"/>
                </a:cubicBezTo>
                <a:cubicBezTo>
                  <a:pt x="421" y="934"/>
                  <a:pt x="421" y="934"/>
                  <a:pt x="421" y="934"/>
                </a:cubicBezTo>
                <a:close/>
                <a:moveTo>
                  <a:pt x="413" y="939"/>
                </a:moveTo>
                <a:cubicBezTo>
                  <a:pt x="410" y="936"/>
                  <a:pt x="407" y="932"/>
                  <a:pt x="405" y="929"/>
                </a:cubicBezTo>
                <a:cubicBezTo>
                  <a:pt x="407" y="927"/>
                  <a:pt x="410" y="925"/>
                  <a:pt x="413" y="923"/>
                </a:cubicBezTo>
                <a:cubicBezTo>
                  <a:pt x="414" y="924"/>
                  <a:pt x="414" y="925"/>
                  <a:pt x="415" y="926"/>
                </a:cubicBezTo>
                <a:cubicBezTo>
                  <a:pt x="413" y="929"/>
                  <a:pt x="412" y="934"/>
                  <a:pt x="413" y="939"/>
                </a:cubicBezTo>
                <a:close/>
                <a:moveTo>
                  <a:pt x="403" y="929"/>
                </a:moveTo>
                <a:cubicBezTo>
                  <a:pt x="402" y="930"/>
                  <a:pt x="400" y="932"/>
                  <a:pt x="399" y="933"/>
                </a:cubicBezTo>
                <a:cubicBezTo>
                  <a:pt x="399" y="930"/>
                  <a:pt x="399" y="928"/>
                  <a:pt x="399" y="925"/>
                </a:cubicBezTo>
                <a:cubicBezTo>
                  <a:pt x="400" y="925"/>
                  <a:pt x="400" y="925"/>
                  <a:pt x="400" y="925"/>
                </a:cubicBezTo>
                <a:cubicBezTo>
                  <a:pt x="401" y="926"/>
                  <a:pt x="402" y="928"/>
                  <a:pt x="403" y="929"/>
                </a:cubicBezTo>
                <a:close/>
                <a:moveTo>
                  <a:pt x="399" y="925"/>
                </a:moveTo>
                <a:cubicBezTo>
                  <a:pt x="396" y="927"/>
                  <a:pt x="393" y="929"/>
                  <a:pt x="390" y="931"/>
                </a:cubicBezTo>
                <a:cubicBezTo>
                  <a:pt x="389" y="930"/>
                  <a:pt x="389" y="930"/>
                  <a:pt x="388" y="929"/>
                </a:cubicBezTo>
                <a:cubicBezTo>
                  <a:pt x="389" y="926"/>
                  <a:pt x="389" y="923"/>
                  <a:pt x="391" y="921"/>
                </a:cubicBezTo>
                <a:cubicBezTo>
                  <a:pt x="391" y="920"/>
                  <a:pt x="390" y="920"/>
                  <a:pt x="390" y="920"/>
                </a:cubicBezTo>
                <a:cubicBezTo>
                  <a:pt x="389" y="922"/>
                  <a:pt x="388" y="925"/>
                  <a:pt x="387" y="928"/>
                </a:cubicBezTo>
                <a:cubicBezTo>
                  <a:pt x="386" y="927"/>
                  <a:pt x="385" y="925"/>
                  <a:pt x="384" y="924"/>
                </a:cubicBezTo>
                <a:cubicBezTo>
                  <a:pt x="387" y="922"/>
                  <a:pt x="390" y="920"/>
                  <a:pt x="394" y="918"/>
                </a:cubicBezTo>
                <a:cubicBezTo>
                  <a:pt x="395" y="919"/>
                  <a:pt x="395" y="920"/>
                  <a:pt x="396" y="921"/>
                </a:cubicBezTo>
                <a:cubicBezTo>
                  <a:pt x="397" y="922"/>
                  <a:pt x="398" y="923"/>
                  <a:pt x="399" y="924"/>
                </a:cubicBezTo>
                <a:cubicBezTo>
                  <a:pt x="399" y="924"/>
                  <a:pt x="399" y="924"/>
                  <a:pt x="399" y="925"/>
                </a:cubicBezTo>
                <a:close/>
                <a:moveTo>
                  <a:pt x="393" y="917"/>
                </a:moveTo>
                <a:cubicBezTo>
                  <a:pt x="390" y="919"/>
                  <a:pt x="387" y="921"/>
                  <a:pt x="383" y="923"/>
                </a:cubicBezTo>
                <a:cubicBezTo>
                  <a:pt x="381" y="920"/>
                  <a:pt x="379" y="917"/>
                  <a:pt x="377" y="915"/>
                </a:cubicBezTo>
                <a:cubicBezTo>
                  <a:pt x="382" y="915"/>
                  <a:pt x="386" y="915"/>
                  <a:pt x="391" y="914"/>
                </a:cubicBezTo>
                <a:cubicBezTo>
                  <a:pt x="391" y="915"/>
                  <a:pt x="392" y="916"/>
                  <a:pt x="393" y="917"/>
                </a:cubicBezTo>
                <a:close/>
                <a:moveTo>
                  <a:pt x="368" y="928"/>
                </a:moveTo>
                <a:cubicBezTo>
                  <a:pt x="368" y="929"/>
                  <a:pt x="368" y="929"/>
                  <a:pt x="368" y="929"/>
                </a:cubicBezTo>
                <a:cubicBezTo>
                  <a:pt x="368" y="931"/>
                  <a:pt x="368" y="932"/>
                  <a:pt x="368" y="934"/>
                </a:cubicBezTo>
                <a:cubicBezTo>
                  <a:pt x="366" y="935"/>
                  <a:pt x="364" y="937"/>
                  <a:pt x="362" y="938"/>
                </a:cubicBezTo>
                <a:cubicBezTo>
                  <a:pt x="362" y="938"/>
                  <a:pt x="361" y="938"/>
                  <a:pt x="361" y="939"/>
                </a:cubicBezTo>
                <a:cubicBezTo>
                  <a:pt x="360" y="937"/>
                  <a:pt x="358" y="936"/>
                  <a:pt x="356" y="935"/>
                </a:cubicBezTo>
                <a:cubicBezTo>
                  <a:pt x="356" y="932"/>
                  <a:pt x="356" y="929"/>
                  <a:pt x="357" y="927"/>
                </a:cubicBezTo>
                <a:cubicBezTo>
                  <a:pt x="359" y="926"/>
                  <a:pt x="361" y="925"/>
                  <a:pt x="363" y="923"/>
                </a:cubicBezTo>
                <a:cubicBezTo>
                  <a:pt x="364" y="925"/>
                  <a:pt x="366" y="927"/>
                  <a:pt x="368" y="928"/>
                </a:cubicBezTo>
                <a:close/>
                <a:moveTo>
                  <a:pt x="356" y="934"/>
                </a:moveTo>
                <a:cubicBezTo>
                  <a:pt x="354" y="933"/>
                  <a:pt x="353" y="931"/>
                  <a:pt x="352" y="930"/>
                </a:cubicBezTo>
                <a:cubicBezTo>
                  <a:pt x="353" y="929"/>
                  <a:pt x="354" y="929"/>
                  <a:pt x="356" y="928"/>
                </a:cubicBezTo>
                <a:cubicBezTo>
                  <a:pt x="355" y="930"/>
                  <a:pt x="355" y="932"/>
                  <a:pt x="356" y="934"/>
                </a:cubicBezTo>
                <a:close/>
                <a:moveTo>
                  <a:pt x="356" y="935"/>
                </a:moveTo>
                <a:cubicBezTo>
                  <a:pt x="356" y="936"/>
                  <a:pt x="356" y="937"/>
                  <a:pt x="356" y="937"/>
                </a:cubicBezTo>
                <a:cubicBezTo>
                  <a:pt x="356" y="939"/>
                  <a:pt x="356" y="940"/>
                  <a:pt x="357" y="942"/>
                </a:cubicBezTo>
                <a:cubicBezTo>
                  <a:pt x="356" y="943"/>
                  <a:pt x="355" y="943"/>
                  <a:pt x="354" y="944"/>
                </a:cubicBezTo>
                <a:cubicBezTo>
                  <a:pt x="353" y="943"/>
                  <a:pt x="351" y="942"/>
                  <a:pt x="350" y="941"/>
                </a:cubicBezTo>
                <a:cubicBezTo>
                  <a:pt x="349" y="939"/>
                  <a:pt x="347" y="937"/>
                  <a:pt x="345" y="935"/>
                </a:cubicBezTo>
                <a:cubicBezTo>
                  <a:pt x="347" y="934"/>
                  <a:pt x="349" y="932"/>
                  <a:pt x="352" y="931"/>
                </a:cubicBezTo>
                <a:cubicBezTo>
                  <a:pt x="353" y="932"/>
                  <a:pt x="354" y="934"/>
                  <a:pt x="356" y="935"/>
                </a:cubicBezTo>
                <a:close/>
                <a:moveTo>
                  <a:pt x="344" y="934"/>
                </a:moveTo>
                <a:cubicBezTo>
                  <a:pt x="343" y="933"/>
                  <a:pt x="343" y="933"/>
                  <a:pt x="342" y="932"/>
                </a:cubicBezTo>
                <a:cubicBezTo>
                  <a:pt x="342" y="931"/>
                  <a:pt x="341" y="931"/>
                  <a:pt x="341" y="930"/>
                </a:cubicBezTo>
                <a:cubicBezTo>
                  <a:pt x="342" y="929"/>
                  <a:pt x="343" y="928"/>
                  <a:pt x="344" y="927"/>
                </a:cubicBezTo>
                <a:cubicBezTo>
                  <a:pt x="344" y="929"/>
                  <a:pt x="344" y="931"/>
                  <a:pt x="344" y="934"/>
                </a:cubicBezTo>
                <a:close/>
                <a:moveTo>
                  <a:pt x="334" y="937"/>
                </a:moveTo>
                <a:cubicBezTo>
                  <a:pt x="334" y="937"/>
                  <a:pt x="334" y="936"/>
                  <a:pt x="333" y="936"/>
                </a:cubicBezTo>
                <a:cubicBezTo>
                  <a:pt x="334" y="936"/>
                  <a:pt x="334" y="935"/>
                  <a:pt x="334" y="935"/>
                </a:cubicBezTo>
                <a:cubicBezTo>
                  <a:pt x="334" y="936"/>
                  <a:pt x="334" y="936"/>
                  <a:pt x="334" y="937"/>
                </a:cubicBezTo>
                <a:close/>
                <a:moveTo>
                  <a:pt x="333" y="937"/>
                </a:moveTo>
                <a:cubicBezTo>
                  <a:pt x="333" y="937"/>
                  <a:pt x="334" y="938"/>
                  <a:pt x="334" y="939"/>
                </a:cubicBezTo>
                <a:cubicBezTo>
                  <a:pt x="334" y="940"/>
                  <a:pt x="334" y="941"/>
                  <a:pt x="335" y="942"/>
                </a:cubicBezTo>
                <a:cubicBezTo>
                  <a:pt x="334" y="942"/>
                  <a:pt x="333" y="943"/>
                  <a:pt x="332" y="944"/>
                </a:cubicBezTo>
                <a:cubicBezTo>
                  <a:pt x="331" y="944"/>
                  <a:pt x="331" y="944"/>
                  <a:pt x="330" y="943"/>
                </a:cubicBezTo>
                <a:cubicBezTo>
                  <a:pt x="330" y="943"/>
                  <a:pt x="330" y="943"/>
                  <a:pt x="330" y="943"/>
                </a:cubicBezTo>
                <a:cubicBezTo>
                  <a:pt x="329" y="943"/>
                  <a:pt x="328" y="942"/>
                  <a:pt x="327" y="941"/>
                </a:cubicBezTo>
                <a:cubicBezTo>
                  <a:pt x="329" y="939"/>
                  <a:pt x="331" y="938"/>
                  <a:pt x="332" y="936"/>
                </a:cubicBezTo>
                <a:cubicBezTo>
                  <a:pt x="333" y="937"/>
                  <a:pt x="333" y="937"/>
                  <a:pt x="333" y="937"/>
                </a:cubicBezTo>
                <a:close/>
                <a:moveTo>
                  <a:pt x="328" y="939"/>
                </a:moveTo>
                <a:cubicBezTo>
                  <a:pt x="328" y="939"/>
                  <a:pt x="327" y="940"/>
                  <a:pt x="326" y="940"/>
                </a:cubicBezTo>
                <a:cubicBezTo>
                  <a:pt x="326" y="940"/>
                  <a:pt x="325" y="939"/>
                  <a:pt x="325" y="938"/>
                </a:cubicBezTo>
                <a:cubicBezTo>
                  <a:pt x="324" y="938"/>
                  <a:pt x="324" y="938"/>
                  <a:pt x="324" y="938"/>
                </a:cubicBezTo>
                <a:cubicBezTo>
                  <a:pt x="324" y="935"/>
                  <a:pt x="324" y="932"/>
                  <a:pt x="324" y="930"/>
                </a:cubicBezTo>
                <a:cubicBezTo>
                  <a:pt x="324" y="929"/>
                  <a:pt x="324" y="929"/>
                  <a:pt x="324" y="928"/>
                </a:cubicBezTo>
                <a:cubicBezTo>
                  <a:pt x="324" y="928"/>
                  <a:pt x="324" y="928"/>
                  <a:pt x="325" y="928"/>
                </a:cubicBezTo>
                <a:cubicBezTo>
                  <a:pt x="327" y="930"/>
                  <a:pt x="330" y="933"/>
                  <a:pt x="332" y="936"/>
                </a:cubicBezTo>
                <a:cubicBezTo>
                  <a:pt x="331" y="937"/>
                  <a:pt x="329" y="938"/>
                  <a:pt x="328" y="939"/>
                </a:cubicBezTo>
                <a:close/>
                <a:moveTo>
                  <a:pt x="314" y="927"/>
                </a:moveTo>
                <a:cubicBezTo>
                  <a:pt x="315" y="924"/>
                  <a:pt x="315" y="922"/>
                  <a:pt x="315" y="925"/>
                </a:cubicBezTo>
                <a:cubicBezTo>
                  <a:pt x="315" y="925"/>
                  <a:pt x="316" y="925"/>
                  <a:pt x="316" y="925"/>
                </a:cubicBezTo>
                <a:cubicBezTo>
                  <a:pt x="316" y="923"/>
                  <a:pt x="316" y="922"/>
                  <a:pt x="316" y="921"/>
                </a:cubicBezTo>
                <a:cubicBezTo>
                  <a:pt x="316" y="921"/>
                  <a:pt x="315" y="920"/>
                  <a:pt x="315" y="921"/>
                </a:cubicBezTo>
                <a:cubicBezTo>
                  <a:pt x="314" y="923"/>
                  <a:pt x="314" y="925"/>
                  <a:pt x="314" y="926"/>
                </a:cubicBezTo>
                <a:cubicBezTo>
                  <a:pt x="312" y="924"/>
                  <a:pt x="309" y="921"/>
                  <a:pt x="307" y="918"/>
                </a:cubicBezTo>
                <a:cubicBezTo>
                  <a:pt x="311" y="918"/>
                  <a:pt x="315" y="917"/>
                  <a:pt x="318" y="917"/>
                </a:cubicBezTo>
                <a:cubicBezTo>
                  <a:pt x="319" y="919"/>
                  <a:pt x="320" y="921"/>
                  <a:pt x="321" y="922"/>
                </a:cubicBezTo>
                <a:cubicBezTo>
                  <a:pt x="319" y="924"/>
                  <a:pt x="317" y="925"/>
                  <a:pt x="314" y="927"/>
                </a:cubicBezTo>
                <a:close/>
                <a:moveTo>
                  <a:pt x="302" y="930"/>
                </a:moveTo>
                <a:cubicBezTo>
                  <a:pt x="302" y="932"/>
                  <a:pt x="302" y="934"/>
                  <a:pt x="302" y="936"/>
                </a:cubicBezTo>
                <a:cubicBezTo>
                  <a:pt x="300" y="937"/>
                  <a:pt x="298" y="938"/>
                  <a:pt x="296" y="939"/>
                </a:cubicBezTo>
                <a:cubicBezTo>
                  <a:pt x="296" y="938"/>
                  <a:pt x="295" y="937"/>
                  <a:pt x="294" y="936"/>
                </a:cubicBezTo>
                <a:cubicBezTo>
                  <a:pt x="294" y="935"/>
                  <a:pt x="294" y="934"/>
                  <a:pt x="294" y="932"/>
                </a:cubicBezTo>
                <a:cubicBezTo>
                  <a:pt x="294" y="932"/>
                  <a:pt x="294" y="931"/>
                  <a:pt x="294" y="930"/>
                </a:cubicBezTo>
                <a:cubicBezTo>
                  <a:pt x="296" y="929"/>
                  <a:pt x="298" y="928"/>
                  <a:pt x="299" y="926"/>
                </a:cubicBezTo>
                <a:cubicBezTo>
                  <a:pt x="300" y="927"/>
                  <a:pt x="301" y="929"/>
                  <a:pt x="302" y="930"/>
                </a:cubicBezTo>
                <a:close/>
                <a:moveTo>
                  <a:pt x="293" y="935"/>
                </a:moveTo>
                <a:cubicBezTo>
                  <a:pt x="292" y="935"/>
                  <a:pt x="291" y="934"/>
                  <a:pt x="290" y="933"/>
                </a:cubicBezTo>
                <a:cubicBezTo>
                  <a:pt x="291" y="932"/>
                  <a:pt x="292" y="932"/>
                  <a:pt x="293" y="931"/>
                </a:cubicBezTo>
                <a:cubicBezTo>
                  <a:pt x="293" y="933"/>
                  <a:pt x="293" y="934"/>
                  <a:pt x="293" y="935"/>
                </a:cubicBezTo>
                <a:close/>
                <a:moveTo>
                  <a:pt x="282" y="940"/>
                </a:moveTo>
                <a:cubicBezTo>
                  <a:pt x="282" y="940"/>
                  <a:pt x="282" y="940"/>
                  <a:pt x="282" y="940"/>
                </a:cubicBezTo>
                <a:cubicBezTo>
                  <a:pt x="282" y="940"/>
                  <a:pt x="282" y="939"/>
                  <a:pt x="282" y="939"/>
                </a:cubicBezTo>
                <a:cubicBezTo>
                  <a:pt x="282" y="939"/>
                  <a:pt x="282" y="940"/>
                  <a:pt x="282" y="940"/>
                </a:cubicBezTo>
                <a:close/>
                <a:moveTo>
                  <a:pt x="278" y="942"/>
                </a:moveTo>
                <a:cubicBezTo>
                  <a:pt x="277" y="941"/>
                  <a:pt x="277" y="940"/>
                  <a:pt x="276" y="940"/>
                </a:cubicBezTo>
                <a:cubicBezTo>
                  <a:pt x="277" y="940"/>
                  <a:pt x="279" y="940"/>
                  <a:pt x="280" y="940"/>
                </a:cubicBezTo>
                <a:cubicBezTo>
                  <a:pt x="279" y="940"/>
                  <a:pt x="279" y="941"/>
                  <a:pt x="278" y="942"/>
                </a:cubicBezTo>
                <a:close/>
                <a:moveTo>
                  <a:pt x="262" y="955"/>
                </a:moveTo>
                <a:cubicBezTo>
                  <a:pt x="262" y="955"/>
                  <a:pt x="262" y="955"/>
                  <a:pt x="261" y="955"/>
                </a:cubicBezTo>
                <a:cubicBezTo>
                  <a:pt x="259" y="953"/>
                  <a:pt x="257" y="951"/>
                  <a:pt x="255" y="949"/>
                </a:cubicBezTo>
                <a:cubicBezTo>
                  <a:pt x="255" y="949"/>
                  <a:pt x="254" y="948"/>
                  <a:pt x="254" y="948"/>
                </a:cubicBezTo>
                <a:cubicBezTo>
                  <a:pt x="257" y="946"/>
                  <a:pt x="259" y="945"/>
                  <a:pt x="261" y="944"/>
                </a:cubicBezTo>
                <a:cubicBezTo>
                  <a:pt x="261" y="947"/>
                  <a:pt x="261" y="951"/>
                  <a:pt x="262" y="955"/>
                </a:cubicBezTo>
                <a:close/>
                <a:moveTo>
                  <a:pt x="271" y="962"/>
                </a:moveTo>
                <a:cubicBezTo>
                  <a:pt x="271" y="962"/>
                  <a:pt x="272" y="962"/>
                  <a:pt x="273" y="962"/>
                </a:cubicBezTo>
                <a:cubicBezTo>
                  <a:pt x="273" y="962"/>
                  <a:pt x="273" y="962"/>
                  <a:pt x="272" y="962"/>
                </a:cubicBezTo>
                <a:cubicBezTo>
                  <a:pt x="272" y="962"/>
                  <a:pt x="271" y="962"/>
                  <a:pt x="271" y="962"/>
                </a:cubicBezTo>
                <a:cubicBezTo>
                  <a:pt x="271" y="962"/>
                  <a:pt x="271" y="962"/>
                  <a:pt x="271" y="962"/>
                </a:cubicBezTo>
                <a:close/>
                <a:moveTo>
                  <a:pt x="273" y="962"/>
                </a:moveTo>
                <a:cubicBezTo>
                  <a:pt x="273" y="962"/>
                  <a:pt x="273" y="962"/>
                  <a:pt x="273" y="962"/>
                </a:cubicBezTo>
                <a:cubicBezTo>
                  <a:pt x="273" y="962"/>
                  <a:pt x="273" y="962"/>
                  <a:pt x="273" y="962"/>
                </a:cubicBezTo>
                <a:cubicBezTo>
                  <a:pt x="273" y="962"/>
                  <a:pt x="273" y="962"/>
                  <a:pt x="273" y="962"/>
                </a:cubicBezTo>
                <a:close/>
                <a:moveTo>
                  <a:pt x="276" y="964"/>
                </a:moveTo>
                <a:cubicBezTo>
                  <a:pt x="276" y="964"/>
                  <a:pt x="276" y="964"/>
                  <a:pt x="276" y="964"/>
                </a:cubicBezTo>
                <a:cubicBezTo>
                  <a:pt x="276" y="964"/>
                  <a:pt x="276" y="964"/>
                  <a:pt x="276" y="964"/>
                </a:cubicBezTo>
                <a:cubicBezTo>
                  <a:pt x="275" y="965"/>
                  <a:pt x="274" y="966"/>
                  <a:pt x="273" y="967"/>
                </a:cubicBezTo>
                <a:cubicBezTo>
                  <a:pt x="274" y="966"/>
                  <a:pt x="274" y="965"/>
                  <a:pt x="274" y="964"/>
                </a:cubicBezTo>
                <a:cubicBezTo>
                  <a:pt x="275" y="964"/>
                  <a:pt x="275" y="964"/>
                  <a:pt x="276" y="964"/>
                </a:cubicBezTo>
                <a:close/>
                <a:moveTo>
                  <a:pt x="275" y="966"/>
                </a:moveTo>
                <a:cubicBezTo>
                  <a:pt x="274" y="968"/>
                  <a:pt x="273" y="970"/>
                  <a:pt x="272" y="971"/>
                </a:cubicBezTo>
                <a:cubicBezTo>
                  <a:pt x="272" y="970"/>
                  <a:pt x="273" y="969"/>
                  <a:pt x="273" y="968"/>
                </a:cubicBezTo>
                <a:cubicBezTo>
                  <a:pt x="274" y="967"/>
                  <a:pt x="275" y="966"/>
                  <a:pt x="275" y="966"/>
                </a:cubicBezTo>
                <a:close/>
                <a:moveTo>
                  <a:pt x="279" y="967"/>
                </a:moveTo>
                <a:cubicBezTo>
                  <a:pt x="279" y="967"/>
                  <a:pt x="279" y="966"/>
                  <a:pt x="280" y="966"/>
                </a:cubicBezTo>
                <a:cubicBezTo>
                  <a:pt x="282" y="971"/>
                  <a:pt x="286" y="976"/>
                  <a:pt x="291" y="980"/>
                </a:cubicBezTo>
                <a:cubicBezTo>
                  <a:pt x="290" y="981"/>
                  <a:pt x="290" y="981"/>
                  <a:pt x="290" y="981"/>
                </a:cubicBezTo>
                <a:cubicBezTo>
                  <a:pt x="289" y="980"/>
                  <a:pt x="288" y="979"/>
                  <a:pt x="288" y="978"/>
                </a:cubicBezTo>
                <a:cubicBezTo>
                  <a:pt x="285" y="975"/>
                  <a:pt x="282" y="971"/>
                  <a:pt x="278" y="967"/>
                </a:cubicBezTo>
                <a:cubicBezTo>
                  <a:pt x="278" y="967"/>
                  <a:pt x="279" y="967"/>
                  <a:pt x="279" y="967"/>
                </a:cubicBezTo>
                <a:close/>
                <a:moveTo>
                  <a:pt x="291" y="981"/>
                </a:moveTo>
                <a:cubicBezTo>
                  <a:pt x="291" y="981"/>
                  <a:pt x="292" y="982"/>
                  <a:pt x="293" y="983"/>
                </a:cubicBezTo>
                <a:cubicBezTo>
                  <a:pt x="293" y="983"/>
                  <a:pt x="292" y="983"/>
                  <a:pt x="292" y="983"/>
                </a:cubicBezTo>
                <a:cubicBezTo>
                  <a:pt x="292" y="983"/>
                  <a:pt x="291" y="982"/>
                  <a:pt x="290" y="981"/>
                </a:cubicBezTo>
                <a:cubicBezTo>
                  <a:pt x="290" y="981"/>
                  <a:pt x="291" y="981"/>
                  <a:pt x="291" y="981"/>
                </a:cubicBezTo>
                <a:close/>
                <a:moveTo>
                  <a:pt x="292" y="983"/>
                </a:moveTo>
                <a:cubicBezTo>
                  <a:pt x="290" y="985"/>
                  <a:pt x="289" y="987"/>
                  <a:pt x="287" y="989"/>
                </a:cubicBezTo>
                <a:cubicBezTo>
                  <a:pt x="285" y="990"/>
                  <a:pt x="283" y="991"/>
                  <a:pt x="281" y="992"/>
                </a:cubicBezTo>
                <a:cubicBezTo>
                  <a:pt x="281" y="992"/>
                  <a:pt x="281" y="992"/>
                  <a:pt x="281" y="992"/>
                </a:cubicBezTo>
                <a:cubicBezTo>
                  <a:pt x="280" y="993"/>
                  <a:pt x="279" y="993"/>
                  <a:pt x="279" y="994"/>
                </a:cubicBezTo>
                <a:cubicBezTo>
                  <a:pt x="278" y="994"/>
                  <a:pt x="278" y="993"/>
                  <a:pt x="277" y="993"/>
                </a:cubicBezTo>
                <a:cubicBezTo>
                  <a:pt x="281" y="989"/>
                  <a:pt x="286" y="985"/>
                  <a:pt x="290" y="981"/>
                </a:cubicBezTo>
                <a:cubicBezTo>
                  <a:pt x="291" y="982"/>
                  <a:pt x="291" y="983"/>
                  <a:pt x="292" y="983"/>
                </a:cubicBezTo>
                <a:close/>
                <a:moveTo>
                  <a:pt x="281" y="998"/>
                </a:moveTo>
                <a:cubicBezTo>
                  <a:pt x="281" y="999"/>
                  <a:pt x="280" y="999"/>
                  <a:pt x="280" y="999"/>
                </a:cubicBezTo>
                <a:cubicBezTo>
                  <a:pt x="280" y="1000"/>
                  <a:pt x="280" y="1000"/>
                  <a:pt x="280" y="1000"/>
                </a:cubicBezTo>
                <a:cubicBezTo>
                  <a:pt x="281" y="999"/>
                  <a:pt x="281" y="999"/>
                  <a:pt x="281" y="998"/>
                </a:cubicBezTo>
                <a:cubicBezTo>
                  <a:pt x="289" y="999"/>
                  <a:pt x="296" y="999"/>
                  <a:pt x="303" y="1000"/>
                </a:cubicBezTo>
                <a:cubicBezTo>
                  <a:pt x="303" y="1000"/>
                  <a:pt x="304" y="1000"/>
                  <a:pt x="304" y="1000"/>
                </a:cubicBezTo>
                <a:cubicBezTo>
                  <a:pt x="304" y="1000"/>
                  <a:pt x="304" y="1000"/>
                  <a:pt x="304" y="1000"/>
                </a:cubicBezTo>
                <a:cubicBezTo>
                  <a:pt x="305" y="1000"/>
                  <a:pt x="306" y="1000"/>
                  <a:pt x="306" y="1000"/>
                </a:cubicBezTo>
                <a:cubicBezTo>
                  <a:pt x="307" y="1000"/>
                  <a:pt x="307" y="1000"/>
                  <a:pt x="307" y="1000"/>
                </a:cubicBezTo>
                <a:cubicBezTo>
                  <a:pt x="298" y="1001"/>
                  <a:pt x="288" y="1001"/>
                  <a:pt x="279" y="1001"/>
                </a:cubicBezTo>
                <a:cubicBezTo>
                  <a:pt x="278" y="1000"/>
                  <a:pt x="277" y="999"/>
                  <a:pt x="276" y="998"/>
                </a:cubicBezTo>
                <a:cubicBezTo>
                  <a:pt x="277" y="998"/>
                  <a:pt x="279" y="998"/>
                  <a:pt x="281" y="998"/>
                </a:cubicBezTo>
                <a:close/>
                <a:moveTo>
                  <a:pt x="307" y="1001"/>
                </a:moveTo>
                <a:cubicBezTo>
                  <a:pt x="309" y="1002"/>
                  <a:pt x="310" y="1003"/>
                  <a:pt x="311" y="1004"/>
                </a:cubicBezTo>
                <a:cubicBezTo>
                  <a:pt x="308" y="1004"/>
                  <a:pt x="305" y="1004"/>
                  <a:pt x="301" y="1004"/>
                </a:cubicBezTo>
                <a:cubicBezTo>
                  <a:pt x="300" y="1004"/>
                  <a:pt x="299" y="1004"/>
                  <a:pt x="298" y="1004"/>
                </a:cubicBezTo>
                <a:cubicBezTo>
                  <a:pt x="298" y="1004"/>
                  <a:pt x="298" y="1004"/>
                  <a:pt x="298" y="1004"/>
                </a:cubicBezTo>
                <a:cubicBezTo>
                  <a:pt x="293" y="1004"/>
                  <a:pt x="287" y="1005"/>
                  <a:pt x="282" y="1005"/>
                </a:cubicBezTo>
                <a:cubicBezTo>
                  <a:pt x="281" y="1004"/>
                  <a:pt x="280" y="1002"/>
                  <a:pt x="279" y="1001"/>
                </a:cubicBezTo>
                <a:cubicBezTo>
                  <a:pt x="288" y="1001"/>
                  <a:pt x="298" y="1001"/>
                  <a:pt x="307" y="1001"/>
                </a:cubicBezTo>
                <a:close/>
                <a:moveTo>
                  <a:pt x="331" y="1001"/>
                </a:moveTo>
                <a:cubicBezTo>
                  <a:pt x="332" y="1001"/>
                  <a:pt x="333" y="1001"/>
                  <a:pt x="333" y="1000"/>
                </a:cubicBezTo>
                <a:cubicBezTo>
                  <a:pt x="335" y="1000"/>
                  <a:pt x="336" y="1000"/>
                  <a:pt x="337" y="1000"/>
                </a:cubicBezTo>
                <a:cubicBezTo>
                  <a:pt x="337" y="1001"/>
                  <a:pt x="337" y="1001"/>
                  <a:pt x="337" y="1000"/>
                </a:cubicBezTo>
                <a:cubicBezTo>
                  <a:pt x="337" y="1000"/>
                  <a:pt x="337" y="1000"/>
                  <a:pt x="337" y="1000"/>
                </a:cubicBezTo>
                <a:cubicBezTo>
                  <a:pt x="338" y="1000"/>
                  <a:pt x="338" y="1000"/>
                  <a:pt x="339" y="1000"/>
                </a:cubicBezTo>
                <a:cubicBezTo>
                  <a:pt x="339" y="1001"/>
                  <a:pt x="339" y="1001"/>
                  <a:pt x="340" y="1002"/>
                </a:cubicBezTo>
                <a:cubicBezTo>
                  <a:pt x="337" y="1001"/>
                  <a:pt x="334" y="1001"/>
                  <a:pt x="331" y="1001"/>
                </a:cubicBezTo>
                <a:close/>
                <a:moveTo>
                  <a:pt x="339" y="1000"/>
                </a:moveTo>
                <a:cubicBezTo>
                  <a:pt x="341" y="1000"/>
                  <a:pt x="343" y="1000"/>
                  <a:pt x="345" y="1000"/>
                </a:cubicBezTo>
                <a:cubicBezTo>
                  <a:pt x="345" y="1000"/>
                  <a:pt x="345" y="1000"/>
                  <a:pt x="345" y="1000"/>
                </a:cubicBezTo>
                <a:cubicBezTo>
                  <a:pt x="345" y="1001"/>
                  <a:pt x="346" y="1000"/>
                  <a:pt x="345" y="1000"/>
                </a:cubicBezTo>
                <a:cubicBezTo>
                  <a:pt x="353" y="1000"/>
                  <a:pt x="361" y="1000"/>
                  <a:pt x="368" y="1000"/>
                </a:cubicBezTo>
                <a:cubicBezTo>
                  <a:pt x="369" y="1000"/>
                  <a:pt x="369" y="1001"/>
                  <a:pt x="370" y="1001"/>
                </a:cubicBezTo>
                <a:cubicBezTo>
                  <a:pt x="367" y="1002"/>
                  <a:pt x="364" y="1002"/>
                  <a:pt x="361" y="1003"/>
                </a:cubicBezTo>
                <a:cubicBezTo>
                  <a:pt x="354" y="1002"/>
                  <a:pt x="347" y="1002"/>
                  <a:pt x="340" y="1002"/>
                </a:cubicBezTo>
                <a:cubicBezTo>
                  <a:pt x="340" y="1001"/>
                  <a:pt x="340" y="1001"/>
                  <a:pt x="339" y="1000"/>
                </a:cubicBezTo>
                <a:close/>
                <a:moveTo>
                  <a:pt x="369" y="1000"/>
                </a:moveTo>
                <a:cubicBezTo>
                  <a:pt x="371" y="1000"/>
                  <a:pt x="374" y="1000"/>
                  <a:pt x="377" y="1000"/>
                </a:cubicBezTo>
                <a:cubicBezTo>
                  <a:pt x="377" y="1000"/>
                  <a:pt x="377" y="1000"/>
                  <a:pt x="377" y="1000"/>
                </a:cubicBezTo>
                <a:cubicBezTo>
                  <a:pt x="375" y="1001"/>
                  <a:pt x="373" y="1001"/>
                  <a:pt x="370" y="1001"/>
                </a:cubicBezTo>
                <a:cubicBezTo>
                  <a:pt x="370" y="1001"/>
                  <a:pt x="369" y="1000"/>
                  <a:pt x="369" y="1000"/>
                </a:cubicBezTo>
                <a:close/>
                <a:moveTo>
                  <a:pt x="379" y="1000"/>
                </a:moveTo>
                <a:cubicBezTo>
                  <a:pt x="380" y="1000"/>
                  <a:pt x="382" y="1000"/>
                  <a:pt x="384" y="1000"/>
                </a:cubicBezTo>
                <a:cubicBezTo>
                  <a:pt x="382" y="1000"/>
                  <a:pt x="380" y="1000"/>
                  <a:pt x="378" y="1000"/>
                </a:cubicBezTo>
                <a:cubicBezTo>
                  <a:pt x="378" y="1000"/>
                  <a:pt x="378" y="1000"/>
                  <a:pt x="379" y="1000"/>
                </a:cubicBezTo>
                <a:close/>
                <a:moveTo>
                  <a:pt x="379" y="999"/>
                </a:moveTo>
                <a:cubicBezTo>
                  <a:pt x="383" y="995"/>
                  <a:pt x="387" y="991"/>
                  <a:pt x="391" y="986"/>
                </a:cubicBezTo>
                <a:cubicBezTo>
                  <a:pt x="395" y="990"/>
                  <a:pt x="400" y="994"/>
                  <a:pt x="404" y="998"/>
                </a:cubicBezTo>
                <a:cubicBezTo>
                  <a:pt x="404" y="998"/>
                  <a:pt x="404" y="998"/>
                  <a:pt x="404" y="998"/>
                </a:cubicBezTo>
                <a:cubicBezTo>
                  <a:pt x="399" y="999"/>
                  <a:pt x="394" y="999"/>
                  <a:pt x="389" y="999"/>
                </a:cubicBezTo>
                <a:cubicBezTo>
                  <a:pt x="386" y="999"/>
                  <a:pt x="382" y="999"/>
                  <a:pt x="379" y="999"/>
                </a:cubicBezTo>
                <a:close/>
                <a:moveTo>
                  <a:pt x="403" y="999"/>
                </a:moveTo>
                <a:cubicBezTo>
                  <a:pt x="403" y="999"/>
                  <a:pt x="403" y="999"/>
                  <a:pt x="403" y="999"/>
                </a:cubicBezTo>
                <a:cubicBezTo>
                  <a:pt x="401" y="999"/>
                  <a:pt x="398" y="999"/>
                  <a:pt x="396" y="999"/>
                </a:cubicBezTo>
                <a:cubicBezTo>
                  <a:pt x="398" y="999"/>
                  <a:pt x="401" y="999"/>
                  <a:pt x="403" y="999"/>
                </a:cubicBezTo>
                <a:close/>
                <a:moveTo>
                  <a:pt x="404" y="999"/>
                </a:moveTo>
                <a:cubicBezTo>
                  <a:pt x="404" y="999"/>
                  <a:pt x="404" y="999"/>
                  <a:pt x="405" y="999"/>
                </a:cubicBezTo>
                <a:cubicBezTo>
                  <a:pt x="405" y="999"/>
                  <a:pt x="405" y="999"/>
                  <a:pt x="405" y="999"/>
                </a:cubicBezTo>
                <a:cubicBezTo>
                  <a:pt x="405" y="999"/>
                  <a:pt x="404" y="999"/>
                  <a:pt x="403" y="999"/>
                </a:cubicBezTo>
                <a:cubicBezTo>
                  <a:pt x="404" y="999"/>
                  <a:pt x="404" y="999"/>
                  <a:pt x="404" y="999"/>
                </a:cubicBezTo>
                <a:close/>
                <a:moveTo>
                  <a:pt x="405" y="999"/>
                </a:moveTo>
                <a:cubicBezTo>
                  <a:pt x="407" y="999"/>
                  <a:pt x="409" y="999"/>
                  <a:pt x="411" y="998"/>
                </a:cubicBezTo>
                <a:cubicBezTo>
                  <a:pt x="411" y="999"/>
                  <a:pt x="411" y="999"/>
                  <a:pt x="411" y="999"/>
                </a:cubicBezTo>
                <a:cubicBezTo>
                  <a:pt x="411" y="999"/>
                  <a:pt x="411" y="999"/>
                  <a:pt x="411" y="999"/>
                </a:cubicBezTo>
                <a:cubicBezTo>
                  <a:pt x="411" y="999"/>
                  <a:pt x="411" y="999"/>
                  <a:pt x="411" y="999"/>
                </a:cubicBezTo>
                <a:cubicBezTo>
                  <a:pt x="412" y="999"/>
                  <a:pt x="412" y="999"/>
                  <a:pt x="412" y="999"/>
                </a:cubicBezTo>
                <a:cubicBezTo>
                  <a:pt x="410" y="999"/>
                  <a:pt x="408" y="999"/>
                  <a:pt x="406" y="999"/>
                </a:cubicBezTo>
                <a:cubicBezTo>
                  <a:pt x="406" y="999"/>
                  <a:pt x="405" y="999"/>
                  <a:pt x="405" y="999"/>
                </a:cubicBezTo>
                <a:close/>
                <a:moveTo>
                  <a:pt x="424" y="986"/>
                </a:moveTo>
                <a:cubicBezTo>
                  <a:pt x="423" y="986"/>
                  <a:pt x="423" y="985"/>
                  <a:pt x="423" y="985"/>
                </a:cubicBezTo>
                <a:cubicBezTo>
                  <a:pt x="423" y="984"/>
                  <a:pt x="424" y="983"/>
                  <a:pt x="425" y="983"/>
                </a:cubicBezTo>
                <a:cubicBezTo>
                  <a:pt x="426" y="983"/>
                  <a:pt x="427" y="984"/>
                  <a:pt x="427" y="985"/>
                </a:cubicBezTo>
                <a:cubicBezTo>
                  <a:pt x="431" y="988"/>
                  <a:pt x="435" y="991"/>
                  <a:pt x="439" y="994"/>
                </a:cubicBezTo>
                <a:cubicBezTo>
                  <a:pt x="438" y="995"/>
                  <a:pt x="437" y="996"/>
                  <a:pt x="436" y="997"/>
                </a:cubicBezTo>
                <a:cubicBezTo>
                  <a:pt x="432" y="994"/>
                  <a:pt x="428" y="990"/>
                  <a:pt x="424" y="986"/>
                </a:cubicBezTo>
                <a:close/>
                <a:moveTo>
                  <a:pt x="445" y="968"/>
                </a:moveTo>
                <a:cubicBezTo>
                  <a:pt x="449" y="967"/>
                  <a:pt x="453" y="967"/>
                  <a:pt x="457" y="967"/>
                </a:cubicBezTo>
                <a:cubicBezTo>
                  <a:pt x="455" y="968"/>
                  <a:pt x="453" y="969"/>
                  <a:pt x="451" y="970"/>
                </a:cubicBezTo>
                <a:cubicBezTo>
                  <a:pt x="451" y="970"/>
                  <a:pt x="451" y="970"/>
                  <a:pt x="451" y="970"/>
                </a:cubicBezTo>
                <a:cubicBezTo>
                  <a:pt x="450" y="969"/>
                  <a:pt x="449" y="969"/>
                  <a:pt x="449" y="968"/>
                </a:cubicBezTo>
                <a:cubicBezTo>
                  <a:pt x="448" y="968"/>
                  <a:pt x="447" y="969"/>
                  <a:pt x="448" y="969"/>
                </a:cubicBezTo>
                <a:cubicBezTo>
                  <a:pt x="450" y="971"/>
                  <a:pt x="452" y="972"/>
                  <a:pt x="454" y="973"/>
                </a:cubicBezTo>
                <a:cubicBezTo>
                  <a:pt x="454" y="973"/>
                  <a:pt x="455" y="974"/>
                  <a:pt x="455" y="973"/>
                </a:cubicBezTo>
                <a:cubicBezTo>
                  <a:pt x="455" y="973"/>
                  <a:pt x="455" y="973"/>
                  <a:pt x="455" y="973"/>
                </a:cubicBezTo>
                <a:cubicBezTo>
                  <a:pt x="455" y="973"/>
                  <a:pt x="455" y="973"/>
                  <a:pt x="456" y="973"/>
                </a:cubicBezTo>
                <a:cubicBezTo>
                  <a:pt x="456" y="974"/>
                  <a:pt x="456" y="973"/>
                  <a:pt x="456" y="972"/>
                </a:cubicBezTo>
                <a:cubicBezTo>
                  <a:pt x="458" y="971"/>
                  <a:pt x="460" y="968"/>
                  <a:pt x="462" y="968"/>
                </a:cubicBezTo>
                <a:cubicBezTo>
                  <a:pt x="463" y="968"/>
                  <a:pt x="463" y="967"/>
                  <a:pt x="462" y="967"/>
                </a:cubicBezTo>
                <a:cubicBezTo>
                  <a:pt x="460" y="967"/>
                  <a:pt x="457" y="970"/>
                  <a:pt x="455" y="972"/>
                </a:cubicBezTo>
                <a:cubicBezTo>
                  <a:pt x="454" y="972"/>
                  <a:pt x="453" y="971"/>
                  <a:pt x="452" y="971"/>
                </a:cubicBezTo>
                <a:cubicBezTo>
                  <a:pt x="454" y="970"/>
                  <a:pt x="456" y="969"/>
                  <a:pt x="458" y="967"/>
                </a:cubicBezTo>
                <a:cubicBezTo>
                  <a:pt x="459" y="967"/>
                  <a:pt x="459" y="967"/>
                  <a:pt x="459" y="967"/>
                </a:cubicBezTo>
                <a:cubicBezTo>
                  <a:pt x="462" y="967"/>
                  <a:pt x="465" y="966"/>
                  <a:pt x="468" y="966"/>
                </a:cubicBezTo>
                <a:cubicBezTo>
                  <a:pt x="464" y="970"/>
                  <a:pt x="459" y="973"/>
                  <a:pt x="455" y="977"/>
                </a:cubicBezTo>
                <a:cubicBezTo>
                  <a:pt x="452" y="974"/>
                  <a:pt x="449" y="971"/>
                  <a:pt x="445" y="968"/>
                </a:cubicBezTo>
                <a:close/>
                <a:moveTo>
                  <a:pt x="469" y="966"/>
                </a:moveTo>
                <a:cubicBezTo>
                  <a:pt x="470" y="966"/>
                  <a:pt x="471" y="966"/>
                  <a:pt x="473" y="966"/>
                </a:cubicBezTo>
                <a:cubicBezTo>
                  <a:pt x="468" y="970"/>
                  <a:pt x="463" y="975"/>
                  <a:pt x="459" y="980"/>
                </a:cubicBezTo>
                <a:cubicBezTo>
                  <a:pt x="458" y="979"/>
                  <a:pt x="457" y="978"/>
                  <a:pt x="456" y="977"/>
                </a:cubicBezTo>
                <a:cubicBezTo>
                  <a:pt x="460" y="973"/>
                  <a:pt x="464" y="970"/>
                  <a:pt x="469" y="966"/>
                </a:cubicBezTo>
                <a:close/>
                <a:moveTo>
                  <a:pt x="487" y="981"/>
                </a:moveTo>
                <a:cubicBezTo>
                  <a:pt x="488" y="980"/>
                  <a:pt x="488" y="980"/>
                  <a:pt x="488" y="979"/>
                </a:cubicBezTo>
                <a:cubicBezTo>
                  <a:pt x="489" y="980"/>
                  <a:pt x="490" y="981"/>
                  <a:pt x="491" y="981"/>
                </a:cubicBezTo>
                <a:cubicBezTo>
                  <a:pt x="490" y="982"/>
                  <a:pt x="490" y="982"/>
                  <a:pt x="489" y="983"/>
                </a:cubicBezTo>
                <a:cubicBezTo>
                  <a:pt x="489" y="982"/>
                  <a:pt x="488" y="981"/>
                  <a:pt x="487" y="981"/>
                </a:cubicBezTo>
                <a:close/>
                <a:moveTo>
                  <a:pt x="491" y="981"/>
                </a:moveTo>
                <a:cubicBezTo>
                  <a:pt x="495" y="977"/>
                  <a:pt x="500" y="973"/>
                  <a:pt x="504" y="969"/>
                </a:cubicBezTo>
                <a:cubicBezTo>
                  <a:pt x="505" y="970"/>
                  <a:pt x="505" y="970"/>
                  <a:pt x="506" y="971"/>
                </a:cubicBezTo>
                <a:cubicBezTo>
                  <a:pt x="503" y="972"/>
                  <a:pt x="501" y="973"/>
                  <a:pt x="498" y="975"/>
                </a:cubicBezTo>
                <a:cubicBezTo>
                  <a:pt x="496" y="976"/>
                  <a:pt x="494" y="978"/>
                  <a:pt x="493" y="980"/>
                </a:cubicBezTo>
                <a:cubicBezTo>
                  <a:pt x="493" y="980"/>
                  <a:pt x="494" y="981"/>
                  <a:pt x="494" y="980"/>
                </a:cubicBezTo>
                <a:cubicBezTo>
                  <a:pt x="496" y="976"/>
                  <a:pt x="503" y="973"/>
                  <a:pt x="507" y="972"/>
                </a:cubicBezTo>
                <a:cubicBezTo>
                  <a:pt x="507" y="972"/>
                  <a:pt x="507" y="972"/>
                  <a:pt x="507" y="972"/>
                </a:cubicBezTo>
                <a:cubicBezTo>
                  <a:pt x="509" y="975"/>
                  <a:pt x="512" y="978"/>
                  <a:pt x="515" y="981"/>
                </a:cubicBezTo>
                <a:cubicBezTo>
                  <a:pt x="513" y="983"/>
                  <a:pt x="510" y="985"/>
                  <a:pt x="508" y="988"/>
                </a:cubicBezTo>
                <a:cubicBezTo>
                  <a:pt x="507" y="988"/>
                  <a:pt x="505" y="990"/>
                  <a:pt x="503" y="992"/>
                </a:cubicBezTo>
                <a:cubicBezTo>
                  <a:pt x="500" y="989"/>
                  <a:pt x="495" y="985"/>
                  <a:pt x="491" y="981"/>
                </a:cubicBezTo>
                <a:close/>
                <a:moveTo>
                  <a:pt x="504" y="968"/>
                </a:moveTo>
                <a:cubicBezTo>
                  <a:pt x="504" y="968"/>
                  <a:pt x="504" y="968"/>
                  <a:pt x="504" y="968"/>
                </a:cubicBezTo>
                <a:cubicBezTo>
                  <a:pt x="504" y="968"/>
                  <a:pt x="504" y="968"/>
                  <a:pt x="504" y="968"/>
                </a:cubicBezTo>
                <a:close/>
                <a:moveTo>
                  <a:pt x="488" y="979"/>
                </a:moveTo>
                <a:cubicBezTo>
                  <a:pt x="482" y="972"/>
                  <a:pt x="476" y="967"/>
                  <a:pt x="478" y="965"/>
                </a:cubicBezTo>
                <a:cubicBezTo>
                  <a:pt x="478" y="965"/>
                  <a:pt x="478" y="965"/>
                  <a:pt x="478" y="965"/>
                </a:cubicBezTo>
                <a:cubicBezTo>
                  <a:pt x="478" y="965"/>
                  <a:pt x="479" y="965"/>
                  <a:pt x="479" y="965"/>
                </a:cubicBezTo>
                <a:cubicBezTo>
                  <a:pt x="483" y="965"/>
                  <a:pt x="486" y="965"/>
                  <a:pt x="490" y="965"/>
                </a:cubicBezTo>
                <a:cubicBezTo>
                  <a:pt x="488" y="966"/>
                  <a:pt x="485" y="968"/>
                  <a:pt x="483" y="969"/>
                </a:cubicBezTo>
                <a:cubicBezTo>
                  <a:pt x="483" y="969"/>
                  <a:pt x="483" y="970"/>
                  <a:pt x="484" y="970"/>
                </a:cubicBezTo>
                <a:cubicBezTo>
                  <a:pt x="486" y="968"/>
                  <a:pt x="489" y="967"/>
                  <a:pt x="492" y="965"/>
                </a:cubicBezTo>
                <a:cubicBezTo>
                  <a:pt x="492" y="965"/>
                  <a:pt x="492" y="965"/>
                  <a:pt x="492" y="965"/>
                </a:cubicBezTo>
                <a:cubicBezTo>
                  <a:pt x="495" y="965"/>
                  <a:pt x="499" y="965"/>
                  <a:pt x="502" y="965"/>
                </a:cubicBezTo>
                <a:cubicBezTo>
                  <a:pt x="502" y="965"/>
                  <a:pt x="502" y="965"/>
                  <a:pt x="502" y="965"/>
                </a:cubicBezTo>
                <a:cubicBezTo>
                  <a:pt x="502" y="965"/>
                  <a:pt x="502" y="965"/>
                  <a:pt x="503" y="965"/>
                </a:cubicBezTo>
                <a:cubicBezTo>
                  <a:pt x="498" y="969"/>
                  <a:pt x="493" y="974"/>
                  <a:pt x="488" y="979"/>
                </a:cubicBezTo>
                <a:close/>
                <a:moveTo>
                  <a:pt x="502" y="964"/>
                </a:moveTo>
                <a:cubicBezTo>
                  <a:pt x="502" y="964"/>
                  <a:pt x="502" y="964"/>
                  <a:pt x="502" y="963"/>
                </a:cubicBezTo>
                <a:cubicBezTo>
                  <a:pt x="503" y="963"/>
                  <a:pt x="504" y="963"/>
                  <a:pt x="505" y="963"/>
                </a:cubicBezTo>
                <a:cubicBezTo>
                  <a:pt x="504" y="963"/>
                  <a:pt x="504" y="964"/>
                  <a:pt x="504" y="964"/>
                </a:cubicBezTo>
                <a:cubicBezTo>
                  <a:pt x="503" y="964"/>
                  <a:pt x="503" y="964"/>
                  <a:pt x="502" y="964"/>
                </a:cubicBezTo>
                <a:close/>
                <a:moveTo>
                  <a:pt x="502" y="963"/>
                </a:moveTo>
                <a:cubicBezTo>
                  <a:pt x="502" y="963"/>
                  <a:pt x="502" y="962"/>
                  <a:pt x="502" y="962"/>
                </a:cubicBezTo>
                <a:cubicBezTo>
                  <a:pt x="502" y="962"/>
                  <a:pt x="503" y="961"/>
                  <a:pt x="502" y="961"/>
                </a:cubicBezTo>
                <a:cubicBezTo>
                  <a:pt x="502" y="961"/>
                  <a:pt x="502" y="960"/>
                  <a:pt x="501" y="960"/>
                </a:cubicBezTo>
                <a:cubicBezTo>
                  <a:pt x="501" y="960"/>
                  <a:pt x="501" y="959"/>
                  <a:pt x="501" y="958"/>
                </a:cubicBezTo>
                <a:cubicBezTo>
                  <a:pt x="505" y="958"/>
                  <a:pt x="508" y="958"/>
                  <a:pt x="511" y="958"/>
                </a:cubicBezTo>
                <a:cubicBezTo>
                  <a:pt x="509" y="960"/>
                  <a:pt x="507" y="961"/>
                  <a:pt x="505" y="963"/>
                </a:cubicBezTo>
                <a:cubicBezTo>
                  <a:pt x="504" y="963"/>
                  <a:pt x="503" y="963"/>
                  <a:pt x="502" y="963"/>
                </a:cubicBezTo>
                <a:close/>
                <a:moveTo>
                  <a:pt x="519" y="957"/>
                </a:moveTo>
                <a:cubicBezTo>
                  <a:pt x="520" y="956"/>
                  <a:pt x="521" y="956"/>
                  <a:pt x="523" y="955"/>
                </a:cubicBezTo>
                <a:cubicBezTo>
                  <a:pt x="523" y="956"/>
                  <a:pt x="523" y="956"/>
                  <a:pt x="523" y="957"/>
                </a:cubicBezTo>
                <a:cubicBezTo>
                  <a:pt x="522" y="957"/>
                  <a:pt x="521" y="957"/>
                  <a:pt x="519" y="957"/>
                </a:cubicBezTo>
                <a:close/>
                <a:moveTo>
                  <a:pt x="517" y="957"/>
                </a:moveTo>
                <a:cubicBezTo>
                  <a:pt x="516" y="957"/>
                  <a:pt x="515" y="957"/>
                  <a:pt x="514" y="957"/>
                </a:cubicBezTo>
                <a:cubicBezTo>
                  <a:pt x="514" y="957"/>
                  <a:pt x="514" y="957"/>
                  <a:pt x="514" y="957"/>
                </a:cubicBezTo>
                <a:cubicBezTo>
                  <a:pt x="513" y="957"/>
                  <a:pt x="513" y="957"/>
                  <a:pt x="513" y="957"/>
                </a:cubicBezTo>
                <a:cubicBezTo>
                  <a:pt x="509" y="957"/>
                  <a:pt x="506" y="957"/>
                  <a:pt x="502" y="957"/>
                </a:cubicBezTo>
                <a:cubicBezTo>
                  <a:pt x="505" y="956"/>
                  <a:pt x="508" y="954"/>
                  <a:pt x="511" y="953"/>
                </a:cubicBezTo>
                <a:cubicBezTo>
                  <a:pt x="512" y="954"/>
                  <a:pt x="513" y="955"/>
                  <a:pt x="514" y="957"/>
                </a:cubicBezTo>
                <a:cubicBezTo>
                  <a:pt x="515" y="957"/>
                  <a:pt x="515" y="956"/>
                  <a:pt x="515" y="956"/>
                </a:cubicBezTo>
                <a:cubicBezTo>
                  <a:pt x="514" y="955"/>
                  <a:pt x="513" y="953"/>
                  <a:pt x="511" y="952"/>
                </a:cubicBezTo>
                <a:cubicBezTo>
                  <a:pt x="512" y="952"/>
                  <a:pt x="513" y="951"/>
                  <a:pt x="514" y="950"/>
                </a:cubicBezTo>
                <a:cubicBezTo>
                  <a:pt x="515" y="952"/>
                  <a:pt x="515" y="954"/>
                  <a:pt x="516" y="955"/>
                </a:cubicBezTo>
                <a:cubicBezTo>
                  <a:pt x="516" y="956"/>
                  <a:pt x="517" y="956"/>
                  <a:pt x="517" y="955"/>
                </a:cubicBezTo>
                <a:cubicBezTo>
                  <a:pt x="516" y="954"/>
                  <a:pt x="516" y="952"/>
                  <a:pt x="515" y="950"/>
                </a:cubicBezTo>
                <a:cubicBezTo>
                  <a:pt x="516" y="949"/>
                  <a:pt x="516" y="949"/>
                  <a:pt x="517" y="949"/>
                </a:cubicBezTo>
                <a:cubicBezTo>
                  <a:pt x="518" y="950"/>
                  <a:pt x="520" y="952"/>
                  <a:pt x="522" y="953"/>
                </a:cubicBezTo>
                <a:cubicBezTo>
                  <a:pt x="522" y="953"/>
                  <a:pt x="522" y="954"/>
                  <a:pt x="522" y="954"/>
                </a:cubicBezTo>
                <a:cubicBezTo>
                  <a:pt x="521" y="955"/>
                  <a:pt x="519" y="956"/>
                  <a:pt x="517" y="957"/>
                </a:cubicBezTo>
                <a:close/>
                <a:moveTo>
                  <a:pt x="518" y="948"/>
                </a:moveTo>
                <a:cubicBezTo>
                  <a:pt x="519" y="948"/>
                  <a:pt x="519" y="947"/>
                  <a:pt x="520" y="947"/>
                </a:cubicBezTo>
                <a:cubicBezTo>
                  <a:pt x="520" y="948"/>
                  <a:pt x="521" y="950"/>
                  <a:pt x="521" y="951"/>
                </a:cubicBezTo>
                <a:cubicBezTo>
                  <a:pt x="520" y="950"/>
                  <a:pt x="519" y="949"/>
                  <a:pt x="518" y="948"/>
                </a:cubicBezTo>
                <a:close/>
                <a:moveTo>
                  <a:pt x="521" y="945"/>
                </a:moveTo>
                <a:cubicBezTo>
                  <a:pt x="521" y="943"/>
                  <a:pt x="520" y="941"/>
                  <a:pt x="520" y="939"/>
                </a:cubicBezTo>
                <a:cubicBezTo>
                  <a:pt x="521" y="941"/>
                  <a:pt x="522" y="942"/>
                  <a:pt x="523" y="943"/>
                </a:cubicBezTo>
                <a:cubicBezTo>
                  <a:pt x="523" y="943"/>
                  <a:pt x="522" y="944"/>
                  <a:pt x="521" y="945"/>
                </a:cubicBezTo>
                <a:close/>
                <a:moveTo>
                  <a:pt x="520" y="945"/>
                </a:moveTo>
                <a:cubicBezTo>
                  <a:pt x="519" y="946"/>
                  <a:pt x="518" y="947"/>
                  <a:pt x="517" y="947"/>
                </a:cubicBezTo>
                <a:cubicBezTo>
                  <a:pt x="516" y="946"/>
                  <a:pt x="515" y="946"/>
                  <a:pt x="514" y="945"/>
                </a:cubicBezTo>
                <a:cubicBezTo>
                  <a:pt x="513" y="942"/>
                  <a:pt x="513" y="939"/>
                  <a:pt x="513" y="937"/>
                </a:cubicBezTo>
                <a:cubicBezTo>
                  <a:pt x="514" y="937"/>
                  <a:pt x="516" y="936"/>
                  <a:pt x="517" y="936"/>
                </a:cubicBezTo>
                <a:cubicBezTo>
                  <a:pt x="518" y="937"/>
                  <a:pt x="518" y="938"/>
                  <a:pt x="519" y="938"/>
                </a:cubicBezTo>
                <a:cubicBezTo>
                  <a:pt x="519" y="941"/>
                  <a:pt x="519" y="943"/>
                  <a:pt x="520" y="945"/>
                </a:cubicBezTo>
                <a:close/>
                <a:moveTo>
                  <a:pt x="518" y="936"/>
                </a:moveTo>
                <a:cubicBezTo>
                  <a:pt x="519" y="936"/>
                  <a:pt x="519" y="936"/>
                  <a:pt x="519" y="936"/>
                </a:cubicBezTo>
                <a:cubicBezTo>
                  <a:pt x="519" y="936"/>
                  <a:pt x="519" y="936"/>
                  <a:pt x="519" y="936"/>
                </a:cubicBezTo>
                <a:cubicBezTo>
                  <a:pt x="519" y="936"/>
                  <a:pt x="519" y="936"/>
                  <a:pt x="518" y="936"/>
                </a:cubicBezTo>
                <a:close/>
                <a:moveTo>
                  <a:pt x="512" y="936"/>
                </a:moveTo>
                <a:cubicBezTo>
                  <a:pt x="510" y="937"/>
                  <a:pt x="509" y="937"/>
                  <a:pt x="508" y="937"/>
                </a:cubicBezTo>
                <a:cubicBezTo>
                  <a:pt x="509" y="936"/>
                  <a:pt x="510" y="935"/>
                  <a:pt x="511" y="935"/>
                </a:cubicBezTo>
                <a:cubicBezTo>
                  <a:pt x="511" y="935"/>
                  <a:pt x="512" y="936"/>
                  <a:pt x="512" y="936"/>
                </a:cubicBezTo>
                <a:close/>
                <a:moveTo>
                  <a:pt x="500" y="938"/>
                </a:moveTo>
                <a:cubicBezTo>
                  <a:pt x="500" y="938"/>
                  <a:pt x="500" y="938"/>
                  <a:pt x="500" y="938"/>
                </a:cubicBezTo>
                <a:cubicBezTo>
                  <a:pt x="500" y="936"/>
                  <a:pt x="501" y="934"/>
                  <a:pt x="501" y="932"/>
                </a:cubicBezTo>
                <a:cubicBezTo>
                  <a:pt x="503" y="934"/>
                  <a:pt x="504" y="935"/>
                  <a:pt x="506" y="937"/>
                </a:cubicBezTo>
                <a:cubicBezTo>
                  <a:pt x="504" y="937"/>
                  <a:pt x="502" y="938"/>
                  <a:pt x="500" y="938"/>
                </a:cubicBezTo>
                <a:close/>
                <a:moveTo>
                  <a:pt x="499" y="938"/>
                </a:moveTo>
                <a:cubicBezTo>
                  <a:pt x="499" y="938"/>
                  <a:pt x="499" y="938"/>
                  <a:pt x="499" y="938"/>
                </a:cubicBezTo>
                <a:cubicBezTo>
                  <a:pt x="496" y="939"/>
                  <a:pt x="492" y="939"/>
                  <a:pt x="488" y="939"/>
                </a:cubicBezTo>
                <a:cubicBezTo>
                  <a:pt x="488" y="939"/>
                  <a:pt x="488" y="939"/>
                  <a:pt x="488" y="939"/>
                </a:cubicBezTo>
                <a:cubicBezTo>
                  <a:pt x="491" y="937"/>
                  <a:pt x="493" y="935"/>
                  <a:pt x="496" y="933"/>
                </a:cubicBezTo>
                <a:cubicBezTo>
                  <a:pt x="497" y="935"/>
                  <a:pt x="498" y="936"/>
                  <a:pt x="499" y="938"/>
                </a:cubicBezTo>
                <a:close/>
                <a:moveTo>
                  <a:pt x="487" y="938"/>
                </a:moveTo>
                <a:cubicBezTo>
                  <a:pt x="487" y="939"/>
                  <a:pt x="486" y="939"/>
                  <a:pt x="485" y="940"/>
                </a:cubicBezTo>
                <a:cubicBezTo>
                  <a:pt x="482" y="940"/>
                  <a:pt x="479" y="941"/>
                  <a:pt x="477" y="941"/>
                </a:cubicBezTo>
                <a:cubicBezTo>
                  <a:pt x="476" y="940"/>
                  <a:pt x="476" y="940"/>
                  <a:pt x="475" y="939"/>
                </a:cubicBezTo>
                <a:cubicBezTo>
                  <a:pt x="479" y="936"/>
                  <a:pt x="483" y="933"/>
                  <a:pt x="488" y="930"/>
                </a:cubicBezTo>
                <a:cubicBezTo>
                  <a:pt x="487" y="933"/>
                  <a:pt x="487" y="935"/>
                  <a:pt x="487" y="938"/>
                </a:cubicBezTo>
                <a:close/>
                <a:moveTo>
                  <a:pt x="474" y="941"/>
                </a:moveTo>
                <a:cubicBezTo>
                  <a:pt x="474" y="941"/>
                  <a:pt x="473" y="941"/>
                  <a:pt x="473" y="941"/>
                </a:cubicBezTo>
                <a:cubicBezTo>
                  <a:pt x="473" y="941"/>
                  <a:pt x="474" y="941"/>
                  <a:pt x="474" y="940"/>
                </a:cubicBezTo>
                <a:cubicBezTo>
                  <a:pt x="474" y="940"/>
                  <a:pt x="474" y="941"/>
                  <a:pt x="474" y="941"/>
                </a:cubicBezTo>
                <a:close/>
                <a:moveTo>
                  <a:pt x="474" y="942"/>
                </a:moveTo>
                <a:cubicBezTo>
                  <a:pt x="474" y="944"/>
                  <a:pt x="475" y="945"/>
                  <a:pt x="475" y="947"/>
                </a:cubicBezTo>
                <a:cubicBezTo>
                  <a:pt x="474" y="948"/>
                  <a:pt x="473" y="949"/>
                  <a:pt x="472" y="949"/>
                </a:cubicBezTo>
                <a:cubicBezTo>
                  <a:pt x="470" y="948"/>
                  <a:pt x="469" y="947"/>
                  <a:pt x="467" y="945"/>
                </a:cubicBezTo>
                <a:cubicBezTo>
                  <a:pt x="469" y="944"/>
                  <a:pt x="470" y="943"/>
                  <a:pt x="472" y="942"/>
                </a:cubicBezTo>
                <a:cubicBezTo>
                  <a:pt x="473" y="942"/>
                  <a:pt x="474" y="942"/>
                  <a:pt x="474" y="942"/>
                </a:cubicBezTo>
                <a:close/>
                <a:moveTo>
                  <a:pt x="467" y="945"/>
                </a:moveTo>
                <a:cubicBezTo>
                  <a:pt x="466" y="944"/>
                  <a:pt x="465" y="944"/>
                  <a:pt x="465" y="943"/>
                </a:cubicBezTo>
                <a:cubicBezTo>
                  <a:pt x="466" y="943"/>
                  <a:pt x="468" y="942"/>
                  <a:pt x="470" y="942"/>
                </a:cubicBezTo>
                <a:cubicBezTo>
                  <a:pt x="469" y="943"/>
                  <a:pt x="468" y="944"/>
                  <a:pt x="467" y="945"/>
                </a:cubicBezTo>
                <a:close/>
                <a:moveTo>
                  <a:pt x="466" y="945"/>
                </a:moveTo>
                <a:cubicBezTo>
                  <a:pt x="465" y="946"/>
                  <a:pt x="464" y="947"/>
                  <a:pt x="463" y="948"/>
                </a:cubicBezTo>
                <a:cubicBezTo>
                  <a:pt x="462" y="946"/>
                  <a:pt x="462" y="945"/>
                  <a:pt x="462" y="943"/>
                </a:cubicBezTo>
                <a:cubicBezTo>
                  <a:pt x="462" y="943"/>
                  <a:pt x="463" y="943"/>
                  <a:pt x="463" y="943"/>
                </a:cubicBezTo>
                <a:cubicBezTo>
                  <a:pt x="464" y="944"/>
                  <a:pt x="465" y="945"/>
                  <a:pt x="466" y="945"/>
                </a:cubicBezTo>
                <a:close/>
                <a:moveTo>
                  <a:pt x="462" y="943"/>
                </a:moveTo>
                <a:cubicBezTo>
                  <a:pt x="462" y="942"/>
                  <a:pt x="462" y="942"/>
                  <a:pt x="462" y="941"/>
                </a:cubicBezTo>
                <a:cubicBezTo>
                  <a:pt x="462" y="942"/>
                  <a:pt x="463" y="942"/>
                  <a:pt x="463" y="943"/>
                </a:cubicBezTo>
                <a:cubicBezTo>
                  <a:pt x="463" y="943"/>
                  <a:pt x="462" y="943"/>
                  <a:pt x="462" y="943"/>
                </a:cubicBezTo>
                <a:close/>
                <a:moveTo>
                  <a:pt x="457" y="937"/>
                </a:moveTo>
                <a:cubicBezTo>
                  <a:pt x="458" y="938"/>
                  <a:pt x="459" y="939"/>
                  <a:pt x="460" y="940"/>
                </a:cubicBezTo>
                <a:cubicBezTo>
                  <a:pt x="458" y="941"/>
                  <a:pt x="456" y="942"/>
                  <a:pt x="454" y="944"/>
                </a:cubicBezTo>
                <a:cubicBezTo>
                  <a:pt x="454" y="944"/>
                  <a:pt x="454" y="944"/>
                  <a:pt x="454" y="944"/>
                </a:cubicBezTo>
                <a:cubicBezTo>
                  <a:pt x="454" y="944"/>
                  <a:pt x="453" y="944"/>
                  <a:pt x="453" y="944"/>
                </a:cubicBezTo>
                <a:cubicBezTo>
                  <a:pt x="452" y="941"/>
                  <a:pt x="451" y="937"/>
                  <a:pt x="451" y="934"/>
                </a:cubicBezTo>
                <a:cubicBezTo>
                  <a:pt x="452" y="933"/>
                  <a:pt x="452" y="933"/>
                  <a:pt x="453" y="933"/>
                </a:cubicBezTo>
                <a:cubicBezTo>
                  <a:pt x="454" y="934"/>
                  <a:pt x="455" y="935"/>
                  <a:pt x="457" y="937"/>
                </a:cubicBezTo>
                <a:close/>
                <a:moveTo>
                  <a:pt x="454" y="932"/>
                </a:moveTo>
                <a:cubicBezTo>
                  <a:pt x="456" y="930"/>
                  <a:pt x="459" y="928"/>
                  <a:pt x="461" y="926"/>
                </a:cubicBezTo>
                <a:cubicBezTo>
                  <a:pt x="460" y="930"/>
                  <a:pt x="460" y="934"/>
                  <a:pt x="460" y="939"/>
                </a:cubicBezTo>
                <a:cubicBezTo>
                  <a:pt x="458" y="937"/>
                  <a:pt x="456" y="934"/>
                  <a:pt x="454" y="932"/>
                </a:cubicBezTo>
                <a:close/>
                <a:moveTo>
                  <a:pt x="451" y="933"/>
                </a:moveTo>
                <a:cubicBezTo>
                  <a:pt x="451" y="932"/>
                  <a:pt x="451" y="932"/>
                  <a:pt x="451" y="931"/>
                </a:cubicBezTo>
                <a:cubicBezTo>
                  <a:pt x="452" y="932"/>
                  <a:pt x="452" y="932"/>
                  <a:pt x="452" y="932"/>
                </a:cubicBezTo>
                <a:cubicBezTo>
                  <a:pt x="452" y="932"/>
                  <a:pt x="452" y="932"/>
                  <a:pt x="451" y="933"/>
                </a:cubicBezTo>
                <a:close/>
                <a:moveTo>
                  <a:pt x="434" y="933"/>
                </a:moveTo>
                <a:cubicBezTo>
                  <a:pt x="433" y="934"/>
                  <a:pt x="431" y="935"/>
                  <a:pt x="429" y="937"/>
                </a:cubicBezTo>
                <a:cubicBezTo>
                  <a:pt x="429" y="937"/>
                  <a:pt x="428" y="938"/>
                  <a:pt x="426" y="939"/>
                </a:cubicBezTo>
                <a:cubicBezTo>
                  <a:pt x="426" y="938"/>
                  <a:pt x="425" y="937"/>
                  <a:pt x="424" y="935"/>
                </a:cubicBezTo>
                <a:cubicBezTo>
                  <a:pt x="424" y="935"/>
                  <a:pt x="424" y="934"/>
                  <a:pt x="424" y="933"/>
                </a:cubicBezTo>
                <a:cubicBezTo>
                  <a:pt x="426" y="931"/>
                  <a:pt x="428" y="930"/>
                  <a:pt x="430" y="928"/>
                </a:cubicBezTo>
                <a:cubicBezTo>
                  <a:pt x="432" y="930"/>
                  <a:pt x="433" y="931"/>
                  <a:pt x="434" y="933"/>
                </a:cubicBezTo>
                <a:close/>
                <a:moveTo>
                  <a:pt x="423" y="933"/>
                </a:moveTo>
                <a:cubicBezTo>
                  <a:pt x="423" y="933"/>
                  <a:pt x="422" y="933"/>
                  <a:pt x="422" y="933"/>
                </a:cubicBezTo>
                <a:cubicBezTo>
                  <a:pt x="420" y="931"/>
                  <a:pt x="418" y="928"/>
                  <a:pt x="416" y="925"/>
                </a:cubicBezTo>
                <a:cubicBezTo>
                  <a:pt x="416" y="925"/>
                  <a:pt x="417" y="924"/>
                  <a:pt x="417" y="923"/>
                </a:cubicBezTo>
                <a:cubicBezTo>
                  <a:pt x="418" y="923"/>
                  <a:pt x="417" y="922"/>
                  <a:pt x="417" y="923"/>
                </a:cubicBezTo>
                <a:cubicBezTo>
                  <a:pt x="416" y="923"/>
                  <a:pt x="416" y="924"/>
                  <a:pt x="415" y="925"/>
                </a:cubicBezTo>
                <a:cubicBezTo>
                  <a:pt x="415" y="924"/>
                  <a:pt x="414" y="923"/>
                  <a:pt x="414" y="923"/>
                </a:cubicBezTo>
                <a:cubicBezTo>
                  <a:pt x="416" y="921"/>
                  <a:pt x="419" y="919"/>
                  <a:pt x="422" y="918"/>
                </a:cubicBezTo>
                <a:cubicBezTo>
                  <a:pt x="423" y="920"/>
                  <a:pt x="425" y="921"/>
                  <a:pt x="426" y="923"/>
                </a:cubicBezTo>
                <a:cubicBezTo>
                  <a:pt x="424" y="926"/>
                  <a:pt x="423" y="929"/>
                  <a:pt x="423" y="933"/>
                </a:cubicBezTo>
                <a:close/>
                <a:moveTo>
                  <a:pt x="413" y="922"/>
                </a:moveTo>
                <a:cubicBezTo>
                  <a:pt x="411" y="919"/>
                  <a:pt x="409" y="917"/>
                  <a:pt x="407" y="914"/>
                </a:cubicBezTo>
                <a:cubicBezTo>
                  <a:pt x="411" y="914"/>
                  <a:pt x="415" y="914"/>
                  <a:pt x="420" y="914"/>
                </a:cubicBezTo>
                <a:cubicBezTo>
                  <a:pt x="422" y="914"/>
                  <a:pt x="424" y="914"/>
                  <a:pt x="427" y="914"/>
                </a:cubicBezTo>
                <a:cubicBezTo>
                  <a:pt x="422" y="916"/>
                  <a:pt x="418" y="919"/>
                  <a:pt x="413" y="922"/>
                </a:cubicBezTo>
                <a:close/>
                <a:moveTo>
                  <a:pt x="409" y="918"/>
                </a:moveTo>
                <a:cubicBezTo>
                  <a:pt x="406" y="920"/>
                  <a:pt x="403" y="922"/>
                  <a:pt x="400" y="924"/>
                </a:cubicBezTo>
                <a:cubicBezTo>
                  <a:pt x="400" y="924"/>
                  <a:pt x="400" y="924"/>
                  <a:pt x="400" y="924"/>
                </a:cubicBezTo>
                <a:cubicBezTo>
                  <a:pt x="401" y="922"/>
                  <a:pt x="401" y="920"/>
                  <a:pt x="402" y="919"/>
                </a:cubicBezTo>
                <a:cubicBezTo>
                  <a:pt x="403" y="918"/>
                  <a:pt x="402" y="918"/>
                  <a:pt x="402" y="918"/>
                </a:cubicBezTo>
                <a:cubicBezTo>
                  <a:pt x="401" y="920"/>
                  <a:pt x="400" y="921"/>
                  <a:pt x="399" y="923"/>
                </a:cubicBezTo>
                <a:cubicBezTo>
                  <a:pt x="398" y="921"/>
                  <a:pt x="396" y="919"/>
                  <a:pt x="395" y="917"/>
                </a:cubicBezTo>
                <a:cubicBezTo>
                  <a:pt x="396" y="916"/>
                  <a:pt x="398" y="915"/>
                  <a:pt x="400" y="914"/>
                </a:cubicBezTo>
                <a:cubicBezTo>
                  <a:pt x="402" y="914"/>
                  <a:pt x="404" y="914"/>
                  <a:pt x="406" y="914"/>
                </a:cubicBezTo>
                <a:cubicBezTo>
                  <a:pt x="407" y="915"/>
                  <a:pt x="408" y="917"/>
                  <a:pt x="409" y="918"/>
                </a:cubicBezTo>
                <a:close/>
                <a:moveTo>
                  <a:pt x="394" y="917"/>
                </a:moveTo>
                <a:cubicBezTo>
                  <a:pt x="393" y="916"/>
                  <a:pt x="393" y="915"/>
                  <a:pt x="392" y="914"/>
                </a:cubicBezTo>
                <a:cubicBezTo>
                  <a:pt x="394" y="914"/>
                  <a:pt x="396" y="914"/>
                  <a:pt x="398" y="914"/>
                </a:cubicBezTo>
                <a:cubicBezTo>
                  <a:pt x="397" y="915"/>
                  <a:pt x="395" y="916"/>
                  <a:pt x="394" y="917"/>
                </a:cubicBezTo>
                <a:close/>
                <a:moveTo>
                  <a:pt x="390" y="913"/>
                </a:moveTo>
                <a:cubicBezTo>
                  <a:pt x="385" y="914"/>
                  <a:pt x="381" y="914"/>
                  <a:pt x="376" y="914"/>
                </a:cubicBezTo>
                <a:cubicBezTo>
                  <a:pt x="376" y="914"/>
                  <a:pt x="376" y="914"/>
                  <a:pt x="376" y="913"/>
                </a:cubicBezTo>
                <a:cubicBezTo>
                  <a:pt x="381" y="913"/>
                  <a:pt x="385" y="913"/>
                  <a:pt x="390" y="913"/>
                </a:cubicBezTo>
                <a:cubicBezTo>
                  <a:pt x="390" y="913"/>
                  <a:pt x="390" y="913"/>
                  <a:pt x="390" y="913"/>
                </a:cubicBezTo>
                <a:close/>
                <a:moveTo>
                  <a:pt x="355" y="915"/>
                </a:moveTo>
                <a:cubicBezTo>
                  <a:pt x="356" y="918"/>
                  <a:pt x="358" y="920"/>
                  <a:pt x="360" y="922"/>
                </a:cubicBezTo>
                <a:cubicBezTo>
                  <a:pt x="360" y="923"/>
                  <a:pt x="361" y="922"/>
                  <a:pt x="361" y="922"/>
                </a:cubicBezTo>
                <a:cubicBezTo>
                  <a:pt x="360" y="920"/>
                  <a:pt x="353" y="914"/>
                  <a:pt x="359" y="919"/>
                </a:cubicBezTo>
                <a:cubicBezTo>
                  <a:pt x="360" y="920"/>
                  <a:pt x="361" y="922"/>
                  <a:pt x="362" y="923"/>
                </a:cubicBezTo>
                <a:cubicBezTo>
                  <a:pt x="361" y="924"/>
                  <a:pt x="359" y="925"/>
                  <a:pt x="357" y="926"/>
                </a:cubicBezTo>
                <a:cubicBezTo>
                  <a:pt x="358" y="925"/>
                  <a:pt x="358" y="925"/>
                  <a:pt x="358" y="925"/>
                </a:cubicBezTo>
                <a:cubicBezTo>
                  <a:pt x="359" y="925"/>
                  <a:pt x="358" y="924"/>
                  <a:pt x="358" y="924"/>
                </a:cubicBezTo>
                <a:cubicBezTo>
                  <a:pt x="357" y="925"/>
                  <a:pt x="356" y="926"/>
                  <a:pt x="356" y="927"/>
                </a:cubicBezTo>
                <a:cubicBezTo>
                  <a:pt x="354" y="928"/>
                  <a:pt x="353" y="929"/>
                  <a:pt x="352" y="929"/>
                </a:cubicBezTo>
                <a:cubicBezTo>
                  <a:pt x="350" y="928"/>
                  <a:pt x="349" y="926"/>
                  <a:pt x="348" y="924"/>
                </a:cubicBezTo>
                <a:cubicBezTo>
                  <a:pt x="349" y="923"/>
                  <a:pt x="350" y="922"/>
                  <a:pt x="351" y="922"/>
                </a:cubicBezTo>
                <a:cubicBezTo>
                  <a:pt x="352" y="921"/>
                  <a:pt x="351" y="920"/>
                  <a:pt x="351" y="921"/>
                </a:cubicBezTo>
                <a:cubicBezTo>
                  <a:pt x="350" y="922"/>
                  <a:pt x="349" y="922"/>
                  <a:pt x="348" y="923"/>
                </a:cubicBezTo>
                <a:cubicBezTo>
                  <a:pt x="347" y="922"/>
                  <a:pt x="347" y="921"/>
                  <a:pt x="347" y="920"/>
                </a:cubicBezTo>
                <a:cubicBezTo>
                  <a:pt x="346" y="920"/>
                  <a:pt x="346" y="920"/>
                  <a:pt x="346" y="920"/>
                </a:cubicBezTo>
                <a:cubicBezTo>
                  <a:pt x="346" y="921"/>
                  <a:pt x="346" y="921"/>
                  <a:pt x="346" y="921"/>
                </a:cubicBezTo>
                <a:cubicBezTo>
                  <a:pt x="346" y="921"/>
                  <a:pt x="346" y="921"/>
                  <a:pt x="346" y="921"/>
                </a:cubicBezTo>
                <a:cubicBezTo>
                  <a:pt x="345" y="923"/>
                  <a:pt x="345" y="924"/>
                  <a:pt x="345" y="925"/>
                </a:cubicBezTo>
                <a:cubicBezTo>
                  <a:pt x="343" y="927"/>
                  <a:pt x="341" y="928"/>
                  <a:pt x="340" y="929"/>
                </a:cubicBezTo>
                <a:cubicBezTo>
                  <a:pt x="339" y="928"/>
                  <a:pt x="338" y="927"/>
                  <a:pt x="337" y="925"/>
                </a:cubicBezTo>
                <a:cubicBezTo>
                  <a:pt x="337" y="925"/>
                  <a:pt x="337" y="925"/>
                  <a:pt x="337" y="925"/>
                </a:cubicBezTo>
                <a:cubicBezTo>
                  <a:pt x="337" y="925"/>
                  <a:pt x="337" y="924"/>
                  <a:pt x="337" y="924"/>
                </a:cubicBezTo>
                <a:cubicBezTo>
                  <a:pt x="337" y="924"/>
                  <a:pt x="338" y="923"/>
                  <a:pt x="337" y="923"/>
                </a:cubicBezTo>
                <a:cubicBezTo>
                  <a:pt x="337" y="923"/>
                  <a:pt x="337" y="923"/>
                  <a:pt x="337" y="923"/>
                </a:cubicBezTo>
                <a:cubicBezTo>
                  <a:pt x="337" y="923"/>
                  <a:pt x="337" y="922"/>
                  <a:pt x="337" y="922"/>
                </a:cubicBezTo>
                <a:cubicBezTo>
                  <a:pt x="338" y="922"/>
                  <a:pt x="337" y="921"/>
                  <a:pt x="336" y="922"/>
                </a:cubicBezTo>
                <a:cubicBezTo>
                  <a:pt x="336" y="922"/>
                  <a:pt x="336" y="922"/>
                  <a:pt x="336" y="923"/>
                </a:cubicBezTo>
                <a:cubicBezTo>
                  <a:pt x="336" y="922"/>
                  <a:pt x="336" y="922"/>
                  <a:pt x="335" y="922"/>
                </a:cubicBezTo>
                <a:cubicBezTo>
                  <a:pt x="335" y="922"/>
                  <a:pt x="335" y="922"/>
                  <a:pt x="335" y="923"/>
                </a:cubicBezTo>
                <a:cubicBezTo>
                  <a:pt x="335" y="924"/>
                  <a:pt x="335" y="924"/>
                  <a:pt x="335" y="925"/>
                </a:cubicBezTo>
                <a:cubicBezTo>
                  <a:pt x="335" y="928"/>
                  <a:pt x="334" y="931"/>
                  <a:pt x="334" y="934"/>
                </a:cubicBezTo>
                <a:cubicBezTo>
                  <a:pt x="334" y="934"/>
                  <a:pt x="333" y="935"/>
                  <a:pt x="333" y="935"/>
                </a:cubicBezTo>
                <a:cubicBezTo>
                  <a:pt x="330" y="933"/>
                  <a:pt x="327" y="930"/>
                  <a:pt x="325" y="927"/>
                </a:cubicBezTo>
                <a:cubicBezTo>
                  <a:pt x="329" y="925"/>
                  <a:pt x="332" y="922"/>
                  <a:pt x="336" y="920"/>
                </a:cubicBezTo>
                <a:cubicBezTo>
                  <a:pt x="336" y="920"/>
                  <a:pt x="336" y="919"/>
                  <a:pt x="335" y="919"/>
                </a:cubicBezTo>
                <a:cubicBezTo>
                  <a:pt x="331" y="921"/>
                  <a:pt x="328" y="924"/>
                  <a:pt x="325" y="926"/>
                </a:cubicBezTo>
                <a:cubicBezTo>
                  <a:pt x="324" y="926"/>
                  <a:pt x="324" y="926"/>
                  <a:pt x="324" y="926"/>
                </a:cubicBezTo>
                <a:cubicBezTo>
                  <a:pt x="324" y="924"/>
                  <a:pt x="325" y="923"/>
                  <a:pt x="326" y="925"/>
                </a:cubicBezTo>
                <a:cubicBezTo>
                  <a:pt x="326" y="925"/>
                  <a:pt x="327" y="925"/>
                  <a:pt x="327" y="924"/>
                </a:cubicBezTo>
                <a:cubicBezTo>
                  <a:pt x="325" y="921"/>
                  <a:pt x="327" y="924"/>
                  <a:pt x="325" y="921"/>
                </a:cubicBezTo>
                <a:cubicBezTo>
                  <a:pt x="325" y="921"/>
                  <a:pt x="325" y="921"/>
                  <a:pt x="325" y="921"/>
                </a:cubicBezTo>
                <a:cubicBezTo>
                  <a:pt x="326" y="920"/>
                  <a:pt x="328" y="919"/>
                  <a:pt x="329" y="918"/>
                </a:cubicBezTo>
                <a:cubicBezTo>
                  <a:pt x="329" y="918"/>
                  <a:pt x="329" y="917"/>
                  <a:pt x="328" y="917"/>
                </a:cubicBezTo>
                <a:cubicBezTo>
                  <a:pt x="326" y="919"/>
                  <a:pt x="324" y="920"/>
                  <a:pt x="322" y="922"/>
                </a:cubicBezTo>
                <a:cubicBezTo>
                  <a:pt x="321" y="920"/>
                  <a:pt x="320" y="919"/>
                  <a:pt x="319" y="917"/>
                </a:cubicBezTo>
                <a:cubicBezTo>
                  <a:pt x="325" y="917"/>
                  <a:pt x="330" y="916"/>
                  <a:pt x="336" y="916"/>
                </a:cubicBezTo>
                <a:cubicBezTo>
                  <a:pt x="342" y="916"/>
                  <a:pt x="348" y="916"/>
                  <a:pt x="355" y="915"/>
                </a:cubicBezTo>
                <a:close/>
                <a:moveTo>
                  <a:pt x="336" y="924"/>
                </a:moveTo>
                <a:cubicBezTo>
                  <a:pt x="336" y="924"/>
                  <a:pt x="336" y="924"/>
                  <a:pt x="336" y="924"/>
                </a:cubicBezTo>
                <a:cubicBezTo>
                  <a:pt x="336" y="924"/>
                  <a:pt x="336" y="924"/>
                  <a:pt x="336" y="924"/>
                </a:cubicBezTo>
                <a:close/>
                <a:moveTo>
                  <a:pt x="319" y="917"/>
                </a:moveTo>
                <a:cubicBezTo>
                  <a:pt x="319" y="917"/>
                  <a:pt x="319" y="917"/>
                  <a:pt x="319" y="917"/>
                </a:cubicBezTo>
                <a:cubicBezTo>
                  <a:pt x="319" y="917"/>
                  <a:pt x="319" y="917"/>
                  <a:pt x="319" y="917"/>
                </a:cubicBezTo>
                <a:cubicBezTo>
                  <a:pt x="319" y="917"/>
                  <a:pt x="319" y="917"/>
                  <a:pt x="319" y="917"/>
                </a:cubicBezTo>
                <a:close/>
                <a:moveTo>
                  <a:pt x="318" y="917"/>
                </a:moveTo>
                <a:cubicBezTo>
                  <a:pt x="314" y="917"/>
                  <a:pt x="311" y="917"/>
                  <a:pt x="307" y="917"/>
                </a:cubicBezTo>
                <a:cubicBezTo>
                  <a:pt x="307" y="917"/>
                  <a:pt x="307" y="917"/>
                  <a:pt x="307" y="917"/>
                </a:cubicBezTo>
                <a:cubicBezTo>
                  <a:pt x="310" y="917"/>
                  <a:pt x="314" y="917"/>
                  <a:pt x="318" y="917"/>
                </a:cubicBezTo>
                <a:cubicBezTo>
                  <a:pt x="318" y="917"/>
                  <a:pt x="318" y="917"/>
                  <a:pt x="318" y="917"/>
                </a:cubicBezTo>
                <a:close/>
                <a:moveTo>
                  <a:pt x="306" y="917"/>
                </a:moveTo>
                <a:cubicBezTo>
                  <a:pt x="306" y="917"/>
                  <a:pt x="306" y="917"/>
                  <a:pt x="306" y="917"/>
                </a:cubicBezTo>
                <a:cubicBezTo>
                  <a:pt x="306" y="917"/>
                  <a:pt x="306" y="917"/>
                  <a:pt x="306" y="917"/>
                </a:cubicBezTo>
                <a:cubicBezTo>
                  <a:pt x="302" y="917"/>
                  <a:pt x="298" y="918"/>
                  <a:pt x="294" y="918"/>
                </a:cubicBezTo>
                <a:cubicBezTo>
                  <a:pt x="294" y="918"/>
                  <a:pt x="294" y="917"/>
                  <a:pt x="294" y="917"/>
                </a:cubicBezTo>
                <a:cubicBezTo>
                  <a:pt x="298" y="917"/>
                  <a:pt x="302" y="917"/>
                  <a:pt x="306" y="917"/>
                </a:cubicBezTo>
                <a:close/>
                <a:moveTo>
                  <a:pt x="293" y="918"/>
                </a:moveTo>
                <a:cubicBezTo>
                  <a:pt x="294" y="919"/>
                  <a:pt x="294" y="919"/>
                  <a:pt x="295" y="920"/>
                </a:cubicBezTo>
                <a:cubicBezTo>
                  <a:pt x="292" y="922"/>
                  <a:pt x="290" y="923"/>
                  <a:pt x="288" y="925"/>
                </a:cubicBezTo>
                <a:cubicBezTo>
                  <a:pt x="288" y="923"/>
                  <a:pt x="289" y="920"/>
                  <a:pt x="290" y="918"/>
                </a:cubicBezTo>
                <a:cubicBezTo>
                  <a:pt x="291" y="918"/>
                  <a:pt x="292" y="918"/>
                  <a:pt x="293" y="918"/>
                </a:cubicBezTo>
                <a:close/>
                <a:moveTo>
                  <a:pt x="295" y="921"/>
                </a:moveTo>
                <a:cubicBezTo>
                  <a:pt x="296" y="922"/>
                  <a:pt x="298" y="924"/>
                  <a:pt x="299" y="926"/>
                </a:cubicBezTo>
                <a:cubicBezTo>
                  <a:pt x="297" y="927"/>
                  <a:pt x="296" y="928"/>
                  <a:pt x="294" y="929"/>
                </a:cubicBezTo>
                <a:cubicBezTo>
                  <a:pt x="294" y="928"/>
                  <a:pt x="294" y="928"/>
                  <a:pt x="294" y="927"/>
                </a:cubicBezTo>
                <a:cubicBezTo>
                  <a:pt x="294" y="928"/>
                  <a:pt x="295" y="927"/>
                  <a:pt x="295" y="927"/>
                </a:cubicBezTo>
                <a:cubicBezTo>
                  <a:pt x="295" y="925"/>
                  <a:pt x="295" y="924"/>
                  <a:pt x="295" y="922"/>
                </a:cubicBezTo>
                <a:cubicBezTo>
                  <a:pt x="295" y="921"/>
                  <a:pt x="294" y="921"/>
                  <a:pt x="294" y="922"/>
                </a:cubicBezTo>
                <a:cubicBezTo>
                  <a:pt x="293" y="924"/>
                  <a:pt x="293" y="927"/>
                  <a:pt x="293" y="930"/>
                </a:cubicBezTo>
                <a:cubicBezTo>
                  <a:pt x="292" y="931"/>
                  <a:pt x="291" y="931"/>
                  <a:pt x="290" y="932"/>
                </a:cubicBezTo>
                <a:cubicBezTo>
                  <a:pt x="289" y="931"/>
                  <a:pt x="287" y="930"/>
                  <a:pt x="286" y="929"/>
                </a:cubicBezTo>
                <a:cubicBezTo>
                  <a:pt x="287" y="928"/>
                  <a:pt x="287" y="927"/>
                  <a:pt x="287" y="926"/>
                </a:cubicBezTo>
                <a:cubicBezTo>
                  <a:pt x="290" y="924"/>
                  <a:pt x="292" y="923"/>
                  <a:pt x="295" y="921"/>
                </a:cubicBezTo>
                <a:close/>
                <a:moveTo>
                  <a:pt x="286" y="928"/>
                </a:moveTo>
                <a:cubicBezTo>
                  <a:pt x="286" y="928"/>
                  <a:pt x="285" y="928"/>
                  <a:pt x="285" y="928"/>
                </a:cubicBezTo>
                <a:cubicBezTo>
                  <a:pt x="286" y="927"/>
                  <a:pt x="286" y="927"/>
                  <a:pt x="287" y="927"/>
                </a:cubicBezTo>
                <a:cubicBezTo>
                  <a:pt x="286" y="927"/>
                  <a:pt x="286" y="928"/>
                  <a:pt x="286" y="928"/>
                </a:cubicBezTo>
                <a:close/>
                <a:moveTo>
                  <a:pt x="281" y="939"/>
                </a:moveTo>
                <a:cubicBezTo>
                  <a:pt x="281" y="939"/>
                  <a:pt x="281" y="940"/>
                  <a:pt x="281" y="940"/>
                </a:cubicBezTo>
                <a:cubicBezTo>
                  <a:pt x="279" y="939"/>
                  <a:pt x="277" y="939"/>
                  <a:pt x="276" y="939"/>
                </a:cubicBezTo>
                <a:cubicBezTo>
                  <a:pt x="275" y="938"/>
                  <a:pt x="274" y="937"/>
                  <a:pt x="273" y="936"/>
                </a:cubicBezTo>
                <a:cubicBezTo>
                  <a:pt x="275" y="934"/>
                  <a:pt x="278" y="932"/>
                  <a:pt x="281" y="931"/>
                </a:cubicBezTo>
                <a:cubicBezTo>
                  <a:pt x="280" y="933"/>
                  <a:pt x="281" y="936"/>
                  <a:pt x="281" y="939"/>
                </a:cubicBezTo>
                <a:close/>
                <a:moveTo>
                  <a:pt x="269" y="939"/>
                </a:moveTo>
                <a:cubicBezTo>
                  <a:pt x="269" y="939"/>
                  <a:pt x="269" y="939"/>
                  <a:pt x="268" y="939"/>
                </a:cubicBezTo>
                <a:cubicBezTo>
                  <a:pt x="269" y="939"/>
                  <a:pt x="269" y="938"/>
                  <a:pt x="270" y="938"/>
                </a:cubicBezTo>
                <a:cubicBezTo>
                  <a:pt x="270" y="938"/>
                  <a:pt x="269" y="939"/>
                  <a:pt x="269" y="939"/>
                </a:cubicBezTo>
                <a:close/>
                <a:moveTo>
                  <a:pt x="269" y="939"/>
                </a:moveTo>
                <a:cubicBezTo>
                  <a:pt x="269" y="942"/>
                  <a:pt x="270" y="944"/>
                  <a:pt x="270" y="947"/>
                </a:cubicBezTo>
                <a:cubicBezTo>
                  <a:pt x="268" y="945"/>
                  <a:pt x="266" y="943"/>
                  <a:pt x="264" y="942"/>
                </a:cubicBezTo>
                <a:cubicBezTo>
                  <a:pt x="265" y="941"/>
                  <a:pt x="266" y="940"/>
                  <a:pt x="268" y="939"/>
                </a:cubicBezTo>
                <a:cubicBezTo>
                  <a:pt x="268" y="939"/>
                  <a:pt x="269" y="939"/>
                  <a:pt x="269" y="939"/>
                </a:cubicBezTo>
                <a:close/>
                <a:moveTo>
                  <a:pt x="264" y="940"/>
                </a:moveTo>
                <a:cubicBezTo>
                  <a:pt x="264" y="940"/>
                  <a:pt x="263" y="941"/>
                  <a:pt x="263" y="941"/>
                </a:cubicBezTo>
                <a:cubicBezTo>
                  <a:pt x="263" y="941"/>
                  <a:pt x="262" y="940"/>
                  <a:pt x="262" y="940"/>
                </a:cubicBezTo>
                <a:cubicBezTo>
                  <a:pt x="262" y="939"/>
                  <a:pt x="262" y="939"/>
                  <a:pt x="262" y="939"/>
                </a:cubicBezTo>
                <a:cubicBezTo>
                  <a:pt x="263" y="939"/>
                  <a:pt x="264" y="939"/>
                  <a:pt x="266" y="939"/>
                </a:cubicBezTo>
                <a:cubicBezTo>
                  <a:pt x="265" y="939"/>
                  <a:pt x="265" y="940"/>
                  <a:pt x="264" y="940"/>
                </a:cubicBezTo>
                <a:close/>
                <a:moveTo>
                  <a:pt x="253" y="947"/>
                </a:moveTo>
                <a:cubicBezTo>
                  <a:pt x="253" y="947"/>
                  <a:pt x="253" y="947"/>
                  <a:pt x="253" y="947"/>
                </a:cubicBezTo>
                <a:cubicBezTo>
                  <a:pt x="251" y="946"/>
                  <a:pt x="250" y="945"/>
                  <a:pt x="249" y="943"/>
                </a:cubicBezTo>
                <a:cubicBezTo>
                  <a:pt x="250" y="942"/>
                  <a:pt x="251" y="941"/>
                  <a:pt x="253" y="941"/>
                </a:cubicBezTo>
                <a:cubicBezTo>
                  <a:pt x="253" y="943"/>
                  <a:pt x="253" y="945"/>
                  <a:pt x="253" y="947"/>
                </a:cubicBezTo>
                <a:close/>
                <a:moveTo>
                  <a:pt x="252" y="948"/>
                </a:moveTo>
                <a:cubicBezTo>
                  <a:pt x="250" y="949"/>
                  <a:pt x="248" y="950"/>
                  <a:pt x="246" y="952"/>
                </a:cubicBezTo>
                <a:cubicBezTo>
                  <a:pt x="246" y="952"/>
                  <a:pt x="246" y="952"/>
                  <a:pt x="246" y="952"/>
                </a:cubicBezTo>
                <a:cubicBezTo>
                  <a:pt x="245" y="951"/>
                  <a:pt x="244" y="950"/>
                  <a:pt x="243" y="949"/>
                </a:cubicBezTo>
                <a:cubicBezTo>
                  <a:pt x="243" y="949"/>
                  <a:pt x="243" y="948"/>
                  <a:pt x="242" y="948"/>
                </a:cubicBezTo>
                <a:cubicBezTo>
                  <a:pt x="244" y="947"/>
                  <a:pt x="245" y="946"/>
                  <a:pt x="247" y="945"/>
                </a:cubicBezTo>
                <a:cubicBezTo>
                  <a:pt x="247" y="945"/>
                  <a:pt x="247" y="944"/>
                  <a:pt x="248" y="944"/>
                </a:cubicBezTo>
                <a:cubicBezTo>
                  <a:pt x="249" y="945"/>
                  <a:pt x="250" y="947"/>
                  <a:pt x="252" y="948"/>
                </a:cubicBezTo>
                <a:close/>
                <a:moveTo>
                  <a:pt x="245" y="952"/>
                </a:moveTo>
                <a:cubicBezTo>
                  <a:pt x="245" y="953"/>
                  <a:pt x="244" y="953"/>
                  <a:pt x="244" y="953"/>
                </a:cubicBezTo>
                <a:cubicBezTo>
                  <a:pt x="243" y="952"/>
                  <a:pt x="243" y="951"/>
                  <a:pt x="243" y="950"/>
                </a:cubicBezTo>
                <a:cubicBezTo>
                  <a:pt x="244" y="951"/>
                  <a:pt x="245" y="952"/>
                  <a:pt x="245" y="952"/>
                </a:cubicBezTo>
                <a:close/>
                <a:moveTo>
                  <a:pt x="272" y="969"/>
                </a:moveTo>
                <a:cubicBezTo>
                  <a:pt x="272" y="970"/>
                  <a:pt x="271" y="971"/>
                  <a:pt x="271" y="973"/>
                </a:cubicBezTo>
                <a:cubicBezTo>
                  <a:pt x="270" y="974"/>
                  <a:pt x="269" y="975"/>
                  <a:pt x="269" y="976"/>
                </a:cubicBezTo>
                <a:cubicBezTo>
                  <a:pt x="268" y="976"/>
                  <a:pt x="268" y="977"/>
                  <a:pt x="268" y="977"/>
                </a:cubicBezTo>
                <a:cubicBezTo>
                  <a:pt x="269" y="975"/>
                  <a:pt x="270" y="972"/>
                  <a:pt x="271" y="970"/>
                </a:cubicBezTo>
                <a:cubicBezTo>
                  <a:pt x="271" y="970"/>
                  <a:pt x="272" y="969"/>
                  <a:pt x="272" y="969"/>
                </a:cubicBezTo>
                <a:close/>
                <a:moveTo>
                  <a:pt x="268" y="977"/>
                </a:moveTo>
                <a:cubicBezTo>
                  <a:pt x="267" y="978"/>
                  <a:pt x="267" y="979"/>
                  <a:pt x="266" y="980"/>
                </a:cubicBezTo>
                <a:cubicBezTo>
                  <a:pt x="267" y="979"/>
                  <a:pt x="267" y="979"/>
                  <a:pt x="267" y="978"/>
                </a:cubicBezTo>
                <a:cubicBezTo>
                  <a:pt x="268" y="978"/>
                  <a:pt x="268" y="978"/>
                  <a:pt x="268" y="977"/>
                </a:cubicBezTo>
                <a:close/>
                <a:moveTo>
                  <a:pt x="269" y="976"/>
                </a:moveTo>
                <a:cubicBezTo>
                  <a:pt x="269" y="976"/>
                  <a:pt x="270" y="976"/>
                  <a:pt x="270" y="975"/>
                </a:cubicBezTo>
                <a:cubicBezTo>
                  <a:pt x="269" y="978"/>
                  <a:pt x="268" y="980"/>
                  <a:pt x="267" y="983"/>
                </a:cubicBezTo>
                <a:cubicBezTo>
                  <a:pt x="267" y="982"/>
                  <a:pt x="267" y="982"/>
                  <a:pt x="266" y="981"/>
                </a:cubicBezTo>
                <a:cubicBezTo>
                  <a:pt x="267" y="980"/>
                  <a:pt x="268" y="978"/>
                  <a:pt x="269" y="976"/>
                </a:cubicBezTo>
                <a:close/>
                <a:moveTo>
                  <a:pt x="271" y="975"/>
                </a:moveTo>
                <a:cubicBezTo>
                  <a:pt x="273" y="972"/>
                  <a:pt x="275" y="970"/>
                  <a:pt x="278" y="968"/>
                </a:cubicBezTo>
                <a:cubicBezTo>
                  <a:pt x="276" y="971"/>
                  <a:pt x="275" y="975"/>
                  <a:pt x="274" y="978"/>
                </a:cubicBezTo>
                <a:cubicBezTo>
                  <a:pt x="273" y="979"/>
                  <a:pt x="272" y="979"/>
                  <a:pt x="272" y="980"/>
                </a:cubicBezTo>
                <a:cubicBezTo>
                  <a:pt x="271" y="980"/>
                  <a:pt x="271" y="980"/>
                  <a:pt x="272" y="981"/>
                </a:cubicBezTo>
                <a:cubicBezTo>
                  <a:pt x="271" y="981"/>
                  <a:pt x="271" y="981"/>
                  <a:pt x="270" y="982"/>
                </a:cubicBezTo>
                <a:cubicBezTo>
                  <a:pt x="270" y="982"/>
                  <a:pt x="270" y="983"/>
                  <a:pt x="271" y="982"/>
                </a:cubicBezTo>
                <a:cubicBezTo>
                  <a:pt x="271" y="982"/>
                  <a:pt x="272" y="982"/>
                  <a:pt x="272" y="982"/>
                </a:cubicBezTo>
                <a:cubicBezTo>
                  <a:pt x="271" y="983"/>
                  <a:pt x="271" y="984"/>
                  <a:pt x="270" y="986"/>
                </a:cubicBezTo>
                <a:cubicBezTo>
                  <a:pt x="269" y="985"/>
                  <a:pt x="269" y="984"/>
                  <a:pt x="268" y="983"/>
                </a:cubicBezTo>
                <a:cubicBezTo>
                  <a:pt x="269" y="980"/>
                  <a:pt x="270" y="978"/>
                  <a:pt x="271" y="975"/>
                </a:cubicBezTo>
                <a:close/>
                <a:moveTo>
                  <a:pt x="273" y="982"/>
                </a:moveTo>
                <a:cubicBezTo>
                  <a:pt x="275" y="980"/>
                  <a:pt x="277" y="979"/>
                  <a:pt x="279" y="978"/>
                </a:cubicBezTo>
                <a:cubicBezTo>
                  <a:pt x="277" y="980"/>
                  <a:pt x="275" y="981"/>
                  <a:pt x="273" y="983"/>
                </a:cubicBezTo>
                <a:cubicBezTo>
                  <a:pt x="273" y="984"/>
                  <a:pt x="273" y="984"/>
                  <a:pt x="274" y="984"/>
                </a:cubicBezTo>
                <a:cubicBezTo>
                  <a:pt x="276" y="983"/>
                  <a:pt x="278" y="982"/>
                  <a:pt x="280" y="981"/>
                </a:cubicBezTo>
                <a:cubicBezTo>
                  <a:pt x="278" y="983"/>
                  <a:pt x="275" y="984"/>
                  <a:pt x="273" y="987"/>
                </a:cubicBezTo>
                <a:cubicBezTo>
                  <a:pt x="273" y="987"/>
                  <a:pt x="273" y="988"/>
                  <a:pt x="274" y="987"/>
                </a:cubicBezTo>
                <a:cubicBezTo>
                  <a:pt x="275" y="987"/>
                  <a:pt x="276" y="986"/>
                  <a:pt x="277" y="986"/>
                </a:cubicBezTo>
                <a:cubicBezTo>
                  <a:pt x="276" y="986"/>
                  <a:pt x="276" y="987"/>
                  <a:pt x="275" y="988"/>
                </a:cubicBezTo>
                <a:cubicBezTo>
                  <a:pt x="275" y="988"/>
                  <a:pt x="275" y="989"/>
                  <a:pt x="275" y="989"/>
                </a:cubicBezTo>
                <a:cubicBezTo>
                  <a:pt x="279" y="988"/>
                  <a:pt x="282" y="985"/>
                  <a:pt x="286" y="984"/>
                </a:cubicBezTo>
                <a:cubicBezTo>
                  <a:pt x="287" y="984"/>
                  <a:pt x="287" y="983"/>
                  <a:pt x="286" y="983"/>
                </a:cubicBezTo>
                <a:cubicBezTo>
                  <a:pt x="283" y="984"/>
                  <a:pt x="280" y="986"/>
                  <a:pt x="277" y="987"/>
                </a:cubicBezTo>
                <a:cubicBezTo>
                  <a:pt x="279" y="985"/>
                  <a:pt x="281" y="984"/>
                  <a:pt x="283" y="982"/>
                </a:cubicBezTo>
                <a:cubicBezTo>
                  <a:pt x="284" y="982"/>
                  <a:pt x="283" y="981"/>
                  <a:pt x="283" y="982"/>
                </a:cubicBezTo>
                <a:cubicBezTo>
                  <a:pt x="280" y="983"/>
                  <a:pt x="278" y="984"/>
                  <a:pt x="276" y="985"/>
                </a:cubicBezTo>
                <a:cubicBezTo>
                  <a:pt x="278" y="983"/>
                  <a:pt x="281" y="982"/>
                  <a:pt x="282" y="979"/>
                </a:cubicBezTo>
                <a:cubicBezTo>
                  <a:pt x="283" y="979"/>
                  <a:pt x="282" y="978"/>
                  <a:pt x="282" y="979"/>
                </a:cubicBezTo>
                <a:cubicBezTo>
                  <a:pt x="280" y="979"/>
                  <a:pt x="278" y="980"/>
                  <a:pt x="276" y="981"/>
                </a:cubicBezTo>
                <a:cubicBezTo>
                  <a:pt x="278" y="980"/>
                  <a:pt x="280" y="978"/>
                  <a:pt x="281" y="976"/>
                </a:cubicBezTo>
                <a:cubicBezTo>
                  <a:pt x="281" y="976"/>
                  <a:pt x="281" y="976"/>
                  <a:pt x="281" y="976"/>
                </a:cubicBezTo>
                <a:cubicBezTo>
                  <a:pt x="279" y="976"/>
                  <a:pt x="278" y="977"/>
                  <a:pt x="276" y="978"/>
                </a:cubicBezTo>
                <a:cubicBezTo>
                  <a:pt x="277" y="977"/>
                  <a:pt x="278" y="977"/>
                  <a:pt x="279" y="976"/>
                </a:cubicBezTo>
                <a:cubicBezTo>
                  <a:pt x="279" y="975"/>
                  <a:pt x="279" y="975"/>
                  <a:pt x="278" y="975"/>
                </a:cubicBezTo>
                <a:cubicBezTo>
                  <a:pt x="277" y="976"/>
                  <a:pt x="276" y="977"/>
                  <a:pt x="274" y="978"/>
                </a:cubicBezTo>
                <a:cubicBezTo>
                  <a:pt x="276" y="974"/>
                  <a:pt x="277" y="971"/>
                  <a:pt x="278" y="968"/>
                </a:cubicBezTo>
                <a:cubicBezTo>
                  <a:pt x="278" y="968"/>
                  <a:pt x="279" y="968"/>
                  <a:pt x="279" y="969"/>
                </a:cubicBezTo>
                <a:cubicBezTo>
                  <a:pt x="281" y="971"/>
                  <a:pt x="283" y="974"/>
                  <a:pt x="286" y="976"/>
                </a:cubicBezTo>
                <a:cubicBezTo>
                  <a:pt x="287" y="978"/>
                  <a:pt x="288" y="979"/>
                  <a:pt x="290" y="981"/>
                </a:cubicBezTo>
                <a:cubicBezTo>
                  <a:pt x="285" y="985"/>
                  <a:pt x="281" y="988"/>
                  <a:pt x="277" y="992"/>
                </a:cubicBezTo>
                <a:cubicBezTo>
                  <a:pt x="275" y="990"/>
                  <a:pt x="273" y="988"/>
                  <a:pt x="271" y="986"/>
                </a:cubicBezTo>
                <a:cubicBezTo>
                  <a:pt x="271" y="985"/>
                  <a:pt x="272" y="983"/>
                  <a:pt x="273" y="982"/>
                </a:cubicBezTo>
                <a:close/>
                <a:moveTo>
                  <a:pt x="276" y="993"/>
                </a:moveTo>
                <a:cubicBezTo>
                  <a:pt x="275" y="994"/>
                  <a:pt x="274" y="995"/>
                  <a:pt x="273" y="996"/>
                </a:cubicBezTo>
                <a:cubicBezTo>
                  <a:pt x="272" y="994"/>
                  <a:pt x="270" y="993"/>
                  <a:pt x="269" y="991"/>
                </a:cubicBezTo>
                <a:cubicBezTo>
                  <a:pt x="269" y="990"/>
                  <a:pt x="270" y="988"/>
                  <a:pt x="271" y="986"/>
                </a:cubicBezTo>
                <a:cubicBezTo>
                  <a:pt x="272" y="989"/>
                  <a:pt x="274" y="991"/>
                  <a:pt x="276" y="993"/>
                </a:cubicBezTo>
                <a:close/>
                <a:moveTo>
                  <a:pt x="271" y="998"/>
                </a:moveTo>
                <a:cubicBezTo>
                  <a:pt x="270" y="999"/>
                  <a:pt x="269" y="999"/>
                  <a:pt x="268" y="1000"/>
                </a:cubicBezTo>
                <a:cubicBezTo>
                  <a:pt x="268" y="1000"/>
                  <a:pt x="269" y="1001"/>
                  <a:pt x="269" y="1000"/>
                </a:cubicBezTo>
                <a:cubicBezTo>
                  <a:pt x="270" y="1000"/>
                  <a:pt x="271" y="999"/>
                  <a:pt x="271" y="998"/>
                </a:cubicBezTo>
                <a:cubicBezTo>
                  <a:pt x="273" y="998"/>
                  <a:pt x="274" y="998"/>
                  <a:pt x="275" y="998"/>
                </a:cubicBezTo>
                <a:cubicBezTo>
                  <a:pt x="276" y="999"/>
                  <a:pt x="277" y="1000"/>
                  <a:pt x="278" y="1001"/>
                </a:cubicBezTo>
                <a:cubicBezTo>
                  <a:pt x="274" y="1001"/>
                  <a:pt x="269" y="1001"/>
                  <a:pt x="265" y="1001"/>
                </a:cubicBezTo>
                <a:cubicBezTo>
                  <a:pt x="265" y="1000"/>
                  <a:pt x="266" y="999"/>
                  <a:pt x="266" y="998"/>
                </a:cubicBezTo>
                <a:cubicBezTo>
                  <a:pt x="268" y="998"/>
                  <a:pt x="269" y="998"/>
                  <a:pt x="271" y="998"/>
                </a:cubicBezTo>
                <a:close/>
                <a:moveTo>
                  <a:pt x="278" y="1001"/>
                </a:moveTo>
                <a:cubicBezTo>
                  <a:pt x="280" y="1002"/>
                  <a:pt x="281" y="1004"/>
                  <a:pt x="282" y="1005"/>
                </a:cubicBezTo>
                <a:cubicBezTo>
                  <a:pt x="281" y="1005"/>
                  <a:pt x="280" y="1005"/>
                  <a:pt x="279" y="1005"/>
                </a:cubicBezTo>
                <a:cubicBezTo>
                  <a:pt x="274" y="1005"/>
                  <a:pt x="268" y="1005"/>
                  <a:pt x="263" y="1005"/>
                </a:cubicBezTo>
                <a:cubicBezTo>
                  <a:pt x="264" y="1004"/>
                  <a:pt x="264" y="1003"/>
                  <a:pt x="264" y="1002"/>
                </a:cubicBezTo>
                <a:cubicBezTo>
                  <a:pt x="269" y="1002"/>
                  <a:pt x="274" y="1001"/>
                  <a:pt x="278" y="1001"/>
                </a:cubicBezTo>
                <a:close/>
                <a:moveTo>
                  <a:pt x="279" y="1005"/>
                </a:moveTo>
                <a:cubicBezTo>
                  <a:pt x="280" y="1005"/>
                  <a:pt x="281" y="1005"/>
                  <a:pt x="282" y="1005"/>
                </a:cubicBezTo>
                <a:cubicBezTo>
                  <a:pt x="282" y="1005"/>
                  <a:pt x="282" y="1005"/>
                  <a:pt x="282" y="1005"/>
                </a:cubicBezTo>
                <a:cubicBezTo>
                  <a:pt x="276" y="1005"/>
                  <a:pt x="269" y="1005"/>
                  <a:pt x="263" y="1005"/>
                </a:cubicBezTo>
                <a:cubicBezTo>
                  <a:pt x="263" y="1005"/>
                  <a:pt x="263" y="1005"/>
                  <a:pt x="263" y="1005"/>
                </a:cubicBezTo>
                <a:cubicBezTo>
                  <a:pt x="268" y="1005"/>
                  <a:pt x="274" y="1005"/>
                  <a:pt x="279" y="1005"/>
                </a:cubicBezTo>
                <a:close/>
                <a:moveTo>
                  <a:pt x="342" y="1004"/>
                </a:moveTo>
                <a:cubicBezTo>
                  <a:pt x="344" y="1003"/>
                  <a:pt x="345" y="1003"/>
                  <a:pt x="346" y="1003"/>
                </a:cubicBezTo>
                <a:cubicBezTo>
                  <a:pt x="346" y="1003"/>
                  <a:pt x="346" y="1003"/>
                  <a:pt x="346" y="1003"/>
                </a:cubicBezTo>
                <a:cubicBezTo>
                  <a:pt x="345" y="1003"/>
                  <a:pt x="343" y="1003"/>
                  <a:pt x="342" y="1003"/>
                </a:cubicBezTo>
                <a:cubicBezTo>
                  <a:pt x="342" y="1003"/>
                  <a:pt x="341" y="1002"/>
                  <a:pt x="341" y="1002"/>
                </a:cubicBezTo>
                <a:cubicBezTo>
                  <a:pt x="347" y="1002"/>
                  <a:pt x="353" y="1003"/>
                  <a:pt x="359" y="1003"/>
                </a:cubicBezTo>
                <a:cubicBezTo>
                  <a:pt x="359" y="1003"/>
                  <a:pt x="358" y="1003"/>
                  <a:pt x="357" y="1003"/>
                </a:cubicBezTo>
                <a:cubicBezTo>
                  <a:pt x="352" y="1003"/>
                  <a:pt x="347" y="1004"/>
                  <a:pt x="342" y="1004"/>
                </a:cubicBezTo>
                <a:cubicBezTo>
                  <a:pt x="342" y="1004"/>
                  <a:pt x="342" y="1004"/>
                  <a:pt x="342" y="1004"/>
                </a:cubicBezTo>
                <a:close/>
                <a:moveTo>
                  <a:pt x="361" y="1003"/>
                </a:moveTo>
                <a:cubicBezTo>
                  <a:pt x="362" y="1003"/>
                  <a:pt x="363" y="1003"/>
                  <a:pt x="364" y="1003"/>
                </a:cubicBezTo>
                <a:cubicBezTo>
                  <a:pt x="362" y="1003"/>
                  <a:pt x="361" y="1003"/>
                  <a:pt x="360" y="1003"/>
                </a:cubicBezTo>
                <a:cubicBezTo>
                  <a:pt x="360" y="1003"/>
                  <a:pt x="361" y="1003"/>
                  <a:pt x="361" y="1003"/>
                </a:cubicBezTo>
                <a:close/>
                <a:moveTo>
                  <a:pt x="363" y="1003"/>
                </a:moveTo>
                <a:cubicBezTo>
                  <a:pt x="365" y="1002"/>
                  <a:pt x="368" y="1002"/>
                  <a:pt x="370" y="1002"/>
                </a:cubicBezTo>
                <a:cubicBezTo>
                  <a:pt x="371" y="1002"/>
                  <a:pt x="371" y="1003"/>
                  <a:pt x="372" y="1003"/>
                </a:cubicBezTo>
                <a:cubicBezTo>
                  <a:pt x="370" y="1003"/>
                  <a:pt x="369" y="1003"/>
                  <a:pt x="368" y="1003"/>
                </a:cubicBezTo>
                <a:cubicBezTo>
                  <a:pt x="366" y="1003"/>
                  <a:pt x="364" y="1003"/>
                  <a:pt x="363" y="1003"/>
                </a:cubicBezTo>
                <a:close/>
                <a:moveTo>
                  <a:pt x="406" y="1000"/>
                </a:moveTo>
                <a:cubicBezTo>
                  <a:pt x="408" y="1000"/>
                  <a:pt x="410" y="999"/>
                  <a:pt x="412" y="999"/>
                </a:cubicBezTo>
                <a:cubicBezTo>
                  <a:pt x="413" y="1000"/>
                  <a:pt x="413" y="1000"/>
                  <a:pt x="413" y="1000"/>
                </a:cubicBezTo>
                <a:cubicBezTo>
                  <a:pt x="413" y="1000"/>
                  <a:pt x="413" y="1000"/>
                  <a:pt x="413" y="999"/>
                </a:cubicBezTo>
                <a:cubicBezTo>
                  <a:pt x="420" y="999"/>
                  <a:pt x="428" y="999"/>
                  <a:pt x="435" y="999"/>
                </a:cubicBezTo>
                <a:cubicBezTo>
                  <a:pt x="435" y="1000"/>
                  <a:pt x="435" y="1000"/>
                  <a:pt x="434" y="1000"/>
                </a:cubicBezTo>
                <a:cubicBezTo>
                  <a:pt x="434" y="1000"/>
                  <a:pt x="434" y="1001"/>
                  <a:pt x="435" y="1000"/>
                </a:cubicBezTo>
                <a:cubicBezTo>
                  <a:pt x="435" y="1000"/>
                  <a:pt x="435" y="1000"/>
                  <a:pt x="435" y="999"/>
                </a:cubicBezTo>
                <a:cubicBezTo>
                  <a:pt x="436" y="999"/>
                  <a:pt x="437" y="999"/>
                  <a:pt x="437" y="999"/>
                </a:cubicBezTo>
                <a:cubicBezTo>
                  <a:pt x="438" y="999"/>
                  <a:pt x="438" y="999"/>
                  <a:pt x="438" y="999"/>
                </a:cubicBezTo>
                <a:cubicBezTo>
                  <a:pt x="440" y="1000"/>
                  <a:pt x="441" y="1001"/>
                  <a:pt x="442" y="1002"/>
                </a:cubicBezTo>
                <a:cubicBezTo>
                  <a:pt x="431" y="1002"/>
                  <a:pt x="420" y="1002"/>
                  <a:pt x="409" y="1002"/>
                </a:cubicBezTo>
                <a:cubicBezTo>
                  <a:pt x="408" y="1001"/>
                  <a:pt x="407" y="1000"/>
                  <a:pt x="406" y="1000"/>
                </a:cubicBezTo>
                <a:close/>
                <a:moveTo>
                  <a:pt x="436" y="999"/>
                </a:moveTo>
                <a:cubicBezTo>
                  <a:pt x="436" y="999"/>
                  <a:pt x="436" y="998"/>
                  <a:pt x="436" y="998"/>
                </a:cubicBezTo>
                <a:cubicBezTo>
                  <a:pt x="437" y="998"/>
                  <a:pt x="437" y="998"/>
                  <a:pt x="437" y="998"/>
                </a:cubicBezTo>
                <a:cubicBezTo>
                  <a:pt x="437" y="998"/>
                  <a:pt x="438" y="999"/>
                  <a:pt x="438" y="999"/>
                </a:cubicBezTo>
                <a:cubicBezTo>
                  <a:pt x="437" y="999"/>
                  <a:pt x="436" y="999"/>
                  <a:pt x="436" y="999"/>
                </a:cubicBezTo>
                <a:close/>
                <a:moveTo>
                  <a:pt x="437" y="997"/>
                </a:moveTo>
                <a:cubicBezTo>
                  <a:pt x="438" y="996"/>
                  <a:pt x="438" y="995"/>
                  <a:pt x="439" y="994"/>
                </a:cubicBezTo>
                <a:cubicBezTo>
                  <a:pt x="441" y="996"/>
                  <a:pt x="443" y="997"/>
                  <a:pt x="445" y="999"/>
                </a:cubicBezTo>
                <a:cubicBezTo>
                  <a:pt x="443" y="999"/>
                  <a:pt x="442" y="999"/>
                  <a:pt x="441" y="999"/>
                </a:cubicBezTo>
                <a:cubicBezTo>
                  <a:pt x="440" y="999"/>
                  <a:pt x="439" y="999"/>
                  <a:pt x="439" y="999"/>
                </a:cubicBezTo>
                <a:cubicBezTo>
                  <a:pt x="438" y="998"/>
                  <a:pt x="437" y="998"/>
                  <a:pt x="437" y="997"/>
                </a:cubicBezTo>
                <a:close/>
                <a:moveTo>
                  <a:pt x="439" y="994"/>
                </a:moveTo>
                <a:cubicBezTo>
                  <a:pt x="442" y="990"/>
                  <a:pt x="446" y="986"/>
                  <a:pt x="449" y="983"/>
                </a:cubicBezTo>
                <a:cubicBezTo>
                  <a:pt x="450" y="983"/>
                  <a:pt x="450" y="983"/>
                  <a:pt x="451" y="984"/>
                </a:cubicBezTo>
                <a:cubicBezTo>
                  <a:pt x="450" y="983"/>
                  <a:pt x="450" y="983"/>
                  <a:pt x="449" y="983"/>
                </a:cubicBezTo>
                <a:cubicBezTo>
                  <a:pt x="451" y="981"/>
                  <a:pt x="453" y="979"/>
                  <a:pt x="455" y="977"/>
                </a:cubicBezTo>
                <a:cubicBezTo>
                  <a:pt x="456" y="978"/>
                  <a:pt x="457" y="979"/>
                  <a:pt x="458" y="979"/>
                </a:cubicBezTo>
                <a:cubicBezTo>
                  <a:pt x="458" y="980"/>
                  <a:pt x="458" y="980"/>
                  <a:pt x="459" y="980"/>
                </a:cubicBezTo>
                <a:cubicBezTo>
                  <a:pt x="458" y="981"/>
                  <a:pt x="458" y="981"/>
                  <a:pt x="457" y="982"/>
                </a:cubicBezTo>
                <a:cubicBezTo>
                  <a:pt x="456" y="983"/>
                  <a:pt x="455" y="985"/>
                  <a:pt x="454" y="986"/>
                </a:cubicBezTo>
                <a:cubicBezTo>
                  <a:pt x="453" y="985"/>
                  <a:pt x="452" y="985"/>
                  <a:pt x="451" y="984"/>
                </a:cubicBezTo>
                <a:cubicBezTo>
                  <a:pt x="451" y="984"/>
                  <a:pt x="451" y="984"/>
                  <a:pt x="451" y="984"/>
                </a:cubicBezTo>
                <a:cubicBezTo>
                  <a:pt x="452" y="985"/>
                  <a:pt x="453" y="985"/>
                  <a:pt x="454" y="986"/>
                </a:cubicBezTo>
                <a:cubicBezTo>
                  <a:pt x="452" y="988"/>
                  <a:pt x="450" y="990"/>
                  <a:pt x="448" y="993"/>
                </a:cubicBezTo>
                <a:cubicBezTo>
                  <a:pt x="447" y="993"/>
                  <a:pt x="446" y="995"/>
                  <a:pt x="445" y="995"/>
                </a:cubicBezTo>
                <a:cubicBezTo>
                  <a:pt x="445" y="996"/>
                  <a:pt x="445" y="996"/>
                  <a:pt x="445" y="996"/>
                </a:cubicBezTo>
                <a:cubicBezTo>
                  <a:pt x="444" y="996"/>
                  <a:pt x="445" y="997"/>
                  <a:pt x="446" y="997"/>
                </a:cubicBezTo>
                <a:cubicBezTo>
                  <a:pt x="449" y="993"/>
                  <a:pt x="452" y="991"/>
                  <a:pt x="456" y="988"/>
                </a:cubicBezTo>
                <a:cubicBezTo>
                  <a:pt x="456" y="988"/>
                  <a:pt x="456" y="987"/>
                  <a:pt x="455" y="987"/>
                </a:cubicBezTo>
                <a:cubicBezTo>
                  <a:pt x="452" y="989"/>
                  <a:pt x="449" y="992"/>
                  <a:pt x="447" y="994"/>
                </a:cubicBezTo>
                <a:cubicBezTo>
                  <a:pt x="448" y="993"/>
                  <a:pt x="449" y="991"/>
                  <a:pt x="450" y="991"/>
                </a:cubicBezTo>
                <a:cubicBezTo>
                  <a:pt x="451" y="989"/>
                  <a:pt x="453" y="988"/>
                  <a:pt x="454" y="986"/>
                </a:cubicBezTo>
                <a:cubicBezTo>
                  <a:pt x="455" y="987"/>
                  <a:pt x="457" y="988"/>
                  <a:pt x="458" y="989"/>
                </a:cubicBezTo>
                <a:cubicBezTo>
                  <a:pt x="454" y="989"/>
                  <a:pt x="451" y="992"/>
                  <a:pt x="449" y="995"/>
                </a:cubicBezTo>
                <a:cubicBezTo>
                  <a:pt x="449" y="995"/>
                  <a:pt x="449" y="996"/>
                  <a:pt x="450" y="995"/>
                </a:cubicBezTo>
                <a:cubicBezTo>
                  <a:pt x="452" y="993"/>
                  <a:pt x="455" y="990"/>
                  <a:pt x="458" y="990"/>
                </a:cubicBezTo>
                <a:cubicBezTo>
                  <a:pt x="459" y="990"/>
                  <a:pt x="459" y="990"/>
                  <a:pt x="459" y="989"/>
                </a:cubicBezTo>
                <a:cubicBezTo>
                  <a:pt x="459" y="990"/>
                  <a:pt x="460" y="990"/>
                  <a:pt x="460" y="990"/>
                </a:cubicBezTo>
                <a:cubicBezTo>
                  <a:pt x="458" y="991"/>
                  <a:pt x="457" y="992"/>
                  <a:pt x="455" y="993"/>
                </a:cubicBezTo>
                <a:cubicBezTo>
                  <a:pt x="455" y="993"/>
                  <a:pt x="455" y="994"/>
                  <a:pt x="456" y="994"/>
                </a:cubicBezTo>
                <a:cubicBezTo>
                  <a:pt x="457" y="993"/>
                  <a:pt x="458" y="992"/>
                  <a:pt x="460" y="992"/>
                </a:cubicBezTo>
                <a:cubicBezTo>
                  <a:pt x="459" y="992"/>
                  <a:pt x="459" y="993"/>
                  <a:pt x="459" y="993"/>
                </a:cubicBezTo>
                <a:cubicBezTo>
                  <a:pt x="459" y="994"/>
                  <a:pt x="460" y="994"/>
                  <a:pt x="460" y="994"/>
                </a:cubicBezTo>
                <a:cubicBezTo>
                  <a:pt x="460" y="993"/>
                  <a:pt x="461" y="992"/>
                  <a:pt x="461" y="991"/>
                </a:cubicBezTo>
                <a:cubicBezTo>
                  <a:pt x="464" y="993"/>
                  <a:pt x="467" y="995"/>
                  <a:pt x="470" y="997"/>
                </a:cubicBezTo>
                <a:cubicBezTo>
                  <a:pt x="469" y="997"/>
                  <a:pt x="468" y="998"/>
                  <a:pt x="467" y="999"/>
                </a:cubicBezTo>
                <a:cubicBezTo>
                  <a:pt x="460" y="999"/>
                  <a:pt x="453" y="999"/>
                  <a:pt x="445" y="999"/>
                </a:cubicBezTo>
                <a:cubicBezTo>
                  <a:pt x="443" y="997"/>
                  <a:pt x="441" y="996"/>
                  <a:pt x="439" y="994"/>
                </a:cubicBezTo>
                <a:close/>
                <a:moveTo>
                  <a:pt x="470" y="997"/>
                </a:moveTo>
                <a:cubicBezTo>
                  <a:pt x="471" y="998"/>
                  <a:pt x="472" y="998"/>
                  <a:pt x="473" y="999"/>
                </a:cubicBezTo>
                <a:cubicBezTo>
                  <a:pt x="471" y="999"/>
                  <a:pt x="469" y="999"/>
                  <a:pt x="468" y="999"/>
                </a:cubicBezTo>
                <a:cubicBezTo>
                  <a:pt x="469" y="998"/>
                  <a:pt x="469" y="998"/>
                  <a:pt x="470" y="997"/>
                </a:cubicBezTo>
                <a:close/>
                <a:moveTo>
                  <a:pt x="489" y="983"/>
                </a:moveTo>
                <a:cubicBezTo>
                  <a:pt x="492" y="986"/>
                  <a:pt x="494" y="988"/>
                  <a:pt x="497" y="990"/>
                </a:cubicBezTo>
                <a:cubicBezTo>
                  <a:pt x="496" y="990"/>
                  <a:pt x="495" y="989"/>
                  <a:pt x="494" y="989"/>
                </a:cubicBezTo>
                <a:cubicBezTo>
                  <a:pt x="494" y="988"/>
                  <a:pt x="493" y="987"/>
                  <a:pt x="492" y="986"/>
                </a:cubicBezTo>
                <a:cubicBezTo>
                  <a:pt x="492" y="986"/>
                  <a:pt x="491" y="986"/>
                  <a:pt x="492" y="987"/>
                </a:cubicBezTo>
                <a:cubicBezTo>
                  <a:pt x="492" y="987"/>
                  <a:pt x="492" y="988"/>
                  <a:pt x="492" y="988"/>
                </a:cubicBezTo>
                <a:cubicBezTo>
                  <a:pt x="491" y="987"/>
                  <a:pt x="490" y="987"/>
                  <a:pt x="489" y="987"/>
                </a:cubicBezTo>
                <a:cubicBezTo>
                  <a:pt x="488" y="986"/>
                  <a:pt x="488" y="987"/>
                  <a:pt x="488" y="987"/>
                </a:cubicBezTo>
                <a:cubicBezTo>
                  <a:pt x="489" y="988"/>
                  <a:pt x="489" y="988"/>
                  <a:pt x="489" y="988"/>
                </a:cubicBezTo>
                <a:cubicBezTo>
                  <a:pt x="489" y="988"/>
                  <a:pt x="489" y="988"/>
                  <a:pt x="489" y="988"/>
                </a:cubicBezTo>
                <a:cubicBezTo>
                  <a:pt x="486" y="989"/>
                  <a:pt x="483" y="991"/>
                  <a:pt x="481" y="994"/>
                </a:cubicBezTo>
                <a:cubicBezTo>
                  <a:pt x="480" y="994"/>
                  <a:pt x="481" y="995"/>
                  <a:pt x="481" y="994"/>
                </a:cubicBezTo>
                <a:cubicBezTo>
                  <a:pt x="484" y="992"/>
                  <a:pt x="486" y="990"/>
                  <a:pt x="490" y="989"/>
                </a:cubicBezTo>
                <a:cubicBezTo>
                  <a:pt x="490" y="989"/>
                  <a:pt x="490" y="988"/>
                  <a:pt x="490" y="988"/>
                </a:cubicBezTo>
                <a:cubicBezTo>
                  <a:pt x="491" y="988"/>
                  <a:pt x="492" y="989"/>
                  <a:pt x="494" y="990"/>
                </a:cubicBezTo>
                <a:cubicBezTo>
                  <a:pt x="494" y="990"/>
                  <a:pt x="495" y="991"/>
                  <a:pt x="495" y="992"/>
                </a:cubicBezTo>
                <a:cubicBezTo>
                  <a:pt x="494" y="992"/>
                  <a:pt x="493" y="992"/>
                  <a:pt x="492" y="992"/>
                </a:cubicBezTo>
                <a:cubicBezTo>
                  <a:pt x="492" y="992"/>
                  <a:pt x="491" y="992"/>
                  <a:pt x="491" y="992"/>
                </a:cubicBezTo>
                <a:cubicBezTo>
                  <a:pt x="491" y="992"/>
                  <a:pt x="491" y="992"/>
                  <a:pt x="491" y="992"/>
                </a:cubicBezTo>
                <a:cubicBezTo>
                  <a:pt x="490" y="992"/>
                  <a:pt x="490" y="993"/>
                  <a:pt x="490" y="993"/>
                </a:cubicBezTo>
                <a:cubicBezTo>
                  <a:pt x="490" y="993"/>
                  <a:pt x="490" y="993"/>
                  <a:pt x="490" y="993"/>
                </a:cubicBezTo>
                <a:cubicBezTo>
                  <a:pt x="489" y="993"/>
                  <a:pt x="487" y="994"/>
                  <a:pt x="486" y="995"/>
                </a:cubicBezTo>
                <a:cubicBezTo>
                  <a:pt x="485" y="995"/>
                  <a:pt x="486" y="996"/>
                  <a:pt x="486" y="996"/>
                </a:cubicBezTo>
                <a:cubicBezTo>
                  <a:pt x="488" y="995"/>
                  <a:pt x="489" y="994"/>
                  <a:pt x="491" y="994"/>
                </a:cubicBezTo>
                <a:cubicBezTo>
                  <a:pt x="492" y="994"/>
                  <a:pt x="493" y="994"/>
                  <a:pt x="495" y="994"/>
                </a:cubicBezTo>
                <a:cubicBezTo>
                  <a:pt x="495" y="994"/>
                  <a:pt x="495" y="995"/>
                  <a:pt x="495" y="995"/>
                </a:cubicBezTo>
                <a:cubicBezTo>
                  <a:pt x="496" y="995"/>
                  <a:pt x="496" y="995"/>
                  <a:pt x="497" y="995"/>
                </a:cubicBezTo>
                <a:cubicBezTo>
                  <a:pt x="498" y="995"/>
                  <a:pt x="498" y="994"/>
                  <a:pt x="498" y="994"/>
                </a:cubicBezTo>
                <a:cubicBezTo>
                  <a:pt x="498" y="994"/>
                  <a:pt x="498" y="993"/>
                  <a:pt x="497" y="993"/>
                </a:cubicBezTo>
                <a:cubicBezTo>
                  <a:pt x="497" y="993"/>
                  <a:pt x="497" y="993"/>
                  <a:pt x="497" y="993"/>
                </a:cubicBezTo>
                <a:cubicBezTo>
                  <a:pt x="497" y="993"/>
                  <a:pt x="497" y="993"/>
                  <a:pt x="497" y="993"/>
                </a:cubicBezTo>
                <a:cubicBezTo>
                  <a:pt x="497" y="992"/>
                  <a:pt x="497" y="992"/>
                  <a:pt x="497" y="992"/>
                </a:cubicBezTo>
                <a:cubicBezTo>
                  <a:pt x="497" y="992"/>
                  <a:pt x="496" y="992"/>
                  <a:pt x="496" y="992"/>
                </a:cubicBezTo>
                <a:cubicBezTo>
                  <a:pt x="496" y="991"/>
                  <a:pt x="496" y="991"/>
                  <a:pt x="496" y="991"/>
                </a:cubicBezTo>
                <a:cubicBezTo>
                  <a:pt x="497" y="991"/>
                  <a:pt x="498" y="992"/>
                  <a:pt x="498" y="992"/>
                </a:cubicBezTo>
                <a:cubicBezTo>
                  <a:pt x="499" y="992"/>
                  <a:pt x="499" y="992"/>
                  <a:pt x="499" y="992"/>
                </a:cubicBezTo>
                <a:cubicBezTo>
                  <a:pt x="499" y="993"/>
                  <a:pt x="500" y="993"/>
                  <a:pt x="500" y="994"/>
                </a:cubicBezTo>
                <a:cubicBezTo>
                  <a:pt x="498" y="996"/>
                  <a:pt x="497" y="997"/>
                  <a:pt x="496" y="999"/>
                </a:cubicBezTo>
                <a:cubicBezTo>
                  <a:pt x="489" y="999"/>
                  <a:pt x="482" y="999"/>
                  <a:pt x="475" y="999"/>
                </a:cubicBezTo>
                <a:cubicBezTo>
                  <a:pt x="480" y="993"/>
                  <a:pt x="485" y="988"/>
                  <a:pt x="489" y="983"/>
                </a:cubicBezTo>
                <a:close/>
                <a:moveTo>
                  <a:pt x="493" y="993"/>
                </a:moveTo>
                <a:cubicBezTo>
                  <a:pt x="494" y="993"/>
                  <a:pt x="495" y="993"/>
                  <a:pt x="496" y="993"/>
                </a:cubicBezTo>
                <a:cubicBezTo>
                  <a:pt x="496" y="993"/>
                  <a:pt x="496" y="993"/>
                  <a:pt x="496" y="993"/>
                </a:cubicBezTo>
                <a:cubicBezTo>
                  <a:pt x="496" y="993"/>
                  <a:pt x="496" y="993"/>
                  <a:pt x="496" y="993"/>
                </a:cubicBezTo>
                <a:cubicBezTo>
                  <a:pt x="495" y="993"/>
                  <a:pt x="494" y="993"/>
                  <a:pt x="493" y="993"/>
                </a:cubicBezTo>
                <a:close/>
                <a:moveTo>
                  <a:pt x="502" y="994"/>
                </a:moveTo>
                <a:cubicBezTo>
                  <a:pt x="502" y="994"/>
                  <a:pt x="502" y="993"/>
                  <a:pt x="503" y="993"/>
                </a:cubicBezTo>
                <a:cubicBezTo>
                  <a:pt x="503" y="993"/>
                  <a:pt x="503" y="993"/>
                  <a:pt x="503" y="992"/>
                </a:cubicBezTo>
                <a:cubicBezTo>
                  <a:pt x="505" y="994"/>
                  <a:pt x="506" y="994"/>
                  <a:pt x="507" y="995"/>
                </a:cubicBezTo>
                <a:cubicBezTo>
                  <a:pt x="506" y="996"/>
                  <a:pt x="506" y="997"/>
                  <a:pt x="505" y="998"/>
                </a:cubicBezTo>
                <a:cubicBezTo>
                  <a:pt x="504" y="997"/>
                  <a:pt x="503" y="995"/>
                  <a:pt x="502" y="994"/>
                </a:cubicBezTo>
                <a:close/>
                <a:moveTo>
                  <a:pt x="504" y="992"/>
                </a:moveTo>
                <a:cubicBezTo>
                  <a:pt x="507" y="989"/>
                  <a:pt x="510" y="986"/>
                  <a:pt x="513" y="984"/>
                </a:cubicBezTo>
                <a:cubicBezTo>
                  <a:pt x="513" y="983"/>
                  <a:pt x="514" y="982"/>
                  <a:pt x="515" y="981"/>
                </a:cubicBezTo>
                <a:cubicBezTo>
                  <a:pt x="516" y="982"/>
                  <a:pt x="517" y="983"/>
                  <a:pt x="517" y="983"/>
                </a:cubicBezTo>
                <a:cubicBezTo>
                  <a:pt x="514" y="987"/>
                  <a:pt x="511" y="991"/>
                  <a:pt x="507" y="995"/>
                </a:cubicBezTo>
                <a:cubicBezTo>
                  <a:pt x="506" y="994"/>
                  <a:pt x="505" y="993"/>
                  <a:pt x="504" y="992"/>
                </a:cubicBezTo>
                <a:close/>
                <a:moveTo>
                  <a:pt x="516" y="981"/>
                </a:moveTo>
                <a:cubicBezTo>
                  <a:pt x="516" y="980"/>
                  <a:pt x="517" y="980"/>
                  <a:pt x="518" y="979"/>
                </a:cubicBezTo>
                <a:cubicBezTo>
                  <a:pt x="518" y="979"/>
                  <a:pt x="518" y="979"/>
                  <a:pt x="519" y="980"/>
                </a:cubicBezTo>
                <a:cubicBezTo>
                  <a:pt x="519" y="980"/>
                  <a:pt x="519" y="980"/>
                  <a:pt x="520" y="981"/>
                </a:cubicBezTo>
                <a:cubicBezTo>
                  <a:pt x="519" y="981"/>
                  <a:pt x="518" y="982"/>
                  <a:pt x="518" y="983"/>
                </a:cubicBezTo>
                <a:cubicBezTo>
                  <a:pt x="517" y="982"/>
                  <a:pt x="516" y="982"/>
                  <a:pt x="516" y="981"/>
                </a:cubicBezTo>
                <a:close/>
                <a:moveTo>
                  <a:pt x="534" y="965"/>
                </a:moveTo>
                <a:cubicBezTo>
                  <a:pt x="534" y="964"/>
                  <a:pt x="534" y="964"/>
                  <a:pt x="533" y="964"/>
                </a:cubicBezTo>
                <a:cubicBezTo>
                  <a:pt x="534" y="964"/>
                  <a:pt x="534" y="964"/>
                  <a:pt x="534" y="964"/>
                </a:cubicBezTo>
                <a:cubicBezTo>
                  <a:pt x="534" y="964"/>
                  <a:pt x="534" y="964"/>
                  <a:pt x="534" y="965"/>
                </a:cubicBezTo>
                <a:close/>
                <a:moveTo>
                  <a:pt x="505" y="964"/>
                </a:moveTo>
                <a:cubicBezTo>
                  <a:pt x="505" y="964"/>
                  <a:pt x="505" y="963"/>
                  <a:pt x="505" y="963"/>
                </a:cubicBezTo>
                <a:cubicBezTo>
                  <a:pt x="515" y="962"/>
                  <a:pt x="524" y="962"/>
                  <a:pt x="533" y="961"/>
                </a:cubicBezTo>
                <a:cubicBezTo>
                  <a:pt x="533" y="961"/>
                  <a:pt x="533" y="961"/>
                  <a:pt x="533" y="961"/>
                </a:cubicBezTo>
                <a:cubicBezTo>
                  <a:pt x="533" y="961"/>
                  <a:pt x="533" y="961"/>
                  <a:pt x="533" y="961"/>
                </a:cubicBezTo>
                <a:cubicBezTo>
                  <a:pt x="534" y="961"/>
                  <a:pt x="535" y="961"/>
                  <a:pt x="536" y="961"/>
                </a:cubicBezTo>
                <a:cubicBezTo>
                  <a:pt x="537" y="960"/>
                  <a:pt x="538" y="960"/>
                  <a:pt x="539" y="960"/>
                </a:cubicBezTo>
                <a:cubicBezTo>
                  <a:pt x="538" y="961"/>
                  <a:pt x="537" y="962"/>
                  <a:pt x="536" y="963"/>
                </a:cubicBezTo>
                <a:cubicBezTo>
                  <a:pt x="525" y="963"/>
                  <a:pt x="515" y="964"/>
                  <a:pt x="505" y="964"/>
                </a:cubicBezTo>
                <a:close/>
                <a:moveTo>
                  <a:pt x="544" y="957"/>
                </a:moveTo>
                <a:cubicBezTo>
                  <a:pt x="546" y="957"/>
                  <a:pt x="548" y="956"/>
                  <a:pt x="549" y="955"/>
                </a:cubicBezTo>
                <a:cubicBezTo>
                  <a:pt x="550" y="956"/>
                  <a:pt x="550" y="957"/>
                  <a:pt x="550" y="958"/>
                </a:cubicBezTo>
                <a:cubicBezTo>
                  <a:pt x="548" y="958"/>
                  <a:pt x="546" y="957"/>
                  <a:pt x="544" y="957"/>
                </a:cubicBezTo>
                <a:close/>
                <a:moveTo>
                  <a:pt x="541" y="957"/>
                </a:moveTo>
                <a:cubicBezTo>
                  <a:pt x="536" y="957"/>
                  <a:pt x="530" y="957"/>
                  <a:pt x="525" y="957"/>
                </a:cubicBezTo>
                <a:cubicBezTo>
                  <a:pt x="524" y="956"/>
                  <a:pt x="524" y="955"/>
                  <a:pt x="523" y="954"/>
                </a:cubicBezTo>
                <a:cubicBezTo>
                  <a:pt x="523" y="954"/>
                  <a:pt x="523" y="954"/>
                  <a:pt x="524" y="954"/>
                </a:cubicBezTo>
                <a:cubicBezTo>
                  <a:pt x="524" y="954"/>
                  <a:pt x="524" y="954"/>
                  <a:pt x="524" y="954"/>
                </a:cubicBezTo>
                <a:cubicBezTo>
                  <a:pt x="526" y="952"/>
                  <a:pt x="528" y="951"/>
                  <a:pt x="530" y="949"/>
                </a:cubicBezTo>
                <a:cubicBezTo>
                  <a:pt x="533" y="951"/>
                  <a:pt x="537" y="954"/>
                  <a:pt x="540" y="956"/>
                </a:cubicBezTo>
                <a:cubicBezTo>
                  <a:pt x="541" y="956"/>
                  <a:pt x="541" y="955"/>
                  <a:pt x="541" y="955"/>
                </a:cubicBezTo>
                <a:cubicBezTo>
                  <a:pt x="537" y="953"/>
                  <a:pt x="534" y="951"/>
                  <a:pt x="531" y="948"/>
                </a:cubicBezTo>
                <a:cubicBezTo>
                  <a:pt x="533" y="947"/>
                  <a:pt x="535" y="945"/>
                  <a:pt x="536" y="944"/>
                </a:cubicBezTo>
                <a:cubicBezTo>
                  <a:pt x="538" y="948"/>
                  <a:pt x="539" y="951"/>
                  <a:pt x="541" y="955"/>
                </a:cubicBezTo>
                <a:cubicBezTo>
                  <a:pt x="541" y="955"/>
                  <a:pt x="542" y="955"/>
                  <a:pt x="542" y="954"/>
                </a:cubicBezTo>
                <a:cubicBezTo>
                  <a:pt x="540" y="951"/>
                  <a:pt x="538" y="947"/>
                  <a:pt x="537" y="943"/>
                </a:cubicBezTo>
                <a:cubicBezTo>
                  <a:pt x="538" y="943"/>
                  <a:pt x="538" y="943"/>
                  <a:pt x="538" y="942"/>
                </a:cubicBezTo>
                <a:cubicBezTo>
                  <a:pt x="541" y="946"/>
                  <a:pt x="545" y="949"/>
                  <a:pt x="549" y="952"/>
                </a:cubicBezTo>
                <a:cubicBezTo>
                  <a:pt x="549" y="953"/>
                  <a:pt x="549" y="953"/>
                  <a:pt x="549" y="954"/>
                </a:cubicBezTo>
                <a:cubicBezTo>
                  <a:pt x="547" y="955"/>
                  <a:pt x="544" y="956"/>
                  <a:pt x="541" y="957"/>
                </a:cubicBezTo>
                <a:close/>
                <a:moveTo>
                  <a:pt x="539" y="942"/>
                </a:moveTo>
                <a:cubicBezTo>
                  <a:pt x="540" y="941"/>
                  <a:pt x="540" y="941"/>
                  <a:pt x="541" y="940"/>
                </a:cubicBezTo>
                <a:cubicBezTo>
                  <a:pt x="543" y="939"/>
                  <a:pt x="544" y="938"/>
                  <a:pt x="546" y="937"/>
                </a:cubicBezTo>
                <a:cubicBezTo>
                  <a:pt x="546" y="941"/>
                  <a:pt x="547" y="946"/>
                  <a:pt x="548" y="950"/>
                </a:cubicBezTo>
                <a:cubicBezTo>
                  <a:pt x="545" y="948"/>
                  <a:pt x="542" y="945"/>
                  <a:pt x="539" y="942"/>
                </a:cubicBezTo>
                <a:close/>
                <a:moveTo>
                  <a:pt x="550" y="953"/>
                </a:moveTo>
                <a:cubicBezTo>
                  <a:pt x="550" y="953"/>
                  <a:pt x="550" y="953"/>
                  <a:pt x="550" y="953"/>
                </a:cubicBezTo>
                <a:cubicBezTo>
                  <a:pt x="550" y="953"/>
                  <a:pt x="550" y="953"/>
                  <a:pt x="550" y="953"/>
                </a:cubicBezTo>
                <a:close/>
                <a:moveTo>
                  <a:pt x="549" y="951"/>
                </a:moveTo>
                <a:cubicBezTo>
                  <a:pt x="548" y="947"/>
                  <a:pt x="547" y="942"/>
                  <a:pt x="547" y="937"/>
                </a:cubicBezTo>
                <a:cubicBezTo>
                  <a:pt x="550" y="941"/>
                  <a:pt x="554" y="945"/>
                  <a:pt x="558" y="948"/>
                </a:cubicBezTo>
                <a:cubicBezTo>
                  <a:pt x="555" y="949"/>
                  <a:pt x="553" y="951"/>
                  <a:pt x="551" y="953"/>
                </a:cubicBezTo>
                <a:cubicBezTo>
                  <a:pt x="550" y="952"/>
                  <a:pt x="550" y="952"/>
                  <a:pt x="549" y="951"/>
                </a:cubicBezTo>
                <a:close/>
                <a:moveTo>
                  <a:pt x="547" y="933"/>
                </a:moveTo>
                <a:cubicBezTo>
                  <a:pt x="548" y="933"/>
                  <a:pt x="549" y="933"/>
                  <a:pt x="550" y="932"/>
                </a:cubicBezTo>
                <a:cubicBezTo>
                  <a:pt x="549" y="933"/>
                  <a:pt x="548" y="934"/>
                  <a:pt x="547" y="935"/>
                </a:cubicBezTo>
                <a:cubicBezTo>
                  <a:pt x="547" y="934"/>
                  <a:pt x="547" y="933"/>
                  <a:pt x="547" y="933"/>
                </a:cubicBezTo>
                <a:close/>
                <a:moveTo>
                  <a:pt x="546" y="936"/>
                </a:moveTo>
                <a:cubicBezTo>
                  <a:pt x="545" y="936"/>
                  <a:pt x="544" y="937"/>
                  <a:pt x="544" y="937"/>
                </a:cubicBezTo>
                <a:cubicBezTo>
                  <a:pt x="542" y="938"/>
                  <a:pt x="540" y="940"/>
                  <a:pt x="538" y="941"/>
                </a:cubicBezTo>
                <a:cubicBezTo>
                  <a:pt x="538" y="940"/>
                  <a:pt x="537" y="939"/>
                  <a:pt x="536" y="939"/>
                </a:cubicBezTo>
                <a:cubicBezTo>
                  <a:pt x="536" y="937"/>
                  <a:pt x="536" y="936"/>
                  <a:pt x="536" y="935"/>
                </a:cubicBezTo>
                <a:cubicBezTo>
                  <a:pt x="536" y="935"/>
                  <a:pt x="536" y="934"/>
                  <a:pt x="537" y="934"/>
                </a:cubicBezTo>
                <a:cubicBezTo>
                  <a:pt x="539" y="934"/>
                  <a:pt x="541" y="933"/>
                  <a:pt x="544" y="933"/>
                </a:cubicBezTo>
                <a:cubicBezTo>
                  <a:pt x="545" y="934"/>
                  <a:pt x="545" y="935"/>
                  <a:pt x="546" y="936"/>
                </a:cubicBezTo>
                <a:close/>
                <a:moveTo>
                  <a:pt x="533" y="935"/>
                </a:moveTo>
                <a:cubicBezTo>
                  <a:pt x="533" y="935"/>
                  <a:pt x="533" y="935"/>
                  <a:pt x="533" y="934"/>
                </a:cubicBezTo>
                <a:cubicBezTo>
                  <a:pt x="533" y="934"/>
                  <a:pt x="534" y="934"/>
                  <a:pt x="534" y="934"/>
                </a:cubicBezTo>
                <a:cubicBezTo>
                  <a:pt x="534" y="935"/>
                  <a:pt x="534" y="935"/>
                  <a:pt x="533" y="935"/>
                </a:cubicBezTo>
                <a:close/>
                <a:moveTo>
                  <a:pt x="532" y="935"/>
                </a:moveTo>
                <a:cubicBezTo>
                  <a:pt x="532" y="935"/>
                  <a:pt x="532" y="936"/>
                  <a:pt x="532" y="936"/>
                </a:cubicBezTo>
                <a:cubicBezTo>
                  <a:pt x="530" y="937"/>
                  <a:pt x="528" y="939"/>
                  <a:pt x="526" y="941"/>
                </a:cubicBezTo>
                <a:cubicBezTo>
                  <a:pt x="526" y="941"/>
                  <a:pt x="525" y="942"/>
                  <a:pt x="524" y="942"/>
                </a:cubicBezTo>
                <a:cubicBezTo>
                  <a:pt x="523" y="941"/>
                  <a:pt x="521" y="939"/>
                  <a:pt x="520" y="938"/>
                </a:cubicBezTo>
                <a:cubicBezTo>
                  <a:pt x="520" y="938"/>
                  <a:pt x="520" y="938"/>
                  <a:pt x="520" y="938"/>
                </a:cubicBezTo>
                <a:cubicBezTo>
                  <a:pt x="520" y="937"/>
                  <a:pt x="520" y="936"/>
                  <a:pt x="520" y="936"/>
                </a:cubicBezTo>
                <a:cubicBezTo>
                  <a:pt x="524" y="935"/>
                  <a:pt x="527" y="935"/>
                  <a:pt x="531" y="935"/>
                </a:cubicBezTo>
                <a:cubicBezTo>
                  <a:pt x="531" y="935"/>
                  <a:pt x="532" y="935"/>
                  <a:pt x="532" y="935"/>
                </a:cubicBezTo>
                <a:close/>
                <a:moveTo>
                  <a:pt x="520" y="935"/>
                </a:moveTo>
                <a:cubicBezTo>
                  <a:pt x="520" y="933"/>
                  <a:pt x="520" y="931"/>
                  <a:pt x="520" y="929"/>
                </a:cubicBezTo>
                <a:cubicBezTo>
                  <a:pt x="521" y="928"/>
                  <a:pt x="523" y="927"/>
                  <a:pt x="524" y="926"/>
                </a:cubicBezTo>
                <a:cubicBezTo>
                  <a:pt x="526" y="928"/>
                  <a:pt x="529" y="931"/>
                  <a:pt x="531" y="934"/>
                </a:cubicBezTo>
                <a:cubicBezTo>
                  <a:pt x="527" y="935"/>
                  <a:pt x="523" y="935"/>
                  <a:pt x="520" y="935"/>
                </a:cubicBezTo>
                <a:close/>
                <a:moveTo>
                  <a:pt x="520" y="927"/>
                </a:moveTo>
                <a:cubicBezTo>
                  <a:pt x="520" y="925"/>
                  <a:pt x="520" y="923"/>
                  <a:pt x="521" y="921"/>
                </a:cubicBezTo>
                <a:cubicBezTo>
                  <a:pt x="522" y="923"/>
                  <a:pt x="523" y="924"/>
                  <a:pt x="523" y="925"/>
                </a:cubicBezTo>
                <a:cubicBezTo>
                  <a:pt x="522" y="926"/>
                  <a:pt x="521" y="927"/>
                  <a:pt x="520" y="927"/>
                </a:cubicBezTo>
                <a:close/>
                <a:moveTo>
                  <a:pt x="520" y="919"/>
                </a:moveTo>
                <a:cubicBezTo>
                  <a:pt x="520" y="919"/>
                  <a:pt x="520" y="918"/>
                  <a:pt x="520" y="918"/>
                </a:cubicBezTo>
                <a:cubicBezTo>
                  <a:pt x="520" y="918"/>
                  <a:pt x="520" y="918"/>
                  <a:pt x="519" y="918"/>
                </a:cubicBezTo>
                <a:cubicBezTo>
                  <a:pt x="520" y="918"/>
                  <a:pt x="520" y="918"/>
                  <a:pt x="520" y="918"/>
                </a:cubicBezTo>
                <a:cubicBezTo>
                  <a:pt x="520" y="918"/>
                  <a:pt x="520" y="918"/>
                  <a:pt x="520" y="919"/>
                </a:cubicBezTo>
                <a:close/>
                <a:moveTo>
                  <a:pt x="519" y="918"/>
                </a:moveTo>
                <a:cubicBezTo>
                  <a:pt x="519" y="919"/>
                  <a:pt x="519" y="919"/>
                  <a:pt x="519" y="919"/>
                </a:cubicBezTo>
                <a:cubicBezTo>
                  <a:pt x="519" y="919"/>
                  <a:pt x="519" y="919"/>
                  <a:pt x="520" y="920"/>
                </a:cubicBezTo>
                <a:cubicBezTo>
                  <a:pt x="519" y="922"/>
                  <a:pt x="519" y="925"/>
                  <a:pt x="519" y="928"/>
                </a:cubicBezTo>
                <a:cubicBezTo>
                  <a:pt x="517" y="929"/>
                  <a:pt x="516" y="930"/>
                  <a:pt x="514" y="931"/>
                </a:cubicBezTo>
                <a:cubicBezTo>
                  <a:pt x="514" y="931"/>
                  <a:pt x="514" y="931"/>
                  <a:pt x="514" y="931"/>
                </a:cubicBezTo>
                <a:cubicBezTo>
                  <a:pt x="514" y="930"/>
                  <a:pt x="513" y="930"/>
                  <a:pt x="512" y="929"/>
                </a:cubicBezTo>
                <a:cubicBezTo>
                  <a:pt x="512" y="926"/>
                  <a:pt x="513" y="923"/>
                  <a:pt x="514" y="921"/>
                </a:cubicBezTo>
                <a:cubicBezTo>
                  <a:pt x="516" y="920"/>
                  <a:pt x="517" y="919"/>
                  <a:pt x="519" y="918"/>
                </a:cubicBezTo>
                <a:close/>
                <a:moveTo>
                  <a:pt x="511" y="928"/>
                </a:moveTo>
                <a:cubicBezTo>
                  <a:pt x="510" y="927"/>
                  <a:pt x="510" y="925"/>
                  <a:pt x="509" y="924"/>
                </a:cubicBezTo>
                <a:cubicBezTo>
                  <a:pt x="510" y="923"/>
                  <a:pt x="511" y="923"/>
                  <a:pt x="513" y="922"/>
                </a:cubicBezTo>
                <a:cubicBezTo>
                  <a:pt x="512" y="924"/>
                  <a:pt x="512" y="926"/>
                  <a:pt x="511" y="928"/>
                </a:cubicBezTo>
                <a:close/>
                <a:moveTo>
                  <a:pt x="508" y="925"/>
                </a:moveTo>
                <a:cubicBezTo>
                  <a:pt x="509" y="927"/>
                  <a:pt x="510" y="928"/>
                  <a:pt x="511" y="929"/>
                </a:cubicBezTo>
                <a:cubicBezTo>
                  <a:pt x="511" y="931"/>
                  <a:pt x="511" y="932"/>
                  <a:pt x="511" y="933"/>
                </a:cubicBezTo>
                <a:cubicBezTo>
                  <a:pt x="511" y="934"/>
                  <a:pt x="511" y="934"/>
                  <a:pt x="510" y="934"/>
                </a:cubicBezTo>
                <a:cubicBezTo>
                  <a:pt x="509" y="935"/>
                  <a:pt x="508" y="936"/>
                  <a:pt x="507" y="937"/>
                </a:cubicBezTo>
                <a:cubicBezTo>
                  <a:pt x="505" y="935"/>
                  <a:pt x="503" y="933"/>
                  <a:pt x="501" y="931"/>
                </a:cubicBezTo>
                <a:cubicBezTo>
                  <a:pt x="501" y="930"/>
                  <a:pt x="501" y="930"/>
                  <a:pt x="502" y="929"/>
                </a:cubicBezTo>
                <a:cubicBezTo>
                  <a:pt x="504" y="928"/>
                  <a:pt x="505" y="926"/>
                  <a:pt x="507" y="925"/>
                </a:cubicBezTo>
                <a:cubicBezTo>
                  <a:pt x="507" y="925"/>
                  <a:pt x="508" y="925"/>
                  <a:pt x="508" y="925"/>
                </a:cubicBezTo>
                <a:close/>
                <a:moveTo>
                  <a:pt x="502" y="928"/>
                </a:moveTo>
                <a:cubicBezTo>
                  <a:pt x="502" y="926"/>
                  <a:pt x="503" y="923"/>
                  <a:pt x="504" y="921"/>
                </a:cubicBezTo>
                <a:cubicBezTo>
                  <a:pt x="504" y="921"/>
                  <a:pt x="504" y="921"/>
                  <a:pt x="504" y="921"/>
                </a:cubicBezTo>
                <a:cubicBezTo>
                  <a:pt x="505" y="922"/>
                  <a:pt x="506" y="923"/>
                  <a:pt x="507" y="924"/>
                </a:cubicBezTo>
                <a:cubicBezTo>
                  <a:pt x="505" y="925"/>
                  <a:pt x="504" y="927"/>
                  <a:pt x="502" y="928"/>
                </a:cubicBezTo>
                <a:close/>
                <a:moveTo>
                  <a:pt x="499" y="930"/>
                </a:moveTo>
                <a:cubicBezTo>
                  <a:pt x="498" y="931"/>
                  <a:pt x="497" y="931"/>
                  <a:pt x="496" y="932"/>
                </a:cubicBezTo>
                <a:cubicBezTo>
                  <a:pt x="494" y="930"/>
                  <a:pt x="493" y="929"/>
                  <a:pt x="492" y="927"/>
                </a:cubicBezTo>
                <a:cubicBezTo>
                  <a:pt x="493" y="926"/>
                  <a:pt x="494" y="926"/>
                  <a:pt x="495" y="925"/>
                </a:cubicBezTo>
                <a:cubicBezTo>
                  <a:pt x="496" y="927"/>
                  <a:pt x="498" y="928"/>
                  <a:pt x="499" y="930"/>
                </a:cubicBezTo>
                <a:close/>
                <a:moveTo>
                  <a:pt x="489" y="924"/>
                </a:moveTo>
                <a:cubicBezTo>
                  <a:pt x="488" y="924"/>
                  <a:pt x="488" y="923"/>
                  <a:pt x="488" y="923"/>
                </a:cubicBezTo>
                <a:cubicBezTo>
                  <a:pt x="488" y="922"/>
                  <a:pt x="489" y="922"/>
                  <a:pt x="489" y="922"/>
                </a:cubicBezTo>
                <a:cubicBezTo>
                  <a:pt x="489" y="923"/>
                  <a:pt x="489" y="923"/>
                  <a:pt x="489" y="924"/>
                </a:cubicBezTo>
                <a:close/>
                <a:moveTo>
                  <a:pt x="489" y="925"/>
                </a:moveTo>
                <a:cubicBezTo>
                  <a:pt x="488" y="926"/>
                  <a:pt x="488" y="927"/>
                  <a:pt x="488" y="929"/>
                </a:cubicBezTo>
                <a:cubicBezTo>
                  <a:pt x="483" y="932"/>
                  <a:pt x="479" y="935"/>
                  <a:pt x="475" y="939"/>
                </a:cubicBezTo>
                <a:cubicBezTo>
                  <a:pt x="475" y="935"/>
                  <a:pt x="475" y="932"/>
                  <a:pt x="475" y="930"/>
                </a:cubicBezTo>
                <a:cubicBezTo>
                  <a:pt x="479" y="927"/>
                  <a:pt x="483" y="925"/>
                  <a:pt x="487" y="923"/>
                </a:cubicBezTo>
                <a:cubicBezTo>
                  <a:pt x="487" y="924"/>
                  <a:pt x="488" y="924"/>
                  <a:pt x="489" y="925"/>
                </a:cubicBezTo>
                <a:close/>
                <a:moveTo>
                  <a:pt x="475" y="934"/>
                </a:moveTo>
                <a:cubicBezTo>
                  <a:pt x="474" y="936"/>
                  <a:pt x="474" y="937"/>
                  <a:pt x="474" y="939"/>
                </a:cubicBezTo>
                <a:cubicBezTo>
                  <a:pt x="473" y="937"/>
                  <a:pt x="471" y="935"/>
                  <a:pt x="470" y="933"/>
                </a:cubicBezTo>
                <a:cubicBezTo>
                  <a:pt x="472" y="932"/>
                  <a:pt x="473" y="931"/>
                  <a:pt x="475" y="930"/>
                </a:cubicBezTo>
                <a:cubicBezTo>
                  <a:pt x="475" y="932"/>
                  <a:pt x="475" y="933"/>
                  <a:pt x="475" y="934"/>
                </a:cubicBezTo>
                <a:close/>
                <a:moveTo>
                  <a:pt x="474" y="939"/>
                </a:moveTo>
                <a:cubicBezTo>
                  <a:pt x="473" y="940"/>
                  <a:pt x="472" y="941"/>
                  <a:pt x="471" y="942"/>
                </a:cubicBezTo>
                <a:cubicBezTo>
                  <a:pt x="469" y="942"/>
                  <a:pt x="466" y="942"/>
                  <a:pt x="464" y="943"/>
                </a:cubicBezTo>
                <a:cubicBezTo>
                  <a:pt x="463" y="942"/>
                  <a:pt x="462" y="941"/>
                  <a:pt x="461" y="940"/>
                </a:cubicBezTo>
                <a:cubicBezTo>
                  <a:pt x="464" y="938"/>
                  <a:pt x="467" y="936"/>
                  <a:pt x="469" y="934"/>
                </a:cubicBezTo>
                <a:cubicBezTo>
                  <a:pt x="471" y="936"/>
                  <a:pt x="472" y="938"/>
                  <a:pt x="474" y="939"/>
                </a:cubicBezTo>
                <a:close/>
                <a:moveTo>
                  <a:pt x="464" y="937"/>
                </a:moveTo>
                <a:cubicBezTo>
                  <a:pt x="463" y="937"/>
                  <a:pt x="462" y="938"/>
                  <a:pt x="461" y="939"/>
                </a:cubicBezTo>
                <a:cubicBezTo>
                  <a:pt x="461" y="934"/>
                  <a:pt x="461" y="930"/>
                  <a:pt x="462" y="926"/>
                </a:cubicBezTo>
                <a:cubicBezTo>
                  <a:pt x="464" y="928"/>
                  <a:pt x="466" y="931"/>
                  <a:pt x="469" y="933"/>
                </a:cubicBezTo>
                <a:cubicBezTo>
                  <a:pt x="467" y="934"/>
                  <a:pt x="465" y="935"/>
                  <a:pt x="464" y="937"/>
                </a:cubicBezTo>
                <a:close/>
                <a:moveTo>
                  <a:pt x="453" y="931"/>
                </a:moveTo>
                <a:cubicBezTo>
                  <a:pt x="452" y="931"/>
                  <a:pt x="452" y="930"/>
                  <a:pt x="452" y="930"/>
                </a:cubicBezTo>
                <a:cubicBezTo>
                  <a:pt x="452" y="927"/>
                  <a:pt x="453" y="925"/>
                  <a:pt x="454" y="923"/>
                </a:cubicBezTo>
                <a:cubicBezTo>
                  <a:pt x="455" y="922"/>
                  <a:pt x="457" y="921"/>
                  <a:pt x="458" y="920"/>
                </a:cubicBezTo>
                <a:cubicBezTo>
                  <a:pt x="459" y="921"/>
                  <a:pt x="460" y="923"/>
                  <a:pt x="462" y="925"/>
                </a:cubicBezTo>
                <a:cubicBezTo>
                  <a:pt x="459" y="927"/>
                  <a:pt x="456" y="929"/>
                  <a:pt x="453" y="931"/>
                </a:cubicBezTo>
                <a:close/>
                <a:moveTo>
                  <a:pt x="391" y="913"/>
                </a:moveTo>
                <a:cubicBezTo>
                  <a:pt x="391" y="913"/>
                  <a:pt x="391" y="913"/>
                  <a:pt x="391" y="913"/>
                </a:cubicBezTo>
                <a:cubicBezTo>
                  <a:pt x="393" y="913"/>
                  <a:pt x="394" y="913"/>
                  <a:pt x="396" y="913"/>
                </a:cubicBezTo>
                <a:cubicBezTo>
                  <a:pt x="394" y="913"/>
                  <a:pt x="393" y="913"/>
                  <a:pt x="391" y="913"/>
                </a:cubicBezTo>
                <a:close/>
                <a:moveTo>
                  <a:pt x="355" y="914"/>
                </a:moveTo>
                <a:cubicBezTo>
                  <a:pt x="355" y="914"/>
                  <a:pt x="355" y="914"/>
                  <a:pt x="355" y="914"/>
                </a:cubicBezTo>
                <a:cubicBezTo>
                  <a:pt x="355" y="914"/>
                  <a:pt x="354" y="914"/>
                  <a:pt x="354" y="914"/>
                </a:cubicBezTo>
                <a:cubicBezTo>
                  <a:pt x="353" y="914"/>
                  <a:pt x="352" y="915"/>
                  <a:pt x="351" y="915"/>
                </a:cubicBezTo>
                <a:cubicBezTo>
                  <a:pt x="340" y="915"/>
                  <a:pt x="329" y="915"/>
                  <a:pt x="319" y="916"/>
                </a:cubicBezTo>
                <a:cubicBezTo>
                  <a:pt x="319" y="915"/>
                  <a:pt x="318" y="914"/>
                  <a:pt x="318" y="914"/>
                </a:cubicBezTo>
                <a:cubicBezTo>
                  <a:pt x="335" y="914"/>
                  <a:pt x="351" y="914"/>
                  <a:pt x="367" y="913"/>
                </a:cubicBezTo>
                <a:cubicBezTo>
                  <a:pt x="363" y="914"/>
                  <a:pt x="359" y="914"/>
                  <a:pt x="355" y="914"/>
                </a:cubicBezTo>
                <a:close/>
                <a:moveTo>
                  <a:pt x="290" y="917"/>
                </a:moveTo>
                <a:cubicBezTo>
                  <a:pt x="290" y="918"/>
                  <a:pt x="290" y="918"/>
                  <a:pt x="289" y="918"/>
                </a:cubicBezTo>
                <a:cubicBezTo>
                  <a:pt x="288" y="918"/>
                  <a:pt x="287" y="918"/>
                  <a:pt x="285" y="918"/>
                </a:cubicBezTo>
                <a:cubicBezTo>
                  <a:pt x="282" y="918"/>
                  <a:pt x="279" y="918"/>
                  <a:pt x="276" y="918"/>
                </a:cubicBezTo>
                <a:cubicBezTo>
                  <a:pt x="275" y="918"/>
                  <a:pt x="275" y="918"/>
                  <a:pt x="275" y="918"/>
                </a:cubicBezTo>
                <a:cubicBezTo>
                  <a:pt x="280" y="918"/>
                  <a:pt x="285" y="917"/>
                  <a:pt x="290" y="917"/>
                </a:cubicBezTo>
                <a:close/>
                <a:moveTo>
                  <a:pt x="279" y="919"/>
                </a:moveTo>
                <a:cubicBezTo>
                  <a:pt x="283" y="919"/>
                  <a:pt x="286" y="918"/>
                  <a:pt x="289" y="918"/>
                </a:cubicBezTo>
                <a:cubicBezTo>
                  <a:pt x="289" y="921"/>
                  <a:pt x="288" y="923"/>
                  <a:pt x="287" y="925"/>
                </a:cubicBezTo>
                <a:cubicBezTo>
                  <a:pt x="286" y="926"/>
                  <a:pt x="285" y="926"/>
                  <a:pt x="285" y="927"/>
                </a:cubicBezTo>
                <a:cubicBezTo>
                  <a:pt x="284" y="926"/>
                  <a:pt x="283" y="926"/>
                  <a:pt x="283" y="925"/>
                </a:cubicBezTo>
                <a:cubicBezTo>
                  <a:pt x="283" y="925"/>
                  <a:pt x="283" y="925"/>
                  <a:pt x="283" y="925"/>
                </a:cubicBezTo>
                <a:cubicBezTo>
                  <a:pt x="283" y="925"/>
                  <a:pt x="284" y="924"/>
                  <a:pt x="283" y="924"/>
                </a:cubicBezTo>
                <a:cubicBezTo>
                  <a:pt x="283" y="924"/>
                  <a:pt x="282" y="924"/>
                  <a:pt x="282" y="924"/>
                </a:cubicBezTo>
                <a:cubicBezTo>
                  <a:pt x="281" y="924"/>
                  <a:pt x="280" y="923"/>
                  <a:pt x="279" y="922"/>
                </a:cubicBezTo>
                <a:cubicBezTo>
                  <a:pt x="280" y="921"/>
                  <a:pt x="281" y="921"/>
                  <a:pt x="282" y="920"/>
                </a:cubicBezTo>
                <a:cubicBezTo>
                  <a:pt x="283" y="920"/>
                  <a:pt x="282" y="919"/>
                  <a:pt x="282" y="919"/>
                </a:cubicBezTo>
                <a:cubicBezTo>
                  <a:pt x="281" y="920"/>
                  <a:pt x="280" y="920"/>
                  <a:pt x="279" y="921"/>
                </a:cubicBezTo>
                <a:cubicBezTo>
                  <a:pt x="278" y="920"/>
                  <a:pt x="277" y="919"/>
                  <a:pt x="276" y="919"/>
                </a:cubicBezTo>
                <a:cubicBezTo>
                  <a:pt x="277" y="919"/>
                  <a:pt x="278" y="919"/>
                  <a:pt x="279" y="919"/>
                </a:cubicBezTo>
                <a:close/>
                <a:moveTo>
                  <a:pt x="278" y="923"/>
                </a:moveTo>
                <a:cubicBezTo>
                  <a:pt x="279" y="924"/>
                  <a:pt x="279" y="923"/>
                  <a:pt x="279" y="923"/>
                </a:cubicBezTo>
                <a:cubicBezTo>
                  <a:pt x="279" y="923"/>
                  <a:pt x="280" y="923"/>
                  <a:pt x="280" y="924"/>
                </a:cubicBezTo>
                <a:cubicBezTo>
                  <a:pt x="280" y="924"/>
                  <a:pt x="281" y="925"/>
                  <a:pt x="281" y="925"/>
                </a:cubicBezTo>
                <a:cubicBezTo>
                  <a:pt x="281" y="926"/>
                  <a:pt x="281" y="928"/>
                  <a:pt x="281" y="930"/>
                </a:cubicBezTo>
                <a:cubicBezTo>
                  <a:pt x="278" y="931"/>
                  <a:pt x="275" y="933"/>
                  <a:pt x="272" y="935"/>
                </a:cubicBezTo>
                <a:cubicBezTo>
                  <a:pt x="272" y="935"/>
                  <a:pt x="271" y="934"/>
                  <a:pt x="271" y="934"/>
                </a:cubicBezTo>
                <a:cubicBezTo>
                  <a:pt x="271" y="931"/>
                  <a:pt x="272" y="929"/>
                  <a:pt x="273" y="926"/>
                </a:cubicBezTo>
                <a:cubicBezTo>
                  <a:pt x="273" y="926"/>
                  <a:pt x="273" y="926"/>
                  <a:pt x="273" y="926"/>
                </a:cubicBezTo>
                <a:cubicBezTo>
                  <a:pt x="275" y="925"/>
                  <a:pt x="276" y="924"/>
                  <a:pt x="278" y="923"/>
                </a:cubicBezTo>
                <a:cubicBezTo>
                  <a:pt x="278" y="923"/>
                  <a:pt x="278" y="923"/>
                  <a:pt x="278" y="923"/>
                </a:cubicBezTo>
                <a:close/>
                <a:moveTo>
                  <a:pt x="270" y="933"/>
                </a:moveTo>
                <a:cubicBezTo>
                  <a:pt x="269" y="932"/>
                  <a:pt x="269" y="931"/>
                  <a:pt x="268" y="930"/>
                </a:cubicBezTo>
                <a:cubicBezTo>
                  <a:pt x="269" y="929"/>
                  <a:pt x="271" y="928"/>
                  <a:pt x="272" y="927"/>
                </a:cubicBezTo>
                <a:cubicBezTo>
                  <a:pt x="271" y="929"/>
                  <a:pt x="271" y="931"/>
                  <a:pt x="270" y="933"/>
                </a:cubicBezTo>
                <a:close/>
                <a:moveTo>
                  <a:pt x="261" y="939"/>
                </a:moveTo>
                <a:cubicBezTo>
                  <a:pt x="261" y="939"/>
                  <a:pt x="260" y="939"/>
                  <a:pt x="260" y="939"/>
                </a:cubicBezTo>
                <a:cubicBezTo>
                  <a:pt x="260" y="938"/>
                  <a:pt x="259" y="937"/>
                  <a:pt x="258" y="937"/>
                </a:cubicBezTo>
                <a:cubicBezTo>
                  <a:pt x="259" y="936"/>
                  <a:pt x="260" y="935"/>
                  <a:pt x="261" y="935"/>
                </a:cubicBezTo>
                <a:cubicBezTo>
                  <a:pt x="261" y="936"/>
                  <a:pt x="261" y="937"/>
                  <a:pt x="261" y="939"/>
                </a:cubicBezTo>
                <a:close/>
                <a:moveTo>
                  <a:pt x="259" y="939"/>
                </a:moveTo>
                <a:cubicBezTo>
                  <a:pt x="258" y="938"/>
                  <a:pt x="257" y="938"/>
                  <a:pt x="256" y="938"/>
                </a:cubicBezTo>
                <a:cubicBezTo>
                  <a:pt x="256" y="938"/>
                  <a:pt x="257" y="938"/>
                  <a:pt x="257" y="937"/>
                </a:cubicBezTo>
                <a:cubicBezTo>
                  <a:pt x="258" y="938"/>
                  <a:pt x="258" y="938"/>
                  <a:pt x="259" y="939"/>
                </a:cubicBezTo>
                <a:close/>
                <a:moveTo>
                  <a:pt x="252" y="939"/>
                </a:moveTo>
                <a:cubicBezTo>
                  <a:pt x="251" y="940"/>
                  <a:pt x="249" y="941"/>
                  <a:pt x="248" y="942"/>
                </a:cubicBezTo>
                <a:cubicBezTo>
                  <a:pt x="248" y="942"/>
                  <a:pt x="248" y="942"/>
                  <a:pt x="247" y="942"/>
                </a:cubicBezTo>
                <a:cubicBezTo>
                  <a:pt x="246" y="941"/>
                  <a:pt x="245" y="940"/>
                  <a:pt x="244" y="939"/>
                </a:cubicBezTo>
                <a:cubicBezTo>
                  <a:pt x="247" y="939"/>
                  <a:pt x="250" y="939"/>
                  <a:pt x="252" y="939"/>
                </a:cubicBezTo>
                <a:cubicBezTo>
                  <a:pt x="252" y="939"/>
                  <a:pt x="252" y="939"/>
                  <a:pt x="252" y="939"/>
                </a:cubicBezTo>
                <a:close/>
                <a:moveTo>
                  <a:pt x="247" y="943"/>
                </a:moveTo>
                <a:cubicBezTo>
                  <a:pt x="245" y="944"/>
                  <a:pt x="244" y="945"/>
                  <a:pt x="242" y="947"/>
                </a:cubicBezTo>
                <a:cubicBezTo>
                  <a:pt x="242" y="944"/>
                  <a:pt x="241" y="941"/>
                  <a:pt x="241" y="939"/>
                </a:cubicBezTo>
                <a:cubicBezTo>
                  <a:pt x="242" y="939"/>
                  <a:pt x="242" y="939"/>
                  <a:pt x="243" y="939"/>
                </a:cubicBezTo>
                <a:cubicBezTo>
                  <a:pt x="244" y="940"/>
                  <a:pt x="245" y="942"/>
                  <a:pt x="247" y="943"/>
                </a:cubicBezTo>
                <a:close/>
                <a:moveTo>
                  <a:pt x="240" y="938"/>
                </a:moveTo>
                <a:cubicBezTo>
                  <a:pt x="240" y="938"/>
                  <a:pt x="240" y="938"/>
                  <a:pt x="240" y="938"/>
                </a:cubicBezTo>
                <a:cubicBezTo>
                  <a:pt x="240" y="938"/>
                  <a:pt x="240" y="938"/>
                  <a:pt x="240" y="938"/>
                </a:cubicBezTo>
                <a:cubicBezTo>
                  <a:pt x="240" y="938"/>
                  <a:pt x="240" y="938"/>
                  <a:pt x="240" y="938"/>
                </a:cubicBezTo>
                <a:close/>
                <a:moveTo>
                  <a:pt x="240" y="939"/>
                </a:moveTo>
                <a:cubicBezTo>
                  <a:pt x="240" y="942"/>
                  <a:pt x="241" y="944"/>
                  <a:pt x="241" y="947"/>
                </a:cubicBezTo>
                <a:cubicBezTo>
                  <a:pt x="241" y="947"/>
                  <a:pt x="241" y="947"/>
                  <a:pt x="241" y="947"/>
                </a:cubicBezTo>
                <a:cubicBezTo>
                  <a:pt x="239" y="946"/>
                  <a:pt x="237" y="944"/>
                  <a:pt x="235" y="942"/>
                </a:cubicBezTo>
                <a:cubicBezTo>
                  <a:pt x="236" y="941"/>
                  <a:pt x="238" y="940"/>
                  <a:pt x="239" y="939"/>
                </a:cubicBezTo>
                <a:cubicBezTo>
                  <a:pt x="240" y="939"/>
                  <a:pt x="240" y="939"/>
                  <a:pt x="240" y="939"/>
                </a:cubicBezTo>
                <a:close/>
                <a:moveTo>
                  <a:pt x="234" y="941"/>
                </a:moveTo>
                <a:cubicBezTo>
                  <a:pt x="233" y="941"/>
                  <a:pt x="232" y="940"/>
                  <a:pt x="231" y="939"/>
                </a:cubicBezTo>
                <a:cubicBezTo>
                  <a:pt x="233" y="939"/>
                  <a:pt x="235" y="939"/>
                  <a:pt x="237" y="939"/>
                </a:cubicBezTo>
                <a:cubicBezTo>
                  <a:pt x="236" y="940"/>
                  <a:pt x="235" y="940"/>
                  <a:pt x="234" y="941"/>
                </a:cubicBezTo>
                <a:close/>
                <a:moveTo>
                  <a:pt x="231" y="944"/>
                </a:moveTo>
                <a:cubicBezTo>
                  <a:pt x="229" y="945"/>
                  <a:pt x="227" y="947"/>
                  <a:pt x="225" y="949"/>
                </a:cubicBezTo>
                <a:cubicBezTo>
                  <a:pt x="224" y="946"/>
                  <a:pt x="224" y="944"/>
                  <a:pt x="224" y="942"/>
                </a:cubicBezTo>
                <a:cubicBezTo>
                  <a:pt x="225" y="941"/>
                  <a:pt x="226" y="940"/>
                  <a:pt x="227" y="939"/>
                </a:cubicBezTo>
                <a:cubicBezTo>
                  <a:pt x="228" y="939"/>
                  <a:pt x="229" y="939"/>
                  <a:pt x="230" y="939"/>
                </a:cubicBezTo>
                <a:cubicBezTo>
                  <a:pt x="230" y="941"/>
                  <a:pt x="230" y="942"/>
                  <a:pt x="231" y="944"/>
                </a:cubicBezTo>
                <a:close/>
                <a:moveTo>
                  <a:pt x="223" y="948"/>
                </a:moveTo>
                <a:cubicBezTo>
                  <a:pt x="222" y="947"/>
                  <a:pt x="221" y="945"/>
                  <a:pt x="220" y="944"/>
                </a:cubicBezTo>
                <a:cubicBezTo>
                  <a:pt x="221" y="944"/>
                  <a:pt x="222" y="943"/>
                  <a:pt x="223" y="942"/>
                </a:cubicBezTo>
                <a:cubicBezTo>
                  <a:pt x="223" y="944"/>
                  <a:pt x="223" y="946"/>
                  <a:pt x="223" y="948"/>
                </a:cubicBezTo>
                <a:close/>
                <a:moveTo>
                  <a:pt x="225" y="949"/>
                </a:moveTo>
                <a:cubicBezTo>
                  <a:pt x="227" y="948"/>
                  <a:pt x="229" y="946"/>
                  <a:pt x="231" y="945"/>
                </a:cubicBezTo>
                <a:cubicBezTo>
                  <a:pt x="231" y="948"/>
                  <a:pt x="232" y="951"/>
                  <a:pt x="233" y="953"/>
                </a:cubicBezTo>
                <a:cubicBezTo>
                  <a:pt x="232" y="954"/>
                  <a:pt x="232" y="954"/>
                  <a:pt x="231" y="955"/>
                </a:cubicBezTo>
                <a:cubicBezTo>
                  <a:pt x="229" y="953"/>
                  <a:pt x="227" y="951"/>
                  <a:pt x="225" y="949"/>
                </a:cubicBezTo>
                <a:close/>
                <a:moveTo>
                  <a:pt x="234" y="955"/>
                </a:moveTo>
                <a:cubicBezTo>
                  <a:pt x="234" y="956"/>
                  <a:pt x="235" y="957"/>
                  <a:pt x="235" y="958"/>
                </a:cubicBezTo>
                <a:cubicBezTo>
                  <a:pt x="234" y="957"/>
                  <a:pt x="233" y="957"/>
                  <a:pt x="232" y="956"/>
                </a:cubicBezTo>
                <a:cubicBezTo>
                  <a:pt x="233" y="956"/>
                  <a:pt x="233" y="955"/>
                  <a:pt x="234" y="955"/>
                </a:cubicBezTo>
                <a:close/>
                <a:moveTo>
                  <a:pt x="235" y="960"/>
                </a:moveTo>
                <a:cubicBezTo>
                  <a:pt x="234" y="960"/>
                  <a:pt x="233" y="961"/>
                  <a:pt x="235" y="960"/>
                </a:cubicBezTo>
                <a:cubicBezTo>
                  <a:pt x="235" y="960"/>
                  <a:pt x="235" y="960"/>
                  <a:pt x="235" y="960"/>
                </a:cubicBezTo>
                <a:close/>
                <a:moveTo>
                  <a:pt x="236" y="960"/>
                </a:moveTo>
                <a:cubicBezTo>
                  <a:pt x="236" y="960"/>
                  <a:pt x="236" y="961"/>
                  <a:pt x="237" y="961"/>
                </a:cubicBezTo>
                <a:cubicBezTo>
                  <a:pt x="236" y="961"/>
                  <a:pt x="235" y="961"/>
                  <a:pt x="234" y="961"/>
                </a:cubicBezTo>
                <a:cubicBezTo>
                  <a:pt x="235" y="961"/>
                  <a:pt x="235" y="960"/>
                  <a:pt x="236" y="960"/>
                </a:cubicBezTo>
                <a:close/>
                <a:moveTo>
                  <a:pt x="272" y="964"/>
                </a:moveTo>
                <a:cubicBezTo>
                  <a:pt x="272" y="965"/>
                  <a:pt x="271" y="966"/>
                  <a:pt x="271" y="967"/>
                </a:cubicBezTo>
                <a:cubicBezTo>
                  <a:pt x="271" y="967"/>
                  <a:pt x="271" y="967"/>
                  <a:pt x="270" y="967"/>
                </a:cubicBezTo>
                <a:cubicBezTo>
                  <a:pt x="267" y="969"/>
                  <a:pt x="264" y="971"/>
                  <a:pt x="261" y="973"/>
                </a:cubicBezTo>
                <a:cubicBezTo>
                  <a:pt x="263" y="971"/>
                  <a:pt x="265" y="969"/>
                  <a:pt x="268" y="967"/>
                </a:cubicBezTo>
                <a:cubicBezTo>
                  <a:pt x="268" y="967"/>
                  <a:pt x="268" y="966"/>
                  <a:pt x="267" y="966"/>
                </a:cubicBezTo>
                <a:cubicBezTo>
                  <a:pt x="265" y="968"/>
                  <a:pt x="263" y="969"/>
                  <a:pt x="261" y="970"/>
                </a:cubicBezTo>
                <a:cubicBezTo>
                  <a:pt x="262" y="970"/>
                  <a:pt x="263" y="969"/>
                  <a:pt x="264" y="968"/>
                </a:cubicBezTo>
                <a:cubicBezTo>
                  <a:pt x="264" y="968"/>
                  <a:pt x="264" y="968"/>
                  <a:pt x="264" y="968"/>
                </a:cubicBezTo>
                <a:cubicBezTo>
                  <a:pt x="264" y="968"/>
                  <a:pt x="264" y="968"/>
                  <a:pt x="264" y="968"/>
                </a:cubicBezTo>
                <a:cubicBezTo>
                  <a:pt x="264" y="968"/>
                  <a:pt x="264" y="968"/>
                  <a:pt x="264" y="968"/>
                </a:cubicBezTo>
                <a:cubicBezTo>
                  <a:pt x="265" y="967"/>
                  <a:pt x="264" y="967"/>
                  <a:pt x="264" y="967"/>
                </a:cubicBezTo>
                <a:cubicBezTo>
                  <a:pt x="261" y="968"/>
                  <a:pt x="259" y="970"/>
                  <a:pt x="256" y="970"/>
                </a:cubicBezTo>
                <a:cubicBezTo>
                  <a:pt x="257" y="969"/>
                  <a:pt x="258" y="967"/>
                  <a:pt x="260" y="966"/>
                </a:cubicBezTo>
                <a:cubicBezTo>
                  <a:pt x="260" y="966"/>
                  <a:pt x="260" y="965"/>
                  <a:pt x="259" y="965"/>
                </a:cubicBezTo>
                <a:cubicBezTo>
                  <a:pt x="258" y="966"/>
                  <a:pt x="257" y="966"/>
                  <a:pt x="256" y="967"/>
                </a:cubicBezTo>
                <a:cubicBezTo>
                  <a:pt x="255" y="967"/>
                  <a:pt x="255" y="967"/>
                  <a:pt x="255" y="967"/>
                </a:cubicBezTo>
                <a:cubicBezTo>
                  <a:pt x="255" y="967"/>
                  <a:pt x="255" y="967"/>
                  <a:pt x="255" y="967"/>
                </a:cubicBezTo>
                <a:cubicBezTo>
                  <a:pt x="255" y="967"/>
                  <a:pt x="255" y="967"/>
                  <a:pt x="255" y="967"/>
                </a:cubicBezTo>
                <a:cubicBezTo>
                  <a:pt x="255" y="967"/>
                  <a:pt x="255" y="967"/>
                  <a:pt x="255" y="967"/>
                </a:cubicBezTo>
                <a:cubicBezTo>
                  <a:pt x="255" y="967"/>
                  <a:pt x="254" y="967"/>
                  <a:pt x="254" y="967"/>
                </a:cubicBezTo>
                <a:cubicBezTo>
                  <a:pt x="254" y="968"/>
                  <a:pt x="254" y="969"/>
                  <a:pt x="255" y="968"/>
                </a:cubicBezTo>
                <a:cubicBezTo>
                  <a:pt x="256" y="968"/>
                  <a:pt x="257" y="967"/>
                  <a:pt x="258" y="967"/>
                </a:cubicBezTo>
                <a:cubicBezTo>
                  <a:pt x="257" y="968"/>
                  <a:pt x="256" y="969"/>
                  <a:pt x="255" y="970"/>
                </a:cubicBezTo>
                <a:cubicBezTo>
                  <a:pt x="254" y="969"/>
                  <a:pt x="252" y="968"/>
                  <a:pt x="251" y="967"/>
                </a:cubicBezTo>
                <a:cubicBezTo>
                  <a:pt x="252" y="966"/>
                  <a:pt x="253" y="965"/>
                  <a:pt x="254" y="964"/>
                </a:cubicBezTo>
                <a:cubicBezTo>
                  <a:pt x="260" y="964"/>
                  <a:pt x="266" y="964"/>
                  <a:pt x="272" y="964"/>
                </a:cubicBezTo>
                <a:close/>
                <a:moveTo>
                  <a:pt x="260" y="970"/>
                </a:moveTo>
                <a:cubicBezTo>
                  <a:pt x="259" y="971"/>
                  <a:pt x="258" y="972"/>
                  <a:pt x="258" y="973"/>
                </a:cubicBezTo>
                <a:cubicBezTo>
                  <a:pt x="257" y="972"/>
                  <a:pt x="257" y="972"/>
                  <a:pt x="256" y="971"/>
                </a:cubicBezTo>
                <a:cubicBezTo>
                  <a:pt x="258" y="971"/>
                  <a:pt x="259" y="971"/>
                  <a:pt x="260" y="970"/>
                </a:cubicBezTo>
                <a:close/>
                <a:moveTo>
                  <a:pt x="261" y="971"/>
                </a:moveTo>
                <a:cubicBezTo>
                  <a:pt x="261" y="972"/>
                  <a:pt x="260" y="973"/>
                  <a:pt x="259" y="974"/>
                </a:cubicBezTo>
                <a:cubicBezTo>
                  <a:pt x="259" y="974"/>
                  <a:pt x="259" y="974"/>
                  <a:pt x="258" y="973"/>
                </a:cubicBezTo>
                <a:cubicBezTo>
                  <a:pt x="259" y="973"/>
                  <a:pt x="260" y="972"/>
                  <a:pt x="261" y="971"/>
                </a:cubicBezTo>
                <a:close/>
                <a:moveTo>
                  <a:pt x="270" y="969"/>
                </a:moveTo>
                <a:cubicBezTo>
                  <a:pt x="270" y="969"/>
                  <a:pt x="269" y="970"/>
                  <a:pt x="269" y="970"/>
                </a:cubicBezTo>
                <a:cubicBezTo>
                  <a:pt x="269" y="971"/>
                  <a:pt x="269" y="971"/>
                  <a:pt x="269" y="971"/>
                </a:cubicBezTo>
                <a:cubicBezTo>
                  <a:pt x="267" y="973"/>
                  <a:pt x="265" y="975"/>
                  <a:pt x="262" y="978"/>
                </a:cubicBezTo>
                <a:cubicBezTo>
                  <a:pt x="262" y="977"/>
                  <a:pt x="261" y="976"/>
                  <a:pt x="260" y="975"/>
                </a:cubicBezTo>
                <a:cubicBezTo>
                  <a:pt x="263" y="973"/>
                  <a:pt x="267" y="971"/>
                  <a:pt x="270" y="969"/>
                </a:cubicBezTo>
                <a:close/>
                <a:moveTo>
                  <a:pt x="269" y="972"/>
                </a:moveTo>
                <a:cubicBezTo>
                  <a:pt x="268" y="974"/>
                  <a:pt x="267" y="977"/>
                  <a:pt x="266" y="979"/>
                </a:cubicBezTo>
                <a:cubicBezTo>
                  <a:pt x="266" y="979"/>
                  <a:pt x="265" y="980"/>
                  <a:pt x="265" y="980"/>
                </a:cubicBezTo>
                <a:cubicBezTo>
                  <a:pt x="264" y="979"/>
                  <a:pt x="263" y="979"/>
                  <a:pt x="263" y="978"/>
                </a:cubicBezTo>
                <a:cubicBezTo>
                  <a:pt x="265" y="976"/>
                  <a:pt x="267" y="974"/>
                  <a:pt x="269" y="972"/>
                </a:cubicBezTo>
                <a:close/>
                <a:moveTo>
                  <a:pt x="266" y="980"/>
                </a:moveTo>
                <a:cubicBezTo>
                  <a:pt x="266" y="980"/>
                  <a:pt x="266" y="980"/>
                  <a:pt x="265" y="981"/>
                </a:cubicBezTo>
                <a:cubicBezTo>
                  <a:pt x="265" y="980"/>
                  <a:pt x="265" y="980"/>
                  <a:pt x="265" y="980"/>
                </a:cubicBezTo>
                <a:cubicBezTo>
                  <a:pt x="265" y="980"/>
                  <a:pt x="266" y="980"/>
                  <a:pt x="266" y="980"/>
                </a:cubicBezTo>
                <a:close/>
                <a:moveTo>
                  <a:pt x="268" y="983"/>
                </a:moveTo>
                <a:cubicBezTo>
                  <a:pt x="268" y="984"/>
                  <a:pt x="269" y="985"/>
                  <a:pt x="270" y="986"/>
                </a:cubicBezTo>
                <a:cubicBezTo>
                  <a:pt x="270" y="988"/>
                  <a:pt x="269" y="989"/>
                  <a:pt x="268" y="991"/>
                </a:cubicBezTo>
                <a:cubicBezTo>
                  <a:pt x="267" y="990"/>
                  <a:pt x="267" y="989"/>
                  <a:pt x="266" y="988"/>
                </a:cubicBezTo>
                <a:cubicBezTo>
                  <a:pt x="266" y="987"/>
                  <a:pt x="267" y="985"/>
                  <a:pt x="268" y="983"/>
                </a:cubicBezTo>
                <a:close/>
                <a:moveTo>
                  <a:pt x="263" y="995"/>
                </a:moveTo>
                <a:cubicBezTo>
                  <a:pt x="265" y="994"/>
                  <a:pt x="266" y="994"/>
                  <a:pt x="267" y="994"/>
                </a:cubicBezTo>
                <a:cubicBezTo>
                  <a:pt x="267" y="995"/>
                  <a:pt x="266" y="996"/>
                  <a:pt x="266" y="997"/>
                </a:cubicBezTo>
                <a:cubicBezTo>
                  <a:pt x="265" y="997"/>
                  <a:pt x="264" y="997"/>
                  <a:pt x="263" y="997"/>
                </a:cubicBezTo>
                <a:cubicBezTo>
                  <a:pt x="263" y="996"/>
                  <a:pt x="263" y="995"/>
                  <a:pt x="263" y="995"/>
                </a:cubicBezTo>
                <a:close/>
                <a:moveTo>
                  <a:pt x="266" y="998"/>
                </a:moveTo>
                <a:cubicBezTo>
                  <a:pt x="265" y="999"/>
                  <a:pt x="265" y="1000"/>
                  <a:pt x="264" y="1001"/>
                </a:cubicBezTo>
                <a:cubicBezTo>
                  <a:pt x="263" y="1001"/>
                  <a:pt x="262" y="1001"/>
                  <a:pt x="261" y="1001"/>
                </a:cubicBezTo>
                <a:cubicBezTo>
                  <a:pt x="261" y="1000"/>
                  <a:pt x="262" y="999"/>
                  <a:pt x="262" y="998"/>
                </a:cubicBezTo>
                <a:cubicBezTo>
                  <a:pt x="263" y="998"/>
                  <a:pt x="265" y="998"/>
                  <a:pt x="266" y="998"/>
                </a:cubicBezTo>
                <a:close/>
                <a:moveTo>
                  <a:pt x="264" y="1002"/>
                </a:moveTo>
                <a:cubicBezTo>
                  <a:pt x="264" y="1003"/>
                  <a:pt x="263" y="1004"/>
                  <a:pt x="263" y="1005"/>
                </a:cubicBezTo>
                <a:cubicBezTo>
                  <a:pt x="262" y="1005"/>
                  <a:pt x="261" y="1005"/>
                  <a:pt x="260" y="1005"/>
                </a:cubicBezTo>
                <a:cubicBezTo>
                  <a:pt x="260" y="1004"/>
                  <a:pt x="260" y="1003"/>
                  <a:pt x="261" y="1002"/>
                </a:cubicBezTo>
                <a:cubicBezTo>
                  <a:pt x="262" y="1002"/>
                  <a:pt x="263" y="1002"/>
                  <a:pt x="264" y="1002"/>
                </a:cubicBezTo>
                <a:close/>
                <a:moveTo>
                  <a:pt x="263" y="1005"/>
                </a:moveTo>
                <a:cubicBezTo>
                  <a:pt x="263" y="1005"/>
                  <a:pt x="262" y="1005"/>
                  <a:pt x="262" y="1005"/>
                </a:cubicBezTo>
                <a:cubicBezTo>
                  <a:pt x="261" y="1006"/>
                  <a:pt x="260" y="1006"/>
                  <a:pt x="259" y="1006"/>
                </a:cubicBezTo>
                <a:cubicBezTo>
                  <a:pt x="259" y="1005"/>
                  <a:pt x="260" y="1005"/>
                  <a:pt x="260" y="1005"/>
                </a:cubicBezTo>
                <a:cubicBezTo>
                  <a:pt x="261" y="1005"/>
                  <a:pt x="262" y="1005"/>
                  <a:pt x="263" y="1005"/>
                </a:cubicBezTo>
                <a:close/>
                <a:moveTo>
                  <a:pt x="262" y="1006"/>
                </a:moveTo>
                <a:cubicBezTo>
                  <a:pt x="259" y="1014"/>
                  <a:pt x="256" y="1022"/>
                  <a:pt x="253" y="1030"/>
                </a:cubicBezTo>
                <a:cubicBezTo>
                  <a:pt x="252" y="1030"/>
                  <a:pt x="251" y="1030"/>
                  <a:pt x="250" y="1030"/>
                </a:cubicBezTo>
                <a:cubicBezTo>
                  <a:pt x="253" y="1022"/>
                  <a:pt x="256" y="1014"/>
                  <a:pt x="259" y="1006"/>
                </a:cubicBezTo>
                <a:cubicBezTo>
                  <a:pt x="260" y="1006"/>
                  <a:pt x="261" y="1006"/>
                  <a:pt x="262" y="1006"/>
                </a:cubicBezTo>
                <a:close/>
                <a:moveTo>
                  <a:pt x="250" y="1030"/>
                </a:moveTo>
                <a:cubicBezTo>
                  <a:pt x="250" y="1030"/>
                  <a:pt x="250" y="1030"/>
                  <a:pt x="250" y="1030"/>
                </a:cubicBezTo>
                <a:cubicBezTo>
                  <a:pt x="250" y="1030"/>
                  <a:pt x="250" y="1030"/>
                  <a:pt x="250" y="1030"/>
                </a:cubicBezTo>
                <a:cubicBezTo>
                  <a:pt x="250" y="1030"/>
                  <a:pt x="250" y="1030"/>
                  <a:pt x="250" y="1030"/>
                </a:cubicBezTo>
                <a:close/>
                <a:moveTo>
                  <a:pt x="250" y="1029"/>
                </a:moveTo>
                <a:cubicBezTo>
                  <a:pt x="250" y="1028"/>
                  <a:pt x="250" y="1028"/>
                  <a:pt x="250" y="1029"/>
                </a:cubicBezTo>
                <a:cubicBezTo>
                  <a:pt x="250" y="1029"/>
                  <a:pt x="250" y="1029"/>
                  <a:pt x="250" y="1029"/>
                </a:cubicBezTo>
                <a:cubicBezTo>
                  <a:pt x="252" y="1023"/>
                  <a:pt x="254" y="1017"/>
                  <a:pt x="257" y="1012"/>
                </a:cubicBezTo>
                <a:cubicBezTo>
                  <a:pt x="255" y="1017"/>
                  <a:pt x="253" y="1023"/>
                  <a:pt x="250" y="1029"/>
                </a:cubicBezTo>
                <a:close/>
                <a:moveTo>
                  <a:pt x="249" y="1031"/>
                </a:moveTo>
                <a:cubicBezTo>
                  <a:pt x="249" y="1031"/>
                  <a:pt x="249" y="1031"/>
                  <a:pt x="249" y="1031"/>
                </a:cubicBezTo>
                <a:cubicBezTo>
                  <a:pt x="249" y="1031"/>
                  <a:pt x="250" y="1031"/>
                  <a:pt x="250" y="1031"/>
                </a:cubicBezTo>
                <a:cubicBezTo>
                  <a:pt x="250" y="1031"/>
                  <a:pt x="249" y="1031"/>
                  <a:pt x="249" y="1031"/>
                </a:cubicBezTo>
                <a:cubicBezTo>
                  <a:pt x="249" y="1031"/>
                  <a:pt x="249" y="1031"/>
                  <a:pt x="249" y="1031"/>
                </a:cubicBezTo>
                <a:cubicBezTo>
                  <a:pt x="249" y="1031"/>
                  <a:pt x="249" y="1031"/>
                  <a:pt x="249" y="1031"/>
                </a:cubicBezTo>
                <a:close/>
                <a:moveTo>
                  <a:pt x="250" y="1031"/>
                </a:moveTo>
                <a:cubicBezTo>
                  <a:pt x="251" y="1031"/>
                  <a:pt x="252" y="1031"/>
                  <a:pt x="252" y="1031"/>
                </a:cubicBezTo>
                <a:cubicBezTo>
                  <a:pt x="252" y="1031"/>
                  <a:pt x="252" y="1031"/>
                  <a:pt x="252" y="1032"/>
                </a:cubicBezTo>
                <a:cubicBezTo>
                  <a:pt x="251" y="1031"/>
                  <a:pt x="251" y="1031"/>
                  <a:pt x="250" y="1031"/>
                </a:cubicBezTo>
                <a:cubicBezTo>
                  <a:pt x="250" y="1031"/>
                  <a:pt x="250" y="1031"/>
                  <a:pt x="250" y="1031"/>
                </a:cubicBezTo>
                <a:close/>
                <a:moveTo>
                  <a:pt x="286" y="1011"/>
                </a:moveTo>
                <a:cubicBezTo>
                  <a:pt x="286" y="1012"/>
                  <a:pt x="286" y="1012"/>
                  <a:pt x="286" y="1012"/>
                </a:cubicBezTo>
                <a:cubicBezTo>
                  <a:pt x="286" y="1012"/>
                  <a:pt x="286" y="1011"/>
                  <a:pt x="286" y="1011"/>
                </a:cubicBezTo>
                <a:cubicBezTo>
                  <a:pt x="286" y="1011"/>
                  <a:pt x="286" y="1011"/>
                  <a:pt x="286" y="1011"/>
                </a:cubicBezTo>
                <a:close/>
                <a:moveTo>
                  <a:pt x="290" y="1018"/>
                </a:moveTo>
                <a:cubicBezTo>
                  <a:pt x="289" y="1018"/>
                  <a:pt x="289" y="1017"/>
                  <a:pt x="289" y="1017"/>
                </a:cubicBezTo>
                <a:cubicBezTo>
                  <a:pt x="289" y="1016"/>
                  <a:pt x="289" y="1015"/>
                  <a:pt x="288" y="1014"/>
                </a:cubicBezTo>
                <a:cubicBezTo>
                  <a:pt x="288" y="1014"/>
                  <a:pt x="288" y="1013"/>
                  <a:pt x="288" y="1013"/>
                </a:cubicBezTo>
                <a:cubicBezTo>
                  <a:pt x="289" y="1014"/>
                  <a:pt x="290" y="1016"/>
                  <a:pt x="290" y="1018"/>
                </a:cubicBezTo>
                <a:close/>
                <a:moveTo>
                  <a:pt x="288" y="1017"/>
                </a:moveTo>
                <a:cubicBezTo>
                  <a:pt x="288" y="1018"/>
                  <a:pt x="288" y="1019"/>
                  <a:pt x="288" y="1020"/>
                </a:cubicBezTo>
                <a:cubicBezTo>
                  <a:pt x="287" y="1018"/>
                  <a:pt x="286" y="1015"/>
                  <a:pt x="287" y="1013"/>
                </a:cubicBezTo>
                <a:cubicBezTo>
                  <a:pt x="287" y="1013"/>
                  <a:pt x="287" y="1014"/>
                  <a:pt x="287" y="1014"/>
                </a:cubicBezTo>
                <a:cubicBezTo>
                  <a:pt x="288" y="1015"/>
                  <a:pt x="288" y="1016"/>
                  <a:pt x="288" y="1017"/>
                </a:cubicBezTo>
                <a:close/>
                <a:moveTo>
                  <a:pt x="289" y="1019"/>
                </a:moveTo>
                <a:cubicBezTo>
                  <a:pt x="289" y="1020"/>
                  <a:pt x="289" y="1020"/>
                  <a:pt x="289" y="1020"/>
                </a:cubicBezTo>
                <a:cubicBezTo>
                  <a:pt x="289" y="1020"/>
                  <a:pt x="290" y="1020"/>
                  <a:pt x="290" y="1020"/>
                </a:cubicBezTo>
                <a:cubicBezTo>
                  <a:pt x="289" y="1021"/>
                  <a:pt x="289" y="1021"/>
                  <a:pt x="289" y="1021"/>
                </a:cubicBezTo>
                <a:cubicBezTo>
                  <a:pt x="289" y="1020"/>
                  <a:pt x="289" y="1020"/>
                  <a:pt x="289" y="1019"/>
                </a:cubicBezTo>
                <a:close/>
                <a:moveTo>
                  <a:pt x="290" y="1015"/>
                </a:moveTo>
                <a:cubicBezTo>
                  <a:pt x="291" y="1016"/>
                  <a:pt x="292" y="1017"/>
                  <a:pt x="292" y="1018"/>
                </a:cubicBezTo>
                <a:cubicBezTo>
                  <a:pt x="293" y="1018"/>
                  <a:pt x="294" y="1018"/>
                  <a:pt x="293" y="1017"/>
                </a:cubicBezTo>
                <a:cubicBezTo>
                  <a:pt x="292" y="1016"/>
                  <a:pt x="291" y="1014"/>
                  <a:pt x="291" y="1012"/>
                </a:cubicBezTo>
                <a:cubicBezTo>
                  <a:pt x="292" y="1013"/>
                  <a:pt x="292" y="1013"/>
                  <a:pt x="293" y="1014"/>
                </a:cubicBezTo>
                <a:cubicBezTo>
                  <a:pt x="293" y="1015"/>
                  <a:pt x="294" y="1014"/>
                  <a:pt x="294" y="1014"/>
                </a:cubicBezTo>
                <a:cubicBezTo>
                  <a:pt x="293" y="1012"/>
                  <a:pt x="292" y="1011"/>
                  <a:pt x="291" y="1010"/>
                </a:cubicBezTo>
                <a:cubicBezTo>
                  <a:pt x="290" y="1010"/>
                  <a:pt x="290" y="1010"/>
                  <a:pt x="290" y="1011"/>
                </a:cubicBezTo>
                <a:cubicBezTo>
                  <a:pt x="290" y="1012"/>
                  <a:pt x="290" y="1012"/>
                  <a:pt x="290" y="1013"/>
                </a:cubicBezTo>
                <a:cubicBezTo>
                  <a:pt x="289" y="1012"/>
                  <a:pt x="289" y="1011"/>
                  <a:pt x="288" y="1010"/>
                </a:cubicBezTo>
                <a:cubicBezTo>
                  <a:pt x="287" y="1010"/>
                  <a:pt x="287" y="1010"/>
                  <a:pt x="287" y="1010"/>
                </a:cubicBezTo>
                <a:cubicBezTo>
                  <a:pt x="287" y="1011"/>
                  <a:pt x="287" y="1011"/>
                  <a:pt x="287" y="1011"/>
                </a:cubicBezTo>
                <a:cubicBezTo>
                  <a:pt x="287" y="1011"/>
                  <a:pt x="287" y="1011"/>
                  <a:pt x="287" y="1011"/>
                </a:cubicBezTo>
                <a:cubicBezTo>
                  <a:pt x="287" y="1011"/>
                  <a:pt x="287" y="1011"/>
                  <a:pt x="287" y="1011"/>
                </a:cubicBezTo>
                <a:cubicBezTo>
                  <a:pt x="286" y="1010"/>
                  <a:pt x="286" y="1010"/>
                  <a:pt x="286" y="1009"/>
                </a:cubicBezTo>
                <a:cubicBezTo>
                  <a:pt x="285" y="1009"/>
                  <a:pt x="285" y="1009"/>
                  <a:pt x="285" y="1010"/>
                </a:cubicBezTo>
                <a:cubicBezTo>
                  <a:pt x="284" y="1014"/>
                  <a:pt x="285" y="1018"/>
                  <a:pt x="287" y="1022"/>
                </a:cubicBezTo>
                <a:cubicBezTo>
                  <a:pt x="287" y="1022"/>
                  <a:pt x="286" y="1023"/>
                  <a:pt x="286" y="1023"/>
                </a:cubicBezTo>
                <a:cubicBezTo>
                  <a:pt x="282" y="1019"/>
                  <a:pt x="281" y="1005"/>
                  <a:pt x="289" y="1008"/>
                </a:cubicBezTo>
                <a:cubicBezTo>
                  <a:pt x="292" y="1009"/>
                  <a:pt x="294" y="1013"/>
                  <a:pt x="296" y="1016"/>
                </a:cubicBezTo>
                <a:cubicBezTo>
                  <a:pt x="294" y="1018"/>
                  <a:pt x="292" y="1019"/>
                  <a:pt x="290" y="1020"/>
                </a:cubicBezTo>
                <a:cubicBezTo>
                  <a:pt x="291" y="1018"/>
                  <a:pt x="291" y="1017"/>
                  <a:pt x="290" y="1015"/>
                </a:cubicBezTo>
                <a:close/>
                <a:moveTo>
                  <a:pt x="285" y="1024"/>
                </a:moveTo>
                <a:cubicBezTo>
                  <a:pt x="282" y="1026"/>
                  <a:pt x="279" y="1028"/>
                  <a:pt x="276" y="1030"/>
                </a:cubicBezTo>
                <a:cubicBezTo>
                  <a:pt x="272" y="1028"/>
                  <a:pt x="271" y="1022"/>
                  <a:pt x="270" y="1018"/>
                </a:cubicBezTo>
                <a:cubicBezTo>
                  <a:pt x="269" y="1017"/>
                  <a:pt x="269" y="1015"/>
                  <a:pt x="270" y="1014"/>
                </a:cubicBezTo>
                <a:cubicBezTo>
                  <a:pt x="270" y="1013"/>
                  <a:pt x="272" y="1014"/>
                  <a:pt x="273" y="1014"/>
                </a:cubicBezTo>
                <a:cubicBezTo>
                  <a:pt x="278" y="1016"/>
                  <a:pt x="281" y="1020"/>
                  <a:pt x="285" y="1024"/>
                </a:cubicBezTo>
                <a:close/>
                <a:moveTo>
                  <a:pt x="263" y="1036"/>
                </a:moveTo>
                <a:cubicBezTo>
                  <a:pt x="261" y="1035"/>
                  <a:pt x="260" y="1032"/>
                  <a:pt x="260" y="1029"/>
                </a:cubicBezTo>
                <a:cubicBezTo>
                  <a:pt x="260" y="1030"/>
                  <a:pt x="261" y="1031"/>
                  <a:pt x="261" y="1032"/>
                </a:cubicBezTo>
                <a:cubicBezTo>
                  <a:pt x="262" y="1033"/>
                  <a:pt x="263" y="1035"/>
                  <a:pt x="263" y="1036"/>
                </a:cubicBezTo>
                <a:close/>
                <a:moveTo>
                  <a:pt x="263" y="1027"/>
                </a:moveTo>
                <a:cubicBezTo>
                  <a:pt x="263" y="1027"/>
                  <a:pt x="263" y="1027"/>
                  <a:pt x="263" y="1027"/>
                </a:cubicBezTo>
                <a:cubicBezTo>
                  <a:pt x="263" y="1028"/>
                  <a:pt x="263" y="1029"/>
                  <a:pt x="264" y="1030"/>
                </a:cubicBezTo>
                <a:cubicBezTo>
                  <a:pt x="264" y="1029"/>
                  <a:pt x="263" y="1029"/>
                  <a:pt x="263" y="1029"/>
                </a:cubicBezTo>
                <a:cubicBezTo>
                  <a:pt x="263" y="1028"/>
                  <a:pt x="263" y="1027"/>
                  <a:pt x="263" y="1027"/>
                </a:cubicBezTo>
                <a:close/>
                <a:moveTo>
                  <a:pt x="265" y="1030"/>
                </a:moveTo>
                <a:cubicBezTo>
                  <a:pt x="265" y="1030"/>
                  <a:pt x="265" y="1030"/>
                  <a:pt x="265" y="1030"/>
                </a:cubicBezTo>
                <a:cubicBezTo>
                  <a:pt x="265" y="1030"/>
                  <a:pt x="265" y="1030"/>
                  <a:pt x="265" y="1030"/>
                </a:cubicBezTo>
                <a:close/>
                <a:moveTo>
                  <a:pt x="266" y="1029"/>
                </a:moveTo>
                <a:cubicBezTo>
                  <a:pt x="266" y="1029"/>
                  <a:pt x="267" y="1030"/>
                  <a:pt x="267" y="1031"/>
                </a:cubicBezTo>
                <a:cubicBezTo>
                  <a:pt x="267" y="1030"/>
                  <a:pt x="266" y="1029"/>
                  <a:pt x="266" y="1029"/>
                </a:cubicBezTo>
                <a:close/>
                <a:moveTo>
                  <a:pt x="342" y="1004"/>
                </a:moveTo>
                <a:cubicBezTo>
                  <a:pt x="342" y="1004"/>
                  <a:pt x="342" y="1004"/>
                  <a:pt x="342" y="1004"/>
                </a:cubicBezTo>
                <a:cubicBezTo>
                  <a:pt x="342" y="1004"/>
                  <a:pt x="341" y="1004"/>
                  <a:pt x="341" y="1004"/>
                </a:cubicBezTo>
                <a:cubicBezTo>
                  <a:pt x="341" y="1004"/>
                  <a:pt x="342" y="1004"/>
                  <a:pt x="342" y="1004"/>
                </a:cubicBezTo>
                <a:close/>
                <a:moveTo>
                  <a:pt x="357" y="1004"/>
                </a:moveTo>
                <a:cubicBezTo>
                  <a:pt x="361" y="1004"/>
                  <a:pt x="366" y="1004"/>
                  <a:pt x="370" y="1003"/>
                </a:cubicBezTo>
                <a:cubicBezTo>
                  <a:pt x="371" y="1003"/>
                  <a:pt x="371" y="1004"/>
                  <a:pt x="372" y="1004"/>
                </a:cubicBezTo>
                <a:cubicBezTo>
                  <a:pt x="372" y="1004"/>
                  <a:pt x="373" y="1004"/>
                  <a:pt x="373" y="1004"/>
                </a:cubicBezTo>
                <a:cubicBezTo>
                  <a:pt x="367" y="1004"/>
                  <a:pt x="361" y="1004"/>
                  <a:pt x="355" y="1004"/>
                </a:cubicBezTo>
                <a:cubicBezTo>
                  <a:pt x="356" y="1004"/>
                  <a:pt x="357" y="1004"/>
                  <a:pt x="357" y="1004"/>
                </a:cubicBezTo>
                <a:close/>
                <a:moveTo>
                  <a:pt x="391" y="1003"/>
                </a:moveTo>
                <a:cubicBezTo>
                  <a:pt x="391" y="1003"/>
                  <a:pt x="391" y="1004"/>
                  <a:pt x="391" y="1004"/>
                </a:cubicBezTo>
                <a:cubicBezTo>
                  <a:pt x="385" y="1004"/>
                  <a:pt x="380" y="1004"/>
                  <a:pt x="375" y="1003"/>
                </a:cubicBezTo>
                <a:cubicBezTo>
                  <a:pt x="380" y="1003"/>
                  <a:pt x="385" y="1003"/>
                  <a:pt x="391" y="1003"/>
                </a:cubicBezTo>
                <a:close/>
                <a:moveTo>
                  <a:pt x="444" y="1003"/>
                </a:moveTo>
                <a:cubicBezTo>
                  <a:pt x="444" y="1003"/>
                  <a:pt x="443" y="1003"/>
                  <a:pt x="443" y="1002"/>
                </a:cubicBezTo>
                <a:cubicBezTo>
                  <a:pt x="445" y="1002"/>
                  <a:pt x="447" y="1002"/>
                  <a:pt x="450" y="1002"/>
                </a:cubicBezTo>
                <a:cubicBezTo>
                  <a:pt x="450" y="1003"/>
                  <a:pt x="450" y="1003"/>
                  <a:pt x="450" y="1003"/>
                </a:cubicBezTo>
                <a:cubicBezTo>
                  <a:pt x="448" y="1003"/>
                  <a:pt x="446" y="1003"/>
                  <a:pt x="444" y="1003"/>
                </a:cubicBezTo>
                <a:close/>
                <a:moveTo>
                  <a:pt x="443" y="1002"/>
                </a:moveTo>
                <a:cubicBezTo>
                  <a:pt x="441" y="1001"/>
                  <a:pt x="440" y="1000"/>
                  <a:pt x="439" y="999"/>
                </a:cubicBezTo>
                <a:cubicBezTo>
                  <a:pt x="441" y="999"/>
                  <a:pt x="443" y="999"/>
                  <a:pt x="445" y="999"/>
                </a:cubicBezTo>
                <a:cubicBezTo>
                  <a:pt x="446" y="1000"/>
                  <a:pt x="448" y="1001"/>
                  <a:pt x="449" y="1002"/>
                </a:cubicBezTo>
                <a:cubicBezTo>
                  <a:pt x="447" y="1002"/>
                  <a:pt x="445" y="1002"/>
                  <a:pt x="443" y="1002"/>
                </a:cubicBezTo>
                <a:close/>
                <a:moveTo>
                  <a:pt x="446" y="999"/>
                </a:moveTo>
                <a:cubicBezTo>
                  <a:pt x="453" y="999"/>
                  <a:pt x="460" y="999"/>
                  <a:pt x="467" y="999"/>
                </a:cubicBezTo>
                <a:cubicBezTo>
                  <a:pt x="465" y="1000"/>
                  <a:pt x="464" y="1001"/>
                  <a:pt x="463" y="1002"/>
                </a:cubicBezTo>
                <a:cubicBezTo>
                  <a:pt x="463" y="1002"/>
                  <a:pt x="463" y="1002"/>
                  <a:pt x="463" y="1002"/>
                </a:cubicBezTo>
                <a:cubicBezTo>
                  <a:pt x="458" y="1002"/>
                  <a:pt x="454" y="1002"/>
                  <a:pt x="450" y="1002"/>
                </a:cubicBezTo>
                <a:cubicBezTo>
                  <a:pt x="448" y="1001"/>
                  <a:pt x="447" y="1000"/>
                  <a:pt x="446" y="999"/>
                </a:cubicBezTo>
                <a:close/>
                <a:moveTo>
                  <a:pt x="463" y="1002"/>
                </a:moveTo>
                <a:cubicBezTo>
                  <a:pt x="465" y="1001"/>
                  <a:pt x="466" y="1000"/>
                  <a:pt x="467" y="999"/>
                </a:cubicBezTo>
                <a:cubicBezTo>
                  <a:pt x="469" y="999"/>
                  <a:pt x="471" y="999"/>
                  <a:pt x="473" y="999"/>
                </a:cubicBezTo>
                <a:cubicBezTo>
                  <a:pt x="473" y="999"/>
                  <a:pt x="474" y="999"/>
                  <a:pt x="474" y="1000"/>
                </a:cubicBezTo>
                <a:cubicBezTo>
                  <a:pt x="474" y="1000"/>
                  <a:pt x="474" y="1000"/>
                  <a:pt x="473" y="1000"/>
                </a:cubicBezTo>
                <a:cubicBezTo>
                  <a:pt x="473" y="1000"/>
                  <a:pt x="474" y="1001"/>
                  <a:pt x="474" y="1000"/>
                </a:cubicBezTo>
                <a:cubicBezTo>
                  <a:pt x="474" y="1000"/>
                  <a:pt x="474" y="1000"/>
                  <a:pt x="474" y="1000"/>
                </a:cubicBezTo>
                <a:cubicBezTo>
                  <a:pt x="475" y="1000"/>
                  <a:pt x="476" y="1001"/>
                  <a:pt x="476" y="1001"/>
                </a:cubicBezTo>
                <a:cubicBezTo>
                  <a:pt x="474" y="1002"/>
                  <a:pt x="471" y="1002"/>
                  <a:pt x="468" y="1002"/>
                </a:cubicBezTo>
                <a:cubicBezTo>
                  <a:pt x="466" y="1002"/>
                  <a:pt x="465" y="1002"/>
                  <a:pt x="463" y="1002"/>
                </a:cubicBezTo>
                <a:close/>
                <a:moveTo>
                  <a:pt x="475" y="1000"/>
                </a:moveTo>
                <a:cubicBezTo>
                  <a:pt x="475" y="999"/>
                  <a:pt x="475" y="999"/>
                  <a:pt x="475" y="999"/>
                </a:cubicBezTo>
                <a:cubicBezTo>
                  <a:pt x="482" y="999"/>
                  <a:pt x="489" y="999"/>
                  <a:pt x="496" y="999"/>
                </a:cubicBezTo>
                <a:cubicBezTo>
                  <a:pt x="496" y="999"/>
                  <a:pt x="496" y="999"/>
                  <a:pt x="496" y="999"/>
                </a:cubicBezTo>
                <a:cubicBezTo>
                  <a:pt x="496" y="999"/>
                  <a:pt x="496" y="999"/>
                  <a:pt x="496" y="999"/>
                </a:cubicBezTo>
                <a:cubicBezTo>
                  <a:pt x="497" y="999"/>
                  <a:pt x="497" y="999"/>
                  <a:pt x="498" y="999"/>
                </a:cubicBezTo>
                <a:cubicBezTo>
                  <a:pt x="500" y="999"/>
                  <a:pt x="502" y="999"/>
                  <a:pt x="504" y="999"/>
                </a:cubicBezTo>
                <a:cubicBezTo>
                  <a:pt x="504" y="999"/>
                  <a:pt x="504" y="999"/>
                  <a:pt x="503" y="999"/>
                </a:cubicBezTo>
                <a:cubicBezTo>
                  <a:pt x="503" y="999"/>
                  <a:pt x="503" y="999"/>
                  <a:pt x="503" y="999"/>
                </a:cubicBezTo>
                <a:cubicBezTo>
                  <a:pt x="495" y="1000"/>
                  <a:pt x="486" y="1001"/>
                  <a:pt x="477" y="1001"/>
                </a:cubicBezTo>
                <a:cubicBezTo>
                  <a:pt x="476" y="1001"/>
                  <a:pt x="475" y="1000"/>
                  <a:pt x="475" y="1000"/>
                </a:cubicBezTo>
                <a:close/>
                <a:moveTo>
                  <a:pt x="504" y="999"/>
                </a:moveTo>
                <a:cubicBezTo>
                  <a:pt x="505" y="999"/>
                  <a:pt x="505" y="999"/>
                  <a:pt x="505" y="999"/>
                </a:cubicBezTo>
                <a:cubicBezTo>
                  <a:pt x="505" y="999"/>
                  <a:pt x="506" y="999"/>
                  <a:pt x="506" y="999"/>
                </a:cubicBezTo>
                <a:cubicBezTo>
                  <a:pt x="505" y="999"/>
                  <a:pt x="505" y="999"/>
                  <a:pt x="504" y="999"/>
                </a:cubicBezTo>
                <a:cubicBezTo>
                  <a:pt x="504" y="999"/>
                  <a:pt x="504" y="999"/>
                  <a:pt x="504" y="999"/>
                </a:cubicBezTo>
                <a:close/>
                <a:moveTo>
                  <a:pt x="506" y="999"/>
                </a:moveTo>
                <a:cubicBezTo>
                  <a:pt x="506" y="999"/>
                  <a:pt x="506" y="999"/>
                  <a:pt x="506" y="999"/>
                </a:cubicBezTo>
                <a:cubicBezTo>
                  <a:pt x="507" y="999"/>
                  <a:pt x="509" y="999"/>
                  <a:pt x="511" y="999"/>
                </a:cubicBezTo>
                <a:cubicBezTo>
                  <a:pt x="509" y="999"/>
                  <a:pt x="508" y="999"/>
                  <a:pt x="506" y="999"/>
                </a:cubicBezTo>
                <a:close/>
                <a:moveTo>
                  <a:pt x="505" y="999"/>
                </a:moveTo>
                <a:cubicBezTo>
                  <a:pt x="505" y="998"/>
                  <a:pt x="505" y="998"/>
                  <a:pt x="505" y="998"/>
                </a:cubicBezTo>
                <a:cubicBezTo>
                  <a:pt x="506" y="997"/>
                  <a:pt x="507" y="996"/>
                  <a:pt x="507" y="996"/>
                </a:cubicBezTo>
                <a:cubicBezTo>
                  <a:pt x="509" y="997"/>
                  <a:pt x="510" y="998"/>
                  <a:pt x="510" y="998"/>
                </a:cubicBezTo>
                <a:cubicBezTo>
                  <a:pt x="510" y="998"/>
                  <a:pt x="511" y="998"/>
                  <a:pt x="510" y="998"/>
                </a:cubicBezTo>
                <a:cubicBezTo>
                  <a:pt x="510" y="997"/>
                  <a:pt x="509" y="996"/>
                  <a:pt x="507" y="995"/>
                </a:cubicBezTo>
                <a:cubicBezTo>
                  <a:pt x="511" y="991"/>
                  <a:pt x="514" y="987"/>
                  <a:pt x="518" y="984"/>
                </a:cubicBezTo>
                <a:cubicBezTo>
                  <a:pt x="518" y="984"/>
                  <a:pt x="519" y="985"/>
                  <a:pt x="520" y="986"/>
                </a:cubicBezTo>
                <a:cubicBezTo>
                  <a:pt x="516" y="988"/>
                  <a:pt x="513" y="990"/>
                  <a:pt x="510" y="994"/>
                </a:cubicBezTo>
                <a:cubicBezTo>
                  <a:pt x="510" y="994"/>
                  <a:pt x="511" y="995"/>
                  <a:pt x="511" y="994"/>
                </a:cubicBezTo>
                <a:cubicBezTo>
                  <a:pt x="514" y="991"/>
                  <a:pt x="517" y="988"/>
                  <a:pt x="521" y="987"/>
                </a:cubicBezTo>
                <a:cubicBezTo>
                  <a:pt x="524" y="990"/>
                  <a:pt x="528" y="993"/>
                  <a:pt x="531" y="996"/>
                </a:cubicBezTo>
                <a:cubicBezTo>
                  <a:pt x="531" y="996"/>
                  <a:pt x="530" y="997"/>
                  <a:pt x="530" y="998"/>
                </a:cubicBezTo>
                <a:cubicBezTo>
                  <a:pt x="525" y="998"/>
                  <a:pt x="521" y="998"/>
                  <a:pt x="516" y="999"/>
                </a:cubicBezTo>
                <a:cubicBezTo>
                  <a:pt x="512" y="999"/>
                  <a:pt x="509" y="999"/>
                  <a:pt x="505" y="999"/>
                </a:cubicBezTo>
                <a:close/>
                <a:moveTo>
                  <a:pt x="531" y="996"/>
                </a:moveTo>
                <a:cubicBezTo>
                  <a:pt x="532" y="997"/>
                  <a:pt x="532" y="997"/>
                  <a:pt x="533" y="997"/>
                </a:cubicBezTo>
                <a:cubicBezTo>
                  <a:pt x="532" y="997"/>
                  <a:pt x="531" y="997"/>
                  <a:pt x="531" y="997"/>
                </a:cubicBezTo>
                <a:cubicBezTo>
                  <a:pt x="531" y="997"/>
                  <a:pt x="531" y="997"/>
                  <a:pt x="531" y="996"/>
                </a:cubicBezTo>
                <a:close/>
                <a:moveTo>
                  <a:pt x="530" y="998"/>
                </a:moveTo>
                <a:cubicBezTo>
                  <a:pt x="530" y="998"/>
                  <a:pt x="530" y="998"/>
                  <a:pt x="530" y="998"/>
                </a:cubicBezTo>
                <a:cubicBezTo>
                  <a:pt x="531" y="998"/>
                  <a:pt x="532" y="998"/>
                  <a:pt x="533" y="998"/>
                </a:cubicBezTo>
                <a:cubicBezTo>
                  <a:pt x="533" y="998"/>
                  <a:pt x="534" y="998"/>
                  <a:pt x="534" y="999"/>
                </a:cubicBezTo>
                <a:cubicBezTo>
                  <a:pt x="530" y="999"/>
                  <a:pt x="526" y="999"/>
                  <a:pt x="522" y="999"/>
                </a:cubicBezTo>
                <a:cubicBezTo>
                  <a:pt x="525" y="998"/>
                  <a:pt x="527" y="998"/>
                  <a:pt x="530" y="998"/>
                </a:cubicBezTo>
                <a:close/>
                <a:moveTo>
                  <a:pt x="533" y="997"/>
                </a:moveTo>
                <a:cubicBezTo>
                  <a:pt x="532" y="997"/>
                  <a:pt x="532" y="996"/>
                  <a:pt x="531" y="996"/>
                </a:cubicBezTo>
                <a:cubicBezTo>
                  <a:pt x="532" y="994"/>
                  <a:pt x="533" y="993"/>
                  <a:pt x="533" y="992"/>
                </a:cubicBezTo>
                <a:cubicBezTo>
                  <a:pt x="535" y="993"/>
                  <a:pt x="536" y="995"/>
                  <a:pt x="538" y="996"/>
                </a:cubicBezTo>
                <a:cubicBezTo>
                  <a:pt x="538" y="996"/>
                  <a:pt x="537" y="997"/>
                  <a:pt x="537" y="997"/>
                </a:cubicBezTo>
                <a:cubicBezTo>
                  <a:pt x="536" y="997"/>
                  <a:pt x="534" y="997"/>
                  <a:pt x="533" y="997"/>
                </a:cubicBezTo>
                <a:close/>
                <a:moveTo>
                  <a:pt x="565" y="994"/>
                </a:moveTo>
                <a:cubicBezTo>
                  <a:pt x="566" y="994"/>
                  <a:pt x="567" y="995"/>
                  <a:pt x="567" y="995"/>
                </a:cubicBezTo>
                <a:cubicBezTo>
                  <a:pt x="566" y="996"/>
                  <a:pt x="564" y="996"/>
                  <a:pt x="563" y="996"/>
                </a:cubicBezTo>
                <a:cubicBezTo>
                  <a:pt x="563" y="995"/>
                  <a:pt x="564" y="994"/>
                  <a:pt x="565" y="994"/>
                </a:cubicBezTo>
                <a:close/>
                <a:moveTo>
                  <a:pt x="565" y="993"/>
                </a:moveTo>
                <a:cubicBezTo>
                  <a:pt x="566" y="993"/>
                  <a:pt x="567" y="992"/>
                  <a:pt x="568" y="991"/>
                </a:cubicBezTo>
                <a:cubicBezTo>
                  <a:pt x="569" y="992"/>
                  <a:pt x="569" y="992"/>
                  <a:pt x="570" y="992"/>
                </a:cubicBezTo>
                <a:cubicBezTo>
                  <a:pt x="569" y="993"/>
                  <a:pt x="568" y="994"/>
                  <a:pt x="568" y="995"/>
                </a:cubicBezTo>
                <a:cubicBezTo>
                  <a:pt x="567" y="995"/>
                  <a:pt x="566" y="994"/>
                  <a:pt x="565" y="993"/>
                </a:cubicBezTo>
                <a:close/>
                <a:moveTo>
                  <a:pt x="568" y="991"/>
                </a:moveTo>
                <a:cubicBezTo>
                  <a:pt x="572" y="987"/>
                  <a:pt x="576" y="983"/>
                  <a:pt x="580" y="979"/>
                </a:cubicBezTo>
                <a:cubicBezTo>
                  <a:pt x="581" y="979"/>
                  <a:pt x="581" y="980"/>
                  <a:pt x="581" y="980"/>
                </a:cubicBezTo>
                <a:cubicBezTo>
                  <a:pt x="581" y="980"/>
                  <a:pt x="581" y="980"/>
                  <a:pt x="581" y="980"/>
                </a:cubicBezTo>
                <a:cubicBezTo>
                  <a:pt x="577" y="984"/>
                  <a:pt x="574" y="988"/>
                  <a:pt x="570" y="992"/>
                </a:cubicBezTo>
                <a:cubicBezTo>
                  <a:pt x="570" y="992"/>
                  <a:pt x="569" y="991"/>
                  <a:pt x="568" y="991"/>
                </a:cubicBezTo>
                <a:close/>
                <a:moveTo>
                  <a:pt x="568" y="991"/>
                </a:moveTo>
                <a:cubicBezTo>
                  <a:pt x="567" y="992"/>
                  <a:pt x="566" y="992"/>
                  <a:pt x="565" y="993"/>
                </a:cubicBezTo>
                <a:cubicBezTo>
                  <a:pt x="560" y="990"/>
                  <a:pt x="556" y="986"/>
                  <a:pt x="552" y="983"/>
                </a:cubicBezTo>
                <a:cubicBezTo>
                  <a:pt x="552" y="982"/>
                  <a:pt x="553" y="981"/>
                  <a:pt x="554" y="980"/>
                </a:cubicBezTo>
                <a:cubicBezTo>
                  <a:pt x="558" y="984"/>
                  <a:pt x="563" y="987"/>
                  <a:pt x="568" y="991"/>
                </a:cubicBezTo>
                <a:close/>
                <a:moveTo>
                  <a:pt x="551" y="982"/>
                </a:moveTo>
                <a:cubicBezTo>
                  <a:pt x="550" y="981"/>
                  <a:pt x="548" y="980"/>
                  <a:pt x="547" y="979"/>
                </a:cubicBezTo>
                <a:cubicBezTo>
                  <a:pt x="548" y="978"/>
                  <a:pt x="548" y="977"/>
                  <a:pt x="549" y="977"/>
                </a:cubicBezTo>
                <a:cubicBezTo>
                  <a:pt x="550" y="978"/>
                  <a:pt x="551" y="978"/>
                  <a:pt x="551" y="979"/>
                </a:cubicBezTo>
                <a:cubicBezTo>
                  <a:pt x="552" y="979"/>
                  <a:pt x="553" y="980"/>
                  <a:pt x="554" y="980"/>
                </a:cubicBezTo>
                <a:cubicBezTo>
                  <a:pt x="553" y="981"/>
                  <a:pt x="552" y="982"/>
                  <a:pt x="551" y="982"/>
                </a:cubicBezTo>
                <a:close/>
                <a:moveTo>
                  <a:pt x="547" y="978"/>
                </a:moveTo>
                <a:cubicBezTo>
                  <a:pt x="546" y="978"/>
                  <a:pt x="546" y="978"/>
                  <a:pt x="546" y="978"/>
                </a:cubicBezTo>
                <a:cubicBezTo>
                  <a:pt x="543" y="975"/>
                  <a:pt x="540" y="971"/>
                  <a:pt x="537" y="968"/>
                </a:cubicBezTo>
                <a:cubicBezTo>
                  <a:pt x="536" y="967"/>
                  <a:pt x="536" y="967"/>
                  <a:pt x="535" y="966"/>
                </a:cubicBezTo>
                <a:cubicBezTo>
                  <a:pt x="536" y="966"/>
                  <a:pt x="537" y="965"/>
                  <a:pt x="537" y="965"/>
                </a:cubicBezTo>
                <a:cubicBezTo>
                  <a:pt x="537" y="965"/>
                  <a:pt x="537" y="964"/>
                  <a:pt x="537" y="964"/>
                </a:cubicBezTo>
                <a:cubicBezTo>
                  <a:pt x="536" y="965"/>
                  <a:pt x="536" y="965"/>
                  <a:pt x="535" y="966"/>
                </a:cubicBezTo>
                <a:cubicBezTo>
                  <a:pt x="535" y="965"/>
                  <a:pt x="535" y="965"/>
                  <a:pt x="534" y="965"/>
                </a:cubicBezTo>
                <a:cubicBezTo>
                  <a:pt x="534" y="965"/>
                  <a:pt x="535" y="964"/>
                  <a:pt x="535" y="964"/>
                </a:cubicBezTo>
                <a:cubicBezTo>
                  <a:pt x="536" y="964"/>
                  <a:pt x="537" y="964"/>
                  <a:pt x="538" y="964"/>
                </a:cubicBezTo>
                <a:cubicBezTo>
                  <a:pt x="538" y="968"/>
                  <a:pt x="545" y="973"/>
                  <a:pt x="549" y="977"/>
                </a:cubicBezTo>
                <a:cubicBezTo>
                  <a:pt x="548" y="977"/>
                  <a:pt x="547" y="978"/>
                  <a:pt x="547" y="978"/>
                </a:cubicBezTo>
                <a:close/>
                <a:moveTo>
                  <a:pt x="536" y="963"/>
                </a:moveTo>
                <a:cubicBezTo>
                  <a:pt x="537" y="962"/>
                  <a:pt x="538" y="961"/>
                  <a:pt x="540" y="960"/>
                </a:cubicBezTo>
                <a:cubicBezTo>
                  <a:pt x="543" y="960"/>
                  <a:pt x="547" y="960"/>
                  <a:pt x="551" y="959"/>
                </a:cubicBezTo>
                <a:cubicBezTo>
                  <a:pt x="551" y="960"/>
                  <a:pt x="551" y="960"/>
                  <a:pt x="552" y="961"/>
                </a:cubicBezTo>
                <a:cubicBezTo>
                  <a:pt x="552" y="961"/>
                  <a:pt x="553" y="961"/>
                  <a:pt x="552" y="960"/>
                </a:cubicBezTo>
                <a:cubicBezTo>
                  <a:pt x="552" y="960"/>
                  <a:pt x="552" y="960"/>
                  <a:pt x="552" y="959"/>
                </a:cubicBezTo>
                <a:cubicBezTo>
                  <a:pt x="554" y="959"/>
                  <a:pt x="556" y="959"/>
                  <a:pt x="558" y="959"/>
                </a:cubicBezTo>
                <a:cubicBezTo>
                  <a:pt x="559" y="959"/>
                  <a:pt x="560" y="959"/>
                  <a:pt x="561" y="959"/>
                </a:cubicBezTo>
                <a:cubicBezTo>
                  <a:pt x="561" y="960"/>
                  <a:pt x="561" y="961"/>
                  <a:pt x="561" y="963"/>
                </a:cubicBezTo>
                <a:cubicBezTo>
                  <a:pt x="553" y="963"/>
                  <a:pt x="545" y="963"/>
                  <a:pt x="536" y="963"/>
                </a:cubicBezTo>
                <a:close/>
                <a:moveTo>
                  <a:pt x="560" y="950"/>
                </a:moveTo>
                <a:cubicBezTo>
                  <a:pt x="562" y="951"/>
                  <a:pt x="564" y="952"/>
                  <a:pt x="565" y="952"/>
                </a:cubicBezTo>
                <a:cubicBezTo>
                  <a:pt x="564" y="953"/>
                  <a:pt x="562" y="954"/>
                  <a:pt x="561" y="955"/>
                </a:cubicBezTo>
                <a:cubicBezTo>
                  <a:pt x="561" y="953"/>
                  <a:pt x="560" y="951"/>
                  <a:pt x="560" y="950"/>
                </a:cubicBezTo>
                <a:close/>
                <a:moveTo>
                  <a:pt x="560" y="948"/>
                </a:moveTo>
                <a:cubicBezTo>
                  <a:pt x="560" y="948"/>
                  <a:pt x="560" y="947"/>
                  <a:pt x="560" y="947"/>
                </a:cubicBezTo>
                <a:cubicBezTo>
                  <a:pt x="562" y="945"/>
                  <a:pt x="565" y="943"/>
                  <a:pt x="567" y="941"/>
                </a:cubicBezTo>
                <a:cubicBezTo>
                  <a:pt x="568" y="944"/>
                  <a:pt x="569" y="947"/>
                  <a:pt x="570" y="949"/>
                </a:cubicBezTo>
                <a:cubicBezTo>
                  <a:pt x="569" y="950"/>
                  <a:pt x="567" y="951"/>
                  <a:pt x="566" y="952"/>
                </a:cubicBezTo>
                <a:cubicBezTo>
                  <a:pt x="564" y="951"/>
                  <a:pt x="562" y="950"/>
                  <a:pt x="560" y="948"/>
                </a:cubicBezTo>
                <a:close/>
                <a:moveTo>
                  <a:pt x="567" y="939"/>
                </a:moveTo>
                <a:cubicBezTo>
                  <a:pt x="567" y="939"/>
                  <a:pt x="567" y="939"/>
                  <a:pt x="567" y="939"/>
                </a:cubicBezTo>
                <a:cubicBezTo>
                  <a:pt x="567" y="939"/>
                  <a:pt x="567" y="939"/>
                  <a:pt x="567" y="939"/>
                </a:cubicBezTo>
                <a:cubicBezTo>
                  <a:pt x="567" y="939"/>
                  <a:pt x="567" y="939"/>
                  <a:pt x="567" y="939"/>
                </a:cubicBezTo>
                <a:close/>
                <a:moveTo>
                  <a:pt x="566" y="940"/>
                </a:moveTo>
                <a:cubicBezTo>
                  <a:pt x="564" y="942"/>
                  <a:pt x="562" y="944"/>
                  <a:pt x="560" y="946"/>
                </a:cubicBezTo>
                <a:cubicBezTo>
                  <a:pt x="560" y="941"/>
                  <a:pt x="560" y="937"/>
                  <a:pt x="561" y="933"/>
                </a:cubicBezTo>
                <a:cubicBezTo>
                  <a:pt x="562" y="935"/>
                  <a:pt x="564" y="936"/>
                  <a:pt x="566" y="938"/>
                </a:cubicBezTo>
                <a:cubicBezTo>
                  <a:pt x="566" y="939"/>
                  <a:pt x="566" y="939"/>
                  <a:pt x="566" y="940"/>
                </a:cubicBezTo>
                <a:close/>
                <a:moveTo>
                  <a:pt x="559" y="946"/>
                </a:moveTo>
                <a:cubicBezTo>
                  <a:pt x="559" y="947"/>
                  <a:pt x="559" y="947"/>
                  <a:pt x="558" y="947"/>
                </a:cubicBezTo>
                <a:cubicBezTo>
                  <a:pt x="554" y="944"/>
                  <a:pt x="551" y="940"/>
                  <a:pt x="547" y="936"/>
                </a:cubicBezTo>
                <a:cubicBezTo>
                  <a:pt x="549" y="935"/>
                  <a:pt x="551" y="933"/>
                  <a:pt x="552" y="932"/>
                </a:cubicBezTo>
                <a:cubicBezTo>
                  <a:pt x="555" y="932"/>
                  <a:pt x="557" y="932"/>
                  <a:pt x="559" y="931"/>
                </a:cubicBezTo>
                <a:cubicBezTo>
                  <a:pt x="559" y="932"/>
                  <a:pt x="559" y="932"/>
                  <a:pt x="560" y="932"/>
                </a:cubicBezTo>
                <a:cubicBezTo>
                  <a:pt x="559" y="937"/>
                  <a:pt x="559" y="942"/>
                  <a:pt x="559" y="946"/>
                </a:cubicBezTo>
                <a:close/>
                <a:moveTo>
                  <a:pt x="559" y="931"/>
                </a:moveTo>
                <a:cubicBezTo>
                  <a:pt x="557" y="931"/>
                  <a:pt x="555" y="931"/>
                  <a:pt x="553" y="932"/>
                </a:cubicBezTo>
                <a:cubicBezTo>
                  <a:pt x="554" y="931"/>
                  <a:pt x="556" y="930"/>
                  <a:pt x="557" y="929"/>
                </a:cubicBezTo>
                <a:cubicBezTo>
                  <a:pt x="557" y="930"/>
                  <a:pt x="558" y="930"/>
                  <a:pt x="559" y="931"/>
                </a:cubicBezTo>
                <a:close/>
                <a:moveTo>
                  <a:pt x="558" y="929"/>
                </a:moveTo>
                <a:cubicBezTo>
                  <a:pt x="559" y="928"/>
                  <a:pt x="560" y="927"/>
                  <a:pt x="560" y="927"/>
                </a:cubicBezTo>
                <a:cubicBezTo>
                  <a:pt x="560" y="928"/>
                  <a:pt x="560" y="929"/>
                  <a:pt x="560" y="931"/>
                </a:cubicBezTo>
                <a:cubicBezTo>
                  <a:pt x="559" y="930"/>
                  <a:pt x="558" y="929"/>
                  <a:pt x="558" y="929"/>
                </a:cubicBezTo>
                <a:close/>
                <a:moveTo>
                  <a:pt x="551" y="932"/>
                </a:moveTo>
                <a:cubicBezTo>
                  <a:pt x="550" y="932"/>
                  <a:pt x="548" y="932"/>
                  <a:pt x="547" y="932"/>
                </a:cubicBezTo>
                <a:cubicBezTo>
                  <a:pt x="547" y="930"/>
                  <a:pt x="547" y="927"/>
                  <a:pt x="548" y="925"/>
                </a:cubicBezTo>
                <a:cubicBezTo>
                  <a:pt x="549" y="924"/>
                  <a:pt x="550" y="923"/>
                  <a:pt x="551" y="922"/>
                </a:cubicBezTo>
                <a:cubicBezTo>
                  <a:pt x="552" y="924"/>
                  <a:pt x="554" y="926"/>
                  <a:pt x="556" y="929"/>
                </a:cubicBezTo>
                <a:cubicBezTo>
                  <a:pt x="555" y="930"/>
                  <a:pt x="553" y="931"/>
                  <a:pt x="551" y="932"/>
                </a:cubicBezTo>
                <a:close/>
                <a:moveTo>
                  <a:pt x="546" y="932"/>
                </a:moveTo>
                <a:cubicBezTo>
                  <a:pt x="546" y="932"/>
                  <a:pt x="545" y="932"/>
                  <a:pt x="545" y="933"/>
                </a:cubicBezTo>
                <a:cubicBezTo>
                  <a:pt x="544" y="931"/>
                  <a:pt x="543" y="930"/>
                  <a:pt x="542" y="929"/>
                </a:cubicBezTo>
                <a:cubicBezTo>
                  <a:pt x="544" y="928"/>
                  <a:pt x="545" y="927"/>
                  <a:pt x="547" y="926"/>
                </a:cubicBezTo>
                <a:cubicBezTo>
                  <a:pt x="546" y="928"/>
                  <a:pt x="546" y="930"/>
                  <a:pt x="546" y="932"/>
                </a:cubicBezTo>
                <a:close/>
                <a:moveTo>
                  <a:pt x="544" y="933"/>
                </a:moveTo>
                <a:cubicBezTo>
                  <a:pt x="541" y="933"/>
                  <a:pt x="539" y="933"/>
                  <a:pt x="537" y="933"/>
                </a:cubicBezTo>
                <a:cubicBezTo>
                  <a:pt x="539" y="932"/>
                  <a:pt x="540" y="931"/>
                  <a:pt x="542" y="930"/>
                </a:cubicBezTo>
                <a:cubicBezTo>
                  <a:pt x="542" y="931"/>
                  <a:pt x="543" y="932"/>
                  <a:pt x="544" y="933"/>
                </a:cubicBezTo>
                <a:close/>
                <a:moveTo>
                  <a:pt x="535" y="933"/>
                </a:moveTo>
                <a:cubicBezTo>
                  <a:pt x="535" y="929"/>
                  <a:pt x="535" y="925"/>
                  <a:pt x="536" y="921"/>
                </a:cubicBezTo>
                <a:cubicBezTo>
                  <a:pt x="538" y="924"/>
                  <a:pt x="539" y="926"/>
                  <a:pt x="541" y="929"/>
                </a:cubicBezTo>
                <a:cubicBezTo>
                  <a:pt x="539" y="930"/>
                  <a:pt x="537" y="932"/>
                  <a:pt x="535" y="933"/>
                </a:cubicBezTo>
                <a:close/>
                <a:moveTo>
                  <a:pt x="534" y="934"/>
                </a:moveTo>
                <a:cubicBezTo>
                  <a:pt x="534" y="934"/>
                  <a:pt x="533" y="934"/>
                  <a:pt x="532" y="934"/>
                </a:cubicBezTo>
                <a:cubicBezTo>
                  <a:pt x="530" y="931"/>
                  <a:pt x="527" y="928"/>
                  <a:pt x="525" y="925"/>
                </a:cubicBezTo>
                <a:cubicBezTo>
                  <a:pt x="528" y="923"/>
                  <a:pt x="531" y="921"/>
                  <a:pt x="534" y="919"/>
                </a:cubicBezTo>
                <a:cubicBezTo>
                  <a:pt x="535" y="919"/>
                  <a:pt x="535" y="919"/>
                  <a:pt x="535" y="920"/>
                </a:cubicBezTo>
                <a:cubicBezTo>
                  <a:pt x="534" y="924"/>
                  <a:pt x="534" y="929"/>
                  <a:pt x="534" y="934"/>
                </a:cubicBezTo>
                <a:close/>
                <a:moveTo>
                  <a:pt x="535" y="918"/>
                </a:moveTo>
                <a:cubicBezTo>
                  <a:pt x="535" y="918"/>
                  <a:pt x="536" y="918"/>
                  <a:pt x="536" y="918"/>
                </a:cubicBezTo>
                <a:cubicBezTo>
                  <a:pt x="536" y="918"/>
                  <a:pt x="536" y="918"/>
                  <a:pt x="536" y="919"/>
                </a:cubicBezTo>
                <a:cubicBezTo>
                  <a:pt x="535" y="918"/>
                  <a:pt x="535" y="918"/>
                  <a:pt x="535" y="918"/>
                </a:cubicBezTo>
                <a:close/>
                <a:moveTo>
                  <a:pt x="532" y="914"/>
                </a:moveTo>
                <a:cubicBezTo>
                  <a:pt x="532" y="914"/>
                  <a:pt x="532" y="914"/>
                  <a:pt x="532" y="914"/>
                </a:cubicBezTo>
                <a:cubicBezTo>
                  <a:pt x="532" y="915"/>
                  <a:pt x="533" y="917"/>
                  <a:pt x="534" y="918"/>
                </a:cubicBezTo>
                <a:cubicBezTo>
                  <a:pt x="531" y="920"/>
                  <a:pt x="528" y="922"/>
                  <a:pt x="525" y="924"/>
                </a:cubicBezTo>
                <a:cubicBezTo>
                  <a:pt x="523" y="923"/>
                  <a:pt x="522" y="921"/>
                  <a:pt x="521" y="920"/>
                </a:cubicBezTo>
                <a:cubicBezTo>
                  <a:pt x="522" y="917"/>
                  <a:pt x="522" y="917"/>
                  <a:pt x="521" y="919"/>
                </a:cubicBezTo>
                <a:cubicBezTo>
                  <a:pt x="521" y="919"/>
                  <a:pt x="522" y="919"/>
                  <a:pt x="522" y="919"/>
                </a:cubicBezTo>
                <a:cubicBezTo>
                  <a:pt x="523" y="918"/>
                  <a:pt x="523" y="917"/>
                  <a:pt x="523" y="917"/>
                </a:cubicBezTo>
                <a:cubicBezTo>
                  <a:pt x="524" y="916"/>
                  <a:pt x="526" y="915"/>
                  <a:pt x="527" y="915"/>
                </a:cubicBezTo>
                <a:cubicBezTo>
                  <a:pt x="528" y="915"/>
                  <a:pt x="527" y="914"/>
                  <a:pt x="527" y="914"/>
                </a:cubicBezTo>
                <a:cubicBezTo>
                  <a:pt x="524" y="915"/>
                  <a:pt x="521" y="916"/>
                  <a:pt x="519" y="917"/>
                </a:cubicBezTo>
                <a:cubicBezTo>
                  <a:pt x="519" y="917"/>
                  <a:pt x="519" y="917"/>
                  <a:pt x="519" y="917"/>
                </a:cubicBezTo>
                <a:cubicBezTo>
                  <a:pt x="518" y="917"/>
                  <a:pt x="518" y="917"/>
                  <a:pt x="518" y="916"/>
                </a:cubicBezTo>
                <a:cubicBezTo>
                  <a:pt x="518" y="916"/>
                  <a:pt x="518" y="916"/>
                  <a:pt x="518" y="916"/>
                </a:cubicBezTo>
                <a:cubicBezTo>
                  <a:pt x="518" y="916"/>
                  <a:pt x="518" y="916"/>
                  <a:pt x="518" y="916"/>
                </a:cubicBezTo>
                <a:cubicBezTo>
                  <a:pt x="519" y="915"/>
                  <a:pt x="518" y="915"/>
                  <a:pt x="517" y="915"/>
                </a:cubicBezTo>
                <a:cubicBezTo>
                  <a:pt x="516" y="916"/>
                  <a:pt x="514" y="918"/>
                  <a:pt x="513" y="920"/>
                </a:cubicBezTo>
                <a:cubicBezTo>
                  <a:pt x="512" y="921"/>
                  <a:pt x="510" y="922"/>
                  <a:pt x="508" y="924"/>
                </a:cubicBezTo>
                <a:cubicBezTo>
                  <a:pt x="507" y="922"/>
                  <a:pt x="505" y="921"/>
                  <a:pt x="504" y="919"/>
                </a:cubicBezTo>
                <a:cubicBezTo>
                  <a:pt x="506" y="918"/>
                  <a:pt x="508" y="917"/>
                  <a:pt x="511" y="916"/>
                </a:cubicBezTo>
                <a:cubicBezTo>
                  <a:pt x="511" y="916"/>
                  <a:pt x="511" y="915"/>
                  <a:pt x="510" y="915"/>
                </a:cubicBezTo>
                <a:cubicBezTo>
                  <a:pt x="508" y="916"/>
                  <a:pt x="505" y="917"/>
                  <a:pt x="503" y="919"/>
                </a:cubicBezTo>
                <a:cubicBezTo>
                  <a:pt x="503" y="919"/>
                  <a:pt x="503" y="919"/>
                  <a:pt x="503" y="919"/>
                </a:cubicBezTo>
                <a:cubicBezTo>
                  <a:pt x="502" y="918"/>
                  <a:pt x="502" y="919"/>
                  <a:pt x="502" y="919"/>
                </a:cubicBezTo>
                <a:cubicBezTo>
                  <a:pt x="500" y="921"/>
                  <a:pt x="497" y="922"/>
                  <a:pt x="495" y="924"/>
                </a:cubicBezTo>
                <a:cubicBezTo>
                  <a:pt x="494" y="923"/>
                  <a:pt x="493" y="922"/>
                  <a:pt x="492" y="921"/>
                </a:cubicBezTo>
                <a:cubicBezTo>
                  <a:pt x="493" y="921"/>
                  <a:pt x="494" y="920"/>
                  <a:pt x="495" y="920"/>
                </a:cubicBezTo>
                <a:cubicBezTo>
                  <a:pt x="495" y="920"/>
                  <a:pt x="495" y="919"/>
                  <a:pt x="494" y="919"/>
                </a:cubicBezTo>
                <a:cubicBezTo>
                  <a:pt x="493" y="919"/>
                  <a:pt x="493" y="920"/>
                  <a:pt x="492" y="920"/>
                </a:cubicBezTo>
                <a:cubicBezTo>
                  <a:pt x="491" y="920"/>
                  <a:pt x="491" y="920"/>
                  <a:pt x="491" y="920"/>
                </a:cubicBezTo>
                <a:cubicBezTo>
                  <a:pt x="492" y="918"/>
                  <a:pt x="492" y="917"/>
                  <a:pt x="493" y="916"/>
                </a:cubicBezTo>
                <a:cubicBezTo>
                  <a:pt x="494" y="915"/>
                  <a:pt x="493" y="915"/>
                  <a:pt x="492" y="915"/>
                </a:cubicBezTo>
                <a:cubicBezTo>
                  <a:pt x="492" y="916"/>
                  <a:pt x="491" y="918"/>
                  <a:pt x="491" y="919"/>
                </a:cubicBezTo>
                <a:cubicBezTo>
                  <a:pt x="489" y="917"/>
                  <a:pt x="487" y="916"/>
                  <a:pt x="486" y="914"/>
                </a:cubicBezTo>
                <a:cubicBezTo>
                  <a:pt x="485" y="914"/>
                  <a:pt x="484" y="914"/>
                  <a:pt x="485" y="915"/>
                </a:cubicBezTo>
                <a:cubicBezTo>
                  <a:pt x="487" y="916"/>
                  <a:pt x="488" y="918"/>
                  <a:pt x="490" y="920"/>
                </a:cubicBezTo>
                <a:cubicBezTo>
                  <a:pt x="490" y="920"/>
                  <a:pt x="490" y="920"/>
                  <a:pt x="490" y="921"/>
                </a:cubicBezTo>
                <a:cubicBezTo>
                  <a:pt x="489" y="921"/>
                  <a:pt x="488" y="922"/>
                  <a:pt x="487" y="922"/>
                </a:cubicBezTo>
                <a:cubicBezTo>
                  <a:pt x="484" y="919"/>
                  <a:pt x="481" y="917"/>
                  <a:pt x="478" y="915"/>
                </a:cubicBezTo>
                <a:cubicBezTo>
                  <a:pt x="477" y="915"/>
                  <a:pt x="477" y="915"/>
                  <a:pt x="478" y="916"/>
                </a:cubicBezTo>
                <a:cubicBezTo>
                  <a:pt x="480" y="918"/>
                  <a:pt x="483" y="920"/>
                  <a:pt x="486" y="922"/>
                </a:cubicBezTo>
                <a:cubicBezTo>
                  <a:pt x="482" y="924"/>
                  <a:pt x="479" y="926"/>
                  <a:pt x="476" y="928"/>
                </a:cubicBezTo>
                <a:cubicBezTo>
                  <a:pt x="476" y="925"/>
                  <a:pt x="478" y="922"/>
                  <a:pt x="480" y="922"/>
                </a:cubicBezTo>
                <a:cubicBezTo>
                  <a:pt x="481" y="922"/>
                  <a:pt x="481" y="921"/>
                  <a:pt x="480" y="921"/>
                </a:cubicBezTo>
                <a:cubicBezTo>
                  <a:pt x="477" y="921"/>
                  <a:pt x="476" y="925"/>
                  <a:pt x="475" y="929"/>
                </a:cubicBezTo>
                <a:cubicBezTo>
                  <a:pt x="473" y="930"/>
                  <a:pt x="471" y="931"/>
                  <a:pt x="469" y="933"/>
                </a:cubicBezTo>
                <a:cubicBezTo>
                  <a:pt x="467" y="930"/>
                  <a:pt x="465" y="928"/>
                  <a:pt x="463" y="925"/>
                </a:cubicBezTo>
                <a:cubicBezTo>
                  <a:pt x="463" y="925"/>
                  <a:pt x="463" y="925"/>
                  <a:pt x="463" y="925"/>
                </a:cubicBezTo>
                <a:cubicBezTo>
                  <a:pt x="467" y="921"/>
                  <a:pt x="472" y="918"/>
                  <a:pt x="476" y="915"/>
                </a:cubicBezTo>
                <a:cubicBezTo>
                  <a:pt x="477" y="915"/>
                  <a:pt x="476" y="914"/>
                  <a:pt x="476" y="914"/>
                </a:cubicBezTo>
                <a:cubicBezTo>
                  <a:pt x="472" y="917"/>
                  <a:pt x="467" y="920"/>
                  <a:pt x="463" y="923"/>
                </a:cubicBezTo>
                <a:cubicBezTo>
                  <a:pt x="464" y="922"/>
                  <a:pt x="464" y="921"/>
                  <a:pt x="465" y="920"/>
                </a:cubicBezTo>
                <a:cubicBezTo>
                  <a:pt x="465" y="919"/>
                  <a:pt x="464" y="919"/>
                  <a:pt x="464" y="919"/>
                </a:cubicBezTo>
                <a:cubicBezTo>
                  <a:pt x="463" y="921"/>
                  <a:pt x="463" y="922"/>
                  <a:pt x="462" y="924"/>
                </a:cubicBezTo>
                <a:cubicBezTo>
                  <a:pt x="461" y="922"/>
                  <a:pt x="459" y="920"/>
                  <a:pt x="458" y="918"/>
                </a:cubicBezTo>
                <a:cubicBezTo>
                  <a:pt x="458" y="918"/>
                  <a:pt x="456" y="916"/>
                  <a:pt x="455" y="915"/>
                </a:cubicBezTo>
                <a:cubicBezTo>
                  <a:pt x="455" y="915"/>
                  <a:pt x="455" y="915"/>
                  <a:pt x="455" y="915"/>
                </a:cubicBezTo>
                <a:cubicBezTo>
                  <a:pt x="454" y="914"/>
                  <a:pt x="454" y="914"/>
                  <a:pt x="454" y="914"/>
                </a:cubicBezTo>
                <a:cubicBezTo>
                  <a:pt x="480" y="913"/>
                  <a:pt x="506" y="914"/>
                  <a:pt x="532" y="914"/>
                </a:cubicBezTo>
                <a:close/>
                <a:moveTo>
                  <a:pt x="392" y="912"/>
                </a:moveTo>
                <a:cubicBezTo>
                  <a:pt x="394" y="912"/>
                  <a:pt x="396" y="912"/>
                  <a:pt x="398" y="912"/>
                </a:cubicBezTo>
                <a:cubicBezTo>
                  <a:pt x="400" y="912"/>
                  <a:pt x="401" y="912"/>
                  <a:pt x="403" y="912"/>
                </a:cubicBezTo>
                <a:cubicBezTo>
                  <a:pt x="403" y="912"/>
                  <a:pt x="404" y="912"/>
                  <a:pt x="404" y="912"/>
                </a:cubicBezTo>
                <a:cubicBezTo>
                  <a:pt x="400" y="912"/>
                  <a:pt x="396" y="912"/>
                  <a:pt x="392" y="912"/>
                </a:cubicBezTo>
                <a:close/>
                <a:moveTo>
                  <a:pt x="291" y="913"/>
                </a:moveTo>
                <a:cubicBezTo>
                  <a:pt x="285" y="913"/>
                  <a:pt x="279" y="913"/>
                  <a:pt x="273" y="913"/>
                </a:cubicBezTo>
                <a:cubicBezTo>
                  <a:pt x="277" y="913"/>
                  <a:pt x="280" y="912"/>
                  <a:pt x="284" y="912"/>
                </a:cubicBezTo>
                <a:cubicBezTo>
                  <a:pt x="286" y="912"/>
                  <a:pt x="289" y="912"/>
                  <a:pt x="292" y="911"/>
                </a:cubicBezTo>
                <a:cubicBezTo>
                  <a:pt x="291" y="912"/>
                  <a:pt x="291" y="913"/>
                  <a:pt x="291" y="913"/>
                </a:cubicBezTo>
                <a:close/>
                <a:moveTo>
                  <a:pt x="267" y="913"/>
                </a:moveTo>
                <a:cubicBezTo>
                  <a:pt x="266" y="913"/>
                  <a:pt x="266" y="913"/>
                  <a:pt x="266" y="913"/>
                </a:cubicBezTo>
                <a:cubicBezTo>
                  <a:pt x="265" y="913"/>
                  <a:pt x="264" y="913"/>
                  <a:pt x="263" y="913"/>
                </a:cubicBezTo>
                <a:cubicBezTo>
                  <a:pt x="263" y="913"/>
                  <a:pt x="263" y="913"/>
                  <a:pt x="263" y="913"/>
                </a:cubicBezTo>
                <a:cubicBezTo>
                  <a:pt x="265" y="909"/>
                  <a:pt x="269" y="907"/>
                  <a:pt x="272" y="905"/>
                </a:cubicBezTo>
                <a:cubicBezTo>
                  <a:pt x="274" y="903"/>
                  <a:pt x="276" y="901"/>
                  <a:pt x="279" y="900"/>
                </a:cubicBezTo>
                <a:cubicBezTo>
                  <a:pt x="274" y="904"/>
                  <a:pt x="269" y="907"/>
                  <a:pt x="267" y="913"/>
                </a:cubicBezTo>
                <a:close/>
                <a:moveTo>
                  <a:pt x="274" y="919"/>
                </a:moveTo>
                <a:cubicBezTo>
                  <a:pt x="275" y="920"/>
                  <a:pt x="276" y="921"/>
                  <a:pt x="277" y="922"/>
                </a:cubicBezTo>
                <a:cubicBezTo>
                  <a:pt x="274" y="924"/>
                  <a:pt x="271" y="926"/>
                  <a:pt x="267" y="929"/>
                </a:cubicBezTo>
                <a:cubicBezTo>
                  <a:pt x="266" y="927"/>
                  <a:pt x="265" y="925"/>
                  <a:pt x="264" y="924"/>
                </a:cubicBezTo>
                <a:cubicBezTo>
                  <a:pt x="264" y="924"/>
                  <a:pt x="264" y="923"/>
                  <a:pt x="265" y="923"/>
                </a:cubicBezTo>
                <a:cubicBezTo>
                  <a:pt x="265" y="923"/>
                  <a:pt x="265" y="922"/>
                  <a:pt x="264" y="922"/>
                </a:cubicBezTo>
                <a:cubicBezTo>
                  <a:pt x="264" y="923"/>
                  <a:pt x="263" y="923"/>
                  <a:pt x="263" y="923"/>
                </a:cubicBezTo>
                <a:cubicBezTo>
                  <a:pt x="263" y="923"/>
                  <a:pt x="263" y="922"/>
                  <a:pt x="263" y="922"/>
                </a:cubicBezTo>
                <a:cubicBezTo>
                  <a:pt x="263" y="922"/>
                  <a:pt x="262" y="921"/>
                  <a:pt x="262" y="922"/>
                </a:cubicBezTo>
                <a:cubicBezTo>
                  <a:pt x="262" y="921"/>
                  <a:pt x="261" y="920"/>
                  <a:pt x="260" y="919"/>
                </a:cubicBezTo>
                <a:cubicBezTo>
                  <a:pt x="265" y="919"/>
                  <a:pt x="270" y="919"/>
                  <a:pt x="274" y="919"/>
                </a:cubicBezTo>
                <a:close/>
                <a:moveTo>
                  <a:pt x="253" y="931"/>
                </a:moveTo>
                <a:cubicBezTo>
                  <a:pt x="252" y="931"/>
                  <a:pt x="252" y="931"/>
                  <a:pt x="252" y="930"/>
                </a:cubicBezTo>
                <a:cubicBezTo>
                  <a:pt x="252" y="930"/>
                  <a:pt x="252" y="930"/>
                  <a:pt x="253" y="930"/>
                </a:cubicBezTo>
                <a:cubicBezTo>
                  <a:pt x="253" y="930"/>
                  <a:pt x="253" y="931"/>
                  <a:pt x="253" y="931"/>
                </a:cubicBezTo>
                <a:close/>
                <a:moveTo>
                  <a:pt x="252" y="932"/>
                </a:moveTo>
                <a:cubicBezTo>
                  <a:pt x="252" y="932"/>
                  <a:pt x="252" y="932"/>
                  <a:pt x="252" y="933"/>
                </a:cubicBezTo>
                <a:cubicBezTo>
                  <a:pt x="252" y="935"/>
                  <a:pt x="252" y="936"/>
                  <a:pt x="252" y="938"/>
                </a:cubicBezTo>
                <a:cubicBezTo>
                  <a:pt x="250" y="938"/>
                  <a:pt x="247" y="938"/>
                  <a:pt x="244" y="938"/>
                </a:cubicBezTo>
                <a:cubicBezTo>
                  <a:pt x="243" y="938"/>
                  <a:pt x="243" y="937"/>
                  <a:pt x="242" y="936"/>
                </a:cubicBezTo>
                <a:cubicBezTo>
                  <a:pt x="245" y="935"/>
                  <a:pt x="248" y="933"/>
                  <a:pt x="250" y="931"/>
                </a:cubicBezTo>
                <a:cubicBezTo>
                  <a:pt x="251" y="931"/>
                  <a:pt x="252" y="932"/>
                  <a:pt x="252" y="932"/>
                </a:cubicBezTo>
                <a:close/>
                <a:moveTo>
                  <a:pt x="240" y="934"/>
                </a:moveTo>
                <a:cubicBezTo>
                  <a:pt x="239" y="933"/>
                  <a:pt x="238" y="932"/>
                  <a:pt x="238" y="931"/>
                </a:cubicBezTo>
                <a:cubicBezTo>
                  <a:pt x="238" y="931"/>
                  <a:pt x="238" y="931"/>
                  <a:pt x="237" y="931"/>
                </a:cubicBezTo>
                <a:cubicBezTo>
                  <a:pt x="238" y="930"/>
                  <a:pt x="239" y="930"/>
                  <a:pt x="240" y="929"/>
                </a:cubicBezTo>
                <a:cubicBezTo>
                  <a:pt x="240" y="931"/>
                  <a:pt x="240" y="932"/>
                  <a:pt x="240" y="934"/>
                </a:cubicBezTo>
                <a:close/>
                <a:moveTo>
                  <a:pt x="230" y="937"/>
                </a:moveTo>
                <a:cubicBezTo>
                  <a:pt x="230" y="937"/>
                  <a:pt x="230" y="937"/>
                  <a:pt x="230" y="937"/>
                </a:cubicBezTo>
                <a:cubicBezTo>
                  <a:pt x="230" y="937"/>
                  <a:pt x="230" y="937"/>
                  <a:pt x="230" y="937"/>
                </a:cubicBezTo>
                <a:cubicBezTo>
                  <a:pt x="230" y="937"/>
                  <a:pt x="230" y="937"/>
                  <a:pt x="230" y="937"/>
                </a:cubicBezTo>
                <a:close/>
                <a:moveTo>
                  <a:pt x="230" y="939"/>
                </a:moveTo>
                <a:cubicBezTo>
                  <a:pt x="229" y="939"/>
                  <a:pt x="228" y="939"/>
                  <a:pt x="227" y="939"/>
                </a:cubicBezTo>
                <a:cubicBezTo>
                  <a:pt x="228" y="938"/>
                  <a:pt x="228" y="938"/>
                  <a:pt x="229" y="938"/>
                </a:cubicBezTo>
                <a:cubicBezTo>
                  <a:pt x="229" y="938"/>
                  <a:pt x="229" y="938"/>
                  <a:pt x="230" y="939"/>
                </a:cubicBezTo>
                <a:close/>
                <a:moveTo>
                  <a:pt x="225" y="939"/>
                </a:moveTo>
                <a:cubicBezTo>
                  <a:pt x="225" y="940"/>
                  <a:pt x="224" y="940"/>
                  <a:pt x="224" y="941"/>
                </a:cubicBezTo>
                <a:cubicBezTo>
                  <a:pt x="224" y="940"/>
                  <a:pt x="224" y="940"/>
                  <a:pt x="224" y="939"/>
                </a:cubicBezTo>
                <a:cubicBezTo>
                  <a:pt x="224" y="939"/>
                  <a:pt x="225" y="939"/>
                  <a:pt x="225" y="939"/>
                </a:cubicBezTo>
                <a:close/>
                <a:moveTo>
                  <a:pt x="223" y="941"/>
                </a:moveTo>
                <a:cubicBezTo>
                  <a:pt x="222" y="942"/>
                  <a:pt x="221" y="943"/>
                  <a:pt x="220" y="943"/>
                </a:cubicBezTo>
                <a:cubicBezTo>
                  <a:pt x="220" y="943"/>
                  <a:pt x="220" y="944"/>
                  <a:pt x="220" y="944"/>
                </a:cubicBezTo>
                <a:cubicBezTo>
                  <a:pt x="219" y="943"/>
                  <a:pt x="217" y="941"/>
                  <a:pt x="216" y="940"/>
                </a:cubicBezTo>
                <a:cubicBezTo>
                  <a:pt x="218" y="940"/>
                  <a:pt x="221" y="940"/>
                  <a:pt x="223" y="939"/>
                </a:cubicBezTo>
                <a:cubicBezTo>
                  <a:pt x="223" y="940"/>
                  <a:pt x="223" y="941"/>
                  <a:pt x="223" y="941"/>
                </a:cubicBezTo>
                <a:close/>
                <a:moveTo>
                  <a:pt x="215" y="947"/>
                </a:moveTo>
                <a:cubicBezTo>
                  <a:pt x="214" y="948"/>
                  <a:pt x="213" y="949"/>
                  <a:pt x="212" y="950"/>
                </a:cubicBezTo>
                <a:cubicBezTo>
                  <a:pt x="211" y="948"/>
                  <a:pt x="210" y="947"/>
                  <a:pt x="209" y="946"/>
                </a:cubicBezTo>
                <a:cubicBezTo>
                  <a:pt x="209" y="945"/>
                  <a:pt x="209" y="943"/>
                  <a:pt x="209" y="942"/>
                </a:cubicBezTo>
                <a:cubicBezTo>
                  <a:pt x="209" y="942"/>
                  <a:pt x="209" y="941"/>
                  <a:pt x="209" y="941"/>
                </a:cubicBezTo>
                <a:cubicBezTo>
                  <a:pt x="211" y="941"/>
                  <a:pt x="213" y="940"/>
                  <a:pt x="215" y="940"/>
                </a:cubicBezTo>
                <a:cubicBezTo>
                  <a:pt x="215" y="943"/>
                  <a:pt x="215" y="945"/>
                  <a:pt x="215" y="947"/>
                </a:cubicBezTo>
                <a:close/>
                <a:moveTo>
                  <a:pt x="208" y="945"/>
                </a:moveTo>
                <a:cubicBezTo>
                  <a:pt x="207" y="944"/>
                  <a:pt x="205" y="943"/>
                  <a:pt x="204" y="941"/>
                </a:cubicBezTo>
                <a:cubicBezTo>
                  <a:pt x="205" y="941"/>
                  <a:pt x="207" y="941"/>
                  <a:pt x="208" y="941"/>
                </a:cubicBezTo>
                <a:cubicBezTo>
                  <a:pt x="208" y="942"/>
                  <a:pt x="208" y="944"/>
                  <a:pt x="208" y="945"/>
                </a:cubicBezTo>
                <a:close/>
                <a:moveTo>
                  <a:pt x="203" y="957"/>
                </a:moveTo>
                <a:cubicBezTo>
                  <a:pt x="203" y="957"/>
                  <a:pt x="203" y="957"/>
                  <a:pt x="202" y="957"/>
                </a:cubicBezTo>
                <a:cubicBezTo>
                  <a:pt x="202" y="957"/>
                  <a:pt x="202" y="956"/>
                  <a:pt x="202" y="956"/>
                </a:cubicBezTo>
                <a:cubicBezTo>
                  <a:pt x="202" y="956"/>
                  <a:pt x="203" y="956"/>
                  <a:pt x="203" y="957"/>
                </a:cubicBezTo>
                <a:close/>
                <a:moveTo>
                  <a:pt x="208" y="961"/>
                </a:moveTo>
                <a:cubicBezTo>
                  <a:pt x="208" y="961"/>
                  <a:pt x="208" y="962"/>
                  <a:pt x="208" y="962"/>
                </a:cubicBezTo>
                <a:cubicBezTo>
                  <a:pt x="208" y="962"/>
                  <a:pt x="207" y="962"/>
                  <a:pt x="207" y="962"/>
                </a:cubicBezTo>
                <a:cubicBezTo>
                  <a:pt x="207" y="962"/>
                  <a:pt x="208" y="961"/>
                  <a:pt x="208" y="961"/>
                </a:cubicBezTo>
                <a:close/>
                <a:moveTo>
                  <a:pt x="232" y="957"/>
                </a:moveTo>
                <a:cubicBezTo>
                  <a:pt x="232" y="957"/>
                  <a:pt x="233" y="958"/>
                  <a:pt x="234" y="959"/>
                </a:cubicBezTo>
                <a:cubicBezTo>
                  <a:pt x="233" y="960"/>
                  <a:pt x="233" y="960"/>
                  <a:pt x="232" y="961"/>
                </a:cubicBezTo>
                <a:cubicBezTo>
                  <a:pt x="231" y="961"/>
                  <a:pt x="230" y="961"/>
                  <a:pt x="229" y="961"/>
                </a:cubicBezTo>
                <a:cubicBezTo>
                  <a:pt x="229" y="961"/>
                  <a:pt x="229" y="961"/>
                  <a:pt x="229" y="961"/>
                </a:cubicBezTo>
                <a:cubicBezTo>
                  <a:pt x="228" y="961"/>
                  <a:pt x="228" y="961"/>
                  <a:pt x="228" y="961"/>
                </a:cubicBezTo>
                <a:cubicBezTo>
                  <a:pt x="227" y="961"/>
                  <a:pt x="226" y="961"/>
                  <a:pt x="225" y="961"/>
                </a:cubicBezTo>
                <a:cubicBezTo>
                  <a:pt x="227" y="960"/>
                  <a:pt x="230" y="958"/>
                  <a:pt x="232" y="957"/>
                </a:cubicBezTo>
                <a:close/>
                <a:moveTo>
                  <a:pt x="228" y="961"/>
                </a:moveTo>
                <a:cubicBezTo>
                  <a:pt x="227" y="962"/>
                  <a:pt x="226" y="963"/>
                  <a:pt x="225" y="963"/>
                </a:cubicBezTo>
                <a:cubicBezTo>
                  <a:pt x="224" y="963"/>
                  <a:pt x="223" y="963"/>
                  <a:pt x="222" y="963"/>
                </a:cubicBezTo>
                <a:cubicBezTo>
                  <a:pt x="223" y="963"/>
                  <a:pt x="224" y="962"/>
                  <a:pt x="225" y="962"/>
                </a:cubicBezTo>
                <a:cubicBezTo>
                  <a:pt x="226" y="962"/>
                  <a:pt x="227" y="962"/>
                  <a:pt x="228" y="961"/>
                </a:cubicBezTo>
                <a:close/>
                <a:moveTo>
                  <a:pt x="248" y="964"/>
                </a:moveTo>
                <a:cubicBezTo>
                  <a:pt x="248" y="964"/>
                  <a:pt x="247" y="965"/>
                  <a:pt x="247" y="965"/>
                </a:cubicBezTo>
                <a:cubicBezTo>
                  <a:pt x="247" y="965"/>
                  <a:pt x="247" y="964"/>
                  <a:pt x="246" y="964"/>
                </a:cubicBezTo>
                <a:cubicBezTo>
                  <a:pt x="247" y="964"/>
                  <a:pt x="247" y="964"/>
                  <a:pt x="248" y="964"/>
                </a:cubicBezTo>
                <a:close/>
                <a:moveTo>
                  <a:pt x="247" y="965"/>
                </a:moveTo>
                <a:cubicBezTo>
                  <a:pt x="247" y="966"/>
                  <a:pt x="248" y="966"/>
                  <a:pt x="249" y="966"/>
                </a:cubicBezTo>
                <a:cubicBezTo>
                  <a:pt x="249" y="967"/>
                  <a:pt x="249" y="966"/>
                  <a:pt x="249" y="966"/>
                </a:cubicBezTo>
                <a:cubicBezTo>
                  <a:pt x="248" y="966"/>
                  <a:pt x="248" y="965"/>
                  <a:pt x="248" y="965"/>
                </a:cubicBezTo>
                <a:cubicBezTo>
                  <a:pt x="248" y="965"/>
                  <a:pt x="248" y="965"/>
                  <a:pt x="249" y="964"/>
                </a:cubicBezTo>
                <a:cubicBezTo>
                  <a:pt x="250" y="964"/>
                  <a:pt x="252" y="964"/>
                  <a:pt x="253" y="964"/>
                </a:cubicBezTo>
                <a:cubicBezTo>
                  <a:pt x="252" y="966"/>
                  <a:pt x="250" y="967"/>
                  <a:pt x="249" y="969"/>
                </a:cubicBezTo>
                <a:cubicBezTo>
                  <a:pt x="249" y="968"/>
                  <a:pt x="248" y="968"/>
                  <a:pt x="248" y="968"/>
                </a:cubicBezTo>
                <a:cubicBezTo>
                  <a:pt x="247" y="967"/>
                  <a:pt x="247" y="966"/>
                  <a:pt x="247" y="966"/>
                </a:cubicBezTo>
                <a:cubicBezTo>
                  <a:pt x="247" y="966"/>
                  <a:pt x="247" y="966"/>
                  <a:pt x="247" y="965"/>
                </a:cubicBezTo>
                <a:close/>
                <a:moveTo>
                  <a:pt x="251" y="967"/>
                </a:moveTo>
                <a:cubicBezTo>
                  <a:pt x="252" y="968"/>
                  <a:pt x="253" y="969"/>
                  <a:pt x="254" y="970"/>
                </a:cubicBezTo>
                <a:cubicBezTo>
                  <a:pt x="254" y="971"/>
                  <a:pt x="254" y="971"/>
                  <a:pt x="254" y="971"/>
                </a:cubicBezTo>
                <a:cubicBezTo>
                  <a:pt x="254" y="971"/>
                  <a:pt x="254" y="972"/>
                  <a:pt x="254" y="972"/>
                </a:cubicBezTo>
                <a:cubicBezTo>
                  <a:pt x="255" y="972"/>
                  <a:pt x="255" y="972"/>
                  <a:pt x="256" y="971"/>
                </a:cubicBezTo>
                <a:cubicBezTo>
                  <a:pt x="256" y="972"/>
                  <a:pt x="257" y="973"/>
                  <a:pt x="257" y="973"/>
                </a:cubicBezTo>
                <a:cubicBezTo>
                  <a:pt x="257" y="973"/>
                  <a:pt x="258" y="974"/>
                  <a:pt x="258" y="974"/>
                </a:cubicBezTo>
                <a:cubicBezTo>
                  <a:pt x="258" y="974"/>
                  <a:pt x="258" y="974"/>
                  <a:pt x="258" y="974"/>
                </a:cubicBezTo>
                <a:cubicBezTo>
                  <a:pt x="258" y="974"/>
                  <a:pt x="259" y="974"/>
                  <a:pt x="259" y="975"/>
                </a:cubicBezTo>
                <a:cubicBezTo>
                  <a:pt x="259" y="975"/>
                  <a:pt x="259" y="976"/>
                  <a:pt x="260" y="975"/>
                </a:cubicBezTo>
                <a:cubicBezTo>
                  <a:pt x="261" y="976"/>
                  <a:pt x="261" y="977"/>
                  <a:pt x="262" y="978"/>
                </a:cubicBezTo>
                <a:cubicBezTo>
                  <a:pt x="261" y="979"/>
                  <a:pt x="260" y="980"/>
                  <a:pt x="259" y="981"/>
                </a:cubicBezTo>
                <a:cubicBezTo>
                  <a:pt x="257" y="980"/>
                  <a:pt x="256" y="978"/>
                  <a:pt x="254" y="976"/>
                </a:cubicBezTo>
                <a:cubicBezTo>
                  <a:pt x="252" y="974"/>
                  <a:pt x="251" y="972"/>
                  <a:pt x="249" y="969"/>
                </a:cubicBezTo>
                <a:cubicBezTo>
                  <a:pt x="250" y="968"/>
                  <a:pt x="250" y="968"/>
                  <a:pt x="251" y="967"/>
                </a:cubicBezTo>
                <a:close/>
                <a:moveTo>
                  <a:pt x="262" y="978"/>
                </a:moveTo>
                <a:cubicBezTo>
                  <a:pt x="263" y="979"/>
                  <a:pt x="264" y="980"/>
                  <a:pt x="265" y="980"/>
                </a:cubicBezTo>
                <a:cubicBezTo>
                  <a:pt x="264" y="982"/>
                  <a:pt x="262" y="983"/>
                  <a:pt x="261" y="984"/>
                </a:cubicBezTo>
                <a:cubicBezTo>
                  <a:pt x="261" y="983"/>
                  <a:pt x="260" y="982"/>
                  <a:pt x="259" y="982"/>
                </a:cubicBezTo>
                <a:cubicBezTo>
                  <a:pt x="260" y="980"/>
                  <a:pt x="261" y="979"/>
                  <a:pt x="262" y="978"/>
                </a:cubicBezTo>
                <a:close/>
                <a:moveTo>
                  <a:pt x="265" y="981"/>
                </a:moveTo>
                <a:cubicBezTo>
                  <a:pt x="265" y="981"/>
                  <a:pt x="265" y="981"/>
                  <a:pt x="265" y="981"/>
                </a:cubicBezTo>
                <a:cubicBezTo>
                  <a:pt x="265" y="982"/>
                  <a:pt x="264" y="983"/>
                  <a:pt x="264" y="985"/>
                </a:cubicBezTo>
                <a:cubicBezTo>
                  <a:pt x="263" y="985"/>
                  <a:pt x="263" y="985"/>
                  <a:pt x="263" y="986"/>
                </a:cubicBezTo>
                <a:cubicBezTo>
                  <a:pt x="263" y="985"/>
                  <a:pt x="262" y="985"/>
                  <a:pt x="262" y="984"/>
                </a:cubicBezTo>
                <a:cubicBezTo>
                  <a:pt x="263" y="983"/>
                  <a:pt x="264" y="982"/>
                  <a:pt x="265" y="981"/>
                </a:cubicBezTo>
                <a:close/>
                <a:moveTo>
                  <a:pt x="261" y="990"/>
                </a:moveTo>
                <a:cubicBezTo>
                  <a:pt x="261" y="989"/>
                  <a:pt x="262" y="988"/>
                  <a:pt x="263" y="987"/>
                </a:cubicBezTo>
                <a:cubicBezTo>
                  <a:pt x="262" y="988"/>
                  <a:pt x="262" y="989"/>
                  <a:pt x="262" y="990"/>
                </a:cubicBezTo>
                <a:cubicBezTo>
                  <a:pt x="261" y="990"/>
                  <a:pt x="261" y="990"/>
                  <a:pt x="261" y="990"/>
                </a:cubicBezTo>
                <a:close/>
                <a:moveTo>
                  <a:pt x="261" y="992"/>
                </a:moveTo>
                <a:cubicBezTo>
                  <a:pt x="262" y="991"/>
                  <a:pt x="262" y="990"/>
                  <a:pt x="263" y="990"/>
                </a:cubicBezTo>
                <a:cubicBezTo>
                  <a:pt x="263" y="990"/>
                  <a:pt x="263" y="990"/>
                  <a:pt x="263" y="990"/>
                </a:cubicBezTo>
                <a:cubicBezTo>
                  <a:pt x="263" y="990"/>
                  <a:pt x="263" y="990"/>
                  <a:pt x="263" y="990"/>
                </a:cubicBezTo>
                <a:cubicBezTo>
                  <a:pt x="264" y="990"/>
                  <a:pt x="263" y="989"/>
                  <a:pt x="263" y="989"/>
                </a:cubicBezTo>
                <a:cubicBezTo>
                  <a:pt x="262" y="989"/>
                  <a:pt x="262" y="989"/>
                  <a:pt x="262" y="989"/>
                </a:cubicBezTo>
                <a:cubicBezTo>
                  <a:pt x="262" y="989"/>
                  <a:pt x="262" y="989"/>
                  <a:pt x="262" y="989"/>
                </a:cubicBezTo>
                <a:cubicBezTo>
                  <a:pt x="262" y="989"/>
                  <a:pt x="262" y="989"/>
                  <a:pt x="262" y="989"/>
                </a:cubicBezTo>
                <a:cubicBezTo>
                  <a:pt x="262" y="989"/>
                  <a:pt x="263" y="988"/>
                  <a:pt x="263" y="988"/>
                </a:cubicBezTo>
                <a:cubicBezTo>
                  <a:pt x="263" y="987"/>
                  <a:pt x="263" y="987"/>
                  <a:pt x="263" y="987"/>
                </a:cubicBezTo>
                <a:cubicBezTo>
                  <a:pt x="264" y="987"/>
                  <a:pt x="265" y="988"/>
                  <a:pt x="265" y="989"/>
                </a:cubicBezTo>
                <a:cubicBezTo>
                  <a:pt x="265" y="989"/>
                  <a:pt x="265" y="990"/>
                  <a:pt x="264" y="991"/>
                </a:cubicBezTo>
                <a:cubicBezTo>
                  <a:pt x="264" y="990"/>
                  <a:pt x="264" y="990"/>
                  <a:pt x="264" y="990"/>
                </a:cubicBezTo>
                <a:cubicBezTo>
                  <a:pt x="263" y="991"/>
                  <a:pt x="262" y="992"/>
                  <a:pt x="261" y="993"/>
                </a:cubicBezTo>
                <a:cubicBezTo>
                  <a:pt x="261" y="992"/>
                  <a:pt x="261" y="992"/>
                  <a:pt x="261" y="992"/>
                </a:cubicBezTo>
                <a:close/>
                <a:moveTo>
                  <a:pt x="263" y="992"/>
                </a:moveTo>
                <a:cubicBezTo>
                  <a:pt x="263" y="993"/>
                  <a:pt x="263" y="993"/>
                  <a:pt x="263" y="994"/>
                </a:cubicBezTo>
                <a:cubicBezTo>
                  <a:pt x="263" y="994"/>
                  <a:pt x="263" y="994"/>
                  <a:pt x="263" y="995"/>
                </a:cubicBezTo>
                <a:cubicBezTo>
                  <a:pt x="263" y="995"/>
                  <a:pt x="262" y="996"/>
                  <a:pt x="262" y="997"/>
                </a:cubicBezTo>
                <a:cubicBezTo>
                  <a:pt x="261" y="997"/>
                  <a:pt x="260" y="997"/>
                  <a:pt x="259" y="997"/>
                </a:cubicBezTo>
                <a:cubicBezTo>
                  <a:pt x="259" y="996"/>
                  <a:pt x="260" y="995"/>
                  <a:pt x="260" y="994"/>
                </a:cubicBezTo>
                <a:cubicBezTo>
                  <a:pt x="261" y="994"/>
                  <a:pt x="262" y="993"/>
                  <a:pt x="263" y="992"/>
                </a:cubicBezTo>
                <a:close/>
                <a:moveTo>
                  <a:pt x="262" y="997"/>
                </a:moveTo>
                <a:cubicBezTo>
                  <a:pt x="262" y="999"/>
                  <a:pt x="261" y="1000"/>
                  <a:pt x="261" y="1001"/>
                </a:cubicBezTo>
                <a:cubicBezTo>
                  <a:pt x="259" y="1001"/>
                  <a:pt x="258" y="1002"/>
                  <a:pt x="257" y="1002"/>
                </a:cubicBezTo>
                <a:cubicBezTo>
                  <a:pt x="257" y="1000"/>
                  <a:pt x="258" y="999"/>
                  <a:pt x="259" y="997"/>
                </a:cubicBezTo>
                <a:cubicBezTo>
                  <a:pt x="260" y="997"/>
                  <a:pt x="261" y="997"/>
                  <a:pt x="262" y="997"/>
                </a:cubicBezTo>
                <a:close/>
                <a:moveTo>
                  <a:pt x="260" y="1002"/>
                </a:moveTo>
                <a:cubicBezTo>
                  <a:pt x="260" y="1003"/>
                  <a:pt x="260" y="1004"/>
                  <a:pt x="259" y="1005"/>
                </a:cubicBezTo>
                <a:cubicBezTo>
                  <a:pt x="258" y="1005"/>
                  <a:pt x="257" y="1005"/>
                  <a:pt x="255" y="1005"/>
                </a:cubicBezTo>
                <a:cubicBezTo>
                  <a:pt x="256" y="1004"/>
                  <a:pt x="256" y="1003"/>
                  <a:pt x="257" y="1002"/>
                </a:cubicBezTo>
                <a:cubicBezTo>
                  <a:pt x="258" y="1002"/>
                  <a:pt x="259" y="1002"/>
                  <a:pt x="260" y="1002"/>
                </a:cubicBezTo>
                <a:close/>
                <a:moveTo>
                  <a:pt x="259" y="1005"/>
                </a:moveTo>
                <a:cubicBezTo>
                  <a:pt x="259" y="1005"/>
                  <a:pt x="259" y="1005"/>
                  <a:pt x="259" y="1006"/>
                </a:cubicBezTo>
                <a:cubicBezTo>
                  <a:pt x="258" y="1006"/>
                  <a:pt x="256" y="1006"/>
                  <a:pt x="255" y="1006"/>
                </a:cubicBezTo>
                <a:cubicBezTo>
                  <a:pt x="255" y="1006"/>
                  <a:pt x="255" y="1005"/>
                  <a:pt x="255" y="1005"/>
                </a:cubicBezTo>
                <a:cubicBezTo>
                  <a:pt x="256" y="1005"/>
                  <a:pt x="258" y="1005"/>
                  <a:pt x="259" y="1005"/>
                </a:cubicBezTo>
                <a:close/>
                <a:moveTo>
                  <a:pt x="248" y="1033"/>
                </a:moveTo>
                <a:cubicBezTo>
                  <a:pt x="248" y="1033"/>
                  <a:pt x="248" y="1033"/>
                  <a:pt x="248" y="1033"/>
                </a:cubicBezTo>
                <a:cubicBezTo>
                  <a:pt x="247" y="1033"/>
                  <a:pt x="247" y="1033"/>
                  <a:pt x="247" y="1033"/>
                </a:cubicBezTo>
                <a:cubicBezTo>
                  <a:pt x="246" y="1032"/>
                  <a:pt x="247" y="1032"/>
                  <a:pt x="248" y="1031"/>
                </a:cubicBezTo>
                <a:cubicBezTo>
                  <a:pt x="248" y="1032"/>
                  <a:pt x="248" y="1032"/>
                  <a:pt x="248" y="1033"/>
                </a:cubicBezTo>
                <a:close/>
                <a:moveTo>
                  <a:pt x="248" y="1033"/>
                </a:moveTo>
                <a:cubicBezTo>
                  <a:pt x="248" y="1034"/>
                  <a:pt x="247" y="1034"/>
                  <a:pt x="247" y="1035"/>
                </a:cubicBezTo>
                <a:cubicBezTo>
                  <a:pt x="247" y="1034"/>
                  <a:pt x="247" y="1034"/>
                  <a:pt x="247" y="1034"/>
                </a:cubicBezTo>
                <a:cubicBezTo>
                  <a:pt x="247" y="1033"/>
                  <a:pt x="247" y="1033"/>
                  <a:pt x="248" y="1033"/>
                </a:cubicBezTo>
                <a:close/>
                <a:moveTo>
                  <a:pt x="247" y="1036"/>
                </a:moveTo>
                <a:cubicBezTo>
                  <a:pt x="247" y="1035"/>
                  <a:pt x="248" y="1035"/>
                  <a:pt x="248" y="1035"/>
                </a:cubicBezTo>
                <a:cubicBezTo>
                  <a:pt x="248" y="1035"/>
                  <a:pt x="248" y="1035"/>
                  <a:pt x="248" y="1035"/>
                </a:cubicBezTo>
                <a:cubicBezTo>
                  <a:pt x="248" y="1034"/>
                  <a:pt x="249" y="1033"/>
                  <a:pt x="249" y="1031"/>
                </a:cubicBezTo>
                <a:cubicBezTo>
                  <a:pt x="249" y="1031"/>
                  <a:pt x="249" y="1031"/>
                  <a:pt x="249" y="1031"/>
                </a:cubicBezTo>
                <a:cubicBezTo>
                  <a:pt x="249" y="1033"/>
                  <a:pt x="248" y="1035"/>
                  <a:pt x="247" y="1036"/>
                </a:cubicBezTo>
                <a:cubicBezTo>
                  <a:pt x="247" y="1036"/>
                  <a:pt x="247" y="1036"/>
                  <a:pt x="247" y="1036"/>
                </a:cubicBezTo>
                <a:cubicBezTo>
                  <a:pt x="247" y="1036"/>
                  <a:pt x="247" y="1036"/>
                  <a:pt x="247" y="1036"/>
                </a:cubicBezTo>
                <a:close/>
                <a:moveTo>
                  <a:pt x="248" y="1037"/>
                </a:moveTo>
                <a:cubicBezTo>
                  <a:pt x="248" y="1035"/>
                  <a:pt x="249" y="1034"/>
                  <a:pt x="249" y="1033"/>
                </a:cubicBezTo>
                <a:cubicBezTo>
                  <a:pt x="249" y="1033"/>
                  <a:pt x="249" y="1033"/>
                  <a:pt x="249" y="1033"/>
                </a:cubicBezTo>
                <a:cubicBezTo>
                  <a:pt x="249" y="1033"/>
                  <a:pt x="250" y="1033"/>
                  <a:pt x="250" y="1033"/>
                </a:cubicBezTo>
                <a:cubicBezTo>
                  <a:pt x="250" y="1032"/>
                  <a:pt x="250" y="1032"/>
                  <a:pt x="250" y="1031"/>
                </a:cubicBezTo>
                <a:cubicBezTo>
                  <a:pt x="251" y="1031"/>
                  <a:pt x="251" y="1032"/>
                  <a:pt x="252" y="1032"/>
                </a:cubicBezTo>
                <a:cubicBezTo>
                  <a:pt x="251" y="1033"/>
                  <a:pt x="251" y="1035"/>
                  <a:pt x="250" y="1036"/>
                </a:cubicBezTo>
                <a:cubicBezTo>
                  <a:pt x="250" y="1036"/>
                  <a:pt x="250" y="1036"/>
                  <a:pt x="250" y="1037"/>
                </a:cubicBezTo>
                <a:cubicBezTo>
                  <a:pt x="250" y="1037"/>
                  <a:pt x="250" y="1037"/>
                  <a:pt x="250" y="1037"/>
                </a:cubicBezTo>
                <a:cubicBezTo>
                  <a:pt x="249" y="1038"/>
                  <a:pt x="249" y="1039"/>
                  <a:pt x="249" y="1040"/>
                </a:cubicBezTo>
                <a:cubicBezTo>
                  <a:pt x="248" y="1039"/>
                  <a:pt x="248" y="1038"/>
                  <a:pt x="248" y="1037"/>
                </a:cubicBezTo>
                <a:cubicBezTo>
                  <a:pt x="248" y="1037"/>
                  <a:pt x="248" y="1037"/>
                  <a:pt x="248" y="1037"/>
                </a:cubicBezTo>
                <a:cubicBezTo>
                  <a:pt x="248" y="1037"/>
                  <a:pt x="248" y="1037"/>
                  <a:pt x="248" y="1037"/>
                </a:cubicBezTo>
                <a:close/>
                <a:moveTo>
                  <a:pt x="250" y="1038"/>
                </a:moveTo>
                <a:cubicBezTo>
                  <a:pt x="250" y="1039"/>
                  <a:pt x="250" y="1040"/>
                  <a:pt x="251" y="1041"/>
                </a:cubicBezTo>
                <a:cubicBezTo>
                  <a:pt x="250" y="1041"/>
                  <a:pt x="250" y="1041"/>
                  <a:pt x="249" y="1042"/>
                </a:cubicBezTo>
                <a:cubicBezTo>
                  <a:pt x="249" y="1041"/>
                  <a:pt x="249" y="1041"/>
                  <a:pt x="249" y="1041"/>
                </a:cubicBezTo>
                <a:cubicBezTo>
                  <a:pt x="249" y="1040"/>
                  <a:pt x="250" y="1039"/>
                  <a:pt x="250" y="1038"/>
                </a:cubicBezTo>
                <a:close/>
                <a:moveTo>
                  <a:pt x="249" y="1042"/>
                </a:moveTo>
                <a:cubicBezTo>
                  <a:pt x="249" y="1042"/>
                  <a:pt x="248" y="1042"/>
                  <a:pt x="248" y="1042"/>
                </a:cubicBezTo>
                <a:cubicBezTo>
                  <a:pt x="248" y="1042"/>
                  <a:pt x="248" y="1042"/>
                  <a:pt x="249" y="1041"/>
                </a:cubicBezTo>
                <a:cubicBezTo>
                  <a:pt x="249" y="1042"/>
                  <a:pt x="249" y="1042"/>
                  <a:pt x="249" y="1042"/>
                </a:cubicBezTo>
                <a:close/>
                <a:moveTo>
                  <a:pt x="249" y="1042"/>
                </a:moveTo>
                <a:cubicBezTo>
                  <a:pt x="250" y="1045"/>
                  <a:pt x="252" y="1047"/>
                  <a:pt x="253" y="1046"/>
                </a:cubicBezTo>
                <a:cubicBezTo>
                  <a:pt x="253" y="1046"/>
                  <a:pt x="253" y="1046"/>
                  <a:pt x="253" y="1046"/>
                </a:cubicBezTo>
                <a:cubicBezTo>
                  <a:pt x="253" y="1046"/>
                  <a:pt x="253" y="1046"/>
                  <a:pt x="253" y="1046"/>
                </a:cubicBezTo>
                <a:cubicBezTo>
                  <a:pt x="250" y="1048"/>
                  <a:pt x="247" y="1051"/>
                  <a:pt x="244" y="1054"/>
                </a:cubicBezTo>
                <a:cubicBezTo>
                  <a:pt x="245" y="1050"/>
                  <a:pt x="247" y="1046"/>
                  <a:pt x="248" y="1043"/>
                </a:cubicBezTo>
                <a:cubicBezTo>
                  <a:pt x="248" y="1043"/>
                  <a:pt x="249" y="1043"/>
                  <a:pt x="249" y="1042"/>
                </a:cubicBezTo>
                <a:close/>
                <a:moveTo>
                  <a:pt x="261" y="1042"/>
                </a:moveTo>
                <a:cubicBezTo>
                  <a:pt x="261" y="1042"/>
                  <a:pt x="261" y="1042"/>
                  <a:pt x="261" y="1042"/>
                </a:cubicBezTo>
                <a:cubicBezTo>
                  <a:pt x="255" y="1047"/>
                  <a:pt x="249" y="1052"/>
                  <a:pt x="243" y="1058"/>
                </a:cubicBezTo>
                <a:cubicBezTo>
                  <a:pt x="243" y="1057"/>
                  <a:pt x="242" y="1057"/>
                  <a:pt x="242" y="1057"/>
                </a:cubicBezTo>
                <a:cubicBezTo>
                  <a:pt x="242" y="1057"/>
                  <a:pt x="242" y="1057"/>
                  <a:pt x="242" y="1057"/>
                </a:cubicBezTo>
                <a:cubicBezTo>
                  <a:pt x="243" y="1056"/>
                  <a:pt x="243" y="1055"/>
                  <a:pt x="243" y="1054"/>
                </a:cubicBezTo>
                <a:cubicBezTo>
                  <a:pt x="249" y="1049"/>
                  <a:pt x="255" y="1045"/>
                  <a:pt x="261" y="1042"/>
                </a:cubicBezTo>
                <a:close/>
                <a:moveTo>
                  <a:pt x="242" y="1058"/>
                </a:moveTo>
                <a:cubicBezTo>
                  <a:pt x="242" y="1058"/>
                  <a:pt x="242" y="1058"/>
                  <a:pt x="243" y="1058"/>
                </a:cubicBezTo>
                <a:cubicBezTo>
                  <a:pt x="243" y="1058"/>
                  <a:pt x="242" y="1058"/>
                  <a:pt x="242" y="1058"/>
                </a:cubicBezTo>
                <a:close/>
                <a:moveTo>
                  <a:pt x="242" y="1058"/>
                </a:moveTo>
                <a:cubicBezTo>
                  <a:pt x="242" y="1058"/>
                  <a:pt x="242" y="1059"/>
                  <a:pt x="242" y="1059"/>
                </a:cubicBezTo>
                <a:cubicBezTo>
                  <a:pt x="242" y="1059"/>
                  <a:pt x="242" y="1059"/>
                  <a:pt x="241" y="1059"/>
                </a:cubicBezTo>
                <a:cubicBezTo>
                  <a:pt x="241" y="1059"/>
                  <a:pt x="242" y="1059"/>
                  <a:pt x="242" y="1058"/>
                </a:cubicBezTo>
                <a:close/>
                <a:moveTo>
                  <a:pt x="242" y="1059"/>
                </a:moveTo>
                <a:cubicBezTo>
                  <a:pt x="242" y="1060"/>
                  <a:pt x="242" y="1060"/>
                  <a:pt x="243" y="1060"/>
                </a:cubicBezTo>
                <a:cubicBezTo>
                  <a:pt x="244" y="1064"/>
                  <a:pt x="246" y="1067"/>
                  <a:pt x="249" y="1070"/>
                </a:cubicBezTo>
                <a:cubicBezTo>
                  <a:pt x="249" y="1070"/>
                  <a:pt x="248" y="1071"/>
                  <a:pt x="248" y="1071"/>
                </a:cubicBezTo>
                <a:cubicBezTo>
                  <a:pt x="246" y="1069"/>
                  <a:pt x="242" y="1060"/>
                  <a:pt x="240" y="1062"/>
                </a:cubicBezTo>
                <a:cubicBezTo>
                  <a:pt x="241" y="1061"/>
                  <a:pt x="241" y="1061"/>
                  <a:pt x="241" y="1060"/>
                </a:cubicBezTo>
                <a:cubicBezTo>
                  <a:pt x="241" y="1060"/>
                  <a:pt x="242" y="1060"/>
                  <a:pt x="242" y="1059"/>
                </a:cubicBezTo>
                <a:close/>
                <a:moveTo>
                  <a:pt x="264" y="1060"/>
                </a:moveTo>
                <a:cubicBezTo>
                  <a:pt x="264" y="1059"/>
                  <a:pt x="264" y="1059"/>
                  <a:pt x="264" y="1059"/>
                </a:cubicBezTo>
                <a:cubicBezTo>
                  <a:pt x="264" y="1059"/>
                  <a:pt x="264" y="1059"/>
                  <a:pt x="264" y="1059"/>
                </a:cubicBezTo>
                <a:cubicBezTo>
                  <a:pt x="264" y="1059"/>
                  <a:pt x="264" y="1059"/>
                  <a:pt x="264" y="1060"/>
                </a:cubicBezTo>
                <a:close/>
                <a:moveTo>
                  <a:pt x="263" y="1060"/>
                </a:moveTo>
                <a:cubicBezTo>
                  <a:pt x="264" y="1060"/>
                  <a:pt x="264" y="1060"/>
                  <a:pt x="264" y="1060"/>
                </a:cubicBezTo>
                <a:cubicBezTo>
                  <a:pt x="263" y="1062"/>
                  <a:pt x="262" y="1063"/>
                  <a:pt x="260" y="1065"/>
                </a:cubicBezTo>
                <a:cubicBezTo>
                  <a:pt x="260" y="1065"/>
                  <a:pt x="260" y="1065"/>
                  <a:pt x="260" y="1065"/>
                </a:cubicBezTo>
                <a:cubicBezTo>
                  <a:pt x="259" y="1066"/>
                  <a:pt x="259" y="1066"/>
                  <a:pt x="258" y="1067"/>
                </a:cubicBezTo>
                <a:cubicBezTo>
                  <a:pt x="259" y="1066"/>
                  <a:pt x="259" y="1065"/>
                  <a:pt x="260" y="1064"/>
                </a:cubicBezTo>
                <a:cubicBezTo>
                  <a:pt x="260" y="1064"/>
                  <a:pt x="260" y="1064"/>
                  <a:pt x="260" y="1064"/>
                </a:cubicBezTo>
                <a:cubicBezTo>
                  <a:pt x="260" y="1064"/>
                  <a:pt x="261" y="1064"/>
                  <a:pt x="260" y="1064"/>
                </a:cubicBezTo>
                <a:cubicBezTo>
                  <a:pt x="260" y="1063"/>
                  <a:pt x="260" y="1063"/>
                  <a:pt x="260" y="1063"/>
                </a:cubicBezTo>
                <a:cubicBezTo>
                  <a:pt x="261" y="1062"/>
                  <a:pt x="262" y="1061"/>
                  <a:pt x="263" y="1060"/>
                </a:cubicBezTo>
                <a:cubicBezTo>
                  <a:pt x="263" y="1060"/>
                  <a:pt x="263" y="1060"/>
                  <a:pt x="263" y="1060"/>
                </a:cubicBezTo>
                <a:close/>
                <a:moveTo>
                  <a:pt x="376" y="1036"/>
                </a:moveTo>
                <a:cubicBezTo>
                  <a:pt x="379" y="1035"/>
                  <a:pt x="384" y="1035"/>
                  <a:pt x="388" y="1035"/>
                </a:cubicBezTo>
                <a:cubicBezTo>
                  <a:pt x="388" y="1035"/>
                  <a:pt x="388" y="1035"/>
                  <a:pt x="388" y="1035"/>
                </a:cubicBezTo>
                <a:cubicBezTo>
                  <a:pt x="384" y="1035"/>
                  <a:pt x="380" y="1036"/>
                  <a:pt x="375" y="1036"/>
                </a:cubicBezTo>
                <a:cubicBezTo>
                  <a:pt x="375" y="1036"/>
                  <a:pt x="375" y="1036"/>
                  <a:pt x="376" y="1036"/>
                </a:cubicBezTo>
                <a:close/>
                <a:moveTo>
                  <a:pt x="402" y="1032"/>
                </a:moveTo>
                <a:cubicBezTo>
                  <a:pt x="402" y="1033"/>
                  <a:pt x="402" y="1034"/>
                  <a:pt x="402" y="1034"/>
                </a:cubicBezTo>
                <a:cubicBezTo>
                  <a:pt x="400" y="1034"/>
                  <a:pt x="398" y="1035"/>
                  <a:pt x="397" y="1035"/>
                </a:cubicBezTo>
                <a:cubicBezTo>
                  <a:pt x="397" y="1034"/>
                  <a:pt x="397" y="1034"/>
                  <a:pt x="396" y="1034"/>
                </a:cubicBezTo>
                <a:cubicBezTo>
                  <a:pt x="394" y="1034"/>
                  <a:pt x="392" y="1034"/>
                  <a:pt x="390" y="1034"/>
                </a:cubicBezTo>
                <a:cubicBezTo>
                  <a:pt x="390" y="1033"/>
                  <a:pt x="390" y="1033"/>
                  <a:pt x="390" y="1033"/>
                </a:cubicBezTo>
                <a:cubicBezTo>
                  <a:pt x="394" y="1032"/>
                  <a:pt x="398" y="1032"/>
                  <a:pt x="402" y="1032"/>
                </a:cubicBezTo>
                <a:close/>
                <a:moveTo>
                  <a:pt x="390" y="1032"/>
                </a:moveTo>
                <a:cubicBezTo>
                  <a:pt x="390" y="1031"/>
                  <a:pt x="390" y="1031"/>
                  <a:pt x="390" y="1030"/>
                </a:cubicBezTo>
                <a:cubicBezTo>
                  <a:pt x="394" y="1030"/>
                  <a:pt x="398" y="1030"/>
                  <a:pt x="403" y="1030"/>
                </a:cubicBezTo>
                <a:cubicBezTo>
                  <a:pt x="403" y="1030"/>
                  <a:pt x="403" y="1031"/>
                  <a:pt x="403" y="1031"/>
                </a:cubicBezTo>
                <a:cubicBezTo>
                  <a:pt x="398" y="1031"/>
                  <a:pt x="394" y="1031"/>
                  <a:pt x="390" y="1032"/>
                </a:cubicBezTo>
                <a:close/>
                <a:moveTo>
                  <a:pt x="508" y="1050"/>
                </a:moveTo>
                <a:cubicBezTo>
                  <a:pt x="508" y="1050"/>
                  <a:pt x="509" y="1050"/>
                  <a:pt x="509" y="1051"/>
                </a:cubicBezTo>
                <a:cubicBezTo>
                  <a:pt x="506" y="1050"/>
                  <a:pt x="503" y="1050"/>
                  <a:pt x="501" y="1050"/>
                </a:cubicBezTo>
                <a:cubicBezTo>
                  <a:pt x="503" y="1050"/>
                  <a:pt x="506" y="1050"/>
                  <a:pt x="508" y="1050"/>
                </a:cubicBezTo>
                <a:close/>
                <a:moveTo>
                  <a:pt x="506" y="1049"/>
                </a:moveTo>
                <a:cubicBezTo>
                  <a:pt x="506" y="1049"/>
                  <a:pt x="507" y="1049"/>
                  <a:pt x="507" y="1049"/>
                </a:cubicBezTo>
                <a:cubicBezTo>
                  <a:pt x="507" y="1049"/>
                  <a:pt x="506" y="1049"/>
                  <a:pt x="506" y="1049"/>
                </a:cubicBezTo>
                <a:close/>
                <a:moveTo>
                  <a:pt x="551" y="1071"/>
                </a:moveTo>
                <a:cubicBezTo>
                  <a:pt x="552" y="1072"/>
                  <a:pt x="553" y="1074"/>
                  <a:pt x="553" y="1075"/>
                </a:cubicBezTo>
                <a:cubicBezTo>
                  <a:pt x="553" y="1075"/>
                  <a:pt x="553" y="1075"/>
                  <a:pt x="553" y="1074"/>
                </a:cubicBezTo>
                <a:cubicBezTo>
                  <a:pt x="552" y="1073"/>
                  <a:pt x="552" y="1072"/>
                  <a:pt x="551" y="1071"/>
                </a:cubicBezTo>
                <a:close/>
                <a:moveTo>
                  <a:pt x="554" y="1076"/>
                </a:moveTo>
                <a:cubicBezTo>
                  <a:pt x="554" y="1077"/>
                  <a:pt x="555" y="1077"/>
                  <a:pt x="555" y="1078"/>
                </a:cubicBezTo>
                <a:cubicBezTo>
                  <a:pt x="554" y="1078"/>
                  <a:pt x="554" y="1077"/>
                  <a:pt x="554" y="1077"/>
                </a:cubicBezTo>
                <a:cubicBezTo>
                  <a:pt x="554" y="1077"/>
                  <a:pt x="553" y="1076"/>
                  <a:pt x="553" y="1076"/>
                </a:cubicBezTo>
                <a:cubicBezTo>
                  <a:pt x="554" y="1076"/>
                  <a:pt x="554" y="1076"/>
                  <a:pt x="554" y="1076"/>
                </a:cubicBezTo>
                <a:close/>
                <a:moveTo>
                  <a:pt x="585" y="1112"/>
                </a:moveTo>
                <a:cubicBezTo>
                  <a:pt x="586" y="1114"/>
                  <a:pt x="586" y="1115"/>
                  <a:pt x="587" y="1117"/>
                </a:cubicBezTo>
                <a:cubicBezTo>
                  <a:pt x="585" y="1116"/>
                  <a:pt x="583" y="1115"/>
                  <a:pt x="581" y="1114"/>
                </a:cubicBezTo>
                <a:cubicBezTo>
                  <a:pt x="581" y="1113"/>
                  <a:pt x="580" y="1111"/>
                  <a:pt x="580" y="1109"/>
                </a:cubicBezTo>
                <a:cubicBezTo>
                  <a:pt x="581" y="1110"/>
                  <a:pt x="583" y="1111"/>
                  <a:pt x="585" y="1111"/>
                </a:cubicBezTo>
                <a:cubicBezTo>
                  <a:pt x="585" y="1112"/>
                  <a:pt x="585" y="1112"/>
                  <a:pt x="585" y="1112"/>
                </a:cubicBezTo>
                <a:close/>
                <a:moveTo>
                  <a:pt x="592" y="1120"/>
                </a:moveTo>
                <a:cubicBezTo>
                  <a:pt x="593" y="1122"/>
                  <a:pt x="593" y="1123"/>
                  <a:pt x="594" y="1125"/>
                </a:cubicBezTo>
                <a:cubicBezTo>
                  <a:pt x="593" y="1124"/>
                  <a:pt x="592" y="1124"/>
                  <a:pt x="592" y="1124"/>
                </a:cubicBezTo>
                <a:cubicBezTo>
                  <a:pt x="591" y="1122"/>
                  <a:pt x="590" y="1120"/>
                  <a:pt x="589" y="1119"/>
                </a:cubicBezTo>
                <a:cubicBezTo>
                  <a:pt x="590" y="1119"/>
                  <a:pt x="591" y="1120"/>
                  <a:pt x="592" y="1120"/>
                </a:cubicBezTo>
                <a:close/>
                <a:moveTo>
                  <a:pt x="659" y="1190"/>
                </a:moveTo>
                <a:cubicBezTo>
                  <a:pt x="661" y="1193"/>
                  <a:pt x="663" y="1196"/>
                  <a:pt x="664" y="1200"/>
                </a:cubicBezTo>
                <a:cubicBezTo>
                  <a:pt x="663" y="1200"/>
                  <a:pt x="662" y="1199"/>
                  <a:pt x="661" y="1199"/>
                </a:cubicBezTo>
                <a:cubicBezTo>
                  <a:pt x="659" y="1196"/>
                  <a:pt x="658" y="1192"/>
                  <a:pt x="656" y="1189"/>
                </a:cubicBezTo>
                <a:cubicBezTo>
                  <a:pt x="657" y="1189"/>
                  <a:pt x="658" y="1189"/>
                  <a:pt x="659" y="1189"/>
                </a:cubicBezTo>
                <a:cubicBezTo>
                  <a:pt x="659" y="1189"/>
                  <a:pt x="659" y="1190"/>
                  <a:pt x="659" y="1190"/>
                </a:cubicBezTo>
                <a:close/>
                <a:moveTo>
                  <a:pt x="613" y="1188"/>
                </a:moveTo>
                <a:cubicBezTo>
                  <a:pt x="612" y="1185"/>
                  <a:pt x="611" y="1181"/>
                  <a:pt x="610" y="1178"/>
                </a:cubicBezTo>
                <a:cubicBezTo>
                  <a:pt x="611" y="1178"/>
                  <a:pt x="612" y="1179"/>
                  <a:pt x="614" y="1179"/>
                </a:cubicBezTo>
                <a:cubicBezTo>
                  <a:pt x="615" y="1183"/>
                  <a:pt x="617" y="1187"/>
                  <a:pt x="619" y="1191"/>
                </a:cubicBezTo>
                <a:cubicBezTo>
                  <a:pt x="618" y="1191"/>
                  <a:pt x="617" y="1191"/>
                  <a:pt x="616" y="1191"/>
                </a:cubicBezTo>
                <a:cubicBezTo>
                  <a:pt x="616" y="1191"/>
                  <a:pt x="615" y="1192"/>
                  <a:pt x="616" y="1192"/>
                </a:cubicBezTo>
                <a:cubicBezTo>
                  <a:pt x="617" y="1192"/>
                  <a:pt x="618" y="1192"/>
                  <a:pt x="620" y="1192"/>
                </a:cubicBezTo>
                <a:cubicBezTo>
                  <a:pt x="621" y="1194"/>
                  <a:pt x="622" y="1196"/>
                  <a:pt x="622" y="1198"/>
                </a:cubicBezTo>
                <a:cubicBezTo>
                  <a:pt x="621" y="1198"/>
                  <a:pt x="619" y="1197"/>
                  <a:pt x="617" y="1197"/>
                </a:cubicBezTo>
                <a:cubicBezTo>
                  <a:pt x="616" y="1194"/>
                  <a:pt x="614" y="1191"/>
                  <a:pt x="613" y="1188"/>
                </a:cubicBezTo>
                <a:close/>
                <a:moveTo>
                  <a:pt x="616" y="1197"/>
                </a:moveTo>
                <a:cubicBezTo>
                  <a:pt x="616" y="1197"/>
                  <a:pt x="615" y="1197"/>
                  <a:pt x="615" y="1197"/>
                </a:cubicBezTo>
                <a:cubicBezTo>
                  <a:pt x="615" y="1196"/>
                  <a:pt x="615" y="1195"/>
                  <a:pt x="614" y="1194"/>
                </a:cubicBezTo>
                <a:cubicBezTo>
                  <a:pt x="615" y="1195"/>
                  <a:pt x="615" y="1196"/>
                  <a:pt x="616" y="1197"/>
                </a:cubicBezTo>
                <a:close/>
                <a:moveTo>
                  <a:pt x="588" y="1148"/>
                </a:moveTo>
                <a:cubicBezTo>
                  <a:pt x="587" y="1145"/>
                  <a:pt x="586" y="1141"/>
                  <a:pt x="585" y="1137"/>
                </a:cubicBezTo>
                <a:cubicBezTo>
                  <a:pt x="585" y="1138"/>
                  <a:pt x="586" y="1138"/>
                  <a:pt x="586" y="1138"/>
                </a:cubicBezTo>
                <a:cubicBezTo>
                  <a:pt x="588" y="1142"/>
                  <a:pt x="589" y="1145"/>
                  <a:pt x="591" y="1149"/>
                </a:cubicBezTo>
                <a:cubicBezTo>
                  <a:pt x="590" y="1149"/>
                  <a:pt x="589" y="1148"/>
                  <a:pt x="588" y="1148"/>
                </a:cubicBezTo>
                <a:close/>
                <a:moveTo>
                  <a:pt x="404" y="1064"/>
                </a:moveTo>
                <a:cubicBezTo>
                  <a:pt x="408" y="1064"/>
                  <a:pt x="411" y="1064"/>
                  <a:pt x="414" y="1064"/>
                </a:cubicBezTo>
                <a:cubicBezTo>
                  <a:pt x="413" y="1065"/>
                  <a:pt x="411" y="1065"/>
                  <a:pt x="409" y="1066"/>
                </a:cubicBezTo>
                <a:cubicBezTo>
                  <a:pt x="407" y="1066"/>
                  <a:pt x="406" y="1065"/>
                  <a:pt x="404" y="1064"/>
                </a:cubicBezTo>
                <a:close/>
                <a:moveTo>
                  <a:pt x="381" y="1066"/>
                </a:moveTo>
                <a:cubicBezTo>
                  <a:pt x="380" y="1065"/>
                  <a:pt x="379" y="1064"/>
                  <a:pt x="378" y="1064"/>
                </a:cubicBezTo>
                <a:cubicBezTo>
                  <a:pt x="380" y="1064"/>
                  <a:pt x="382" y="1064"/>
                  <a:pt x="384" y="1064"/>
                </a:cubicBezTo>
                <a:cubicBezTo>
                  <a:pt x="384" y="1064"/>
                  <a:pt x="384" y="1064"/>
                  <a:pt x="384" y="1064"/>
                </a:cubicBezTo>
                <a:cubicBezTo>
                  <a:pt x="383" y="1064"/>
                  <a:pt x="382" y="1065"/>
                  <a:pt x="381" y="1066"/>
                </a:cubicBezTo>
                <a:close/>
                <a:moveTo>
                  <a:pt x="384" y="1065"/>
                </a:moveTo>
                <a:cubicBezTo>
                  <a:pt x="384" y="1066"/>
                  <a:pt x="384" y="1067"/>
                  <a:pt x="384" y="1068"/>
                </a:cubicBezTo>
                <a:cubicBezTo>
                  <a:pt x="383" y="1067"/>
                  <a:pt x="382" y="1067"/>
                  <a:pt x="382" y="1066"/>
                </a:cubicBezTo>
                <a:cubicBezTo>
                  <a:pt x="383" y="1066"/>
                  <a:pt x="383" y="1065"/>
                  <a:pt x="384" y="1065"/>
                </a:cubicBezTo>
                <a:close/>
                <a:moveTo>
                  <a:pt x="358" y="1066"/>
                </a:moveTo>
                <a:cubicBezTo>
                  <a:pt x="358" y="1066"/>
                  <a:pt x="358" y="1065"/>
                  <a:pt x="358" y="1064"/>
                </a:cubicBezTo>
                <a:cubicBezTo>
                  <a:pt x="361" y="1064"/>
                  <a:pt x="364" y="1064"/>
                  <a:pt x="366" y="1064"/>
                </a:cubicBezTo>
                <a:cubicBezTo>
                  <a:pt x="364" y="1065"/>
                  <a:pt x="362" y="1066"/>
                  <a:pt x="359" y="1068"/>
                </a:cubicBezTo>
                <a:cubicBezTo>
                  <a:pt x="359" y="1067"/>
                  <a:pt x="358" y="1067"/>
                  <a:pt x="358" y="1066"/>
                </a:cubicBezTo>
                <a:close/>
                <a:moveTo>
                  <a:pt x="358" y="1068"/>
                </a:moveTo>
                <a:cubicBezTo>
                  <a:pt x="358" y="1069"/>
                  <a:pt x="357" y="1069"/>
                  <a:pt x="357" y="1069"/>
                </a:cubicBezTo>
                <a:cubicBezTo>
                  <a:pt x="357" y="1069"/>
                  <a:pt x="357" y="1068"/>
                  <a:pt x="357" y="1067"/>
                </a:cubicBezTo>
                <a:cubicBezTo>
                  <a:pt x="358" y="1068"/>
                  <a:pt x="358" y="1068"/>
                  <a:pt x="358" y="1068"/>
                </a:cubicBezTo>
                <a:close/>
                <a:moveTo>
                  <a:pt x="347" y="1063"/>
                </a:moveTo>
                <a:cubicBezTo>
                  <a:pt x="347" y="1063"/>
                  <a:pt x="347" y="1063"/>
                  <a:pt x="348" y="1062"/>
                </a:cubicBezTo>
                <a:cubicBezTo>
                  <a:pt x="348" y="1063"/>
                  <a:pt x="349" y="1063"/>
                  <a:pt x="350" y="1063"/>
                </a:cubicBezTo>
                <a:cubicBezTo>
                  <a:pt x="350" y="1063"/>
                  <a:pt x="349" y="1063"/>
                  <a:pt x="349" y="1063"/>
                </a:cubicBezTo>
                <a:cubicBezTo>
                  <a:pt x="348" y="1063"/>
                  <a:pt x="348" y="1063"/>
                  <a:pt x="347" y="1063"/>
                </a:cubicBezTo>
                <a:close/>
                <a:moveTo>
                  <a:pt x="340" y="1062"/>
                </a:moveTo>
                <a:cubicBezTo>
                  <a:pt x="342" y="1062"/>
                  <a:pt x="344" y="1062"/>
                  <a:pt x="347" y="1062"/>
                </a:cubicBezTo>
                <a:cubicBezTo>
                  <a:pt x="347" y="1063"/>
                  <a:pt x="346" y="1063"/>
                  <a:pt x="346" y="1063"/>
                </a:cubicBezTo>
                <a:cubicBezTo>
                  <a:pt x="346" y="1063"/>
                  <a:pt x="346" y="1063"/>
                  <a:pt x="346" y="1063"/>
                </a:cubicBezTo>
                <a:cubicBezTo>
                  <a:pt x="344" y="1064"/>
                  <a:pt x="341" y="1064"/>
                  <a:pt x="339" y="1064"/>
                </a:cubicBezTo>
                <a:cubicBezTo>
                  <a:pt x="339" y="1064"/>
                  <a:pt x="339" y="1064"/>
                  <a:pt x="339" y="1063"/>
                </a:cubicBezTo>
                <a:cubicBezTo>
                  <a:pt x="340" y="1063"/>
                  <a:pt x="340" y="1063"/>
                  <a:pt x="340" y="1062"/>
                </a:cubicBezTo>
                <a:close/>
                <a:moveTo>
                  <a:pt x="318" y="1073"/>
                </a:moveTo>
                <a:cubicBezTo>
                  <a:pt x="318" y="1074"/>
                  <a:pt x="317" y="1074"/>
                  <a:pt x="317" y="1074"/>
                </a:cubicBezTo>
                <a:cubicBezTo>
                  <a:pt x="317" y="1073"/>
                  <a:pt x="318" y="1073"/>
                  <a:pt x="318" y="1073"/>
                </a:cubicBezTo>
                <a:cubicBezTo>
                  <a:pt x="318" y="1073"/>
                  <a:pt x="318" y="1073"/>
                  <a:pt x="318" y="1073"/>
                </a:cubicBezTo>
                <a:close/>
                <a:moveTo>
                  <a:pt x="242" y="1171"/>
                </a:moveTo>
                <a:cubicBezTo>
                  <a:pt x="243" y="1168"/>
                  <a:pt x="244" y="1166"/>
                  <a:pt x="244" y="1164"/>
                </a:cubicBezTo>
                <a:cubicBezTo>
                  <a:pt x="246" y="1164"/>
                  <a:pt x="248" y="1163"/>
                  <a:pt x="250" y="1163"/>
                </a:cubicBezTo>
                <a:cubicBezTo>
                  <a:pt x="250" y="1165"/>
                  <a:pt x="249" y="1167"/>
                  <a:pt x="248" y="1168"/>
                </a:cubicBezTo>
                <a:cubicBezTo>
                  <a:pt x="246" y="1169"/>
                  <a:pt x="244" y="1170"/>
                  <a:pt x="242" y="1171"/>
                </a:cubicBezTo>
                <a:close/>
                <a:moveTo>
                  <a:pt x="248" y="1170"/>
                </a:moveTo>
                <a:cubicBezTo>
                  <a:pt x="247" y="1171"/>
                  <a:pt x="247" y="1173"/>
                  <a:pt x="246" y="1174"/>
                </a:cubicBezTo>
                <a:cubicBezTo>
                  <a:pt x="244" y="1175"/>
                  <a:pt x="242" y="1176"/>
                  <a:pt x="240" y="1177"/>
                </a:cubicBezTo>
                <a:cubicBezTo>
                  <a:pt x="241" y="1175"/>
                  <a:pt x="241" y="1173"/>
                  <a:pt x="242" y="1172"/>
                </a:cubicBezTo>
                <a:cubicBezTo>
                  <a:pt x="244" y="1171"/>
                  <a:pt x="246" y="1170"/>
                  <a:pt x="248" y="1170"/>
                </a:cubicBezTo>
                <a:close/>
                <a:moveTo>
                  <a:pt x="247" y="1157"/>
                </a:moveTo>
                <a:cubicBezTo>
                  <a:pt x="249" y="1157"/>
                  <a:pt x="251" y="1156"/>
                  <a:pt x="253" y="1156"/>
                </a:cubicBezTo>
                <a:cubicBezTo>
                  <a:pt x="253" y="1156"/>
                  <a:pt x="252" y="1157"/>
                  <a:pt x="252" y="1158"/>
                </a:cubicBezTo>
                <a:cubicBezTo>
                  <a:pt x="250" y="1158"/>
                  <a:pt x="248" y="1158"/>
                  <a:pt x="247" y="1158"/>
                </a:cubicBezTo>
                <a:cubicBezTo>
                  <a:pt x="247" y="1158"/>
                  <a:pt x="247" y="1157"/>
                  <a:pt x="247" y="1157"/>
                </a:cubicBezTo>
                <a:close/>
                <a:moveTo>
                  <a:pt x="246" y="1158"/>
                </a:moveTo>
                <a:cubicBezTo>
                  <a:pt x="245" y="1158"/>
                  <a:pt x="244" y="1158"/>
                  <a:pt x="242" y="1158"/>
                </a:cubicBezTo>
                <a:cubicBezTo>
                  <a:pt x="244" y="1158"/>
                  <a:pt x="245" y="1158"/>
                  <a:pt x="246" y="1157"/>
                </a:cubicBezTo>
                <a:cubicBezTo>
                  <a:pt x="246" y="1157"/>
                  <a:pt x="246" y="1158"/>
                  <a:pt x="246" y="1158"/>
                </a:cubicBezTo>
                <a:close/>
                <a:moveTo>
                  <a:pt x="259" y="1122"/>
                </a:moveTo>
                <a:cubicBezTo>
                  <a:pt x="261" y="1122"/>
                  <a:pt x="263" y="1121"/>
                  <a:pt x="265" y="1121"/>
                </a:cubicBezTo>
                <a:cubicBezTo>
                  <a:pt x="265" y="1121"/>
                  <a:pt x="264" y="1122"/>
                  <a:pt x="264" y="1123"/>
                </a:cubicBezTo>
                <a:cubicBezTo>
                  <a:pt x="264" y="1123"/>
                  <a:pt x="263" y="1123"/>
                  <a:pt x="262" y="1123"/>
                </a:cubicBezTo>
                <a:cubicBezTo>
                  <a:pt x="261" y="1123"/>
                  <a:pt x="260" y="1123"/>
                  <a:pt x="259" y="1123"/>
                </a:cubicBezTo>
                <a:cubicBezTo>
                  <a:pt x="259" y="1123"/>
                  <a:pt x="259" y="1122"/>
                  <a:pt x="259" y="1122"/>
                </a:cubicBezTo>
                <a:close/>
                <a:moveTo>
                  <a:pt x="262" y="1107"/>
                </a:moveTo>
                <a:cubicBezTo>
                  <a:pt x="263" y="1107"/>
                  <a:pt x="263" y="1107"/>
                  <a:pt x="263" y="1107"/>
                </a:cubicBezTo>
                <a:cubicBezTo>
                  <a:pt x="263" y="1109"/>
                  <a:pt x="262" y="1110"/>
                  <a:pt x="262" y="1112"/>
                </a:cubicBezTo>
                <a:cubicBezTo>
                  <a:pt x="261" y="1112"/>
                  <a:pt x="261" y="1112"/>
                  <a:pt x="260" y="1112"/>
                </a:cubicBezTo>
                <a:cubicBezTo>
                  <a:pt x="261" y="1110"/>
                  <a:pt x="262" y="1109"/>
                  <a:pt x="262" y="1107"/>
                </a:cubicBezTo>
                <a:close/>
                <a:moveTo>
                  <a:pt x="259" y="1111"/>
                </a:moveTo>
                <a:cubicBezTo>
                  <a:pt x="257" y="1111"/>
                  <a:pt x="255" y="1111"/>
                  <a:pt x="254" y="1110"/>
                </a:cubicBezTo>
                <a:cubicBezTo>
                  <a:pt x="256" y="1109"/>
                  <a:pt x="258" y="1109"/>
                  <a:pt x="261" y="1108"/>
                </a:cubicBezTo>
                <a:cubicBezTo>
                  <a:pt x="260" y="1109"/>
                  <a:pt x="260" y="1110"/>
                  <a:pt x="259" y="1111"/>
                </a:cubicBezTo>
                <a:close/>
                <a:moveTo>
                  <a:pt x="343" y="1046"/>
                </a:moveTo>
                <a:cubicBezTo>
                  <a:pt x="343" y="1047"/>
                  <a:pt x="342" y="1048"/>
                  <a:pt x="342" y="1049"/>
                </a:cubicBezTo>
                <a:cubicBezTo>
                  <a:pt x="339" y="1050"/>
                  <a:pt x="336" y="1050"/>
                  <a:pt x="333" y="1050"/>
                </a:cubicBezTo>
                <a:cubicBezTo>
                  <a:pt x="334" y="1048"/>
                  <a:pt x="334" y="1047"/>
                  <a:pt x="335" y="1045"/>
                </a:cubicBezTo>
                <a:cubicBezTo>
                  <a:pt x="338" y="1045"/>
                  <a:pt x="340" y="1045"/>
                  <a:pt x="343" y="1046"/>
                </a:cubicBezTo>
                <a:close/>
                <a:moveTo>
                  <a:pt x="377" y="1037"/>
                </a:moveTo>
                <a:cubicBezTo>
                  <a:pt x="381" y="1036"/>
                  <a:pt x="384" y="1036"/>
                  <a:pt x="388" y="1036"/>
                </a:cubicBezTo>
                <a:cubicBezTo>
                  <a:pt x="388" y="1037"/>
                  <a:pt x="388" y="1038"/>
                  <a:pt x="388" y="1039"/>
                </a:cubicBezTo>
                <a:cubicBezTo>
                  <a:pt x="387" y="1039"/>
                  <a:pt x="387" y="1039"/>
                  <a:pt x="387" y="1039"/>
                </a:cubicBezTo>
                <a:cubicBezTo>
                  <a:pt x="387" y="1039"/>
                  <a:pt x="386" y="1039"/>
                  <a:pt x="386" y="1039"/>
                </a:cubicBezTo>
                <a:cubicBezTo>
                  <a:pt x="387" y="1039"/>
                  <a:pt x="380" y="1038"/>
                  <a:pt x="377" y="1037"/>
                </a:cubicBezTo>
                <a:close/>
                <a:moveTo>
                  <a:pt x="389" y="1036"/>
                </a:moveTo>
                <a:cubicBezTo>
                  <a:pt x="394" y="1036"/>
                  <a:pt x="398" y="1036"/>
                  <a:pt x="402" y="1035"/>
                </a:cubicBezTo>
                <a:cubicBezTo>
                  <a:pt x="402" y="1037"/>
                  <a:pt x="402" y="1038"/>
                  <a:pt x="402" y="1039"/>
                </a:cubicBezTo>
                <a:cubicBezTo>
                  <a:pt x="398" y="1039"/>
                  <a:pt x="395" y="1039"/>
                  <a:pt x="392" y="1039"/>
                </a:cubicBezTo>
                <a:cubicBezTo>
                  <a:pt x="391" y="1039"/>
                  <a:pt x="390" y="1039"/>
                  <a:pt x="389" y="1039"/>
                </a:cubicBezTo>
                <a:cubicBezTo>
                  <a:pt x="389" y="1038"/>
                  <a:pt x="389" y="1037"/>
                  <a:pt x="389" y="1036"/>
                </a:cubicBezTo>
                <a:close/>
                <a:moveTo>
                  <a:pt x="402" y="1040"/>
                </a:moveTo>
                <a:cubicBezTo>
                  <a:pt x="401" y="1041"/>
                  <a:pt x="401" y="1041"/>
                  <a:pt x="401" y="1041"/>
                </a:cubicBezTo>
                <a:cubicBezTo>
                  <a:pt x="397" y="1042"/>
                  <a:pt x="393" y="1042"/>
                  <a:pt x="388" y="1042"/>
                </a:cubicBezTo>
                <a:cubicBezTo>
                  <a:pt x="388" y="1042"/>
                  <a:pt x="389" y="1041"/>
                  <a:pt x="389" y="1040"/>
                </a:cubicBezTo>
                <a:cubicBezTo>
                  <a:pt x="393" y="1041"/>
                  <a:pt x="397" y="1041"/>
                  <a:pt x="402" y="1040"/>
                </a:cubicBezTo>
                <a:close/>
                <a:moveTo>
                  <a:pt x="533" y="1055"/>
                </a:moveTo>
                <a:cubicBezTo>
                  <a:pt x="533" y="1055"/>
                  <a:pt x="534" y="1056"/>
                  <a:pt x="534" y="1057"/>
                </a:cubicBezTo>
                <a:cubicBezTo>
                  <a:pt x="531" y="1057"/>
                  <a:pt x="528" y="1057"/>
                  <a:pt x="525" y="1058"/>
                </a:cubicBezTo>
                <a:cubicBezTo>
                  <a:pt x="525" y="1056"/>
                  <a:pt x="524" y="1055"/>
                  <a:pt x="523" y="1053"/>
                </a:cubicBezTo>
                <a:cubicBezTo>
                  <a:pt x="524" y="1054"/>
                  <a:pt x="523" y="1053"/>
                  <a:pt x="523" y="1052"/>
                </a:cubicBezTo>
                <a:cubicBezTo>
                  <a:pt x="525" y="1052"/>
                  <a:pt x="527" y="1052"/>
                  <a:pt x="529" y="1052"/>
                </a:cubicBezTo>
                <a:cubicBezTo>
                  <a:pt x="530" y="1053"/>
                  <a:pt x="532" y="1054"/>
                  <a:pt x="533" y="1055"/>
                </a:cubicBezTo>
                <a:close/>
                <a:moveTo>
                  <a:pt x="427" y="1059"/>
                </a:moveTo>
                <a:cubicBezTo>
                  <a:pt x="426" y="1059"/>
                  <a:pt x="425" y="1059"/>
                  <a:pt x="424" y="1059"/>
                </a:cubicBezTo>
                <a:cubicBezTo>
                  <a:pt x="426" y="1058"/>
                  <a:pt x="428" y="1057"/>
                  <a:pt x="431" y="1055"/>
                </a:cubicBezTo>
                <a:cubicBezTo>
                  <a:pt x="430" y="1057"/>
                  <a:pt x="430" y="1058"/>
                  <a:pt x="430" y="1059"/>
                </a:cubicBezTo>
                <a:cubicBezTo>
                  <a:pt x="429" y="1059"/>
                  <a:pt x="428" y="1059"/>
                  <a:pt x="427" y="1059"/>
                </a:cubicBezTo>
                <a:close/>
                <a:moveTo>
                  <a:pt x="377" y="1062"/>
                </a:moveTo>
                <a:cubicBezTo>
                  <a:pt x="376" y="1061"/>
                  <a:pt x="376" y="1061"/>
                  <a:pt x="375" y="1060"/>
                </a:cubicBezTo>
                <a:cubicBezTo>
                  <a:pt x="378" y="1060"/>
                  <a:pt x="381" y="1060"/>
                  <a:pt x="385" y="1060"/>
                </a:cubicBezTo>
                <a:cubicBezTo>
                  <a:pt x="385" y="1061"/>
                  <a:pt x="385" y="1061"/>
                  <a:pt x="385" y="1062"/>
                </a:cubicBezTo>
                <a:cubicBezTo>
                  <a:pt x="382" y="1062"/>
                  <a:pt x="379" y="1062"/>
                  <a:pt x="377" y="1062"/>
                </a:cubicBezTo>
                <a:close/>
                <a:moveTo>
                  <a:pt x="314" y="1066"/>
                </a:moveTo>
                <a:cubicBezTo>
                  <a:pt x="314" y="1066"/>
                  <a:pt x="315" y="1066"/>
                  <a:pt x="315" y="1066"/>
                </a:cubicBezTo>
                <a:cubicBezTo>
                  <a:pt x="315" y="1066"/>
                  <a:pt x="315" y="1066"/>
                  <a:pt x="315" y="1066"/>
                </a:cubicBezTo>
                <a:cubicBezTo>
                  <a:pt x="315" y="1066"/>
                  <a:pt x="314" y="1066"/>
                  <a:pt x="314" y="1066"/>
                </a:cubicBezTo>
                <a:close/>
                <a:moveTo>
                  <a:pt x="252" y="1161"/>
                </a:moveTo>
                <a:cubicBezTo>
                  <a:pt x="254" y="1161"/>
                  <a:pt x="255" y="1160"/>
                  <a:pt x="256" y="1160"/>
                </a:cubicBezTo>
                <a:cubicBezTo>
                  <a:pt x="256" y="1160"/>
                  <a:pt x="256" y="1161"/>
                  <a:pt x="255" y="1162"/>
                </a:cubicBezTo>
                <a:cubicBezTo>
                  <a:pt x="254" y="1162"/>
                  <a:pt x="253" y="1162"/>
                  <a:pt x="252" y="1162"/>
                </a:cubicBezTo>
                <a:cubicBezTo>
                  <a:pt x="252" y="1162"/>
                  <a:pt x="252" y="1161"/>
                  <a:pt x="252" y="1161"/>
                </a:cubicBezTo>
                <a:close/>
                <a:moveTo>
                  <a:pt x="251" y="1162"/>
                </a:moveTo>
                <a:cubicBezTo>
                  <a:pt x="250" y="1162"/>
                  <a:pt x="248" y="1162"/>
                  <a:pt x="247" y="1162"/>
                </a:cubicBezTo>
                <a:cubicBezTo>
                  <a:pt x="249" y="1162"/>
                  <a:pt x="250" y="1162"/>
                  <a:pt x="251" y="1161"/>
                </a:cubicBezTo>
                <a:cubicBezTo>
                  <a:pt x="251" y="1162"/>
                  <a:pt x="251" y="1162"/>
                  <a:pt x="251" y="1162"/>
                </a:cubicBezTo>
                <a:close/>
                <a:moveTo>
                  <a:pt x="260" y="1140"/>
                </a:moveTo>
                <a:cubicBezTo>
                  <a:pt x="261" y="1139"/>
                  <a:pt x="262" y="1139"/>
                  <a:pt x="264" y="1139"/>
                </a:cubicBezTo>
                <a:cubicBezTo>
                  <a:pt x="263" y="1141"/>
                  <a:pt x="262" y="1143"/>
                  <a:pt x="262" y="1145"/>
                </a:cubicBezTo>
                <a:cubicBezTo>
                  <a:pt x="260" y="1145"/>
                  <a:pt x="259" y="1145"/>
                  <a:pt x="258" y="1146"/>
                </a:cubicBezTo>
                <a:cubicBezTo>
                  <a:pt x="258" y="1145"/>
                  <a:pt x="258" y="1144"/>
                  <a:pt x="259" y="1143"/>
                </a:cubicBezTo>
                <a:cubicBezTo>
                  <a:pt x="259" y="1142"/>
                  <a:pt x="259" y="1141"/>
                  <a:pt x="260" y="1140"/>
                </a:cubicBezTo>
                <a:close/>
                <a:moveTo>
                  <a:pt x="250" y="1082"/>
                </a:moveTo>
                <a:cubicBezTo>
                  <a:pt x="251" y="1079"/>
                  <a:pt x="252" y="1077"/>
                  <a:pt x="254" y="1075"/>
                </a:cubicBezTo>
                <a:cubicBezTo>
                  <a:pt x="254" y="1075"/>
                  <a:pt x="254" y="1075"/>
                  <a:pt x="255" y="1075"/>
                </a:cubicBezTo>
                <a:cubicBezTo>
                  <a:pt x="253" y="1077"/>
                  <a:pt x="252" y="1079"/>
                  <a:pt x="251" y="1082"/>
                </a:cubicBezTo>
                <a:cubicBezTo>
                  <a:pt x="251" y="1082"/>
                  <a:pt x="251" y="1082"/>
                  <a:pt x="250" y="1082"/>
                </a:cubicBezTo>
                <a:close/>
                <a:moveTo>
                  <a:pt x="251" y="1083"/>
                </a:moveTo>
                <a:cubicBezTo>
                  <a:pt x="249" y="1086"/>
                  <a:pt x="248" y="1089"/>
                  <a:pt x="246" y="1092"/>
                </a:cubicBezTo>
                <a:cubicBezTo>
                  <a:pt x="248" y="1089"/>
                  <a:pt x="249" y="1086"/>
                  <a:pt x="250" y="1083"/>
                </a:cubicBezTo>
                <a:cubicBezTo>
                  <a:pt x="250" y="1083"/>
                  <a:pt x="250" y="1083"/>
                  <a:pt x="251" y="1083"/>
                </a:cubicBezTo>
                <a:close/>
                <a:moveTo>
                  <a:pt x="294" y="1051"/>
                </a:moveTo>
                <a:cubicBezTo>
                  <a:pt x="293" y="1052"/>
                  <a:pt x="293" y="1053"/>
                  <a:pt x="293" y="1054"/>
                </a:cubicBezTo>
                <a:cubicBezTo>
                  <a:pt x="291" y="1054"/>
                  <a:pt x="290" y="1054"/>
                  <a:pt x="289" y="1054"/>
                </a:cubicBezTo>
                <a:cubicBezTo>
                  <a:pt x="289" y="1053"/>
                  <a:pt x="290" y="1052"/>
                  <a:pt x="291" y="1051"/>
                </a:cubicBezTo>
                <a:cubicBezTo>
                  <a:pt x="292" y="1051"/>
                  <a:pt x="293" y="1051"/>
                  <a:pt x="294" y="1051"/>
                </a:cubicBezTo>
                <a:close/>
                <a:moveTo>
                  <a:pt x="288" y="1055"/>
                </a:moveTo>
                <a:cubicBezTo>
                  <a:pt x="289" y="1055"/>
                  <a:pt x="291" y="1055"/>
                  <a:pt x="292" y="1055"/>
                </a:cubicBezTo>
                <a:cubicBezTo>
                  <a:pt x="291" y="1057"/>
                  <a:pt x="290" y="1059"/>
                  <a:pt x="288" y="1062"/>
                </a:cubicBezTo>
                <a:cubicBezTo>
                  <a:pt x="287" y="1062"/>
                  <a:pt x="286" y="1062"/>
                  <a:pt x="284" y="1062"/>
                </a:cubicBezTo>
                <a:cubicBezTo>
                  <a:pt x="285" y="1060"/>
                  <a:pt x="285" y="1059"/>
                  <a:pt x="286" y="1058"/>
                </a:cubicBezTo>
                <a:cubicBezTo>
                  <a:pt x="287" y="1057"/>
                  <a:pt x="287" y="1056"/>
                  <a:pt x="288" y="1055"/>
                </a:cubicBezTo>
                <a:close/>
                <a:moveTo>
                  <a:pt x="316" y="1051"/>
                </a:moveTo>
                <a:cubicBezTo>
                  <a:pt x="317" y="1051"/>
                  <a:pt x="318" y="1051"/>
                  <a:pt x="319" y="1051"/>
                </a:cubicBezTo>
                <a:cubicBezTo>
                  <a:pt x="320" y="1051"/>
                  <a:pt x="320" y="1052"/>
                  <a:pt x="321" y="1052"/>
                </a:cubicBezTo>
                <a:cubicBezTo>
                  <a:pt x="319" y="1052"/>
                  <a:pt x="317" y="1053"/>
                  <a:pt x="315" y="1053"/>
                </a:cubicBezTo>
                <a:cubicBezTo>
                  <a:pt x="315" y="1052"/>
                  <a:pt x="315" y="1052"/>
                  <a:pt x="315" y="1052"/>
                </a:cubicBezTo>
                <a:cubicBezTo>
                  <a:pt x="316" y="1052"/>
                  <a:pt x="316" y="1051"/>
                  <a:pt x="316" y="1051"/>
                </a:cubicBezTo>
                <a:close/>
                <a:moveTo>
                  <a:pt x="322" y="1043"/>
                </a:moveTo>
                <a:cubicBezTo>
                  <a:pt x="323" y="1043"/>
                  <a:pt x="324" y="1043"/>
                  <a:pt x="326" y="1043"/>
                </a:cubicBezTo>
                <a:cubicBezTo>
                  <a:pt x="326" y="1043"/>
                  <a:pt x="326" y="1043"/>
                  <a:pt x="326" y="1044"/>
                </a:cubicBezTo>
                <a:cubicBezTo>
                  <a:pt x="324" y="1043"/>
                  <a:pt x="323" y="1043"/>
                  <a:pt x="321" y="1043"/>
                </a:cubicBezTo>
                <a:cubicBezTo>
                  <a:pt x="321" y="1043"/>
                  <a:pt x="322" y="1043"/>
                  <a:pt x="322" y="1043"/>
                </a:cubicBezTo>
                <a:close/>
                <a:moveTo>
                  <a:pt x="320" y="1043"/>
                </a:moveTo>
                <a:cubicBezTo>
                  <a:pt x="320" y="1043"/>
                  <a:pt x="320" y="1043"/>
                  <a:pt x="320" y="1043"/>
                </a:cubicBezTo>
                <a:cubicBezTo>
                  <a:pt x="320" y="1043"/>
                  <a:pt x="320" y="1043"/>
                  <a:pt x="320" y="1043"/>
                </a:cubicBezTo>
                <a:cubicBezTo>
                  <a:pt x="320" y="1043"/>
                  <a:pt x="320" y="1043"/>
                  <a:pt x="320" y="1043"/>
                </a:cubicBezTo>
                <a:close/>
                <a:moveTo>
                  <a:pt x="327" y="1057"/>
                </a:moveTo>
                <a:cubicBezTo>
                  <a:pt x="327" y="1057"/>
                  <a:pt x="326" y="1057"/>
                  <a:pt x="326" y="1057"/>
                </a:cubicBezTo>
                <a:cubicBezTo>
                  <a:pt x="326" y="1056"/>
                  <a:pt x="325" y="1056"/>
                  <a:pt x="324" y="1055"/>
                </a:cubicBezTo>
                <a:cubicBezTo>
                  <a:pt x="325" y="1054"/>
                  <a:pt x="325" y="1054"/>
                  <a:pt x="325" y="1053"/>
                </a:cubicBezTo>
                <a:cubicBezTo>
                  <a:pt x="327" y="1053"/>
                  <a:pt x="329" y="1053"/>
                  <a:pt x="331" y="1053"/>
                </a:cubicBezTo>
                <a:cubicBezTo>
                  <a:pt x="331" y="1055"/>
                  <a:pt x="330" y="1058"/>
                  <a:pt x="329" y="1060"/>
                </a:cubicBezTo>
                <a:cubicBezTo>
                  <a:pt x="329" y="1059"/>
                  <a:pt x="328" y="1058"/>
                  <a:pt x="327" y="1058"/>
                </a:cubicBezTo>
                <a:cubicBezTo>
                  <a:pt x="327" y="1058"/>
                  <a:pt x="327" y="1057"/>
                  <a:pt x="327" y="1057"/>
                </a:cubicBezTo>
                <a:cubicBezTo>
                  <a:pt x="328" y="1057"/>
                  <a:pt x="327" y="1056"/>
                  <a:pt x="327" y="1057"/>
                </a:cubicBezTo>
                <a:close/>
                <a:moveTo>
                  <a:pt x="312" y="1064"/>
                </a:moveTo>
                <a:cubicBezTo>
                  <a:pt x="312" y="1064"/>
                  <a:pt x="312" y="1064"/>
                  <a:pt x="311" y="1064"/>
                </a:cubicBezTo>
                <a:cubicBezTo>
                  <a:pt x="312" y="1063"/>
                  <a:pt x="312" y="1062"/>
                  <a:pt x="312" y="1062"/>
                </a:cubicBezTo>
                <a:cubicBezTo>
                  <a:pt x="314" y="1062"/>
                  <a:pt x="315" y="1061"/>
                  <a:pt x="317" y="1061"/>
                </a:cubicBezTo>
                <a:cubicBezTo>
                  <a:pt x="317" y="1062"/>
                  <a:pt x="317" y="1062"/>
                  <a:pt x="317" y="1062"/>
                </a:cubicBezTo>
                <a:cubicBezTo>
                  <a:pt x="316" y="1063"/>
                  <a:pt x="315" y="1063"/>
                  <a:pt x="314" y="1064"/>
                </a:cubicBezTo>
                <a:cubicBezTo>
                  <a:pt x="313" y="1064"/>
                  <a:pt x="312" y="1064"/>
                  <a:pt x="312" y="1064"/>
                </a:cubicBezTo>
                <a:close/>
                <a:moveTo>
                  <a:pt x="269" y="1142"/>
                </a:moveTo>
                <a:cubicBezTo>
                  <a:pt x="268" y="1143"/>
                  <a:pt x="267" y="1143"/>
                  <a:pt x="266" y="1143"/>
                </a:cubicBezTo>
                <a:cubicBezTo>
                  <a:pt x="267" y="1141"/>
                  <a:pt x="268" y="1139"/>
                  <a:pt x="269" y="1137"/>
                </a:cubicBezTo>
                <a:cubicBezTo>
                  <a:pt x="270" y="1137"/>
                  <a:pt x="271" y="1137"/>
                  <a:pt x="273" y="1136"/>
                </a:cubicBezTo>
                <a:cubicBezTo>
                  <a:pt x="272" y="1137"/>
                  <a:pt x="272" y="1139"/>
                  <a:pt x="271" y="1140"/>
                </a:cubicBezTo>
                <a:cubicBezTo>
                  <a:pt x="271" y="1141"/>
                  <a:pt x="270" y="1141"/>
                  <a:pt x="269" y="1142"/>
                </a:cubicBezTo>
                <a:close/>
                <a:moveTo>
                  <a:pt x="263" y="1075"/>
                </a:moveTo>
                <a:cubicBezTo>
                  <a:pt x="266" y="1075"/>
                  <a:pt x="269" y="1075"/>
                  <a:pt x="272" y="1075"/>
                </a:cubicBezTo>
                <a:cubicBezTo>
                  <a:pt x="270" y="1076"/>
                  <a:pt x="269" y="1076"/>
                  <a:pt x="267" y="1077"/>
                </a:cubicBezTo>
                <a:cubicBezTo>
                  <a:pt x="266" y="1077"/>
                  <a:pt x="262" y="1079"/>
                  <a:pt x="260" y="1080"/>
                </a:cubicBezTo>
                <a:cubicBezTo>
                  <a:pt x="261" y="1079"/>
                  <a:pt x="262" y="1077"/>
                  <a:pt x="263" y="1075"/>
                </a:cubicBezTo>
                <a:close/>
                <a:moveTo>
                  <a:pt x="255" y="1074"/>
                </a:moveTo>
                <a:cubicBezTo>
                  <a:pt x="255" y="1074"/>
                  <a:pt x="255" y="1074"/>
                  <a:pt x="255" y="1074"/>
                </a:cubicBezTo>
                <a:cubicBezTo>
                  <a:pt x="255" y="1074"/>
                  <a:pt x="255" y="1074"/>
                  <a:pt x="255" y="1074"/>
                </a:cubicBezTo>
                <a:cubicBezTo>
                  <a:pt x="255" y="1074"/>
                  <a:pt x="255" y="1074"/>
                  <a:pt x="255" y="1074"/>
                </a:cubicBezTo>
                <a:cubicBezTo>
                  <a:pt x="255" y="1074"/>
                  <a:pt x="255" y="1074"/>
                  <a:pt x="255" y="1074"/>
                </a:cubicBezTo>
                <a:close/>
                <a:moveTo>
                  <a:pt x="256" y="1074"/>
                </a:moveTo>
                <a:cubicBezTo>
                  <a:pt x="258" y="1074"/>
                  <a:pt x="260" y="1074"/>
                  <a:pt x="260" y="1074"/>
                </a:cubicBezTo>
                <a:cubicBezTo>
                  <a:pt x="261" y="1074"/>
                  <a:pt x="262" y="1074"/>
                  <a:pt x="262" y="1074"/>
                </a:cubicBezTo>
                <a:cubicBezTo>
                  <a:pt x="261" y="1074"/>
                  <a:pt x="260" y="1074"/>
                  <a:pt x="259" y="1074"/>
                </a:cubicBezTo>
                <a:cubicBezTo>
                  <a:pt x="258" y="1074"/>
                  <a:pt x="257" y="1074"/>
                  <a:pt x="256" y="1074"/>
                </a:cubicBezTo>
                <a:cubicBezTo>
                  <a:pt x="256" y="1074"/>
                  <a:pt x="256" y="1074"/>
                  <a:pt x="256" y="1074"/>
                </a:cubicBezTo>
                <a:close/>
                <a:moveTo>
                  <a:pt x="322" y="1052"/>
                </a:moveTo>
                <a:cubicBezTo>
                  <a:pt x="321" y="1052"/>
                  <a:pt x="321" y="1051"/>
                  <a:pt x="320" y="1051"/>
                </a:cubicBezTo>
                <a:cubicBezTo>
                  <a:pt x="321" y="1051"/>
                  <a:pt x="322" y="1051"/>
                  <a:pt x="322" y="1051"/>
                </a:cubicBezTo>
                <a:cubicBezTo>
                  <a:pt x="322" y="1051"/>
                  <a:pt x="322" y="1052"/>
                  <a:pt x="322" y="1052"/>
                </a:cubicBezTo>
                <a:close/>
                <a:moveTo>
                  <a:pt x="317" y="1061"/>
                </a:moveTo>
                <a:cubicBezTo>
                  <a:pt x="316" y="1061"/>
                  <a:pt x="314" y="1061"/>
                  <a:pt x="312" y="1061"/>
                </a:cubicBezTo>
                <a:cubicBezTo>
                  <a:pt x="313" y="1059"/>
                  <a:pt x="314" y="1058"/>
                  <a:pt x="314" y="1056"/>
                </a:cubicBezTo>
                <a:cubicBezTo>
                  <a:pt x="315" y="1056"/>
                  <a:pt x="316" y="1055"/>
                  <a:pt x="316" y="1055"/>
                </a:cubicBezTo>
                <a:cubicBezTo>
                  <a:pt x="317" y="1055"/>
                  <a:pt x="316" y="1054"/>
                  <a:pt x="316" y="1054"/>
                </a:cubicBezTo>
                <a:cubicBezTo>
                  <a:pt x="315" y="1054"/>
                  <a:pt x="315" y="1055"/>
                  <a:pt x="315" y="1055"/>
                </a:cubicBezTo>
                <a:cubicBezTo>
                  <a:pt x="315" y="1054"/>
                  <a:pt x="315" y="1054"/>
                  <a:pt x="315" y="1053"/>
                </a:cubicBezTo>
                <a:cubicBezTo>
                  <a:pt x="317" y="1053"/>
                  <a:pt x="319" y="1053"/>
                  <a:pt x="321" y="1053"/>
                </a:cubicBezTo>
                <a:cubicBezTo>
                  <a:pt x="320" y="1056"/>
                  <a:pt x="319" y="1058"/>
                  <a:pt x="317" y="1061"/>
                </a:cubicBezTo>
                <a:close/>
                <a:moveTo>
                  <a:pt x="314" y="1055"/>
                </a:moveTo>
                <a:cubicBezTo>
                  <a:pt x="314" y="1055"/>
                  <a:pt x="314" y="1055"/>
                  <a:pt x="314" y="1055"/>
                </a:cubicBezTo>
                <a:cubicBezTo>
                  <a:pt x="314" y="1055"/>
                  <a:pt x="314" y="1054"/>
                  <a:pt x="314" y="1054"/>
                </a:cubicBezTo>
                <a:cubicBezTo>
                  <a:pt x="314" y="1054"/>
                  <a:pt x="314" y="1055"/>
                  <a:pt x="314" y="1055"/>
                </a:cubicBezTo>
                <a:close/>
                <a:moveTo>
                  <a:pt x="314" y="1056"/>
                </a:moveTo>
                <a:cubicBezTo>
                  <a:pt x="313" y="1058"/>
                  <a:pt x="313" y="1059"/>
                  <a:pt x="312" y="1061"/>
                </a:cubicBezTo>
                <a:cubicBezTo>
                  <a:pt x="312" y="1061"/>
                  <a:pt x="311" y="1061"/>
                  <a:pt x="311" y="1061"/>
                </a:cubicBezTo>
                <a:cubicBezTo>
                  <a:pt x="312" y="1059"/>
                  <a:pt x="312" y="1058"/>
                  <a:pt x="313" y="1057"/>
                </a:cubicBezTo>
                <a:cubicBezTo>
                  <a:pt x="313" y="1057"/>
                  <a:pt x="313" y="1057"/>
                  <a:pt x="314" y="1056"/>
                </a:cubicBezTo>
                <a:close/>
                <a:moveTo>
                  <a:pt x="311" y="1062"/>
                </a:moveTo>
                <a:cubicBezTo>
                  <a:pt x="311" y="1062"/>
                  <a:pt x="311" y="1062"/>
                  <a:pt x="312" y="1062"/>
                </a:cubicBezTo>
                <a:cubicBezTo>
                  <a:pt x="312" y="1062"/>
                  <a:pt x="311" y="1063"/>
                  <a:pt x="311" y="1063"/>
                </a:cubicBezTo>
                <a:cubicBezTo>
                  <a:pt x="311" y="1063"/>
                  <a:pt x="311" y="1063"/>
                  <a:pt x="310" y="1063"/>
                </a:cubicBezTo>
                <a:cubicBezTo>
                  <a:pt x="311" y="1062"/>
                  <a:pt x="311" y="1062"/>
                  <a:pt x="311" y="1062"/>
                </a:cubicBezTo>
                <a:close/>
                <a:moveTo>
                  <a:pt x="310" y="1062"/>
                </a:moveTo>
                <a:cubicBezTo>
                  <a:pt x="310" y="1062"/>
                  <a:pt x="310" y="1062"/>
                  <a:pt x="310" y="1062"/>
                </a:cubicBezTo>
                <a:cubicBezTo>
                  <a:pt x="310" y="1062"/>
                  <a:pt x="310" y="1062"/>
                  <a:pt x="310" y="1062"/>
                </a:cubicBezTo>
                <a:cubicBezTo>
                  <a:pt x="310" y="1062"/>
                  <a:pt x="310" y="1062"/>
                  <a:pt x="310" y="1062"/>
                </a:cubicBezTo>
                <a:close/>
                <a:moveTo>
                  <a:pt x="310" y="1061"/>
                </a:moveTo>
                <a:cubicBezTo>
                  <a:pt x="310" y="1061"/>
                  <a:pt x="309" y="1061"/>
                  <a:pt x="309" y="1061"/>
                </a:cubicBezTo>
                <a:cubicBezTo>
                  <a:pt x="308" y="1061"/>
                  <a:pt x="308" y="1060"/>
                  <a:pt x="308" y="1060"/>
                </a:cubicBezTo>
                <a:cubicBezTo>
                  <a:pt x="309" y="1059"/>
                  <a:pt x="310" y="1058"/>
                  <a:pt x="312" y="1057"/>
                </a:cubicBezTo>
                <a:cubicBezTo>
                  <a:pt x="311" y="1059"/>
                  <a:pt x="311" y="1060"/>
                  <a:pt x="310" y="1061"/>
                </a:cubicBezTo>
                <a:close/>
                <a:moveTo>
                  <a:pt x="307" y="1061"/>
                </a:moveTo>
                <a:cubicBezTo>
                  <a:pt x="307" y="1061"/>
                  <a:pt x="306" y="1061"/>
                  <a:pt x="306" y="1061"/>
                </a:cubicBezTo>
                <a:cubicBezTo>
                  <a:pt x="306" y="1061"/>
                  <a:pt x="306" y="1061"/>
                  <a:pt x="306" y="1060"/>
                </a:cubicBezTo>
                <a:cubicBezTo>
                  <a:pt x="306" y="1060"/>
                  <a:pt x="306" y="1060"/>
                  <a:pt x="307" y="1060"/>
                </a:cubicBezTo>
                <a:cubicBezTo>
                  <a:pt x="307" y="1060"/>
                  <a:pt x="307" y="1061"/>
                  <a:pt x="307" y="1061"/>
                </a:cubicBezTo>
                <a:close/>
                <a:moveTo>
                  <a:pt x="277" y="1128"/>
                </a:moveTo>
                <a:cubicBezTo>
                  <a:pt x="278" y="1127"/>
                  <a:pt x="278" y="1125"/>
                  <a:pt x="279" y="1124"/>
                </a:cubicBezTo>
                <a:cubicBezTo>
                  <a:pt x="282" y="1124"/>
                  <a:pt x="284" y="1123"/>
                  <a:pt x="287" y="1123"/>
                </a:cubicBezTo>
                <a:cubicBezTo>
                  <a:pt x="285" y="1124"/>
                  <a:pt x="284" y="1125"/>
                  <a:pt x="283" y="1127"/>
                </a:cubicBezTo>
                <a:cubicBezTo>
                  <a:pt x="281" y="1127"/>
                  <a:pt x="279" y="1128"/>
                  <a:pt x="277" y="1128"/>
                </a:cubicBezTo>
                <a:close/>
                <a:moveTo>
                  <a:pt x="271" y="1131"/>
                </a:moveTo>
                <a:cubicBezTo>
                  <a:pt x="273" y="1131"/>
                  <a:pt x="274" y="1130"/>
                  <a:pt x="275" y="1130"/>
                </a:cubicBezTo>
                <a:cubicBezTo>
                  <a:pt x="275" y="1132"/>
                  <a:pt x="274" y="1133"/>
                  <a:pt x="273" y="1135"/>
                </a:cubicBezTo>
                <a:cubicBezTo>
                  <a:pt x="272" y="1135"/>
                  <a:pt x="271" y="1136"/>
                  <a:pt x="269" y="1136"/>
                </a:cubicBezTo>
                <a:cubicBezTo>
                  <a:pt x="269" y="1136"/>
                  <a:pt x="269" y="1136"/>
                  <a:pt x="269" y="1136"/>
                </a:cubicBezTo>
                <a:cubicBezTo>
                  <a:pt x="270" y="1134"/>
                  <a:pt x="271" y="1133"/>
                  <a:pt x="271" y="1131"/>
                </a:cubicBezTo>
                <a:close/>
                <a:moveTo>
                  <a:pt x="272" y="1130"/>
                </a:moveTo>
                <a:cubicBezTo>
                  <a:pt x="273" y="1128"/>
                  <a:pt x="274" y="1126"/>
                  <a:pt x="274" y="1124"/>
                </a:cubicBezTo>
                <a:cubicBezTo>
                  <a:pt x="276" y="1124"/>
                  <a:pt x="277" y="1124"/>
                  <a:pt x="278" y="1124"/>
                </a:cubicBezTo>
                <a:cubicBezTo>
                  <a:pt x="277" y="1125"/>
                  <a:pt x="277" y="1127"/>
                  <a:pt x="276" y="1129"/>
                </a:cubicBezTo>
                <a:cubicBezTo>
                  <a:pt x="275" y="1129"/>
                  <a:pt x="273" y="1130"/>
                  <a:pt x="272" y="1130"/>
                </a:cubicBezTo>
                <a:close/>
                <a:moveTo>
                  <a:pt x="287" y="1103"/>
                </a:moveTo>
                <a:cubicBezTo>
                  <a:pt x="286" y="1103"/>
                  <a:pt x="285" y="1103"/>
                  <a:pt x="284" y="1103"/>
                </a:cubicBezTo>
                <a:cubicBezTo>
                  <a:pt x="284" y="1102"/>
                  <a:pt x="284" y="1102"/>
                  <a:pt x="285" y="1101"/>
                </a:cubicBezTo>
                <a:cubicBezTo>
                  <a:pt x="286" y="1101"/>
                  <a:pt x="287" y="1101"/>
                  <a:pt x="288" y="1100"/>
                </a:cubicBezTo>
                <a:cubicBezTo>
                  <a:pt x="287" y="1101"/>
                  <a:pt x="287" y="1102"/>
                  <a:pt x="287" y="1103"/>
                </a:cubicBezTo>
                <a:close/>
                <a:moveTo>
                  <a:pt x="289" y="1100"/>
                </a:moveTo>
                <a:cubicBezTo>
                  <a:pt x="292" y="1100"/>
                  <a:pt x="295" y="1099"/>
                  <a:pt x="297" y="1098"/>
                </a:cubicBezTo>
                <a:cubicBezTo>
                  <a:pt x="297" y="1100"/>
                  <a:pt x="297" y="1101"/>
                  <a:pt x="296" y="1102"/>
                </a:cubicBezTo>
                <a:cubicBezTo>
                  <a:pt x="293" y="1102"/>
                  <a:pt x="291" y="1102"/>
                  <a:pt x="288" y="1103"/>
                </a:cubicBezTo>
                <a:cubicBezTo>
                  <a:pt x="288" y="1102"/>
                  <a:pt x="289" y="1101"/>
                  <a:pt x="289" y="1100"/>
                </a:cubicBezTo>
                <a:close/>
                <a:moveTo>
                  <a:pt x="286" y="1103"/>
                </a:moveTo>
                <a:cubicBezTo>
                  <a:pt x="285" y="1107"/>
                  <a:pt x="284" y="1110"/>
                  <a:pt x="282" y="1113"/>
                </a:cubicBezTo>
                <a:cubicBezTo>
                  <a:pt x="281" y="1113"/>
                  <a:pt x="280" y="1113"/>
                  <a:pt x="279" y="1113"/>
                </a:cubicBezTo>
                <a:cubicBezTo>
                  <a:pt x="281" y="1110"/>
                  <a:pt x="282" y="1107"/>
                  <a:pt x="283" y="1104"/>
                </a:cubicBezTo>
                <a:cubicBezTo>
                  <a:pt x="284" y="1104"/>
                  <a:pt x="285" y="1103"/>
                  <a:pt x="286" y="1103"/>
                </a:cubicBezTo>
                <a:close/>
                <a:moveTo>
                  <a:pt x="282" y="1114"/>
                </a:moveTo>
                <a:cubicBezTo>
                  <a:pt x="282" y="1115"/>
                  <a:pt x="282" y="1115"/>
                  <a:pt x="281" y="1115"/>
                </a:cubicBezTo>
                <a:cubicBezTo>
                  <a:pt x="280" y="1115"/>
                  <a:pt x="279" y="1115"/>
                  <a:pt x="278" y="1115"/>
                </a:cubicBezTo>
                <a:cubicBezTo>
                  <a:pt x="278" y="1115"/>
                  <a:pt x="279" y="1114"/>
                  <a:pt x="279" y="1114"/>
                </a:cubicBezTo>
                <a:cubicBezTo>
                  <a:pt x="280" y="1114"/>
                  <a:pt x="281" y="1114"/>
                  <a:pt x="282" y="1114"/>
                </a:cubicBezTo>
                <a:close/>
                <a:moveTo>
                  <a:pt x="288" y="1121"/>
                </a:moveTo>
                <a:cubicBezTo>
                  <a:pt x="288" y="1122"/>
                  <a:pt x="288" y="1122"/>
                  <a:pt x="288" y="1122"/>
                </a:cubicBezTo>
                <a:cubicBezTo>
                  <a:pt x="288" y="1122"/>
                  <a:pt x="288" y="1122"/>
                  <a:pt x="288" y="1122"/>
                </a:cubicBezTo>
                <a:cubicBezTo>
                  <a:pt x="285" y="1122"/>
                  <a:pt x="282" y="1123"/>
                  <a:pt x="279" y="1123"/>
                </a:cubicBezTo>
                <a:cubicBezTo>
                  <a:pt x="280" y="1121"/>
                  <a:pt x="281" y="1118"/>
                  <a:pt x="282" y="1116"/>
                </a:cubicBezTo>
                <a:cubicBezTo>
                  <a:pt x="282" y="1116"/>
                  <a:pt x="282" y="1116"/>
                  <a:pt x="282" y="1116"/>
                </a:cubicBezTo>
                <a:cubicBezTo>
                  <a:pt x="285" y="1116"/>
                  <a:pt x="288" y="1116"/>
                  <a:pt x="291" y="1116"/>
                </a:cubicBezTo>
                <a:cubicBezTo>
                  <a:pt x="290" y="1117"/>
                  <a:pt x="290" y="1117"/>
                  <a:pt x="290" y="1118"/>
                </a:cubicBezTo>
                <a:cubicBezTo>
                  <a:pt x="289" y="1119"/>
                  <a:pt x="289" y="1120"/>
                  <a:pt x="288" y="1121"/>
                </a:cubicBezTo>
                <a:close/>
                <a:moveTo>
                  <a:pt x="291" y="1114"/>
                </a:moveTo>
                <a:cubicBezTo>
                  <a:pt x="291" y="1115"/>
                  <a:pt x="291" y="1115"/>
                  <a:pt x="291" y="1115"/>
                </a:cubicBezTo>
                <a:cubicBezTo>
                  <a:pt x="290" y="1115"/>
                  <a:pt x="288" y="1115"/>
                  <a:pt x="287" y="1115"/>
                </a:cubicBezTo>
                <a:cubicBezTo>
                  <a:pt x="288" y="1115"/>
                  <a:pt x="289" y="1115"/>
                  <a:pt x="290" y="1114"/>
                </a:cubicBezTo>
                <a:cubicBezTo>
                  <a:pt x="290" y="1114"/>
                  <a:pt x="291" y="1114"/>
                  <a:pt x="291" y="1114"/>
                </a:cubicBezTo>
                <a:close/>
                <a:moveTo>
                  <a:pt x="282" y="1115"/>
                </a:moveTo>
                <a:cubicBezTo>
                  <a:pt x="283" y="1115"/>
                  <a:pt x="283" y="1115"/>
                  <a:pt x="283" y="1114"/>
                </a:cubicBezTo>
                <a:cubicBezTo>
                  <a:pt x="284" y="1114"/>
                  <a:pt x="285" y="1114"/>
                  <a:pt x="286" y="1114"/>
                </a:cubicBezTo>
                <a:cubicBezTo>
                  <a:pt x="285" y="1115"/>
                  <a:pt x="284" y="1115"/>
                  <a:pt x="282" y="1115"/>
                </a:cubicBezTo>
                <a:close/>
                <a:moveTo>
                  <a:pt x="278" y="1116"/>
                </a:moveTo>
                <a:cubicBezTo>
                  <a:pt x="278" y="1116"/>
                  <a:pt x="278" y="1116"/>
                  <a:pt x="278" y="1116"/>
                </a:cubicBezTo>
                <a:cubicBezTo>
                  <a:pt x="278" y="1116"/>
                  <a:pt x="278" y="1116"/>
                  <a:pt x="278" y="1116"/>
                </a:cubicBezTo>
                <a:cubicBezTo>
                  <a:pt x="278" y="1116"/>
                  <a:pt x="278" y="1116"/>
                  <a:pt x="278" y="1116"/>
                </a:cubicBezTo>
                <a:close/>
                <a:moveTo>
                  <a:pt x="281" y="1117"/>
                </a:moveTo>
                <a:cubicBezTo>
                  <a:pt x="280" y="1119"/>
                  <a:pt x="279" y="1121"/>
                  <a:pt x="278" y="1123"/>
                </a:cubicBezTo>
                <a:cubicBezTo>
                  <a:pt x="277" y="1123"/>
                  <a:pt x="276" y="1123"/>
                  <a:pt x="275" y="1123"/>
                </a:cubicBezTo>
                <a:cubicBezTo>
                  <a:pt x="276" y="1121"/>
                  <a:pt x="276" y="1119"/>
                  <a:pt x="277" y="1118"/>
                </a:cubicBezTo>
                <a:cubicBezTo>
                  <a:pt x="278" y="1117"/>
                  <a:pt x="280" y="1117"/>
                  <a:pt x="281" y="1117"/>
                </a:cubicBezTo>
                <a:close/>
                <a:moveTo>
                  <a:pt x="287" y="1125"/>
                </a:moveTo>
                <a:cubicBezTo>
                  <a:pt x="287" y="1125"/>
                  <a:pt x="287" y="1125"/>
                  <a:pt x="286" y="1126"/>
                </a:cubicBezTo>
                <a:cubicBezTo>
                  <a:pt x="286" y="1126"/>
                  <a:pt x="286" y="1126"/>
                  <a:pt x="285" y="1126"/>
                </a:cubicBezTo>
                <a:cubicBezTo>
                  <a:pt x="286" y="1126"/>
                  <a:pt x="286" y="1125"/>
                  <a:pt x="287" y="1125"/>
                </a:cubicBezTo>
                <a:close/>
                <a:moveTo>
                  <a:pt x="290" y="1113"/>
                </a:moveTo>
                <a:cubicBezTo>
                  <a:pt x="288" y="1113"/>
                  <a:pt x="285" y="1113"/>
                  <a:pt x="283" y="1113"/>
                </a:cubicBezTo>
                <a:cubicBezTo>
                  <a:pt x="285" y="1110"/>
                  <a:pt x="286" y="1107"/>
                  <a:pt x="288" y="1103"/>
                </a:cubicBezTo>
                <a:cubicBezTo>
                  <a:pt x="290" y="1103"/>
                  <a:pt x="293" y="1103"/>
                  <a:pt x="296" y="1103"/>
                </a:cubicBezTo>
                <a:cubicBezTo>
                  <a:pt x="294" y="1106"/>
                  <a:pt x="293" y="1110"/>
                  <a:pt x="292" y="1113"/>
                </a:cubicBezTo>
                <a:cubicBezTo>
                  <a:pt x="291" y="1113"/>
                  <a:pt x="290" y="1113"/>
                  <a:pt x="290" y="1113"/>
                </a:cubicBezTo>
                <a:close/>
                <a:moveTo>
                  <a:pt x="298" y="1097"/>
                </a:moveTo>
                <a:cubicBezTo>
                  <a:pt x="295" y="1098"/>
                  <a:pt x="292" y="1098"/>
                  <a:pt x="289" y="1099"/>
                </a:cubicBezTo>
                <a:cubicBezTo>
                  <a:pt x="290" y="1097"/>
                  <a:pt x="291" y="1095"/>
                  <a:pt x="292" y="1093"/>
                </a:cubicBezTo>
                <a:cubicBezTo>
                  <a:pt x="295" y="1092"/>
                  <a:pt x="297" y="1092"/>
                  <a:pt x="300" y="1092"/>
                </a:cubicBezTo>
                <a:cubicBezTo>
                  <a:pt x="299" y="1094"/>
                  <a:pt x="298" y="1096"/>
                  <a:pt x="298" y="1097"/>
                </a:cubicBezTo>
                <a:close/>
                <a:moveTo>
                  <a:pt x="288" y="1099"/>
                </a:moveTo>
                <a:cubicBezTo>
                  <a:pt x="287" y="1100"/>
                  <a:pt x="286" y="1100"/>
                  <a:pt x="285" y="1100"/>
                </a:cubicBezTo>
                <a:cubicBezTo>
                  <a:pt x="286" y="1098"/>
                  <a:pt x="287" y="1095"/>
                  <a:pt x="288" y="1093"/>
                </a:cubicBezTo>
                <a:cubicBezTo>
                  <a:pt x="289" y="1093"/>
                  <a:pt x="290" y="1093"/>
                  <a:pt x="291" y="1093"/>
                </a:cubicBezTo>
                <a:cubicBezTo>
                  <a:pt x="290" y="1095"/>
                  <a:pt x="289" y="1097"/>
                  <a:pt x="288" y="1099"/>
                </a:cubicBezTo>
                <a:close/>
                <a:moveTo>
                  <a:pt x="278" y="1073"/>
                </a:moveTo>
                <a:cubicBezTo>
                  <a:pt x="280" y="1073"/>
                  <a:pt x="282" y="1072"/>
                  <a:pt x="284" y="1071"/>
                </a:cubicBezTo>
                <a:cubicBezTo>
                  <a:pt x="284" y="1072"/>
                  <a:pt x="283" y="1073"/>
                  <a:pt x="283" y="1074"/>
                </a:cubicBezTo>
                <a:cubicBezTo>
                  <a:pt x="281" y="1074"/>
                  <a:pt x="280" y="1074"/>
                  <a:pt x="278" y="1074"/>
                </a:cubicBezTo>
                <a:cubicBezTo>
                  <a:pt x="278" y="1074"/>
                  <a:pt x="278" y="1074"/>
                  <a:pt x="278" y="1073"/>
                </a:cubicBezTo>
                <a:close/>
                <a:moveTo>
                  <a:pt x="286" y="1065"/>
                </a:moveTo>
                <a:cubicBezTo>
                  <a:pt x="286" y="1065"/>
                  <a:pt x="286" y="1065"/>
                  <a:pt x="287" y="1066"/>
                </a:cubicBezTo>
                <a:cubicBezTo>
                  <a:pt x="286" y="1067"/>
                  <a:pt x="285" y="1068"/>
                  <a:pt x="285" y="1070"/>
                </a:cubicBezTo>
                <a:cubicBezTo>
                  <a:pt x="283" y="1071"/>
                  <a:pt x="281" y="1071"/>
                  <a:pt x="279" y="1072"/>
                </a:cubicBezTo>
                <a:cubicBezTo>
                  <a:pt x="280" y="1070"/>
                  <a:pt x="282" y="1067"/>
                  <a:pt x="283" y="1065"/>
                </a:cubicBezTo>
                <a:cubicBezTo>
                  <a:pt x="284" y="1065"/>
                  <a:pt x="285" y="1065"/>
                  <a:pt x="286" y="1065"/>
                </a:cubicBezTo>
                <a:close/>
                <a:moveTo>
                  <a:pt x="283" y="1064"/>
                </a:moveTo>
                <a:cubicBezTo>
                  <a:pt x="283" y="1063"/>
                  <a:pt x="283" y="1063"/>
                  <a:pt x="284" y="1063"/>
                </a:cubicBezTo>
                <a:cubicBezTo>
                  <a:pt x="284" y="1063"/>
                  <a:pt x="284" y="1063"/>
                  <a:pt x="284" y="1064"/>
                </a:cubicBezTo>
                <a:cubicBezTo>
                  <a:pt x="284" y="1064"/>
                  <a:pt x="284" y="1064"/>
                  <a:pt x="283" y="1064"/>
                </a:cubicBezTo>
                <a:close/>
                <a:moveTo>
                  <a:pt x="292" y="1067"/>
                </a:moveTo>
                <a:cubicBezTo>
                  <a:pt x="292" y="1067"/>
                  <a:pt x="293" y="1067"/>
                  <a:pt x="293" y="1067"/>
                </a:cubicBezTo>
                <a:cubicBezTo>
                  <a:pt x="293" y="1068"/>
                  <a:pt x="293" y="1068"/>
                  <a:pt x="292" y="1069"/>
                </a:cubicBezTo>
                <a:cubicBezTo>
                  <a:pt x="292" y="1069"/>
                  <a:pt x="292" y="1069"/>
                  <a:pt x="291" y="1069"/>
                </a:cubicBezTo>
                <a:cubicBezTo>
                  <a:pt x="292" y="1068"/>
                  <a:pt x="292" y="1068"/>
                  <a:pt x="292" y="1067"/>
                </a:cubicBezTo>
                <a:close/>
                <a:moveTo>
                  <a:pt x="291" y="1068"/>
                </a:moveTo>
                <a:cubicBezTo>
                  <a:pt x="291" y="1068"/>
                  <a:pt x="291" y="1068"/>
                  <a:pt x="291" y="1068"/>
                </a:cubicBezTo>
                <a:cubicBezTo>
                  <a:pt x="291" y="1068"/>
                  <a:pt x="291" y="1068"/>
                  <a:pt x="291" y="1068"/>
                </a:cubicBezTo>
                <a:cubicBezTo>
                  <a:pt x="291" y="1068"/>
                  <a:pt x="291" y="1068"/>
                  <a:pt x="291" y="1068"/>
                </a:cubicBezTo>
                <a:close/>
                <a:moveTo>
                  <a:pt x="299" y="1062"/>
                </a:moveTo>
                <a:cubicBezTo>
                  <a:pt x="299" y="1062"/>
                  <a:pt x="300" y="1062"/>
                  <a:pt x="301" y="1062"/>
                </a:cubicBezTo>
                <a:cubicBezTo>
                  <a:pt x="300" y="1062"/>
                  <a:pt x="299" y="1063"/>
                  <a:pt x="298" y="1063"/>
                </a:cubicBezTo>
                <a:cubicBezTo>
                  <a:pt x="298" y="1063"/>
                  <a:pt x="298" y="1062"/>
                  <a:pt x="299" y="1062"/>
                </a:cubicBezTo>
                <a:close/>
                <a:moveTo>
                  <a:pt x="294" y="1065"/>
                </a:moveTo>
                <a:cubicBezTo>
                  <a:pt x="293" y="1065"/>
                  <a:pt x="293" y="1066"/>
                  <a:pt x="293" y="1066"/>
                </a:cubicBezTo>
                <a:cubicBezTo>
                  <a:pt x="293" y="1066"/>
                  <a:pt x="293" y="1066"/>
                  <a:pt x="293" y="1066"/>
                </a:cubicBezTo>
                <a:cubicBezTo>
                  <a:pt x="293" y="1066"/>
                  <a:pt x="293" y="1066"/>
                  <a:pt x="293" y="1065"/>
                </a:cubicBezTo>
                <a:cubicBezTo>
                  <a:pt x="293" y="1065"/>
                  <a:pt x="293" y="1065"/>
                  <a:pt x="294" y="1065"/>
                </a:cubicBezTo>
                <a:close/>
                <a:moveTo>
                  <a:pt x="292" y="1066"/>
                </a:moveTo>
                <a:cubicBezTo>
                  <a:pt x="291" y="1067"/>
                  <a:pt x="291" y="1067"/>
                  <a:pt x="290" y="1067"/>
                </a:cubicBezTo>
                <a:cubicBezTo>
                  <a:pt x="289" y="1067"/>
                  <a:pt x="288" y="1066"/>
                  <a:pt x="288" y="1066"/>
                </a:cubicBezTo>
                <a:cubicBezTo>
                  <a:pt x="288" y="1065"/>
                  <a:pt x="288" y="1065"/>
                  <a:pt x="288" y="1065"/>
                </a:cubicBezTo>
                <a:cubicBezTo>
                  <a:pt x="290" y="1065"/>
                  <a:pt x="291" y="1065"/>
                  <a:pt x="293" y="1065"/>
                </a:cubicBezTo>
                <a:cubicBezTo>
                  <a:pt x="293" y="1066"/>
                  <a:pt x="292" y="1066"/>
                  <a:pt x="292" y="1066"/>
                </a:cubicBezTo>
                <a:close/>
                <a:moveTo>
                  <a:pt x="289" y="1068"/>
                </a:moveTo>
                <a:cubicBezTo>
                  <a:pt x="288" y="1068"/>
                  <a:pt x="288" y="1068"/>
                  <a:pt x="287" y="1069"/>
                </a:cubicBezTo>
                <a:cubicBezTo>
                  <a:pt x="287" y="1069"/>
                  <a:pt x="286" y="1069"/>
                  <a:pt x="286" y="1069"/>
                </a:cubicBezTo>
                <a:cubicBezTo>
                  <a:pt x="286" y="1068"/>
                  <a:pt x="287" y="1067"/>
                  <a:pt x="287" y="1066"/>
                </a:cubicBezTo>
                <a:cubicBezTo>
                  <a:pt x="288" y="1067"/>
                  <a:pt x="288" y="1067"/>
                  <a:pt x="289" y="1068"/>
                </a:cubicBezTo>
                <a:close/>
                <a:moveTo>
                  <a:pt x="285" y="1070"/>
                </a:moveTo>
                <a:cubicBezTo>
                  <a:pt x="287" y="1070"/>
                  <a:pt x="288" y="1069"/>
                  <a:pt x="290" y="1068"/>
                </a:cubicBezTo>
                <a:cubicBezTo>
                  <a:pt x="290" y="1069"/>
                  <a:pt x="290" y="1069"/>
                  <a:pt x="291" y="1069"/>
                </a:cubicBezTo>
                <a:cubicBezTo>
                  <a:pt x="290" y="1071"/>
                  <a:pt x="289" y="1072"/>
                  <a:pt x="288" y="1074"/>
                </a:cubicBezTo>
                <a:cubicBezTo>
                  <a:pt x="287" y="1074"/>
                  <a:pt x="285" y="1074"/>
                  <a:pt x="284" y="1074"/>
                </a:cubicBezTo>
                <a:cubicBezTo>
                  <a:pt x="284" y="1073"/>
                  <a:pt x="285" y="1072"/>
                  <a:pt x="285" y="1070"/>
                </a:cubicBezTo>
                <a:close/>
                <a:moveTo>
                  <a:pt x="291" y="1069"/>
                </a:moveTo>
                <a:cubicBezTo>
                  <a:pt x="291" y="1070"/>
                  <a:pt x="292" y="1070"/>
                  <a:pt x="292" y="1070"/>
                </a:cubicBezTo>
                <a:cubicBezTo>
                  <a:pt x="292" y="1071"/>
                  <a:pt x="291" y="1073"/>
                  <a:pt x="291" y="1074"/>
                </a:cubicBezTo>
                <a:cubicBezTo>
                  <a:pt x="290" y="1074"/>
                  <a:pt x="289" y="1074"/>
                  <a:pt x="289" y="1074"/>
                </a:cubicBezTo>
                <a:cubicBezTo>
                  <a:pt x="289" y="1072"/>
                  <a:pt x="290" y="1071"/>
                  <a:pt x="291" y="1069"/>
                </a:cubicBezTo>
                <a:close/>
                <a:moveTo>
                  <a:pt x="296" y="1074"/>
                </a:moveTo>
                <a:cubicBezTo>
                  <a:pt x="296" y="1074"/>
                  <a:pt x="295" y="1074"/>
                  <a:pt x="295" y="1074"/>
                </a:cubicBezTo>
                <a:cubicBezTo>
                  <a:pt x="295" y="1073"/>
                  <a:pt x="295" y="1073"/>
                  <a:pt x="296" y="1073"/>
                </a:cubicBezTo>
                <a:cubicBezTo>
                  <a:pt x="296" y="1073"/>
                  <a:pt x="296" y="1073"/>
                  <a:pt x="297" y="1074"/>
                </a:cubicBezTo>
                <a:cubicBezTo>
                  <a:pt x="296" y="1074"/>
                  <a:pt x="296" y="1074"/>
                  <a:pt x="296" y="1074"/>
                </a:cubicBezTo>
                <a:close/>
                <a:moveTo>
                  <a:pt x="291" y="1075"/>
                </a:moveTo>
                <a:cubicBezTo>
                  <a:pt x="290" y="1078"/>
                  <a:pt x="289" y="1081"/>
                  <a:pt x="288" y="1084"/>
                </a:cubicBezTo>
                <a:cubicBezTo>
                  <a:pt x="286" y="1084"/>
                  <a:pt x="285" y="1084"/>
                  <a:pt x="284" y="1084"/>
                </a:cubicBezTo>
                <a:cubicBezTo>
                  <a:pt x="285" y="1081"/>
                  <a:pt x="287" y="1078"/>
                  <a:pt x="288" y="1075"/>
                </a:cubicBezTo>
                <a:cubicBezTo>
                  <a:pt x="289" y="1075"/>
                  <a:pt x="290" y="1075"/>
                  <a:pt x="291" y="1075"/>
                </a:cubicBezTo>
                <a:close/>
                <a:moveTo>
                  <a:pt x="287" y="1085"/>
                </a:moveTo>
                <a:cubicBezTo>
                  <a:pt x="286" y="1087"/>
                  <a:pt x="285" y="1090"/>
                  <a:pt x="284" y="1092"/>
                </a:cubicBezTo>
                <a:cubicBezTo>
                  <a:pt x="283" y="1092"/>
                  <a:pt x="281" y="1092"/>
                  <a:pt x="280" y="1092"/>
                </a:cubicBezTo>
                <a:cubicBezTo>
                  <a:pt x="281" y="1090"/>
                  <a:pt x="282" y="1087"/>
                  <a:pt x="284" y="1085"/>
                </a:cubicBezTo>
                <a:cubicBezTo>
                  <a:pt x="285" y="1085"/>
                  <a:pt x="286" y="1085"/>
                  <a:pt x="287" y="1085"/>
                </a:cubicBezTo>
                <a:close/>
                <a:moveTo>
                  <a:pt x="284" y="1093"/>
                </a:moveTo>
                <a:cubicBezTo>
                  <a:pt x="283" y="1096"/>
                  <a:pt x="282" y="1099"/>
                  <a:pt x="280" y="1101"/>
                </a:cubicBezTo>
                <a:cubicBezTo>
                  <a:pt x="279" y="1102"/>
                  <a:pt x="278" y="1102"/>
                  <a:pt x="276" y="1102"/>
                </a:cubicBezTo>
                <a:cubicBezTo>
                  <a:pt x="277" y="1099"/>
                  <a:pt x="279" y="1096"/>
                  <a:pt x="280" y="1093"/>
                </a:cubicBezTo>
                <a:cubicBezTo>
                  <a:pt x="281" y="1093"/>
                  <a:pt x="282" y="1093"/>
                  <a:pt x="284" y="1093"/>
                </a:cubicBezTo>
                <a:close/>
                <a:moveTo>
                  <a:pt x="289" y="1092"/>
                </a:moveTo>
                <a:cubicBezTo>
                  <a:pt x="289" y="1090"/>
                  <a:pt x="290" y="1089"/>
                  <a:pt x="291" y="1087"/>
                </a:cubicBezTo>
                <a:cubicBezTo>
                  <a:pt x="291" y="1086"/>
                  <a:pt x="291" y="1086"/>
                  <a:pt x="291" y="1085"/>
                </a:cubicBezTo>
                <a:cubicBezTo>
                  <a:pt x="292" y="1085"/>
                  <a:pt x="293" y="1085"/>
                  <a:pt x="294" y="1085"/>
                </a:cubicBezTo>
                <a:cubicBezTo>
                  <a:pt x="293" y="1087"/>
                  <a:pt x="292" y="1089"/>
                  <a:pt x="291" y="1092"/>
                </a:cubicBezTo>
                <a:cubicBezTo>
                  <a:pt x="290" y="1092"/>
                  <a:pt x="290" y="1092"/>
                  <a:pt x="289" y="1092"/>
                </a:cubicBezTo>
                <a:close/>
                <a:moveTo>
                  <a:pt x="292" y="1084"/>
                </a:moveTo>
                <a:cubicBezTo>
                  <a:pt x="293" y="1081"/>
                  <a:pt x="294" y="1078"/>
                  <a:pt x="295" y="1075"/>
                </a:cubicBezTo>
                <a:cubicBezTo>
                  <a:pt x="295" y="1075"/>
                  <a:pt x="296" y="1075"/>
                  <a:pt x="296" y="1075"/>
                </a:cubicBezTo>
                <a:cubicBezTo>
                  <a:pt x="296" y="1075"/>
                  <a:pt x="297" y="1075"/>
                  <a:pt x="298" y="1075"/>
                </a:cubicBezTo>
                <a:cubicBezTo>
                  <a:pt x="298" y="1075"/>
                  <a:pt x="298" y="1075"/>
                  <a:pt x="299" y="1075"/>
                </a:cubicBezTo>
                <a:cubicBezTo>
                  <a:pt x="299" y="1075"/>
                  <a:pt x="299" y="1075"/>
                  <a:pt x="299" y="1075"/>
                </a:cubicBezTo>
                <a:cubicBezTo>
                  <a:pt x="297" y="1078"/>
                  <a:pt x="296" y="1081"/>
                  <a:pt x="295" y="1084"/>
                </a:cubicBezTo>
                <a:cubicBezTo>
                  <a:pt x="294" y="1084"/>
                  <a:pt x="293" y="1084"/>
                  <a:pt x="292" y="1084"/>
                </a:cubicBezTo>
                <a:close/>
                <a:moveTo>
                  <a:pt x="299" y="1074"/>
                </a:moveTo>
                <a:cubicBezTo>
                  <a:pt x="299" y="1074"/>
                  <a:pt x="299" y="1074"/>
                  <a:pt x="299" y="1074"/>
                </a:cubicBezTo>
                <a:cubicBezTo>
                  <a:pt x="299" y="1073"/>
                  <a:pt x="299" y="1073"/>
                  <a:pt x="299" y="1073"/>
                </a:cubicBezTo>
                <a:cubicBezTo>
                  <a:pt x="299" y="1073"/>
                  <a:pt x="299" y="1074"/>
                  <a:pt x="299" y="1074"/>
                </a:cubicBezTo>
                <a:cubicBezTo>
                  <a:pt x="299" y="1074"/>
                  <a:pt x="299" y="1074"/>
                  <a:pt x="299" y="1074"/>
                </a:cubicBezTo>
                <a:close/>
                <a:moveTo>
                  <a:pt x="298" y="1073"/>
                </a:moveTo>
                <a:cubicBezTo>
                  <a:pt x="297" y="1073"/>
                  <a:pt x="296" y="1072"/>
                  <a:pt x="296" y="1072"/>
                </a:cubicBezTo>
                <a:cubicBezTo>
                  <a:pt x="296" y="1070"/>
                  <a:pt x="297" y="1068"/>
                  <a:pt x="298" y="1066"/>
                </a:cubicBezTo>
                <a:cubicBezTo>
                  <a:pt x="299" y="1066"/>
                  <a:pt x="301" y="1066"/>
                  <a:pt x="303" y="1066"/>
                </a:cubicBezTo>
                <a:cubicBezTo>
                  <a:pt x="302" y="1068"/>
                  <a:pt x="301" y="1070"/>
                  <a:pt x="300" y="1072"/>
                </a:cubicBezTo>
                <a:cubicBezTo>
                  <a:pt x="299" y="1072"/>
                  <a:pt x="298" y="1073"/>
                  <a:pt x="298" y="1073"/>
                </a:cubicBezTo>
                <a:close/>
                <a:moveTo>
                  <a:pt x="299" y="1064"/>
                </a:moveTo>
                <a:cubicBezTo>
                  <a:pt x="301" y="1063"/>
                  <a:pt x="302" y="1063"/>
                  <a:pt x="304" y="1062"/>
                </a:cubicBezTo>
                <a:cubicBezTo>
                  <a:pt x="304" y="1062"/>
                  <a:pt x="304" y="1062"/>
                  <a:pt x="304" y="1062"/>
                </a:cubicBezTo>
                <a:cubicBezTo>
                  <a:pt x="304" y="1062"/>
                  <a:pt x="304" y="1063"/>
                  <a:pt x="303" y="1064"/>
                </a:cubicBezTo>
                <a:cubicBezTo>
                  <a:pt x="302" y="1064"/>
                  <a:pt x="301" y="1064"/>
                  <a:pt x="299" y="1064"/>
                </a:cubicBezTo>
                <a:close/>
                <a:moveTo>
                  <a:pt x="305" y="1060"/>
                </a:moveTo>
                <a:cubicBezTo>
                  <a:pt x="304" y="1060"/>
                  <a:pt x="303" y="1061"/>
                  <a:pt x="303" y="1061"/>
                </a:cubicBezTo>
                <a:cubicBezTo>
                  <a:pt x="301" y="1061"/>
                  <a:pt x="300" y="1061"/>
                  <a:pt x="299" y="1061"/>
                </a:cubicBezTo>
                <a:cubicBezTo>
                  <a:pt x="299" y="1061"/>
                  <a:pt x="299" y="1061"/>
                  <a:pt x="299" y="1061"/>
                </a:cubicBezTo>
                <a:cubicBezTo>
                  <a:pt x="300" y="1057"/>
                  <a:pt x="300" y="1056"/>
                  <a:pt x="302" y="1054"/>
                </a:cubicBezTo>
                <a:cubicBezTo>
                  <a:pt x="303" y="1056"/>
                  <a:pt x="304" y="1057"/>
                  <a:pt x="306" y="1059"/>
                </a:cubicBezTo>
                <a:cubicBezTo>
                  <a:pt x="305" y="1059"/>
                  <a:pt x="305" y="1060"/>
                  <a:pt x="305" y="1060"/>
                </a:cubicBezTo>
                <a:close/>
                <a:moveTo>
                  <a:pt x="294" y="1063"/>
                </a:moveTo>
                <a:cubicBezTo>
                  <a:pt x="294" y="1063"/>
                  <a:pt x="294" y="1063"/>
                  <a:pt x="294" y="1064"/>
                </a:cubicBezTo>
                <a:cubicBezTo>
                  <a:pt x="292" y="1064"/>
                  <a:pt x="290" y="1064"/>
                  <a:pt x="289" y="1064"/>
                </a:cubicBezTo>
                <a:cubicBezTo>
                  <a:pt x="289" y="1063"/>
                  <a:pt x="289" y="1063"/>
                  <a:pt x="289" y="1062"/>
                </a:cubicBezTo>
                <a:cubicBezTo>
                  <a:pt x="291" y="1062"/>
                  <a:pt x="293" y="1062"/>
                  <a:pt x="294" y="1062"/>
                </a:cubicBezTo>
                <a:cubicBezTo>
                  <a:pt x="294" y="1062"/>
                  <a:pt x="294" y="1063"/>
                  <a:pt x="294" y="1063"/>
                </a:cubicBezTo>
                <a:close/>
                <a:moveTo>
                  <a:pt x="288" y="1064"/>
                </a:moveTo>
                <a:cubicBezTo>
                  <a:pt x="287" y="1064"/>
                  <a:pt x="286" y="1064"/>
                  <a:pt x="286" y="1064"/>
                </a:cubicBezTo>
                <a:cubicBezTo>
                  <a:pt x="285" y="1063"/>
                  <a:pt x="285" y="1063"/>
                  <a:pt x="285" y="1062"/>
                </a:cubicBezTo>
                <a:cubicBezTo>
                  <a:pt x="286" y="1062"/>
                  <a:pt x="287" y="1062"/>
                  <a:pt x="288" y="1062"/>
                </a:cubicBezTo>
                <a:cubicBezTo>
                  <a:pt x="288" y="1063"/>
                  <a:pt x="288" y="1063"/>
                  <a:pt x="288" y="1064"/>
                </a:cubicBezTo>
                <a:close/>
                <a:moveTo>
                  <a:pt x="278" y="1073"/>
                </a:moveTo>
                <a:cubicBezTo>
                  <a:pt x="278" y="1073"/>
                  <a:pt x="278" y="1073"/>
                  <a:pt x="278" y="1073"/>
                </a:cubicBezTo>
                <a:cubicBezTo>
                  <a:pt x="278" y="1071"/>
                  <a:pt x="279" y="1070"/>
                  <a:pt x="280" y="1069"/>
                </a:cubicBezTo>
                <a:cubicBezTo>
                  <a:pt x="279" y="1070"/>
                  <a:pt x="278" y="1071"/>
                  <a:pt x="278" y="1073"/>
                </a:cubicBezTo>
                <a:close/>
                <a:moveTo>
                  <a:pt x="277" y="1075"/>
                </a:moveTo>
                <a:cubicBezTo>
                  <a:pt x="276" y="1075"/>
                  <a:pt x="276" y="1076"/>
                  <a:pt x="276" y="1076"/>
                </a:cubicBezTo>
                <a:cubicBezTo>
                  <a:pt x="276" y="1076"/>
                  <a:pt x="276" y="1075"/>
                  <a:pt x="276" y="1075"/>
                </a:cubicBezTo>
                <a:cubicBezTo>
                  <a:pt x="276" y="1075"/>
                  <a:pt x="277" y="1075"/>
                  <a:pt x="277" y="1075"/>
                </a:cubicBezTo>
                <a:close/>
                <a:moveTo>
                  <a:pt x="278" y="1075"/>
                </a:moveTo>
                <a:cubicBezTo>
                  <a:pt x="279" y="1075"/>
                  <a:pt x="281" y="1075"/>
                  <a:pt x="282" y="1075"/>
                </a:cubicBezTo>
                <a:cubicBezTo>
                  <a:pt x="281" y="1078"/>
                  <a:pt x="280" y="1080"/>
                  <a:pt x="279" y="1083"/>
                </a:cubicBezTo>
                <a:cubicBezTo>
                  <a:pt x="277" y="1083"/>
                  <a:pt x="275" y="1083"/>
                  <a:pt x="274" y="1083"/>
                </a:cubicBezTo>
                <a:cubicBezTo>
                  <a:pt x="275" y="1080"/>
                  <a:pt x="276" y="1078"/>
                  <a:pt x="278" y="1075"/>
                </a:cubicBezTo>
                <a:close/>
                <a:moveTo>
                  <a:pt x="283" y="1075"/>
                </a:moveTo>
                <a:cubicBezTo>
                  <a:pt x="285" y="1075"/>
                  <a:pt x="286" y="1075"/>
                  <a:pt x="288" y="1075"/>
                </a:cubicBezTo>
                <a:cubicBezTo>
                  <a:pt x="286" y="1078"/>
                  <a:pt x="285" y="1081"/>
                  <a:pt x="284" y="1084"/>
                </a:cubicBezTo>
                <a:cubicBezTo>
                  <a:pt x="282" y="1083"/>
                  <a:pt x="281" y="1083"/>
                  <a:pt x="280" y="1083"/>
                </a:cubicBezTo>
                <a:cubicBezTo>
                  <a:pt x="281" y="1081"/>
                  <a:pt x="282" y="1078"/>
                  <a:pt x="283" y="1075"/>
                </a:cubicBezTo>
                <a:close/>
                <a:moveTo>
                  <a:pt x="283" y="1085"/>
                </a:moveTo>
                <a:cubicBezTo>
                  <a:pt x="282" y="1087"/>
                  <a:pt x="281" y="1090"/>
                  <a:pt x="280" y="1092"/>
                </a:cubicBezTo>
                <a:cubicBezTo>
                  <a:pt x="278" y="1093"/>
                  <a:pt x="277" y="1093"/>
                  <a:pt x="276" y="1093"/>
                </a:cubicBezTo>
                <a:cubicBezTo>
                  <a:pt x="277" y="1090"/>
                  <a:pt x="278" y="1087"/>
                  <a:pt x="279" y="1084"/>
                </a:cubicBezTo>
                <a:cubicBezTo>
                  <a:pt x="281" y="1084"/>
                  <a:pt x="282" y="1085"/>
                  <a:pt x="283" y="1085"/>
                </a:cubicBezTo>
                <a:close/>
                <a:moveTo>
                  <a:pt x="279" y="1093"/>
                </a:moveTo>
                <a:cubicBezTo>
                  <a:pt x="278" y="1096"/>
                  <a:pt x="277" y="1099"/>
                  <a:pt x="276" y="1102"/>
                </a:cubicBezTo>
                <a:cubicBezTo>
                  <a:pt x="275" y="1103"/>
                  <a:pt x="273" y="1103"/>
                  <a:pt x="272" y="1103"/>
                </a:cubicBezTo>
                <a:cubicBezTo>
                  <a:pt x="273" y="1100"/>
                  <a:pt x="274" y="1097"/>
                  <a:pt x="276" y="1094"/>
                </a:cubicBezTo>
                <a:cubicBezTo>
                  <a:pt x="277" y="1094"/>
                  <a:pt x="278" y="1094"/>
                  <a:pt x="279" y="1093"/>
                </a:cubicBezTo>
                <a:close/>
                <a:moveTo>
                  <a:pt x="275" y="1103"/>
                </a:moveTo>
                <a:cubicBezTo>
                  <a:pt x="275" y="1104"/>
                  <a:pt x="275" y="1104"/>
                  <a:pt x="275" y="1104"/>
                </a:cubicBezTo>
                <a:cubicBezTo>
                  <a:pt x="275" y="1104"/>
                  <a:pt x="275" y="1104"/>
                  <a:pt x="275" y="1104"/>
                </a:cubicBezTo>
                <a:cubicBezTo>
                  <a:pt x="275" y="1104"/>
                  <a:pt x="275" y="1104"/>
                  <a:pt x="275" y="1103"/>
                </a:cubicBezTo>
                <a:close/>
                <a:moveTo>
                  <a:pt x="276" y="1103"/>
                </a:moveTo>
                <a:cubicBezTo>
                  <a:pt x="277" y="1103"/>
                  <a:pt x="278" y="1103"/>
                  <a:pt x="280" y="1102"/>
                </a:cubicBezTo>
                <a:cubicBezTo>
                  <a:pt x="280" y="1103"/>
                  <a:pt x="280" y="1103"/>
                  <a:pt x="279" y="1103"/>
                </a:cubicBezTo>
                <a:cubicBezTo>
                  <a:pt x="278" y="1103"/>
                  <a:pt x="277" y="1103"/>
                  <a:pt x="276" y="1104"/>
                </a:cubicBezTo>
                <a:cubicBezTo>
                  <a:pt x="276" y="1103"/>
                  <a:pt x="276" y="1103"/>
                  <a:pt x="276" y="1103"/>
                </a:cubicBezTo>
                <a:close/>
                <a:moveTo>
                  <a:pt x="279" y="1104"/>
                </a:moveTo>
                <a:cubicBezTo>
                  <a:pt x="278" y="1107"/>
                  <a:pt x="276" y="1110"/>
                  <a:pt x="275" y="1113"/>
                </a:cubicBezTo>
                <a:cubicBezTo>
                  <a:pt x="274" y="1113"/>
                  <a:pt x="273" y="1113"/>
                  <a:pt x="272" y="1113"/>
                </a:cubicBezTo>
                <a:cubicBezTo>
                  <a:pt x="273" y="1110"/>
                  <a:pt x="274" y="1107"/>
                  <a:pt x="275" y="1104"/>
                </a:cubicBezTo>
                <a:cubicBezTo>
                  <a:pt x="277" y="1104"/>
                  <a:pt x="278" y="1104"/>
                  <a:pt x="279" y="1104"/>
                </a:cubicBezTo>
                <a:close/>
                <a:moveTo>
                  <a:pt x="275" y="1114"/>
                </a:moveTo>
                <a:cubicBezTo>
                  <a:pt x="274" y="1114"/>
                  <a:pt x="274" y="1115"/>
                  <a:pt x="274" y="1115"/>
                </a:cubicBezTo>
                <a:cubicBezTo>
                  <a:pt x="273" y="1115"/>
                  <a:pt x="272" y="1115"/>
                  <a:pt x="272" y="1115"/>
                </a:cubicBezTo>
                <a:cubicBezTo>
                  <a:pt x="272" y="1115"/>
                  <a:pt x="272" y="1114"/>
                  <a:pt x="272" y="1114"/>
                </a:cubicBezTo>
                <a:cubicBezTo>
                  <a:pt x="273" y="1114"/>
                  <a:pt x="274" y="1114"/>
                  <a:pt x="275" y="1114"/>
                </a:cubicBezTo>
                <a:close/>
                <a:moveTo>
                  <a:pt x="274" y="1116"/>
                </a:moveTo>
                <a:cubicBezTo>
                  <a:pt x="273" y="1117"/>
                  <a:pt x="273" y="1117"/>
                  <a:pt x="273" y="1118"/>
                </a:cubicBezTo>
                <a:cubicBezTo>
                  <a:pt x="272" y="1118"/>
                  <a:pt x="271" y="1118"/>
                  <a:pt x="271" y="1118"/>
                </a:cubicBezTo>
                <a:cubicBezTo>
                  <a:pt x="271" y="1118"/>
                  <a:pt x="271" y="1117"/>
                  <a:pt x="271" y="1116"/>
                </a:cubicBezTo>
                <a:cubicBezTo>
                  <a:pt x="272" y="1116"/>
                  <a:pt x="273" y="1116"/>
                  <a:pt x="274" y="1116"/>
                </a:cubicBezTo>
                <a:close/>
                <a:moveTo>
                  <a:pt x="272" y="1119"/>
                </a:moveTo>
                <a:cubicBezTo>
                  <a:pt x="272" y="1120"/>
                  <a:pt x="271" y="1121"/>
                  <a:pt x="271" y="1123"/>
                </a:cubicBezTo>
                <a:cubicBezTo>
                  <a:pt x="270" y="1123"/>
                  <a:pt x="270" y="1123"/>
                  <a:pt x="269" y="1123"/>
                </a:cubicBezTo>
                <a:cubicBezTo>
                  <a:pt x="270" y="1122"/>
                  <a:pt x="270" y="1120"/>
                  <a:pt x="270" y="1119"/>
                </a:cubicBezTo>
                <a:cubicBezTo>
                  <a:pt x="271" y="1119"/>
                  <a:pt x="272" y="1119"/>
                  <a:pt x="272" y="1119"/>
                </a:cubicBezTo>
                <a:close/>
                <a:moveTo>
                  <a:pt x="270" y="1124"/>
                </a:moveTo>
                <a:cubicBezTo>
                  <a:pt x="269" y="1126"/>
                  <a:pt x="268" y="1129"/>
                  <a:pt x="267" y="1131"/>
                </a:cubicBezTo>
                <a:cubicBezTo>
                  <a:pt x="267" y="1131"/>
                  <a:pt x="267" y="1131"/>
                  <a:pt x="266" y="1131"/>
                </a:cubicBezTo>
                <a:cubicBezTo>
                  <a:pt x="267" y="1129"/>
                  <a:pt x="268" y="1126"/>
                  <a:pt x="269" y="1124"/>
                </a:cubicBezTo>
                <a:cubicBezTo>
                  <a:pt x="269" y="1124"/>
                  <a:pt x="270" y="1124"/>
                  <a:pt x="270" y="1124"/>
                </a:cubicBezTo>
                <a:close/>
                <a:moveTo>
                  <a:pt x="266" y="1133"/>
                </a:moveTo>
                <a:cubicBezTo>
                  <a:pt x="266" y="1133"/>
                  <a:pt x="266" y="1134"/>
                  <a:pt x="266" y="1134"/>
                </a:cubicBezTo>
                <a:cubicBezTo>
                  <a:pt x="266" y="1134"/>
                  <a:pt x="266" y="1133"/>
                  <a:pt x="266" y="1133"/>
                </a:cubicBezTo>
                <a:cubicBezTo>
                  <a:pt x="266" y="1133"/>
                  <a:pt x="266" y="1133"/>
                  <a:pt x="266" y="1133"/>
                </a:cubicBezTo>
                <a:close/>
                <a:moveTo>
                  <a:pt x="274" y="1136"/>
                </a:moveTo>
                <a:cubicBezTo>
                  <a:pt x="274" y="1136"/>
                  <a:pt x="275" y="1136"/>
                  <a:pt x="275" y="1136"/>
                </a:cubicBezTo>
                <a:cubicBezTo>
                  <a:pt x="274" y="1136"/>
                  <a:pt x="274" y="1137"/>
                  <a:pt x="274" y="1137"/>
                </a:cubicBezTo>
                <a:cubicBezTo>
                  <a:pt x="274" y="1137"/>
                  <a:pt x="274" y="1136"/>
                  <a:pt x="274" y="1136"/>
                </a:cubicBezTo>
                <a:close/>
                <a:moveTo>
                  <a:pt x="275" y="1135"/>
                </a:moveTo>
                <a:cubicBezTo>
                  <a:pt x="275" y="1133"/>
                  <a:pt x="276" y="1131"/>
                  <a:pt x="277" y="1130"/>
                </a:cubicBezTo>
                <a:cubicBezTo>
                  <a:pt x="278" y="1129"/>
                  <a:pt x="280" y="1129"/>
                  <a:pt x="282" y="1128"/>
                </a:cubicBezTo>
                <a:cubicBezTo>
                  <a:pt x="280" y="1130"/>
                  <a:pt x="278" y="1132"/>
                  <a:pt x="276" y="1134"/>
                </a:cubicBezTo>
                <a:cubicBezTo>
                  <a:pt x="276" y="1134"/>
                  <a:pt x="275" y="1134"/>
                  <a:pt x="275" y="1135"/>
                </a:cubicBezTo>
                <a:close/>
                <a:moveTo>
                  <a:pt x="284" y="1127"/>
                </a:moveTo>
                <a:cubicBezTo>
                  <a:pt x="285" y="1127"/>
                  <a:pt x="285" y="1127"/>
                  <a:pt x="286" y="1127"/>
                </a:cubicBezTo>
                <a:cubicBezTo>
                  <a:pt x="285" y="1129"/>
                  <a:pt x="284" y="1130"/>
                  <a:pt x="283" y="1132"/>
                </a:cubicBezTo>
                <a:cubicBezTo>
                  <a:pt x="282" y="1133"/>
                  <a:pt x="280" y="1133"/>
                  <a:pt x="278" y="1134"/>
                </a:cubicBezTo>
                <a:cubicBezTo>
                  <a:pt x="280" y="1132"/>
                  <a:pt x="282" y="1129"/>
                  <a:pt x="284" y="1127"/>
                </a:cubicBezTo>
                <a:close/>
                <a:moveTo>
                  <a:pt x="293" y="1112"/>
                </a:moveTo>
                <a:cubicBezTo>
                  <a:pt x="293" y="1112"/>
                  <a:pt x="293" y="1112"/>
                  <a:pt x="293" y="1112"/>
                </a:cubicBezTo>
                <a:cubicBezTo>
                  <a:pt x="293" y="1112"/>
                  <a:pt x="293" y="1112"/>
                  <a:pt x="293" y="1112"/>
                </a:cubicBezTo>
                <a:cubicBezTo>
                  <a:pt x="293" y="1112"/>
                  <a:pt x="293" y="1112"/>
                  <a:pt x="293" y="1112"/>
                </a:cubicBezTo>
                <a:close/>
                <a:moveTo>
                  <a:pt x="300" y="1094"/>
                </a:moveTo>
                <a:cubicBezTo>
                  <a:pt x="300" y="1094"/>
                  <a:pt x="300" y="1093"/>
                  <a:pt x="301" y="1092"/>
                </a:cubicBezTo>
                <a:cubicBezTo>
                  <a:pt x="301" y="1092"/>
                  <a:pt x="302" y="1092"/>
                  <a:pt x="302" y="1092"/>
                </a:cubicBezTo>
                <a:cubicBezTo>
                  <a:pt x="302" y="1094"/>
                  <a:pt x="301" y="1095"/>
                  <a:pt x="300" y="1097"/>
                </a:cubicBezTo>
                <a:cubicBezTo>
                  <a:pt x="300" y="1097"/>
                  <a:pt x="299" y="1097"/>
                  <a:pt x="299" y="1097"/>
                </a:cubicBezTo>
                <a:cubicBezTo>
                  <a:pt x="299" y="1096"/>
                  <a:pt x="299" y="1095"/>
                  <a:pt x="300" y="1094"/>
                </a:cubicBezTo>
                <a:close/>
                <a:moveTo>
                  <a:pt x="300" y="1091"/>
                </a:moveTo>
                <a:cubicBezTo>
                  <a:pt x="297" y="1091"/>
                  <a:pt x="295" y="1091"/>
                  <a:pt x="293" y="1092"/>
                </a:cubicBezTo>
                <a:cubicBezTo>
                  <a:pt x="294" y="1089"/>
                  <a:pt x="295" y="1087"/>
                  <a:pt x="296" y="1085"/>
                </a:cubicBezTo>
                <a:cubicBezTo>
                  <a:pt x="298" y="1085"/>
                  <a:pt x="300" y="1085"/>
                  <a:pt x="302" y="1085"/>
                </a:cubicBezTo>
                <a:cubicBezTo>
                  <a:pt x="301" y="1087"/>
                  <a:pt x="301" y="1089"/>
                  <a:pt x="300" y="1091"/>
                </a:cubicBezTo>
                <a:cubicBezTo>
                  <a:pt x="300" y="1091"/>
                  <a:pt x="300" y="1091"/>
                  <a:pt x="300" y="1091"/>
                </a:cubicBezTo>
                <a:close/>
                <a:moveTo>
                  <a:pt x="296" y="1084"/>
                </a:moveTo>
                <a:cubicBezTo>
                  <a:pt x="297" y="1081"/>
                  <a:pt x="298" y="1078"/>
                  <a:pt x="300" y="1076"/>
                </a:cubicBezTo>
                <a:cubicBezTo>
                  <a:pt x="300" y="1076"/>
                  <a:pt x="300" y="1076"/>
                  <a:pt x="301" y="1077"/>
                </a:cubicBezTo>
                <a:cubicBezTo>
                  <a:pt x="301" y="1077"/>
                  <a:pt x="302" y="1076"/>
                  <a:pt x="301" y="1076"/>
                </a:cubicBezTo>
                <a:cubicBezTo>
                  <a:pt x="301" y="1075"/>
                  <a:pt x="301" y="1075"/>
                  <a:pt x="300" y="1075"/>
                </a:cubicBezTo>
                <a:cubicBezTo>
                  <a:pt x="302" y="1075"/>
                  <a:pt x="304" y="1075"/>
                  <a:pt x="305" y="1075"/>
                </a:cubicBezTo>
                <a:cubicBezTo>
                  <a:pt x="304" y="1078"/>
                  <a:pt x="303" y="1081"/>
                  <a:pt x="302" y="1084"/>
                </a:cubicBezTo>
                <a:cubicBezTo>
                  <a:pt x="300" y="1084"/>
                  <a:pt x="298" y="1084"/>
                  <a:pt x="296" y="1084"/>
                </a:cubicBezTo>
                <a:close/>
                <a:moveTo>
                  <a:pt x="300" y="1074"/>
                </a:moveTo>
                <a:cubicBezTo>
                  <a:pt x="300" y="1073"/>
                  <a:pt x="301" y="1073"/>
                  <a:pt x="301" y="1072"/>
                </a:cubicBezTo>
                <a:cubicBezTo>
                  <a:pt x="303" y="1071"/>
                  <a:pt x="305" y="1070"/>
                  <a:pt x="307" y="1069"/>
                </a:cubicBezTo>
                <a:cubicBezTo>
                  <a:pt x="307" y="1071"/>
                  <a:pt x="306" y="1072"/>
                  <a:pt x="306" y="1074"/>
                </a:cubicBezTo>
                <a:cubicBezTo>
                  <a:pt x="304" y="1074"/>
                  <a:pt x="302" y="1074"/>
                  <a:pt x="300" y="1074"/>
                </a:cubicBezTo>
                <a:close/>
                <a:moveTo>
                  <a:pt x="302" y="1071"/>
                </a:moveTo>
                <a:cubicBezTo>
                  <a:pt x="302" y="1069"/>
                  <a:pt x="303" y="1067"/>
                  <a:pt x="304" y="1066"/>
                </a:cubicBezTo>
                <a:cubicBezTo>
                  <a:pt x="305" y="1066"/>
                  <a:pt x="307" y="1066"/>
                  <a:pt x="308" y="1066"/>
                </a:cubicBezTo>
                <a:cubicBezTo>
                  <a:pt x="308" y="1066"/>
                  <a:pt x="308" y="1067"/>
                  <a:pt x="308" y="1068"/>
                </a:cubicBezTo>
                <a:cubicBezTo>
                  <a:pt x="306" y="1069"/>
                  <a:pt x="304" y="1070"/>
                  <a:pt x="302" y="1071"/>
                </a:cubicBezTo>
                <a:close/>
                <a:moveTo>
                  <a:pt x="305" y="1064"/>
                </a:moveTo>
                <a:cubicBezTo>
                  <a:pt x="305" y="1063"/>
                  <a:pt x="305" y="1062"/>
                  <a:pt x="305" y="1062"/>
                </a:cubicBezTo>
                <a:cubicBezTo>
                  <a:pt x="306" y="1062"/>
                  <a:pt x="307" y="1062"/>
                  <a:pt x="308" y="1062"/>
                </a:cubicBezTo>
                <a:cubicBezTo>
                  <a:pt x="309" y="1062"/>
                  <a:pt x="309" y="1062"/>
                  <a:pt x="309" y="1063"/>
                </a:cubicBezTo>
                <a:cubicBezTo>
                  <a:pt x="309" y="1063"/>
                  <a:pt x="309" y="1064"/>
                  <a:pt x="309" y="1064"/>
                </a:cubicBezTo>
                <a:cubicBezTo>
                  <a:pt x="307" y="1064"/>
                  <a:pt x="306" y="1064"/>
                  <a:pt x="305" y="1064"/>
                </a:cubicBezTo>
                <a:close/>
                <a:moveTo>
                  <a:pt x="310" y="1064"/>
                </a:moveTo>
                <a:cubicBezTo>
                  <a:pt x="310" y="1064"/>
                  <a:pt x="310" y="1064"/>
                  <a:pt x="311" y="1064"/>
                </a:cubicBezTo>
                <a:cubicBezTo>
                  <a:pt x="310" y="1064"/>
                  <a:pt x="310" y="1064"/>
                  <a:pt x="310" y="1064"/>
                </a:cubicBezTo>
                <a:cubicBezTo>
                  <a:pt x="310" y="1064"/>
                  <a:pt x="310" y="1064"/>
                  <a:pt x="310" y="1064"/>
                </a:cubicBezTo>
                <a:close/>
                <a:moveTo>
                  <a:pt x="316" y="1064"/>
                </a:moveTo>
                <a:cubicBezTo>
                  <a:pt x="316" y="1064"/>
                  <a:pt x="316" y="1064"/>
                  <a:pt x="316" y="1064"/>
                </a:cubicBezTo>
                <a:cubicBezTo>
                  <a:pt x="316" y="1064"/>
                  <a:pt x="316" y="1064"/>
                  <a:pt x="315" y="1064"/>
                </a:cubicBezTo>
                <a:cubicBezTo>
                  <a:pt x="316" y="1064"/>
                  <a:pt x="316" y="1064"/>
                  <a:pt x="316" y="1064"/>
                </a:cubicBezTo>
                <a:close/>
                <a:moveTo>
                  <a:pt x="324" y="1056"/>
                </a:moveTo>
                <a:cubicBezTo>
                  <a:pt x="324" y="1056"/>
                  <a:pt x="325" y="1057"/>
                  <a:pt x="325" y="1057"/>
                </a:cubicBezTo>
                <a:cubicBezTo>
                  <a:pt x="324" y="1058"/>
                  <a:pt x="323" y="1058"/>
                  <a:pt x="323" y="1059"/>
                </a:cubicBezTo>
                <a:cubicBezTo>
                  <a:pt x="323" y="1058"/>
                  <a:pt x="323" y="1057"/>
                  <a:pt x="324" y="1056"/>
                </a:cubicBezTo>
                <a:close/>
                <a:moveTo>
                  <a:pt x="326" y="1042"/>
                </a:moveTo>
                <a:cubicBezTo>
                  <a:pt x="325" y="1042"/>
                  <a:pt x="324" y="1042"/>
                  <a:pt x="323" y="1042"/>
                </a:cubicBezTo>
                <a:cubicBezTo>
                  <a:pt x="324" y="1042"/>
                  <a:pt x="325" y="1042"/>
                  <a:pt x="326" y="1042"/>
                </a:cubicBezTo>
                <a:cubicBezTo>
                  <a:pt x="326" y="1042"/>
                  <a:pt x="326" y="1042"/>
                  <a:pt x="326" y="1042"/>
                </a:cubicBezTo>
                <a:close/>
                <a:moveTo>
                  <a:pt x="325" y="1044"/>
                </a:moveTo>
                <a:cubicBezTo>
                  <a:pt x="325" y="1046"/>
                  <a:pt x="324" y="1048"/>
                  <a:pt x="323" y="1050"/>
                </a:cubicBezTo>
                <a:cubicBezTo>
                  <a:pt x="321" y="1050"/>
                  <a:pt x="319" y="1050"/>
                  <a:pt x="317" y="1050"/>
                </a:cubicBezTo>
                <a:cubicBezTo>
                  <a:pt x="318" y="1048"/>
                  <a:pt x="319" y="1046"/>
                  <a:pt x="321" y="1044"/>
                </a:cubicBezTo>
                <a:cubicBezTo>
                  <a:pt x="322" y="1044"/>
                  <a:pt x="324" y="1044"/>
                  <a:pt x="325" y="1044"/>
                </a:cubicBezTo>
                <a:close/>
                <a:moveTo>
                  <a:pt x="312" y="1056"/>
                </a:moveTo>
                <a:cubicBezTo>
                  <a:pt x="311" y="1057"/>
                  <a:pt x="309" y="1058"/>
                  <a:pt x="307" y="1059"/>
                </a:cubicBezTo>
                <a:cubicBezTo>
                  <a:pt x="307" y="1059"/>
                  <a:pt x="307" y="1059"/>
                  <a:pt x="307" y="1059"/>
                </a:cubicBezTo>
                <a:cubicBezTo>
                  <a:pt x="307" y="1057"/>
                  <a:pt x="308" y="1055"/>
                  <a:pt x="309" y="1054"/>
                </a:cubicBezTo>
                <a:cubicBezTo>
                  <a:pt x="311" y="1054"/>
                  <a:pt x="312" y="1053"/>
                  <a:pt x="314" y="1053"/>
                </a:cubicBezTo>
                <a:cubicBezTo>
                  <a:pt x="313" y="1054"/>
                  <a:pt x="313" y="1055"/>
                  <a:pt x="312" y="1056"/>
                </a:cubicBezTo>
                <a:close/>
                <a:moveTo>
                  <a:pt x="306" y="1058"/>
                </a:moveTo>
                <a:cubicBezTo>
                  <a:pt x="305" y="1057"/>
                  <a:pt x="304" y="1055"/>
                  <a:pt x="303" y="1054"/>
                </a:cubicBezTo>
                <a:cubicBezTo>
                  <a:pt x="304" y="1054"/>
                  <a:pt x="306" y="1054"/>
                  <a:pt x="308" y="1054"/>
                </a:cubicBezTo>
                <a:cubicBezTo>
                  <a:pt x="307" y="1055"/>
                  <a:pt x="307" y="1057"/>
                  <a:pt x="306" y="1058"/>
                </a:cubicBezTo>
                <a:close/>
                <a:moveTo>
                  <a:pt x="294" y="1062"/>
                </a:moveTo>
                <a:cubicBezTo>
                  <a:pt x="293" y="1062"/>
                  <a:pt x="291" y="1062"/>
                  <a:pt x="290" y="1062"/>
                </a:cubicBezTo>
                <a:cubicBezTo>
                  <a:pt x="291" y="1059"/>
                  <a:pt x="292" y="1057"/>
                  <a:pt x="293" y="1055"/>
                </a:cubicBezTo>
                <a:cubicBezTo>
                  <a:pt x="294" y="1055"/>
                  <a:pt x="295" y="1054"/>
                  <a:pt x="296" y="1054"/>
                </a:cubicBezTo>
                <a:cubicBezTo>
                  <a:pt x="296" y="1057"/>
                  <a:pt x="295" y="1059"/>
                  <a:pt x="294" y="1062"/>
                </a:cubicBezTo>
                <a:close/>
                <a:moveTo>
                  <a:pt x="281" y="1064"/>
                </a:moveTo>
                <a:cubicBezTo>
                  <a:pt x="279" y="1064"/>
                  <a:pt x="278" y="1064"/>
                  <a:pt x="276" y="1064"/>
                </a:cubicBezTo>
                <a:cubicBezTo>
                  <a:pt x="276" y="1064"/>
                  <a:pt x="276" y="1063"/>
                  <a:pt x="276" y="1063"/>
                </a:cubicBezTo>
                <a:cubicBezTo>
                  <a:pt x="278" y="1063"/>
                  <a:pt x="280" y="1063"/>
                  <a:pt x="282" y="1063"/>
                </a:cubicBezTo>
                <a:cubicBezTo>
                  <a:pt x="282" y="1063"/>
                  <a:pt x="282" y="1063"/>
                  <a:pt x="281" y="1064"/>
                </a:cubicBezTo>
                <a:close/>
                <a:moveTo>
                  <a:pt x="272" y="1063"/>
                </a:moveTo>
                <a:cubicBezTo>
                  <a:pt x="272" y="1063"/>
                  <a:pt x="272" y="1064"/>
                  <a:pt x="273" y="1064"/>
                </a:cubicBezTo>
                <a:cubicBezTo>
                  <a:pt x="275" y="1064"/>
                  <a:pt x="278" y="1064"/>
                  <a:pt x="281" y="1064"/>
                </a:cubicBezTo>
                <a:cubicBezTo>
                  <a:pt x="279" y="1067"/>
                  <a:pt x="278" y="1070"/>
                  <a:pt x="276" y="1073"/>
                </a:cubicBezTo>
                <a:cubicBezTo>
                  <a:pt x="276" y="1074"/>
                  <a:pt x="276" y="1074"/>
                  <a:pt x="276" y="1074"/>
                </a:cubicBezTo>
                <a:cubicBezTo>
                  <a:pt x="272" y="1074"/>
                  <a:pt x="268" y="1073"/>
                  <a:pt x="264" y="1073"/>
                </a:cubicBezTo>
                <a:cubicBezTo>
                  <a:pt x="266" y="1070"/>
                  <a:pt x="267" y="1067"/>
                  <a:pt x="269" y="1064"/>
                </a:cubicBezTo>
                <a:cubicBezTo>
                  <a:pt x="269" y="1064"/>
                  <a:pt x="269" y="1064"/>
                  <a:pt x="269" y="1064"/>
                </a:cubicBezTo>
                <a:cubicBezTo>
                  <a:pt x="269" y="1064"/>
                  <a:pt x="270" y="1064"/>
                  <a:pt x="270" y="1063"/>
                </a:cubicBezTo>
                <a:cubicBezTo>
                  <a:pt x="271" y="1063"/>
                  <a:pt x="271" y="1063"/>
                  <a:pt x="272" y="1063"/>
                </a:cubicBezTo>
                <a:close/>
                <a:moveTo>
                  <a:pt x="267" y="1065"/>
                </a:moveTo>
                <a:cubicBezTo>
                  <a:pt x="266" y="1068"/>
                  <a:pt x="264" y="1071"/>
                  <a:pt x="263" y="1073"/>
                </a:cubicBezTo>
                <a:cubicBezTo>
                  <a:pt x="261" y="1073"/>
                  <a:pt x="259" y="1073"/>
                  <a:pt x="257" y="1073"/>
                </a:cubicBezTo>
                <a:cubicBezTo>
                  <a:pt x="257" y="1072"/>
                  <a:pt x="257" y="1072"/>
                  <a:pt x="258" y="1072"/>
                </a:cubicBezTo>
                <a:cubicBezTo>
                  <a:pt x="261" y="1070"/>
                  <a:pt x="264" y="1067"/>
                  <a:pt x="267" y="1065"/>
                </a:cubicBezTo>
                <a:close/>
                <a:moveTo>
                  <a:pt x="256" y="1075"/>
                </a:moveTo>
                <a:cubicBezTo>
                  <a:pt x="258" y="1075"/>
                  <a:pt x="260" y="1075"/>
                  <a:pt x="262" y="1075"/>
                </a:cubicBezTo>
                <a:cubicBezTo>
                  <a:pt x="261" y="1076"/>
                  <a:pt x="261" y="1078"/>
                  <a:pt x="260" y="1079"/>
                </a:cubicBezTo>
                <a:cubicBezTo>
                  <a:pt x="259" y="1080"/>
                  <a:pt x="258" y="1080"/>
                  <a:pt x="257" y="1081"/>
                </a:cubicBezTo>
                <a:cubicBezTo>
                  <a:pt x="256" y="1081"/>
                  <a:pt x="256" y="1081"/>
                  <a:pt x="257" y="1082"/>
                </a:cubicBezTo>
                <a:cubicBezTo>
                  <a:pt x="255" y="1082"/>
                  <a:pt x="254" y="1082"/>
                  <a:pt x="252" y="1082"/>
                </a:cubicBezTo>
                <a:cubicBezTo>
                  <a:pt x="253" y="1079"/>
                  <a:pt x="255" y="1077"/>
                  <a:pt x="256" y="1075"/>
                </a:cubicBezTo>
                <a:close/>
                <a:moveTo>
                  <a:pt x="259" y="1081"/>
                </a:moveTo>
                <a:cubicBezTo>
                  <a:pt x="259" y="1081"/>
                  <a:pt x="259" y="1081"/>
                  <a:pt x="259" y="1082"/>
                </a:cubicBezTo>
                <a:cubicBezTo>
                  <a:pt x="258" y="1082"/>
                  <a:pt x="258" y="1082"/>
                  <a:pt x="257" y="1082"/>
                </a:cubicBezTo>
                <a:cubicBezTo>
                  <a:pt x="258" y="1081"/>
                  <a:pt x="258" y="1081"/>
                  <a:pt x="259" y="1081"/>
                </a:cubicBezTo>
                <a:close/>
                <a:moveTo>
                  <a:pt x="260" y="1080"/>
                </a:moveTo>
                <a:cubicBezTo>
                  <a:pt x="265" y="1079"/>
                  <a:pt x="270" y="1077"/>
                  <a:pt x="275" y="1075"/>
                </a:cubicBezTo>
                <a:cubicBezTo>
                  <a:pt x="275" y="1075"/>
                  <a:pt x="275" y="1075"/>
                  <a:pt x="275" y="1075"/>
                </a:cubicBezTo>
                <a:cubicBezTo>
                  <a:pt x="274" y="1078"/>
                  <a:pt x="273" y="1080"/>
                  <a:pt x="272" y="1083"/>
                </a:cubicBezTo>
                <a:cubicBezTo>
                  <a:pt x="271" y="1083"/>
                  <a:pt x="271" y="1083"/>
                  <a:pt x="270" y="1083"/>
                </a:cubicBezTo>
                <a:cubicBezTo>
                  <a:pt x="267" y="1083"/>
                  <a:pt x="264" y="1082"/>
                  <a:pt x="260" y="1082"/>
                </a:cubicBezTo>
                <a:cubicBezTo>
                  <a:pt x="260" y="1081"/>
                  <a:pt x="260" y="1081"/>
                  <a:pt x="260" y="1080"/>
                </a:cubicBezTo>
                <a:close/>
                <a:moveTo>
                  <a:pt x="273" y="1084"/>
                </a:moveTo>
                <a:cubicBezTo>
                  <a:pt x="274" y="1084"/>
                  <a:pt x="275" y="1084"/>
                  <a:pt x="275" y="1084"/>
                </a:cubicBezTo>
                <a:cubicBezTo>
                  <a:pt x="276" y="1084"/>
                  <a:pt x="277" y="1084"/>
                  <a:pt x="278" y="1084"/>
                </a:cubicBezTo>
                <a:cubicBezTo>
                  <a:pt x="277" y="1087"/>
                  <a:pt x="276" y="1090"/>
                  <a:pt x="275" y="1093"/>
                </a:cubicBezTo>
                <a:cubicBezTo>
                  <a:pt x="273" y="1093"/>
                  <a:pt x="272" y="1093"/>
                  <a:pt x="270" y="1093"/>
                </a:cubicBezTo>
                <a:cubicBezTo>
                  <a:pt x="270" y="1093"/>
                  <a:pt x="270" y="1093"/>
                  <a:pt x="269" y="1093"/>
                </a:cubicBezTo>
                <a:cubicBezTo>
                  <a:pt x="269" y="1093"/>
                  <a:pt x="270" y="1092"/>
                  <a:pt x="270" y="1092"/>
                </a:cubicBezTo>
                <a:cubicBezTo>
                  <a:pt x="271" y="1089"/>
                  <a:pt x="272" y="1087"/>
                  <a:pt x="273" y="1084"/>
                </a:cubicBezTo>
                <a:close/>
                <a:moveTo>
                  <a:pt x="270" y="1094"/>
                </a:moveTo>
                <a:cubicBezTo>
                  <a:pt x="272" y="1094"/>
                  <a:pt x="273" y="1094"/>
                  <a:pt x="275" y="1094"/>
                </a:cubicBezTo>
                <a:cubicBezTo>
                  <a:pt x="273" y="1097"/>
                  <a:pt x="272" y="1100"/>
                  <a:pt x="271" y="1104"/>
                </a:cubicBezTo>
                <a:cubicBezTo>
                  <a:pt x="270" y="1104"/>
                  <a:pt x="270" y="1104"/>
                  <a:pt x="269" y="1104"/>
                </a:cubicBezTo>
                <a:cubicBezTo>
                  <a:pt x="268" y="1104"/>
                  <a:pt x="266" y="1105"/>
                  <a:pt x="265" y="1105"/>
                </a:cubicBezTo>
                <a:cubicBezTo>
                  <a:pt x="266" y="1101"/>
                  <a:pt x="267" y="1098"/>
                  <a:pt x="269" y="1094"/>
                </a:cubicBezTo>
                <a:cubicBezTo>
                  <a:pt x="269" y="1094"/>
                  <a:pt x="270" y="1094"/>
                  <a:pt x="270" y="1094"/>
                </a:cubicBezTo>
                <a:close/>
                <a:moveTo>
                  <a:pt x="275" y="1104"/>
                </a:moveTo>
                <a:cubicBezTo>
                  <a:pt x="274" y="1107"/>
                  <a:pt x="273" y="1110"/>
                  <a:pt x="272" y="1113"/>
                </a:cubicBezTo>
                <a:cubicBezTo>
                  <a:pt x="271" y="1113"/>
                  <a:pt x="270" y="1113"/>
                  <a:pt x="269" y="1112"/>
                </a:cubicBezTo>
                <a:cubicBezTo>
                  <a:pt x="270" y="1110"/>
                  <a:pt x="271" y="1107"/>
                  <a:pt x="272" y="1105"/>
                </a:cubicBezTo>
                <a:cubicBezTo>
                  <a:pt x="273" y="1105"/>
                  <a:pt x="274" y="1104"/>
                  <a:pt x="275" y="1104"/>
                </a:cubicBezTo>
                <a:close/>
                <a:moveTo>
                  <a:pt x="272" y="1114"/>
                </a:moveTo>
                <a:cubicBezTo>
                  <a:pt x="271" y="1114"/>
                  <a:pt x="271" y="1115"/>
                  <a:pt x="271" y="1115"/>
                </a:cubicBezTo>
                <a:cubicBezTo>
                  <a:pt x="270" y="1115"/>
                  <a:pt x="269" y="1115"/>
                  <a:pt x="268" y="1115"/>
                </a:cubicBezTo>
                <a:cubicBezTo>
                  <a:pt x="268" y="1115"/>
                  <a:pt x="268" y="1114"/>
                  <a:pt x="268" y="1113"/>
                </a:cubicBezTo>
                <a:cubicBezTo>
                  <a:pt x="270" y="1113"/>
                  <a:pt x="271" y="1114"/>
                  <a:pt x="272" y="1114"/>
                </a:cubicBezTo>
                <a:close/>
                <a:moveTo>
                  <a:pt x="271" y="1116"/>
                </a:moveTo>
                <a:cubicBezTo>
                  <a:pt x="271" y="1117"/>
                  <a:pt x="270" y="1118"/>
                  <a:pt x="270" y="1118"/>
                </a:cubicBezTo>
                <a:cubicBezTo>
                  <a:pt x="269" y="1119"/>
                  <a:pt x="268" y="1119"/>
                  <a:pt x="266" y="1119"/>
                </a:cubicBezTo>
                <a:cubicBezTo>
                  <a:pt x="267" y="1118"/>
                  <a:pt x="267" y="1117"/>
                  <a:pt x="267" y="1116"/>
                </a:cubicBezTo>
                <a:cubicBezTo>
                  <a:pt x="269" y="1116"/>
                  <a:pt x="270" y="1116"/>
                  <a:pt x="271" y="1116"/>
                </a:cubicBezTo>
                <a:close/>
                <a:moveTo>
                  <a:pt x="270" y="1119"/>
                </a:moveTo>
                <a:cubicBezTo>
                  <a:pt x="269" y="1120"/>
                  <a:pt x="269" y="1122"/>
                  <a:pt x="269" y="1123"/>
                </a:cubicBezTo>
                <a:cubicBezTo>
                  <a:pt x="268" y="1123"/>
                  <a:pt x="266" y="1123"/>
                  <a:pt x="265" y="1123"/>
                </a:cubicBezTo>
                <a:cubicBezTo>
                  <a:pt x="265" y="1122"/>
                  <a:pt x="266" y="1121"/>
                  <a:pt x="266" y="1120"/>
                </a:cubicBezTo>
                <a:cubicBezTo>
                  <a:pt x="267" y="1120"/>
                  <a:pt x="269" y="1120"/>
                  <a:pt x="270" y="1119"/>
                </a:cubicBezTo>
                <a:close/>
                <a:moveTo>
                  <a:pt x="268" y="1124"/>
                </a:moveTo>
                <a:cubicBezTo>
                  <a:pt x="268" y="1126"/>
                  <a:pt x="267" y="1129"/>
                  <a:pt x="266" y="1132"/>
                </a:cubicBezTo>
                <a:cubicBezTo>
                  <a:pt x="265" y="1132"/>
                  <a:pt x="263" y="1132"/>
                  <a:pt x="262" y="1133"/>
                </a:cubicBezTo>
                <a:cubicBezTo>
                  <a:pt x="263" y="1130"/>
                  <a:pt x="264" y="1127"/>
                  <a:pt x="265" y="1124"/>
                </a:cubicBezTo>
                <a:cubicBezTo>
                  <a:pt x="266" y="1124"/>
                  <a:pt x="267" y="1124"/>
                  <a:pt x="268" y="1124"/>
                </a:cubicBezTo>
                <a:close/>
                <a:moveTo>
                  <a:pt x="266" y="1133"/>
                </a:moveTo>
                <a:cubicBezTo>
                  <a:pt x="265" y="1134"/>
                  <a:pt x="265" y="1136"/>
                  <a:pt x="264" y="1137"/>
                </a:cubicBezTo>
                <a:cubicBezTo>
                  <a:pt x="263" y="1138"/>
                  <a:pt x="261" y="1138"/>
                  <a:pt x="260" y="1139"/>
                </a:cubicBezTo>
                <a:cubicBezTo>
                  <a:pt x="260" y="1137"/>
                  <a:pt x="261" y="1136"/>
                  <a:pt x="261" y="1134"/>
                </a:cubicBezTo>
                <a:cubicBezTo>
                  <a:pt x="263" y="1134"/>
                  <a:pt x="264" y="1133"/>
                  <a:pt x="266" y="1133"/>
                </a:cubicBezTo>
                <a:close/>
                <a:moveTo>
                  <a:pt x="261" y="1146"/>
                </a:moveTo>
                <a:cubicBezTo>
                  <a:pt x="260" y="1148"/>
                  <a:pt x="259" y="1151"/>
                  <a:pt x="258" y="1153"/>
                </a:cubicBezTo>
                <a:cubicBezTo>
                  <a:pt x="257" y="1153"/>
                  <a:pt x="256" y="1154"/>
                  <a:pt x="255" y="1154"/>
                </a:cubicBezTo>
                <a:cubicBezTo>
                  <a:pt x="256" y="1152"/>
                  <a:pt x="256" y="1149"/>
                  <a:pt x="257" y="1147"/>
                </a:cubicBezTo>
                <a:cubicBezTo>
                  <a:pt x="258" y="1147"/>
                  <a:pt x="260" y="1146"/>
                  <a:pt x="261" y="1146"/>
                </a:cubicBezTo>
                <a:close/>
                <a:moveTo>
                  <a:pt x="258" y="1154"/>
                </a:moveTo>
                <a:cubicBezTo>
                  <a:pt x="258" y="1155"/>
                  <a:pt x="257" y="1156"/>
                  <a:pt x="257" y="1157"/>
                </a:cubicBezTo>
                <a:cubicBezTo>
                  <a:pt x="256" y="1157"/>
                  <a:pt x="255" y="1157"/>
                  <a:pt x="254" y="1158"/>
                </a:cubicBezTo>
                <a:cubicBezTo>
                  <a:pt x="254" y="1157"/>
                  <a:pt x="254" y="1156"/>
                  <a:pt x="254" y="1155"/>
                </a:cubicBezTo>
                <a:cubicBezTo>
                  <a:pt x="256" y="1155"/>
                  <a:pt x="257" y="1155"/>
                  <a:pt x="258" y="1154"/>
                </a:cubicBezTo>
                <a:close/>
                <a:moveTo>
                  <a:pt x="257" y="1158"/>
                </a:moveTo>
                <a:cubicBezTo>
                  <a:pt x="256" y="1158"/>
                  <a:pt x="256" y="1159"/>
                  <a:pt x="256" y="1159"/>
                </a:cubicBezTo>
                <a:cubicBezTo>
                  <a:pt x="255" y="1159"/>
                  <a:pt x="254" y="1159"/>
                  <a:pt x="253" y="1160"/>
                </a:cubicBezTo>
                <a:cubicBezTo>
                  <a:pt x="253" y="1159"/>
                  <a:pt x="253" y="1159"/>
                  <a:pt x="253" y="1158"/>
                </a:cubicBezTo>
                <a:cubicBezTo>
                  <a:pt x="254" y="1158"/>
                  <a:pt x="255" y="1158"/>
                  <a:pt x="257" y="1158"/>
                </a:cubicBezTo>
                <a:close/>
                <a:moveTo>
                  <a:pt x="266" y="1144"/>
                </a:moveTo>
                <a:cubicBezTo>
                  <a:pt x="267" y="1144"/>
                  <a:pt x="268" y="1144"/>
                  <a:pt x="269" y="1144"/>
                </a:cubicBezTo>
                <a:cubicBezTo>
                  <a:pt x="267" y="1146"/>
                  <a:pt x="265" y="1149"/>
                  <a:pt x="263" y="1151"/>
                </a:cubicBezTo>
                <a:cubicBezTo>
                  <a:pt x="264" y="1149"/>
                  <a:pt x="265" y="1147"/>
                  <a:pt x="266" y="1144"/>
                </a:cubicBezTo>
                <a:close/>
                <a:moveTo>
                  <a:pt x="272" y="1141"/>
                </a:moveTo>
                <a:cubicBezTo>
                  <a:pt x="272" y="1141"/>
                  <a:pt x="272" y="1141"/>
                  <a:pt x="272" y="1140"/>
                </a:cubicBezTo>
                <a:cubicBezTo>
                  <a:pt x="274" y="1139"/>
                  <a:pt x="275" y="1137"/>
                  <a:pt x="277" y="1135"/>
                </a:cubicBezTo>
                <a:cubicBezTo>
                  <a:pt x="279" y="1134"/>
                  <a:pt x="281" y="1134"/>
                  <a:pt x="283" y="1133"/>
                </a:cubicBezTo>
                <a:cubicBezTo>
                  <a:pt x="282" y="1135"/>
                  <a:pt x="281" y="1137"/>
                  <a:pt x="280" y="1139"/>
                </a:cubicBezTo>
                <a:cubicBezTo>
                  <a:pt x="277" y="1140"/>
                  <a:pt x="275" y="1141"/>
                  <a:pt x="272" y="1142"/>
                </a:cubicBezTo>
                <a:cubicBezTo>
                  <a:pt x="272" y="1142"/>
                  <a:pt x="272" y="1141"/>
                  <a:pt x="272" y="1141"/>
                </a:cubicBezTo>
                <a:close/>
                <a:moveTo>
                  <a:pt x="294" y="1108"/>
                </a:moveTo>
                <a:cubicBezTo>
                  <a:pt x="295" y="1107"/>
                  <a:pt x="296" y="1105"/>
                  <a:pt x="296" y="1103"/>
                </a:cubicBezTo>
                <a:cubicBezTo>
                  <a:pt x="297" y="1103"/>
                  <a:pt x="297" y="1103"/>
                  <a:pt x="297" y="1103"/>
                </a:cubicBezTo>
                <a:cubicBezTo>
                  <a:pt x="296" y="1105"/>
                  <a:pt x="295" y="1107"/>
                  <a:pt x="294" y="1108"/>
                </a:cubicBezTo>
                <a:close/>
                <a:moveTo>
                  <a:pt x="297" y="1102"/>
                </a:moveTo>
                <a:cubicBezTo>
                  <a:pt x="297" y="1101"/>
                  <a:pt x="297" y="1100"/>
                  <a:pt x="298" y="1099"/>
                </a:cubicBezTo>
                <a:cubicBezTo>
                  <a:pt x="298" y="1099"/>
                  <a:pt x="298" y="1098"/>
                  <a:pt x="298" y="1098"/>
                </a:cubicBezTo>
                <a:cubicBezTo>
                  <a:pt x="299" y="1098"/>
                  <a:pt x="299" y="1098"/>
                  <a:pt x="300" y="1098"/>
                </a:cubicBezTo>
                <a:cubicBezTo>
                  <a:pt x="299" y="1099"/>
                  <a:pt x="298" y="1101"/>
                  <a:pt x="297" y="1102"/>
                </a:cubicBezTo>
                <a:cubicBezTo>
                  <a:pt x="297" y="1102"/>
                  <a:pt x="297" y="1102"/>
                  <a:pt x="297" y="1102"/>
                </a:cubicBezTo>
                <a:close/>
                <a:moveTo>
                  <a:pt x="303" y="1091"/>
                </a:moveTo>
                <a:cubicBezTo>
                  <a:pt x="302" y="1091"/>
                  <a:pt x="302" y="1091"/>
                  <a:pt x="301" y="1091"/>
                </a:cubicBezTo>
                <a:cubicBezTo>
                  <a:pt x="302" y="1089"/>
                  <a:pt x="303" y="1087"/>
                  <a:pt x="303" y="1085"/>
                </a:cubicBezTo>
                <a:cubicBezTo>
                  <a:pt x="304" y="1085"/>
                  <a:pt x="305" y="1085"/>
                  <a:pt x="306" y="1085"/>
                </a:cubicBezTo>
                <a:cubicBezTo>
                  <a:pt x="305" y="1087"/>
                  <a:pt x="304" y="1089"/>
                  <a:pt x="303" y="1091"/>
                </a:cubicBezTo>
                <a:close/>
                <a:moveTo>
                  <a:pt x="302" y="1087"/>
                </a:moveTo>
                <a:cubicBezTo>
                  <a:pt x="302" y="1086"/>
                  <a:pt x="303" y="1085"/>
                  <a:pt x="303" y="1085"/>
                </a:cubicBezTo>
                <a:cubicBezTo>
                  <a:pt x="303" y="1085"/>
                  <a:pt x="303" y="1085"/>
                  <a:pt x="303" y="1085"/>
                </a:cubicBezTo>
                <a:cubicBezTo>
                  <a:pt x="303" y="1085"/>
                  <a:pt x="302" y="1086"/>
                  <a:pt x="302" y="1087"/>
                </a:cubicBezTo>
                <a:close/>
                <a:moveTo>
                  <a:pt x="303" y="1084"/>
                </a:moveTo>
                <a:cubicBezTo>
                  <a:pt x="304" y="1081"/>
                  <a:pt x="305" y="1078"/>
                  <a:pt x="306" y="1075"/>
                </a:cubicBezTo>
                <a:cubicBezTo>
                  <a:pt x="306" y="1075"/>
                  <a:pt x="307" y="1075"/>
                  <a:pt x="307" y="1075"/>
                </a:cubicBezTo>
                <a:cubicBezTo>
                  <a:pt x="306" y="1078"/>
                  <a:pt x="305" y="1081"/>
                  <a:pt x="303" y="1084"/>
                </a:cubicBezTo>
                <a:cubicBezTo>
                  <a:pt x="303" y="1084"/>
                  <a:pt x="303" y="1084"/>
                  <a:pt x="303" y="1084"/>
                </a:cubicBezTo>
                <a:close/>
                <a:moveTo>
                  <a:pt x="306" y="1074"/>
                </a:moveTo>
                <a:cubicBezTo>
                  <a:pt x="307" y="1072"/>
                  <a:pt x="308" y="1070"/>
                  <a:pt x="308" y="1068"/>
                </a:cubicBezTo>
                <a:cubicBezTo>
                  <a:pt x="309" y="1068"/>
                  <a:pt x="309" y="1068"/>
                  <a:pt x="309" y="1068"/>
                </a:cubicBezTo>
                <a:cubicBezTo>
                  <a:pt x="309" y="1070"/>
                  <a:pt x="308" y="1072"/>
                  <a:pt x="307" y="1074"/>
                </a:cubicBezTo>
                <a:cubicBezTo>
                  <a:pt x="307" y="1074"/>
                  <a:pt x="307" y="1074"/>
                  <a:pt x="306" y="1074"/>
                </a:cubicBezTo>
                <a:close/>
                <a:moveTo>
                  <a:pt x="309" y="1067"/>
                </a:moveTo>
                <a:cubicBezTo>
                  <a:pt x="309" y="1067"/>
                  <a:pt x="309" y="1066"/>
                  <a:pt x="309" y="1066"/>
                </a:cubicBezTo>
                <a:cubicBezTo>
                  <a:pt x="309" y="1066"/>
                  <a:pt x="310" y="1066"/>
                  <a:pt x="310" y="1066"/>
                </a:cubicBezTo>
                <a:cubicBezTo>
                  <a:pt x="310" y="1066"/>
                  <a:pt x="310" y="1066"/>
                  <a:pt x="310" y="1066"/>
                </a:cubicBezTo>
                <a:cubicBezTo>
                  <a:pt x="310" y="1066"/>
                  <a:pt x="309" y="1067"/>
                  <a:pt x="309" y="1067"/>
                </a:cubicBezTo>
                <a:close/>
                <a:moveTo>
                  <a:pt x="322" y="1060"/>
                </a:moveTo>
                <a:cubicBezTo>
                  <a:pt x="323" y="1059"/>
                  <a:pt x="325" y="1059"/>
                  <a:pt x="326" y="1058"/>
                </a:cubicBezTo>
                <a:cubicBezTo>
                  <a:pt x="327" y="1059"/>
                  <a:pt x="327" y="1059"/>
                  <a:pt x="328" y="1060"/>
                </a:cubicBezTo>
                <a:cubicBezTo>
                  <a:pt x="327" y="1060"/>
                  <a:pt x="326" y="1060"/>
                  <a:pt x="325" y="1060"/>
                </a:cubicBezTo>
                <a:cubicBezTo>
                  <a:pt x="325" y="1060"/>
                  <a:pt x="325" y="1060"/>
                  <a:pt x="325" y="1060"/>
                </a:cubicBezTo>
                <a:cubicBezTo>
                  <a:pt x="324" y="1060"/>
                  <a:pt x="323" y="1060"/>
                  <a:pt x="322" y="1060"/>
                </a:cubicBezTo>
                <a:cubicBezTo>
                  <a:pt x="322" y="1060"/>
                  <a:pt x="322" y="1060"/>
                  <a:pt x="322" y="1060"/>
                </a:cubicBezTo>
                <a:close/>
                <a:moveTo>
                  <a:pt x="330" y="1060"/>
                </a:moveTo>
                <a:cubicBezTo>
                  <a:pt x="331" y="1058"/>
                  <a:pt x="332" y="1055"/>
                  <a:pt x="332" y="1053"/>
                </a:cubicBezTo>
                <a:cubicBezTo>
                  <a:pt x="335" y="1053"/>
                  <a:pt x="338" y="1053"/>
                  <a:pt x="341" y="1053"/>
                </a:cubicBezTo>
                <a:cubicBezTo>
                  <a:pt x="341" y="1054"/>
                  <a:pt x="341" y="1055"/>
                  <a:pt x="340" y="1056"/>
                </a:cubicBezTo>
                <a:cubicBezTo>
                  <a:pt x="340" y="1057"/>
                  <a:pt x="340" y="1058"/>
                  <a:pt x="339" y="1060"/>
                </a:cubicBezTo>
                <a:cubicBezTo>
                  <a:pt x="339" y="1060"/>
                  <a:pt x="339" y="1060"/>
                  <a:pt x="339" y="1060"/>
                </a:cubicBezTo>
                <a:cubicBezTo>
                  <a:pt x="336" y="1060"/>
                  <a:pt x="333" y="1060"/>
                  <a:pt x="330" y="1060"/>
                </a:cubicBezTo>
                <a:close/>
                <a:moveTo>
                  <a:pt x="401" y="1046"/>
                </a:moveTo>
                <a:cubicBezTo>
                  <a:pt x="401" y="1047"/>
                  <a:pt x="401" y="1048"/>
                  <a:pt x="400" y="1049"/>
                </a:cubicBezTo>
                <a:cubicBezTo>
                  <a:pt x="396" y="1049"/>
                  <a:pt x="392" y="1049"/>
                  <a:pt x="387" y="1049"/>
                </a:cubicBezTo>
                <a:cubicBezTo>
                  <a:pt x="387" y="1048"/>
                  <a:pt x="387" y="1047"/>
                  <a:pt x="388" y="1046"/>
                </a:cubicBezTo>
                <a:cubicBezTo>
                  <a:pt x="392" y="1046"/>
                  <a:pt x="396" y="1046"/>
                  <a:pt x="401" y="1046"/>
                </a:cubicBezTo>
                <a:close/>
                <a:moveTo>
                  <a:pt x="486" y="1050"/>
                </a:moveTo>
                <a:cubicBezTo>
                  <a:pt x="486" y="1050"/>
                  <a:pt x="486" y="1051"/>
                  <a:pt x="486" y="1051"/>
                </a:cubicBezTo>
                <a:cubicBezTo>
                  <a:pt x="482" y="1051"/>
                  <a:pt x="477" y="1052"/>
                  <a:pt x="473" y="1052"/>
                </a:cubicBezTo>
                <a:cubicBezTo>
                  <a:pt x="473" y="1051"/>
                  <a:pt x="473" y="1050"/>
                  <a:pt x="473" y="1049"/>
                </a:cubicBezTo>
                <a:cubicBezTo>
                  <a:pt x="475" y="1049"/>
                  <a:pt x="477" y="1049"/>
                  <a:pt x="479" y="1049"/>
                </a:cubicBezTo>
                <a:cubicBezTo>
                  <a:pt x="482" y="1050"/>
                  <a:pt x="484" y="1050"/>
                  <a:pt x="486" y="1050"/>
                </a:cubicBezTo>
                <a:close/>
                <a:moveTo>
                  <a:pt x="499" y="1052"/>
                </a:moveTo>
                <a:cubicBezTo>
                  <a:pt x="499" y="1053"/>
                  <a:pt x="500" y="1054"/>
                  <a:pt x="500" y="1055"/>
                </a:cubicBezTo>
                <a:cubicBezTo>
                  <a:pt x="500" y="1056"/>
                  <a:pt x="501" y="1057"/>
                  <a:pt x="502" y="1059"/>
                </a:cubicBezTo>
                <a:cubicBezTo>
                  <a:pt x="501" y="1059"/>
                  <a:pt x="500" y="1059"/>
                  <a:pt x="498" y="1059"/>
                </a:cubicBezTo>
                <a:cubicBezTo>
                  <a:pt x="498" y="1057"/>
                  <a:pt x="498" y="1054"/>
                  <a:pt x="498" y="1052"/>
                </a:cubicBezTo>
                <a:cubicBezTo>
                  <a:pt x="498" y="1052"/>
                  <a:pt x="499" y="1052"/>
                  <a:pt x="499" y="1052"/>
                </a:cubicBezTo>
                <a:close/>
                <a:moveTo>
                  <a:pt x="498" y="1051"/>
                </a:moveTo>
                <a:cubicBezTo>
                  <a:pt x="498" y="1051"/>
                  <a:pt x="498" y="1051"/>
                  <a:pt x="498" y="1050"/>
                </a:cubicBezTo>
                <a:cubicBezTo>
                  <a:pt x="498" y="1050"/>
                  <a:pt x="498" y="1050"/>
                  <a:pt x="498" y="1050"/>
                </a:cubicBezTo>
                <a:cubicBezTo>
                  <a:pt x="498" y="1051"/>
                  <a:pt x="498" y="1051"/>
                  <a:pt x="499" y="1051"/>
                </a:cubicBezTo>
                <a:cubicBezTo>
                  <a:pt x="498" y="1051"/>
                  <a:pt x="498" y="1051"/>
                  <a:pt x="498" y="1051"/>
                </a:cubicBezTo>
                <a:close/>
                <a:moveTo>
                  <a:pt x="497" y="1059"/>
                </a:moveTo>
                <a:cubicBezTo>
                  <a:pt x="497" y="1059"/>
                  <a:pt x="496" y="1059"/>
                  <a:pt x="495" y="1059"/>
                </a:cubicBezTo>
                <a:cubicBezTo>
                  <a:pt x="494" y="1059"/>
                  <a:pt x="492" y="1059"/>
                  <a:pt x="490" y="1059"/>
                </a:cubicBezTo>
                <a:cubicBezTo>
                  <a:pt x="490" y="1059"/>
                  <a:pt x="490" y="1058"/>
                  <a:pt x="490" y="1058"/>
                </a:cubicBezTo>
                <a:cubicBezTo>
                  <a:pt x="489" y="1058"/>
                  <a:pt x="489" y="1058"/>
                  <a:pt x="489" y="1058"/>
                </a:cubicBezTo>
                <a:cubicBezTo>
                  <a:pt x="489" y="1057"/>
                  <a:pt x="488" y="1055"/>
                  <a:pt x="488" y="1053"/>
                </a:cubicBezTo>
                <a:cubicBezTo>
                  <a:pt x="488" y="1053"/>
                  <a:pt x="488" y="1053"/>
                  <a:pt x="488" y="1052"/>
                </a:cubicBezTo>
                <a:cubicBezTo>
                  <a:pt x="491" y="1052"/>
                  <a:pt x="494" y="1052"/>
                  <a:pt x="497" y="1052"/>
                </a:cubicBezTo>
                <a:cubicBezTo>
                  <a:pt x="497" y="1054"/>
                  <a:pt x="497" y="1057"/>
                  <a:pt x="497" y="1059"/>
                </a:cubicBezTo>
                <a:close/>
                <a:moveTo>
                  <a:pt x="472" y="1053"/>
                </a:moveTo>
                <a:cubicBezTo>
                  <a:pt x="472" y="1054"/>
                  <a:pt x="472" y="1056"/>
                  <a:pt x="472" y="1058"/>
                </a:cubicBezTo>
                <a:cubicBezTo>
                  <a:pt x="472" y="1058"/>
                  <a:pt x="472" y="1058"/>
                  <a:pt x="472" y="1058"/>
                </a:cubicBezTo>
                <a:cubicBezTo>
                  <a:pt x="470" y="1057"/>
                  <a:pt x="467" y="1056"/>
                  <a:pt x="465" y="1055"/>
                </a:cubicBezTo>
                <a:cubicBezTo>
                  <a:pt x="467" y="1054"/>
                  <a:pt x="469" y="1053"/>
                  <a:pt x="470" y="1053"/>
                </a:cubicBezTo>
                <a:cubicBezTo>
                  <a:pt x="471" y="1053"/>
                  <a:pt x="472" y="1053"/>
                  <a:pt x="472" y="1053"/>
                </a:cubicBezTo>
                <a:close/>
                <a:moveTo>
                  <a:pt x="473" y="1053"/>
                </a:moveTo>
                <a:cubicBezTo>
                  <a:pt x="476" y="1053"/>
                  <a:pt x="479" y="1053"/>
                  <a:pt x="483" y="1052"/>
                </a:cubicBezTo>
                <a:cubicBezTo>
                  <a:pt x="480" y="1053"/>
                  <a:pt x="478" y="1054"/>
                  <a:pt x="477" y="1055"/>
                </a:cubicBezTo>
                <a:cubicBezTo>
                  <a:pt x="475" y="1056"/>
                  <a:pt x="474" y="1057"/>
                  <a:pt x="473" y="1057"/>
                </a:cubicBezTo>
                <a:cubicBezTo>
                  <a:pt x="473" y="1056"/>
                  <a:pt x="473" y="1054"/>
                  <a:pt x="473" y="1053"/>
                </a:cubicBezTo>
                <a:close/>
                <a:moveTo>
                  <a:pt x="464" y="1054"/>
                </a:moveTo>
                <a:cubicBezTo>
                  <a:pt x="464" y="1054"/>
                  <a:pt x="464" y="1054"/>
                  <a:pt x="464" y="1054"/>
                </a:cubicBezTo>
                <a:cubicBezTo>
                  <a:pt x="463" y="1054"/>
                  <a:pt x="463" y="1054"/>
                  <a:pt x="463" y="1055"/>
                </a:cubicBezTo>
                <a:cubicBezTo>
                  <a:pt x="461" y="1055"/>
                  <a:pt x="459" y="1057"/>
                  <a:pt x="458" y="1058"/>
                </a:cubicBezTo>
                <a:cubicBezTo>
                  <a:pt x="458" y="1056"/>
                  <a:pt x="458" y="1055"/>
                  <a:pt x="458" y="1053"/>
                </a:cubicBezTo>
                <a:cubicBezTo>
                  <a:pt x="461" y="1053"/>
                  <a:pt x="464" y="1053"/>
                  <a:pt x="467" y="1053"/>
                </a:cubicBezTo>
                <a:cubicBezTo>
                  <a:pt x="466" y="1053"/>
                  <a:pt x="465" y="1054"/>
                  <a:pt x="464" y="1054"/>
                </a:cubicBezTo>
                <a:close/>
                <a:moveTo>
                  <a:pt x="464" y="1055"/>
                </a:moveTo>
                <a:cubicBezTo>
                  <a:pt x="466" y="1056"/>
                  <a:pt x="468" y="1057"/>
                  <a:pt x="471" y="1059"/>
                </a:cubicBezTo>
                <a:cubicBezTo>
                  <a:pt x="470" y="1059"/>
                  <a:pt x="470" y="1059"/>
                  <a:pt x="470" y="1059"/>
                </a:cubicBezTo>
                <a:cubicBezTo>
                  <a:pt x="466" y="1059"/>
                  <a:pt x="462" y="1059"/>
                  <a:pt x="458" y="1059"/>
                </a:cubicBezTo>
                <a:cubicBezTo>
                  <a:pt x="458" y="1059"/>
                  <a:pt x="458" y="1059"/>
                  <a:pt x="458" y="1059"/>
                </a:cubicBezTo>
                <a:cubicBezTo>
                  <a:pt x="460" y="1058"/>
                  <a:pt x="462" y="1056"/>
                  <a:pt x="464" y="1055"/>
                </a:cubicBezTo>
                <a:close/>
                <a:moveTo>
                  <a:pt x="473" y="1059"/>
                </a:moveTo>
                <a:cubicBezTo>
                  <a:pt x="473" y="1059"/>
                  <a:pt x="473" y="1059"/>
                  <a:pt x="473" y="1059"/>
                </a:cubicBezTo>
                <a:cubicBezTo>
                  <a:pt x="473" y="1058"/>
                  <a:pt x="473" y="1058"/>
                  <a:pt x="474" y="1058"/>
                </a:cubicBezTo>
                <a:cubicBezTo>
                  <a:pt x="477" y="1056"/>
                  <a:pt x="483" y="1052"/>
                  <a:pt x="487" y="1053"/>
                </a:cubicBezTo>
                <a:cubicBezTo>
                  <a:pt x="487" y="1055"/>
                  <a:pt x="488" y="1057"/>
                  <a:pt x="488" y="1059"/>
                </a:cubicBezTo>
                <a:cubicBezTo>
                  <a:pt x="483" y="1059"/>
                  <a:pt x="478" y="1059"/>
                  <a:pt x="473" y="1059"/>
                </a:cubicBezTo>
                <a:cubicBezTo>
                  <a:pt x="473" y="1059"/>
                  <a:pt x="473" y="1059"/>
                  <a:pt x="473" y="1059"/>
                </a:cubicBezTo>
                <a:close/>
                <a:moveTo>
                  <a:pt x="472" y="1052"/>
                </a:moveTo>
                <a:cubicBezTo>
                  <a:pt x="472" y="1052"/>
                  <a:pt x="472" y="1052"/>
                  <a:pt x="471" y="1052"/>
                </a:cubicBezTo>
                <a:cubicBezTo>
                  <a:pt x="471" y="1052"/>
                  <a:pt x="471" y="1051"/>
                  <a:pt x="471" y="1052"/>
                </a:cubicBezTo>
                <a:cubicBezTo>
                  <a:pt x="471" y="1052"/>
                  <a:pt x="471" y="1052"/>
                  <a:pt x="470" y="1052"/>
                </a:cubicBezTo>
                <a:cubicBezTo>
                  <a:pt x="466" y="1052"/>
                  <a:pt x="462" y="1052"/>
                  <a:pt x="458" y="1052"/>
                </a:cubicBezTo>
                <a:cubicBezTo>
                  <a:pt x="458" y="1051"/>
                  <a:pt x="458" y="1050"/>
                  <a:pt x="458" y="1049"/>
                </a:cubicBezTo>
                <a:cubicBezTo>
                  <a:pt x="463" y="1049"/>
                  <a:pt x="467" y="1049"/>
                  <a:pt x="472" y="1049"/>
                </a:cubicBezTo>
                <a:cubicBezTo>
                  <a:pt x="472" y="1050"/>
                  <a:pt x="472" y="1051"/>
                  <a:pt x="472" y="1052"/>
                </a:cubicBezTo>
                <a:close/>
                <a:moveTo>
                  <a:pt x="457" y="1052"/>
                </a:moveTo>
                <a:cubicBezTo>
                  <a:pt x="454" y="1052"/>
                  <a:pt x="451" y="1052"/>
                  <a:pt x="449" y="1052"/>
                </a:cubicBezTo>
                <a:cubicBezTo>
                  <a:pt x="450" y="1051"/>
                  <a:pt x="452" y="1050"/>
                  <a:pt x="454" y="1049"/>
                </a:cubicBezTo>
                <a:cubicBezTo>
                  <a:pt x="455" y="1049"/>
                  <a:pt x="456" y="1049"/>
                  <a:pt x="457" y="1049"/>
                </a:cubicBezTo>
                <a:cubicBezTo>
                  <a:pt x="457" y="1050"/>
                  <a:pt x="457" y="1051"/>
                  <a:pt x="457" y="1052"/>
                </a:cubicBezTo>
                <a:close/>
                <a:moveTo>
                  <a:pt x="444" y="1052"/>
                </a:moveTo>
                <a:cubicBezTo>
                  <a:pt x="444" y="1051"/>
                  <a:pt x="444" y="1050"/>
                  <a:pt x="444" y="1049"/>
                </a:cubicBezTo>
                <a:cubicBezTo>
                  <a:pt x="447" y="1049"/>
                  <a:pt x="450" y="1049"/>
                  <a:pt x="452" y="1049"/>
                </a:cubicBezTo>
                <a:cubicBezTo>
                  <a:pt x="450" y="1050"/>
                  <a:pt x="448" y="1051"/>
                  <a:pt x="446" y="1052"/>
                </a:cubicBezTo>
                <a:cubicBezTo>
                  <a:pt x="446" y="1052"/>
                  <a:pt x="445" y="1052"/>
                  <a:pt x="444" y="1052"/>
                </a:cubicBezTo>
                <a:close/>
                <a:moveTo>
                  <a:pt x="444" y="1053"/>
                </a:moveTo>
                <a:cubicBezTo>
                  <a:pt x="444" y="1053"/>
                  <a:pt x="444" y="1054"/>
                  <a:pt x="444" y="1054"/>
                </a:cubicBezTo>
                <a:cubicBezTo>
                  <a:pt x="444" y="1054"/>
                  <a:pt x="444" y="1053"/>
                  <a:pt x="444" y="1053"/>
                </a:cubicBezTo>
                <a:cubicBezTo>
                  <a:pt x="444" y="1053"/>
                  <a:pt x="444" y="1053"/>
                  <a:pt x="444" y="1053"/>
                </a:cubicBezTo>
                <a:close/>
                <a:moveTo>
                  <a:pt x="435" y="1052"/>
                </a:moveTo>
                <a:cubicBezTo>
                  <a:pt x="434" y="1052"/>
                  <a:pt x="434" y="1052"/>
                  <a:pt x="433" y="1053"/>
                </a:cubicBezTo>
                <a:cubicBezTo>
                  <a:pt x="433" y="1053"/>
                  <a:pt x="432" y="1053"/>
                  <a:pt x="432" y="1053"/>
                </a:cubicBezTo>
                <a:cubicBezTo>
                  <a:pt x="432" y="1051"/>
                  <a:pt x="432" y="1050"/>
                  <a:pt x="432" y="1049"/>
                </a:cubicBezTo>
                <a:cubicBezTo>
                  <a:pt x="436" y="1049"/>
                  <a:pt x="439" y="1049"/>
                  <a:pt x="443" y="1049"/>
                </a:cubicBezTo>
                <a:cubicBezTo>
                  <a:pt x="443" y="1050"/>
                  <a:pt x="443" y="1051"/>
                  <a:pt x="443" y="1052"/>
                </a:cubicBezTo>
                <a:cubicBezTo>
                  <a:pt x="440" y="1052"/>
                  <a:pt x="438" y="1052"/>
                  <a:pt x="435" y="1053"/>
                </a:cubicBezTo>
                <a:cubicBezTo>
                  <a:pt x="435" y="1053"/>
                  <a:pt x="435" y="1052"/>
                  <a:pt x="436" y="1052"/>
                </a:cubicBezTo>
                <a:cubicBezTo>
                  <a:pt x="436" y="1052"/>
                  <a:pt x="436" y="1051"/>
                  <a:pt x="435" y="1052"/>
                </a:cubicBezTo>
                <a:close/>
                <a:moveTo>
                  <a:pt x="416" y="1058"/>
                </a:moveTo>
                <a:cubicBezTo>
                  <a:pt x="416" y="1058"/>
                  <a:pt x="416" y="1059"/>
                  <a:pt x="416" y="1059"/>
                </a:cubicBezTo>
                <a:cubicBezTo>
                  <a:pt x="414" y="1059"/>
                  <a:pt x="411" y="1059"/>
                  <a:pt x="408" y="1059"/>
                </a:cubicBezTo>
                <a:cubicBezTo>
                  <a:pt x="411" y="1058"/>
                  <a:pt x="413" y="1057"/>
                  <a:pt x="416" y="1055"/>
                </a:cubicBezTo>
                <a:cubicBezTo>
                  <a:pt x="416" y="1056"/>
                  <a:pt x="416" y="1056"/>
                  <a:pt x="416" y="1056"/>
                </a:cubicBezTo>
                <a:cubicBezTo>
                  <a:pt x="416" y="1057"/>
                  <a:pt x="416" y="1057"/>
                  <a:pt x="416" y="1058"/>
                </a:cubicBezTo>
                <a:close/>
                <a:moveTo>
                  <a:pt x="417" y="1057"/>
                </a:moveTo>
                <a:cubicBezTo>
                  <a:pt x="418" y="1058"/>
                  <a:pt x="418" y="1059"/>
                  <a:pt x="419" y="1059"/>
                </a:cubicBezTo>
                <a:cubicBezTo>
                  <a:pt x="418" y="1059"/>
                  <a:pt x="418" y="1059"/>
                  <a:pt x="417" y="1059"/>
                </a:cubicBezTo>
                <a:cubicBezTo>
                  <a:pt x="417" y="1059"/>
                  <a:pt x="417" y="1058"/>
                  <a:pt x="417" y="1057"/>
                </a:cubicBezTo>
                <a:close/>
                <a:moveTo>
                  <a:pt x="352" y="1061"/>
                </a:moveTo>
                <a:cubicBezTo>
                  <a:pt x="352" y="1061"/>
                  <a:pt x="352" y="1061"/>
                  <a:pt x="352" y="1061"/>
                </a:cubicBezTo>
                <a:cubicBezTo>
                  <a:pt x="352" y="1061"/>
                  <a:pt x="353" y="1061"/>
                  <a:pt x="353" y="1061"/>
                </a:cubicBezTo>
                <a:cubicBezTo>
                  <a:pt x="353" y="1061"/>
                  <a:pt x="352" y="1061"/>
                  <a:pt x="352" y="1061"/>
                </a:cubicBezTo>
                <a:close/>
                <a:moveTo>
                  <a:pt x="351" y="1060"/>
                </a:moveTo>
                <a:cubicBezTo>
                  <a:pt x="350" y="1059"/>
                  <a:pt x="349" y="1058"/>
                  <a:pt x="349" y="1058"/>
                </a:cubicBezTo>
                <a:cubicBezTo>
                  <a:pt x="349" y="1057"/>
                  <a:pt x="349" y="1057"/>
                  <a:pt x="349" y="1056"/>
                </a:cubicBezTo>
                <a:cubicBezTo>
                  <a:pt x="351" y="1055"/>
                  <a:pt x="353" y="1054"/>
                  <a:pt x="355" y="1053"/>
                </a:cubicBezTo>
                <a:cubicBezTo>
                  <a:pt x="355" y="1053"/>
                  <a:pt x="355" y="1053"/>
                  <a:pt x="355" y="1053"/>
                </a:cubicBezTo>
                <a:cubicBezTo>
                  <a:pt x="356" y="1053"/>
                  <a:pt x="358" y="1053"/>
                  <a:pt x="360" y="1053"/>
                </a:cubicBezTo>
                <a:cubicBezTo>
                  <a:pt x="359" y="1055"/>
                  <a:pt x="359" y="1056"/>
                  <a:pt x="359" y="1057"/>
                </a:cubicBezTo>
                <a:cubicBezTo>
                  <a:pt x="357" y="1058"/>
                  <a:pt x="356" y="1059"/>
                  <a:pt x="355" y="1060"/>
                </a:cubicBezTo>
                <a:cubicBezTo>
                  <a:pt x="353" y="1060"/>
                  <a:pt x="352" y="1060"/>
                  <a:pt x="351" y="1060"/>
                </a:cubicBezTo>
                <a:close/>
                <a:moveTo>
                  <a:pt x="346" y="1055"/>
                </a:moveTo>
                <a:cubicBezTo>
                  <a:pt x="346" y="1054"/>
                  <a:pt x="345" y="1055"/>
                  <a:pt x="346" y="1056"/>
                </a:cubicBezTo>
                <a:cubicBezTo>
                  <a:pt x="346" y="1056"/>
                  <a:pt x="346" y="1056"/>
                  <a:pt x="346" y="1056"/>
                </a:cubicBezTo>
                <a:cubicBezTo>
                  <a:pt x="344" y="1057"/>
                  <a:pt x="343" y="1058"/>
                  <a:pt x="341" y="1059"/>
                </a:cubicBezTo>
                <a:cubicBezTo>
                  <a:pt x="341" y="1057"/>
                  <a:pt x="342" y="1055"/>
                  <a:pt x="342" y="1053"/>
                </a:cubicBezTo>
                <a:cubicBezTo>
                  <a:pt x="344" y="1053"/>
                  <a:pt x="347" y="1053"/>
                  <a:pt x="349" y="1053"/>
                </a:cubicBezTo>
                <a:cubicBezTo>
                  <a:pt x="349" y="1054"/>
                  <a:pt x="349" y="1055"/>
                  <a:pt x="348" y="1055"/>
                </a:cubicBezTo>
                <a:cubicBezTo>
                  <a:pt x="348" y="1055"/>
                  <a:pt x="348" y="1056"/>
                  <a:pt x="347" y="1056"/>
                </a:cubicBezTo>
                <a:cubicBezTo>
                  <a:pt x="347" y="1056"/>
                  <a:pt x="347" y="1055"/>
                  <a:pt x="346" y="1055"/>
                </a:cubicBezTo>
                <a:close/>
                <a:moveTo>
                  <a:pt x="350" y="1053"/>
                </a:moveTo>
                <a:cubicBezTo>
                  <a:pt x="351" y="1053"/>
                  <a:pt x="352" y="1053"/>
                  <a:pt x="353" y="1053"/>
                </a:cubicBezTo>
                <a:cubicBezTo>
                  <a:pt x="351" y="1054"/>
                  <a:pt x="350" y="1054"/>
                  <a:pt x="349" y="1055"/>
                </a:cubicBezTo>
                <a:cubicBezTo>
                  <a:pt x="350" y="1054"/>
                  <a:pt x="350" y="1054"/>
                  <a:pt x="350" y="1053"/>
                </a:cubicBezTo>
                <a:close/>
                <a:moveTo>
                  <a:pt x="348" y="1057"/>
                </a:moveTo>
                <a:cubicBezTo>
                  <a:pt x="348" y="1057"/>
                  <a:pt x="348" y="1057"/>
                  <a:pt x="348" y="1057"/>
                </a:cubicBezTo>
                <a:cubicBezTo>
                  <a:pt x="348" y="1057"/>
                  <a:pt x="348" y="1057"/>
                  <a:pt x="348" y="1057"/>
                </a:cubicBezTo>
                <a:cubicBezTo>
                  <a:pt x="348" y="1057"/>
                  <a:pt x="348" y="1057"/>
                  <a:pt x="348" y="1057"/>
                </a:cubicBezTo>
                <a:close/>
                <a:moveTo>
                  <a:pt x="360" y="1053"/>
                </a:moveTo>
                <a:cubicBezTo>
                  <a:pt x="362" y="1053"/>
                  <a:pt x="363" y="1053"/>
                  <a:pt x="365" y="1053"/>
                </a:cubicBezTo>
                <a:cubicBezTo>
                  <a:pt x="363" y="1054"/>
                  <a:pt x="361" y="1056"/>
                  <a:pt x="360" y="1057"/>
                </a:cubicBezTo>
                <a:cubicBezTo>
                  <a:pt x="360" y="1056"/>
                  <a:pt x="360" y="1055"/>
                  <a:pt x="360" y="1054"/>
                </a:cubicBezTo>
                <a:cubicBezTo>
                  <a:pt x="360" y="1054"/>
                  <a:pt x="360" y="1053"/>
                  <a:pt x="360" y="1053"/>
                </a:cubicBezTo>
                <a:close/>
                <a:moveTo>
                  <a:pt x="358" y="1058"/>
                </a:moveTo>
                <a:cubicBezTo>
                  <a:pt x="358" y="1059"/>
                  <a:pt x="358" y="1059"/>
                  <a:pt x="358" y="1060"/>
                </a:cubicBezTo>
                <a:cubicBezTo>
                  <a:pt x="358" y="1060"/>
                  <a:pt x="357" y="1060"/>
                  <a:pt x="356" y="1060"/>
                </a:cubicBezTo>
                <a:cubicBezTo>
                  <a:pt x="357" y="1059"/>
                  <a:pt x="358" y="1059"/>
                  <a:pt x="358" y="1058"/>
                </a:cubicBezTo>
                <a:close/>
                <a:moveTo>
                  <a:pt x="359" y="1058"/>
                </a:moveTo>
                <a:cubicBezTo>
                  <a:pt x="362" y="1056"/>
                  <a:pt x="364" y="1055"/>
                  <a:pt x="367" y="1054"/>
                </a:cubicBezTo>
                <a:cubicBezTo>
                  <a:pt x="367" y="1054"/>
                  <a:pt x="368" y="1054"/>
                  <a:pt x="368" y="1054"/>
                </a:cubicBezTo>
                <a:cubicBezTo>
                  <a:pt x="368" y="1054"/>
                  <a:pt x="368" y="1054"/>
                  <a:pt x="368" y="1054"/>
                </a:cubicBezTo>
                <a:cubicBezTo>
                  <a:pt x="369" y="1055"/>
                  <a:pt x="369" y="1056"/>
                  <a:pt x="370" y="1056"/>
                </a:cubicBezTo>
                <a:cubicBezTo>
                  <a:pt x="370" y="1057"/>
                  <a:pt x="370" y="1058"/>
                  <a:pt x="370" y="1060"/>
                </a:cubicBezTo>
                <a:cubicBezTo>
                  <a:pt x="366" y="1060"/>
                  <a:pt x="363" y="1060"/>
                  <a:pt x="359" y="1060"/>
                </a:cubicBezTo>
                <a:cubicBezTo>
                  <a:pt x="359" y="1059"/>
                  <a:pt x="359" y="1058"/>
                  <a:pt x="359" y="1058"/>
                </a:cubicBezTo>
                <a:close/>
                <a:moveTo>
                  <a:pt x="375" y="1050"/>
                </a:moveTo>
                <a:cubicBezTo>
                  <a:pt x="378" y="1050"/>
                  <a:pt x="382" y="1050"/>
                  <a:pt x="386" y="1050"/>
                </a:cubicBezTo>
                <a:cubicBezTo>
                  <a:pt x="386" y="1051"/>
                  <a:pt x="386" y="1052"/>
                  <a:pt x="386" y="1053"/>
                </a:cubicBezTo>
                <a:cubicBezTo>
                  <a:pt x="381" y="1053"/>
                  <a:pt x="376" y="1053"/>
                  <a:pt x="371" y="1053"/>
                </a:cubicBezTo>
                <a:cubicBezTo>
                  <a:pt x="371" y="1052"/>
                  <a:pt x="371" y="1052"/>
                  <a:pt x="372" y="1051"/>
                </a:cubicBezTo>
                <a:cubicBezTo>
                  <a:pt x="373" y="1051"/>
                  <a:pt x="374" y="1050"/>
                  <a:pt x="375" y="1050"/>
                </a:cubicBezTo>
                <a:cubicBezTo>
                  <a:pt x="375" y="1050"/>
                  <a:pt x="375" y="1050"/>
                  <a:pt x="375" y="1050"/>
                </a:cubicBezTo>
                <a:close/>
                <a:moveTo>
                  <a:pt x="402" y="1054"/>
                </a:moveTo>
                <a:cubicBezTo>
                  <a:pt x="406" y="1054"/>
                  <a:pt x="411" y="1054"/>
                  <a:pt x="415" y="1054"/>
                </a:cubicBezTo>
                <a:cubicBezTo>
                  <a:pt x="415" y="1054"/>
                  <a:pt x="415" y="1054"/>
                  <a:pt x="415" y="1055"/>
                </a:cubicBezTo>
                <a:cubicBezTo>
                  <a:pt x="412" y="1056"/>
                  <a:pt x="409" y="1058"/>
                  <a:pt x="406" y="1059"/>
                </a:cubicBezTo>
                <a:cubicBezTo>
                  <a:pt x="404" y="1059"/>
                  <a:pt x="402" y="1059"/>
                  <a:pt x="400" y="1059"/>
                </a:cubicBezTo>
                <a:cubicBezTo>
                  <a:pt x="400" y="1058"/>
                  <a:pt x="400" y="1056"/>
                  <a:pt x="401" y="1055"/>
                </a:cubicBezTo>
                <a:cubicBezTo>
                  <a:pt x="401" y="1055"/>
                  <a:pt x="402" y="1054"/>
                  <a:pt x="402" y="1054"/>
                </a:cubicBezTo>
                <a:close/>
                <a:moveTo>
                  <a:pt x="416" y="1054"/>
                </a:moveTo>
                <a:cubicBezTo>
                  <a:pt x="416" y="1054"/>
                  <a:pt x="416" y="1054"/>
                  <a:pt x="416" y="1054"/>
                </a:cubicBezTo>
                <a:cubicBezTo>
                  <a:pt x="416" y="1054"/>
                  <a:pt x="416" y="1054"/>
                  <a:pt x="416" y="1054"/>
                </a:cubicBezTo>
                <a:cubicBezTo>
                  <a:pt x="416" y="1054"/>
                  <a:pt x="416" y="1054"/>
                  <a:pt x="416" y="1054"/>
                </a:cubicBezTo>
                <a:cubicBezTo>
                  <a:pt x="416" y="1054"/>
                  <a:pt x="416" y="1054"/>
                  <a:pt x="416" y="1054"/>
                </a:cubicBezTo>
                <a:close/>
                <a:moveTo>
                  <a:pt x="415" y="1053"/>
                </a:moveTo>
                <a:cubicBezTo>
                  <a:pt x="415" y="1053"/>
                  <a:pt x="415" y="1053"/>
                  <a:pt x="415" y="1053"/>
                </a:cubicBezTo>
                <a:cubicBezTo>
                  <a:pt x="415" y="1052"/>
                  <a:pt x="414" y="1053"/>
                  <a:pt x="414" y="1053"/>
                </a:cubicBezTo>
                <a:cubicBezTo>
                  <a:pt x="414" y="1053"/>
                  <a:pt x="413" y="1053"/>
                  <a:pt x="413" y="1053"/>
                </a:cubicBezTo>
                <a:cubicBezTo>
                  <a:pt x="410" y="1053"/>
                  <a:pt x="407" y="1053"/>
                  <a:pt x="404" y="1053"/>
                </a:cubicBezTo>
                <a:cubicBezTo>
                  <a:pt x="406" y="1052"/>
                  <a:pt x="408" y="1051"/>
                  <a:pt x="410" y="1050"/>
                </a:cubicBezTo>
                <a:cubicBezTo>
                  <a:pt x="410" y="1050"/>
                  <a:pt x="410" y="1050"/>
                  <a:pt x="410" y="1049"/>
                </a:cubicBezTo>
                <a:cubicBezTo>
                  <a:pt x="412" y="1049"/>
                  <a:pt x="415" y="1049"/>
                  <a:pt x="417" y="1049"/>
                </a:cubicBezTo>
                <a:cubicBezTo>
                  <a:pt x="417" y="1051"/>
                  <a:pt x="417" y="1052"/>
                  <a:pt x="417" y="1053"/>
                </a:cubicBezTo>
                <a:cubicBezTo>
                  <a:pt x="416" y="1053"/>
                  <a:pt x="416" y="1053"/>
                  <a:pt x="415" y="1053"/>
                </a:cubicBezTo>
                <a:close/>
                <a:moveTo>
                  <a:pt x="402" y="1053"/>
                </a:moveTo>
                <a:cubicBezTo>
                  <a:pt x="402" y="1053"/>
                  <a:pt x="401" y="1053"/>
                  <a:pt x="401" y="1053"/>
                </a:cubicBezTo>
                <a:cubicBezTo>
                  <a:pt x="401" y="1052"/>
                  <a:pt x="401" y="1051"/>
                  <a:pt x="401" y="1049"/>
                </a:cubicBezTo>
                <a:cubicBezTo>
                  <a:pt x="403" y="1049"/>
                  <a:pt x="405" y="1049"/>
                  <a:pt x="406" y="1049"/>
                </a:cubicBezTo>
                <a:cubicBezTo>
                  <a:pt x="407" y="1049"/>
                  <a:pt x="408" y="1049"/>
                  <a:pt x="409" y="1049"/>
                </a:cubicBezTo>
                <a:cubicBezTo>
                  <a:pt x="406" y="1051"/>
                  <a:pt x="404" y="1052"/>
                  <a:pt x="402" y="1053"/>
                </a:cubicBezTo>
                <a:close/>
                <a:moveTo>
                  <a:pt x="400" y="1053"/>
                </a:moveTo>
                <a:cubicBezTo>
                  <a:pt x="396" y="1053"/>
                  <a:pt x="392" y="1053"/>
                  <a:pt x="388" y="1053"/>
                </a:cubicBezTo>
                <a:cubicBezTo>
                  <a:pt x="389" y="1053"/>
                  <a:pt x="390" y="1052"/>
                  <a:pt x="391" y="1052"/>
                </a:cubicBezTo>
                <a:cubicBezTo>
                  <a:pt x="392" y="1051"/>
                  <a:pt x="391" y="1050"/>
                  <a:pt x="391" y="1051"/>
                </a:cubicBezTo>
                <a:cubicBezTo>
                  <a:pt x="389" y="1051"/>
                  <a:pt x="388" y="1052"/>
                  <a:pt x="386" y="1053"/>
                </a:cubicBezTo>
                <a:cubicBezTo>
                  <a:pt x="387" y="1052"/>
                  <a:pt x="387" y="1051"/>
                  <a:pt x="387" y="1050"/>
                </a:cubicBezTo>
                <a:cubicBezTo>
                  <a:pt x="391" y="1050"/>
                  <a:pt x="396" y="1050"/>
                  <a:pt x="400" y="1050"/>
                </a:cubicBezTo>
                <a:cubicBezTo>
                  <a:pt x="400" y="1051"/>
                  <a:pt x="400" y="1052"/>
                  <a:pt x="400" y="1053"/>
                </a:cubicBezTo>
                <a:close/>
                <a:moveTo>
                  <a:pt x="371" y="1054"/>
                </a:moveTo>
                <a:cubicBezTo>
                  <a:pt x="371" y="1054"/>
                  <a:pt x="371" y="1054"/>
                  <a:pt x="371" y="1054"/>
                </a:cubicBezTo>
                <a:cubicBezTo>
                  <a:pt x="376" y="1054"/>
                  <a:pt x="380" y="1054"/>
                  <a:pt x="384" y="1054"/>
                </a:cubicBezTo>
                <a:cubicBezTo>
                  <a:pt x="381" y="1056"/>
                  <a:pt x="377" y="1057"/>
                  <a:pt x="374" y="1059"/>
                </a:cubicBezTo>
                <a:cubicBezTo>
                  <a:pt x="373" y="1058"/>
                  <a:pt x="372" y="1057"/>
                  <a:pt x="371" y="1056"/>
                </a:cubicBezTo>
                <a:cubicBezTo>
                  <a:pt x="371" y="1055"/>
                  <a:pt x="371" y="1055"/>
                  <a:pt x="371" y="1054"/>
                </a:cubicBezTo>
                <a:close/>
                <a:moveTo>
                  <a:pt x="370" y="1055"/>
                </a:moveTo>
                <a:cubicBezTo>
                  <a:pt x="370" y="1054"/>
                  <a:pt x="369" y="1054"/>
                  <a:pt x="369" y="1054"/>
                </a:cubicBezTo>
                <a:cubicBezTo>
                  <a:pt x="370" y="1054"/>
                  <a:pt x="370" y="1054"/>
                  <a:pt x="370" y="1054"/>
                </a:cubicBezTo>
                <a:cubicBezTo>
                  <a:pt x="370" y="1054"/>
                  <a:pt x="370" y="1054"/>
                  <a:pt x="370" y="1055"/>
                </a:cubicBezTo>
                <a:close/>
                <a:moveTo>
                  <a:pt x="370" y="1053"/>
                </a:moveTo>
                <a:cubicBezTo>
                  <a:pt x="370" y="1053"/>
                  <a:pt x="369" y="1053"/>
                  <a:pt x="368" y="1053"/>
                </a:cubicBezTo>
                <a:cubicBezTo>
                  <a:pt x="369" y="1053"/>
                  <a:pt x="370" y="1052"/>
                  <a:pt x="370" y="1052"/>
                </a:cubicBezTo>
                <a:cubicBezTo>
                  <a:pt x="370" y="1052"/>
                  <a:pt x="370" y="1053"/>
                  <a:pt x="370" y="1053"/>
                </a:cubicBezTo>
                <a:close/>
                <a:moveTo>
                  <a:pt x="371" y="1058"/>
                </a:moveTo>
                <a:cubicBezTo>
                  <a:pt x="372" y="1058"/>
                  <a:pt x="372" y="1059"/>
                  <a:pt x="373" y="1060"/>
                </a:cubicBezTo>
                <a:cubicBezTo>
                  <a:pt x="372" y="1060"/>
                  <a:pt x="372" y="1060"/>
                  <a:pt x="371" y="1060"/>
                </a:cubicBezTo>
                <a:cubicBezTo>
                  <a:pt x="371" y="1059"/>
                  <a:pt x="371" y="1058"/>
                  <a:pt x="371" y="1058"/>
                </a:cubicBezTo>
                <a:close/>
                <a:moveTo>
                  <a:pt x="372" y="1061"/>
                </a:moveTo>
                <a:cubicBezTo>
                  <a:pt x="371" y="1061"/>
                  <a:pt x="371" y="1061"/>
                  <a:pt x="371" y="1061"/>
                </a:cubicBezTo>
                <a:cubicBezTo>
                  <a:pt x="371" y="1061"/>
                  <a:pt x="371" y="1061"/>
                  <a:pt x="371" y="1061"/>
                </a:cubicBezTo>
                <a:cubicBezTo>
                  <a:pt x="371" y="1061"/>
                  <a:pt x="372" y="1061"/>
                  <a:pt x="372" y="1061"/>
                </a:cubicBezTo>
                <a:close/>
                <a:moveTo>
                  <a:pt x="386" y="1054"/>
                </a:moveTo>
                <a:cubicBezTo>
                  <a:pt x="385" y="1055"/>
                  <a:pt x="385" y="1055"/>
                  <a:pt x="385" y="1055"/>
                </a:cubicBezTo>
                <a:cubicBezTo>
                  <a:pt x="385" y="1057"/>
                  <a:pt x="385" y="1058"/>
                  <a:pt x="385" y="1059"/>
                </a:cubicBezTo>
                <a:cubicBezTo>
                  <a:pt x="382" y="1059"/>
                  <a:pt x="379" y="1059"/>
                  <a:pt x="376" y="1060"/>
                </a:cubicBezTo>
                <a:cubicBezTo>
                  <a:pt x="379" y="1058"/>
                  <a:pt x="382" y="1056"/>
                  <a:pt x="386" y="1054"/>
                </a:cubicBezTo>
                <a:close/>
                <a:moveTo>
                  <a:pt x="386" y="1054"/>
                </a:moveTo>
                <a:cubicBezTo>
                  <a:pt x="386" y="1054"/>
                  <a:pt x="387" y="1054"/>
                  <a:pt x="387" y="1054"/>
                </a:cubicBezTo>
                <a:cubicBezTo>
                  <a:pt x="391" y="1054"/>
                  <a:pt x="395" y="1054"/>
                  <a:pt x="400" y="1054"/>
                </a:cubicBezTo>
                <a:cubicBezTo>
                  <a:pt x="400" y="1054"/>
                  <a:pt x="400" y="1054"/>
                  <a:pt x="400" y="1054"/>
                </a:cubicBezTo>
                <a:cubicBezTo>
                  <a:pt x="398" y="1055"/>
                  <a:pt x="396" y="1056"/>
                  <a:pt x="395" y="1057"/>
                </a:cubicBezTo>
                <a:cubicBezTo>
                  <a:pt x="395" y="1057"/>
                  <a:pt x="394" y="1057"/>
                  <a:pt x="394" y="1057"/>
                </a:cubicBezTo>
                <a:cubicBezTo>
                  <a:pt x="393" y="1056"/>
                  <a:pt x="393" y="1057"/>
                  <a:pt x="393" y="1057"/>
                </a:cubicBezTo>
                <a:cubicBezTo>
                  <a:pt x="393" y="1058"/>
                  <a:pt x="394" y="1058"/>
                  <a:pt x="394" y="1058"/>
                </a:cubicBezTo>
                <a:cubicBezTo>
                  <a:pt x="393" y="1058"/>
                  <a:pt x="392" y="1059"/>
                  <a:pt x="391" y="1059"/>
                </a:cubicBezTo>
                <a:cubicBezTo>
                  <a:pt x="389" y="1059"/>
                  <a:pt x="387" y="1059"/>
                  <a:pt x="385" y="1059"/>
                </a:cubicBezTo>
                <a:cubicBezTo>
                  <a:pt x="386" y="1058"/>
                  <a:pt x="386" y="1056"/>
                  <a:pt x="386" y="1054"/>
                </a:cubicBezTo>
                <a:close/>
                <a:moveTo>
                  <a:pt x="395" y="1058"/>
                </a:moveTo>
                <a:cubicBezTo>
                  <a:pt x="395" y="1059"/>
                  <a:pt x="396" y="1059"/>
                  <a:pt x="396" y="1059"/>
                </a:cubicBezTo>
                <a:cubicBezTo>
                  <a:pt x="395" y="1059"/>
                  <a:pt x="394" y="1059"/>
                  <a:pt x="393" y="1059"/>
                </a:cubicBezTo>
                <a:cubicBezTo>
                  <a:pt x="394" y="1059"/>
                  <a:pt x="394" y="1059"/>
                  <a:pt x="395" y="1058"/>
                </a:cubicBezTo>
                <a:close/>
                <a:moveTo>
                  <a:pt x="396" y="1058"/>
                </a:moveTo>
                <a:cubicBezTo>
                  <a:pt x="397" y="1057"/>
                  <a:pt x="398" y="1056"/>
                  <a:pt x="400" y="1056"/>
                </a:cubicBezTo>
                <a:cubicBezTo>
                  <a:pt x="399" y="1057"/>
                  <a:pt x="399" y="1058"/>
                  <a:pt x="399" y="1059"/>
                </a:cubicBezTo>
                <a:cubicBezTo>
                  <a:pt x="399" y="1059"/>
                  <a:pt x="398" y="1059"/>
                  <a:pt x="398" y="1059"/>
                </a:cubicBezTo>
                <a:cubicBezTo>
                  <a:pt x="397" y="1059"/>
                  <a:pt x="396" y="1058"/>
                  <a:pt x="396" y="1058"/>
                </a:cubicBezTo>
                <a:close/>
                <a:moveTo>
                  <a:pt x="399" y="1060"/>
                </a:moveTo>
                <a:cubicBezTo>
                  <a:pt x="399" y="1060"/>
                  <a:pt x="399" y="1060"/>
                  <a:pt x="399" y="1060"/>
                </a:cubicBezTo>
                <a:cubicBezTo>
                  <a:pt x="399" y="1060"/>
                  <a:pt x="399" y="1060"/>
                  <a:pt x="399" y="1060"/>
                </a:cubicBezTo>
                <a:cubicBezTo>
                  <a:pt x="399" y="1060"/>
                  <a:pt x="399" y="1060"/>
                  <a:pt x="399" y="1060"/>
                </a:cubicBezTo>
                <a:close/>
                <a:moveTo>
                  <a:pt x="400" y="1060"/>
                </a:moveTo>
                <a:cubicBezTo>
                  <a:pt x="402" y="1060"/>
                  <a:pt x="403" y="1060"/>
                  <a:pt x="404" y="1060"/>
                </a:cubicBezTo>
                <a:cubicBezTo>
                  <a:pt x="404" y="1061"/>
                  <a:pt x="404" y="1061"/>
                  <a:pt x="404" y="1061"/>
                </a:cubicBezTo>
                <a:cubicBezTo>
                  <a:pt x="402" y="1061"/>
                  <a:pt x="401" y="1061"/>
                  <a:pt x="400" y="1061"/>
                </a:cubicBezTo>
                <a:cubicBezTo>
                  <a:pt x="400" y="1061"/>
                  <a:pt x="400" y="1061"/>
                  <a:pt x="400" y="1060"/>
                </a:cubicBezTo>
                <a:close/>
                <a:moveTo>
                  <a:pt x="407" y="1060"/>
                </a:moveTo>
                <a:cubicBezTo>
                  <a:pt x="410" y="1060"/>
                  <a:pt x="413" y="1060"/>
                  <a:pt x="416" y="1060"/>
                </a:cubicBezTo>
                <a:cubicBezTo>
                  <a:pt x="416" y="1060"/>
                  <a:pt x="416" y="1060"/>
                  <a:pt x="416" y="1061"/>
                </a:cubicBezTo>
                <a:cubicBezTo>
                  <a:pt x="413" y="1061"/>
                  <a:pt x="409" y="1061"/>
                  <a:pt x="406" y="1061"/>
                </a:cubicBezTo>
                <a:cubicBezTo>
                  <a:pt x="406" y="1061"/>
                  <a:pt x="406" y="1061"/>
                  <a:pt x="407" y="1060"/>
                </a:cubicBezTo>
                <a:close/>
                <a:moveTo>
                  <a:pt x="418" y="1053"/>
                </a:moveTo>
                <a:cubicBezTo>
                  <a:pt x="418" y="1052"/>
                  <a:pt x="418" y="1050"/>
                  <a:pt x="418" y="1049"/>
                </a:cubicBezTo>
                <a:cubicBezTo>
                  <a:pt x="421" y="1049"/>
                  <a:pt x="423" y="1049"/>
                  <a:pt x="426" y="1049"/>
                </a:cubicBezTo>
                <a:cubicBezTo>
                  <a:pt x="424" y="1050"/>
                  <a:pt x="421" y="1052"/>
                  <a:pt x="419" y="1053"/>
                </a:cubicBezTo>
                <a:cubicBezTo>
                  <a:pt x="418" y="1053"/>
                  <a:pt x="418" y="1053"/>
                  <a:pt x="418" y="1053"/>
                </a:cubicBezTo>
                <a:close/>
                <a:moveTo>
                  <a:pt x="427" y="1050"/>
                </a:moveTo>
                <a:cubicBezTo>
                  <a:pt x="428" y="1050"/>
                  <a:pt x="427" y="1049"/>
                  <a:pt x="427" y="1049"/>
                </a:cubicBezTo>
                <a:cubicBezTo>
                  <a:pt x="429" y="1049"/>
                  <a:pt x="430" y="1049"/>
                  <a:pt x="431" y="1049"/>
                </a:cubicBezTo>
                <a:cubicBezTo>
                  <a:pt x="431" y="1050"/>
                  <a:pt x="431" y="1052"/>
                  <a:pt x="431" y="1053"/>
                </a:cubicBezTo>
                <a:cubicBezTo>
                  <a:pt x="428" y="1053"/>
                  <a:pt x="424" y="1053"/>
                  <a:pt x="421" y="1053"/>
                </a:cubicBezTo>
                <a:cubicBezTo>
                  <a:pt x="423" y="1052"/>
                  <a:pt x="425" y="1051"/>
                  <a:pt x="427" y="1050"/>
                </a:cubicBezTo>
                <a:close/>
                <a:moveTo>
                  <a:pt x="456" y="1048"/>
                </a:moveTo>
                <a:cubicBezTo>
                  <a:pt x="457" y="1048"/>
                  <a:pt x="457" y="1048"/>
                  <a:pt x="456" y="1047"/>
                </a:cubicBezTo>
                <a:cubicBezTo>
                  <a:pt x="457" y="1047"/>
                  <a:pt x="457" y="1047"/>
                  <a:pt x="457" y="1048"/>
                </a:cubicBezTo>
                <a:cubicBezTo>
                  <a:pt x="457" y="1048"/>
                  <a:pt x="457" y="1048"/>
                  <a:pt x="457" y="1048"/>
                </a:cubicBezTo>
                <a:cubicBezTo>
                  <a:pt x="457" y="1048"/>
                  <a:pt x="457" y="1048"/>
                  <a:pt x="456" y="1048"/>
                </a:cubicBezTo>
                <a:close/>
                <a:moveTo>
                  <a:pt x="454" y="1048"/>
                </a:moveTo>
                <a:cubicBezTo>
                  <a:pt x="451" y="1048"/>
                  <a:pt x="448" y="1048"/>
                  <a:pt x="444" y="1048"/>
                </a:cubicBezTo>
                <a:cubicBezTo>
                  <a:pt x="444" y="1048"/>
                  <a:pt x="444" y="1047"/>
                  <a:pt x="444" y="1047"/>
                </a:cubicBezTo>
                <a:cubicBezTo>
                  <a:pt x="448" y="1047"/>
                  <a:pt x="452" y="1047"/>
                  <a:pt x="456" y="1047"/>
                </a:cubicBezTo>
                <a:cubicBezTo>
                  <a:pt x="455" y="1048"/>
                  <a:pt x="455" y="1048"/>
                  <a:pt x="454" y="1048"/>
                </a:cubicBezTo>
                <a:close/>
                <a:moveTo>
                  <a:pt x="443" y="1048"/>
                </a:moveTo>
                <a:cubicBezTo>
                  <a:pt x="440" y="1048"/>
                  <a:pt x="436" y="1048"/>
                  <a:pt x="432" y="1048"/>
                </a:cubicBezTo>
                <a:cubicBezTo>
                  <a:pt x="432" y="1048"/>
                  <a:pt x="432" y="1047"/>
                  <a:pt x="432" y="1047"/>
                </a:cubicBezTo>
                <a:cubicBezTo>
                  <a:pt x="436" y="1047"/>
                  <a:pt x="440" y="1047"/>
                  <a:pt x="443" y="1047"/>
                </a:cubicBezTo>
                <a:cubicBezTo>
                  <a:pt x="443" y="1047"/>
                  <a:pt x="443" y="1048"/>
                  <a:pt x="443" y="1048"/>
                </a:cubicBezTo>
                <a:close/>
                <a:moveTo>
                  <a:pt x="431" y="1048"/>
                </a:moveTo>
                <a:cubicBezTo>
                  <a:pt x="429" y="1048"/>
                  <a:pt x="428" y="1048"/>
                  <a:pt x="426" y="1048"/>
                </a:cubicBezTo>
                <a:cubicBezTo>
                  <a:pt x="423" y="1048"/>
                  <a:pt x="421" y="1048"/>
                  <a:pt x="418" y="1048"/>
                </a:cubicBezTo>
                <a:cubicBezTo>
                  <a:pt x="418" y="1048"/>
                  <a:pt x="418" y="1048"/>
                  <a:pt x="418" y="1047"/>
                </a:cubicBezTo>
                <a:cubicBezTo>
                  <a:pt x="418" y="1047"/>
                  <a:pt x="418" y="1047"/>
                  <a:pt x="418" y="1047"/>
                </a:cubicBezTo>
                <a:cubicBezTo>
                  <a:pt x="422" y="1047"/>
                  <a:pt x="427" y="1047"/>
                  <a:pt x="431" y="1047"/>
                </a:cubicBezTo>
                <a:cubicBezTo>
                  <a:pt x="431" y="1047"/>
                  <a:pt x="431" y="1048"/>
                  <a:pt x="431" y="1048"/>
                </a:cubicBezTo>
                <a:close/>
                <a:moveTo>
                  <a:pt x="417" y="1048"/>
                </a:moveTo>
                <a:cubicBezTo>
                  <a:pt x="412" y="1048"/>
                  <a:pt x="407" y="1048"/>
                  <a:pt x="401" y="1048"/>
                </a:cubicBezTo>
                <a:cubicBezTo>
                  <a:pt x="402" y="1048"/>
                  <a:pt x="402" y="1047"/>
                  <a:pt x="402" y="1046"/>
                </a:cubicBezTo>
                <a:cubicBezTo>
                  <a:pt x="407" y="1046"/>
                  <a:pt x="412" y="1047"/>
                  <a:pt x="417" y="1047"/>
                </a:cubicBezTo>
                <a:cubicBezTo>
                  <a:pt x="417" y="1047"/>
                  <a:pt x="417" y="1048"/>
                  <a:pt x="417" y="1048"/>
                </a:cubicBezTo>
                <a:close/>
                <a:moveTo>
                  <a:pt x="386" y="1049"/>
                </a:moveTo>
                <a:cubicBezTo>
                  <a:pt x="381" y="1049"/>
                  <a:pt x="377" y="1049"/>
                  <a:pt x="372" y="1049"/>
                </a:cubicBezTo>
                <a:cubicBezTo>
                  <a:pt x="372" y="1048"/>
                  <a:pt x="372" y="1047"/>
                  <a:pt x="372" y="1046"/>
                </a:cubicBezTo>
                <a:cubicBezTo>
                  <a:pt x="377" y="1046"/>
                  <a:pt x="382" y="1046"/>
                  <a:pt x="387" y="1046"/>
                </a:cubicBezTo>
                <a:cubicBezTo>
                  <a:pt x="386" y="1047"/>
                  <a:pt x="386" y="1048"/>
                  <a:pt x="386" y="1049"/>
                </a:cubicBezTo>
                <a:close/>
                <a:moveTo>
                  <a:pt x="372" y="1050"/>
                </a:moveTo>
                <a:cubicBezTo>
                  <a:pt x="372" y="1050"/>
                  <a:pt x="372" y="1050"/>
                  <a:pt x="372" y="1050"/>
                </a:cubicBezTo>
                <a:cubicBezTo>
                  <a:pt x="372" y="1050"/>
                  <a:pt x="372" y="1050"/>
                  <a:pt x="372" y="1050"/>
                </a:cubicBezTo>
                <a:cubicBezTo>
                  <a:pt x="372" y="1050"/>
                  <a:pt x="372" y="1050"/>
                  <a:pt x="372" y="1050"/>
                </a:cubicBezTo>
                <a:close/>
                <a:moveTo>
                  <a:pt x="370" y="1051"/>
                </a:moveTo>
                <a:cubicBezTo>
                  <a:pt x="369" y="1051"/>
                  <a:pt x="368" y="1052"/>
                  <a:pt x="366" y="1053"/>
                </a:cubicBezTo>
                <a:cubicBezTo>
                  <a:pt x="364" y="1053"/>
                  <a:pt x="362" y="1053"/>
                  <a:pt x="360" y="1053"/>
                </a:cubicBezTo>
                <a:cubicBezTo>
                  <a:pt x="360" y="1052"/>
                  <a:pt x="361" y="1051"/>
                  <a:pt x="361" y="1050"/>
                </a:cubicBezTo>
                <a:cubicBezTo>
                  <a:pt x="364" y="1050"/>
                  <a:pt x="367" y="1050"/>
                  <a:pt x="371" y="1050"/>
                </a:cubicBezTo>
                <a:cubicBezTo>
                  <a:pt x="371" y="1050"/>
                  <a:pt x="371" y="1050"/>
                  <a:pt x="370" y="1051"/>
                </a:cubicBezTo>
                <a:close/>
                <a:moveTo>
                  <a:pt x="360" y="1053"/>
                </a:moveTo>
                <a:cubicBezTo>
                  <a:pt x="358" y="1053"/>
                  <a:pt x="356" y="1053"/>
                  <a:pt x="355" y="1053"/>
                </a:cubicBezTo>
                <a:cubicBezTo>
                  <a:pt x="355" y="1052"/>
                  <a:pt x="354" y="1052"/>
                  <a:pt x="354" y="1052"/>
                </a:cubicBezTo>
                <a:cubicBezTo>
                  <a:pt x="354" y="1052"/>
                  <a:pt x="354" y="1053"/>
                  <a:pt x="354" y="1053"/>
                </a:cubicBezTo>
                <a:cubicBezTo>
                  <a:pt x="352" y="1053"/>
                  <a:pt x="351" y="1053"/>
                  <a:pt x="350" y="1053"/>
                </a:cubicBezTo>
                <a:cubicBezTo>
                  <a:pt x="350" y="1052"/>
                  <a:pt x="350" y="1051"/>
                  <a:pt x="350" y="1050"/>
                </a:cubicBezTo>
                <a:cubicBezTo>
                  <a:pt x="354" y="1050"/>
                  <a:pt x="357" y="1050"/>
                  <a:pt x="360" y="1050"/>
                </a:cubicBezTo>
                <a:cubicBezTo>
                  <a:pt x="360" y="1051"/>
                  <a:pt x="360" y="1052"/>
                  <a:pt x="360" y="1053"/>
                </a:cubicBezTo>
                <a:close/>
                <a:moveTo>
                  <a:pt x="349" y="1053"/>
                </a:moveTo>
                <a:cubicBezTo>
                  <a:pt x="347" y="1053"/>
                  <a:pt x="345" y="1052"/>
                  <a:pt x="342" y="1052"/>
                </a:cubicBezTo>
                <a:cubicBezTo>
                  <a:pt x="343" y="1052"/>
                  <a:pt x="343" y="1051"/>
                  <a:pt x="343" y="1050"/>
                </a:cubicBezTo>
                <a:cubicBezTo>
                  <a:pt x="345" y="1050"/>
                  <a:pt x="347" y="1050"/>
                  <a:pt x="349" y="1050"/>
                </a:cubicBezTo>
                <a:cubicBezTo>
                  <a:pt x="349" y="1051"/>
                  <a:pt x="349" y="1052"/>
                  <a:pt x="349" y="1053"/>
                </a:cubicBezTo>
                <a:close/>
                <a:moveTo>
                  <a:pt x="341" y="1052"/>
                </a:moveTo>
                <a:cubicBezTo>
                  <a:pt x="341" y="1052"/>
                  <a:pt x="340" y="1052"/>
                  <a:pt x="340" y="1052"/>
                </a:cubicBezTo>
                <a:cubicBezTo>
                  <a:pt x="337" y="1052"/>
                  <a:pt x="335" y="1052"/>
                  <a:pt x="332" y="1052"/>
                </a:cubicBezTo>
                <a:cubicBezTo>
                  <a:pt x="333" y="1052"/>
                  <a:pt x="333" y="1051"/>
                  <a:pt x="333" y="1051"/>
                </a:cubicBezTo>
                <a:cubicBezTo>
                  <a:pt x="336" y="1051"/>
                  <a:pt x="339" y="1051"/>
                  <a:pt x="342" y="1050"/>
                </a:cubicBezTo>
                <a:cubicBezTo>
                  <a:pt x="342" y="1051"/>
                  <a:pt x="342" y="1052"/>
                  <a:pt x="341" y="1052"/>
                </a:cubicBezTo>
                <a:close/>
                <a:moveTo>
                  <a:pt x="347" y="1057"/>
                </a:moveTo>
                <a:cubicBezTo>
                  <a:pt x="347" y="1057"/>
                  <a:pt x="347" y="1058"/>
                  <a:pt x="348" y="1058"/>
                </a:cubicBezTo>
                <a:cubicBezTo>
                  <a:pt x="348" y="1059"/>
                  <a:pt x="347" y="1059"/>
                  <a:pt x="347" y="1060"/>
                </a:cubicBezTo>
                <a:cubicBezTo>
                  <a:pt x="345" y="1060"/>
                  <a:pt x="343" y="1060"/>
                  <a:pt x="341" y="1060"/>
                </a:cubicBezTo>
                <a:cubicBezTo>
                  <a:pt x="343" y="1059"/>
                  <a:pt x="345" y="1058"/>
                  <a:pt x="347" y="1057"/>
                </a:cubicBezTo>
                <a:close/>
                <a:moveTo>
                  <a:pt x="348" y="1059"/>
                </a:moveTo>
                <a:cubicBezTo>
                  <a:pt x="349" y="1059"/>
                  <a:pt x="349" y="1059"/>
                  <a:pt x="349" y="1060"/>
                </a:cubicBezTo>
                <a:cubicBezTo>
                  <a:pt x="349" y="1060"/>
                  <a:pt x="349" y="1060"/>
                  <a:pt x="348" y="1060"/>
                </a:cubicBezTo>
                <a:cubicBezTo>
                  <a:pt x="348" y="1059"/>
                  <a:pt x="348" y="1059"/>
                  <a:pt x="348" y="1059"/>
                </a:cubicBezTo>
                <a:close/>
                <a:moveTo>
                  <a:pt x="350" y="1061"/>
                </a:moveTo>
                <a:cubicBezTo>
                  <a:pt x="351" y="1061"/>
                  <a:pt x="351" y="1061"/>
                  <a:pt x="351" y="1062"/>
                </a:cubicBezTo>
                <a:cubicBezTo>
                  <a:pt x="350" y="1062"/>
                  <a:pt x="349" y="1062"/>
                  <a:pt x="348" y="1061"/>
                </a:cubicBezTo>
                <a:cubicBezTo>
                  <a:pt x="348" y="1061"/>
                  <a:pt x="348" y="1061"/>
                  <a:pt x="348" y="1061"/>
                </a:cubicBezTo>
                <a:cubicBezTo>
                  <a:pt x="349" y="1061"/>
                  <a:pt x="349" y="1061"/>
                  <a:pt x="350" y="1061"/>
                </a:cubicBezTo>
                <a:close/>
                <a:moveTo>
                  <a:pt x="355" y="1061"/>
                </a:moveTo>
                <a:cubicBezTo>
                  <a:pt x="356" y="1061"/>
                  <a:pt x="357" y="1061"/>
                  <a:pt x="358" y="1061"/>
                </a:cubicBezTo>
                <a:cubicBezTo>
                  <a:pt x="358" y="1061"/>
                  <a:pt x="358" y="1062"/>
                  <a:pt x="358" y="1062"/>
                </a:cubicBezTo>
                <a:cubicBezTo>
                  <a:pt x="356" y="1062"/>
                  <a:pt x="355" y="1062"/>
                  <a:pt x="353" y="1062"/>
                </a:cubicBezTo>
                <a:cubicBezTo>
                  <a:pt x="354" y="1061"/>
                  <a:pt x="354" y="1061"/>
                  <a:pt x="355" y="1061"/>
                </a:cubicBezTo>
                <a:close/>
                <a:moveTo>
                  <a:pt x="358" y="1062"/>
                </a:moveTo>
                <a:cubicBezTo>
                  <a:pt x="359" y="1062"/>
                  <a:pt x="359" y="1061"/>
                  <a:pt x="359" y="1061"/>
                </a:cubicBezTo>
                <a:cubicBezTo>
                  <a:pt x="362" y="1061"/>
                  <a:pt x="366" y="1061"/>
                  <a:pt x="370" y="1061"/>
                </a:cubicBezTo>
                <a:cubicBezTo>
                  <a:pt x="370" y="1061"/>
                  <a:pt x="370" y="1061"/>
                  <a:pt x="370" y="1062"/>
                </a:cubicBezTo>
                <a:cubicBezTo>
                  <a:pt x="369" y="1062"/>
                  <a:pt x="369" y="1062"/>
                  <a:pt x="369" y="1062"/>
                </a:cubicBezTo>
                <a:cubicBezTo>
                  <a:pt x="369" y="1062"/>
                  <a:pt x="368" y="1062"/>
                  <a:pt x="368" y="1062"/>
                </a:cubicBezTo>
                <a:cubicBezTo>
                  <a:pt x="365" y="1062"/>
                  <a:pt x="362" y="1062"/>
                  <a:pt x="358" y="1062"/>
                </a:cubicBezTo>
                <a:close/>
                <a:moveTo>
                  <a:pt x="374" y="1061"/>
                </a:moveTo>
                <a:cubicBezTo>
                  <a:pt x="374" y="1061"/>
                  <a:pt x="375" y="1061"/>
                  <a:pt x="375" y="1062"/>
                </a:cubicBezTo>
                <a:cubicBezTo>
                  <a:pt x="374" y="1062"/>
                  <a:pt x="372" y="1062"/>
                  <a:pt x="371" y="1062"/>
                </a:cubicBezTo>
                <a:cubicBezTo>
                  <a:pt x="372" y="1062"/>
                  <a:pt x="373" y="1061"/>
                  <a:pt x="374" y="1061"/>
                </a:cubicBezTo>
                <a:close/>
                <a:moveTo>
                  <a:pt x="385" y="1060"/>
                </a:moveTo>
                <a:cubicBezTo>
                  <a:pt x="387" y="1060"/>
                  <a:pt x="388" y="1060"/>
                  <a:pt x="390" y="1060"/>
                </a:cubicBezTo>
                <a:cubicBezTo>
                  <a:pt x="389" y="1061"/>
                  <a:pt x="389" y="1061"/>
                  <a:pt x="388" y="1061"/>
                </a:cubicBezTo>
                <a:cubicBezTo>
                  <a:pt x="387" y="1061"/>
                  <a:pt x="386" y="1061"/>
                  <a:pt x="385" y="1062"/>
                </a:cubicBezTo>
                <a:cubicBezTo>
                  <a:pt x="385" y="1061"/>
                  <a:pt x="385" y="1061"/>
                  <a:pt x="385" y="1060"/>
                </a:cubicBezTo>
                <a:close/>
                <a:moveTo>
                  <a:pt x="392" y="1060"/>
                </a:moveTo>
                <a:cubicBezTo>
                  <a:pt x="394" y="1060"/>
                  <a:pt x="395" y="1060"/>
                  <a:pt x="397" y="1060"/>
                </a:cubicBezTo>
                <a:cubicBezTo>
                  <a:pt x="398" y="1061"/>
                  <a:pt x="398" y="1061"/>
                  <a:pt x="398" y="1061"/>
                </a:cubicBezTo>
                <a:cubicBezTo>
                  <a:pt x="396" y="1061"/>
                  <a:pt x="393" y="1061"/>
                  <a:pt x="390" y="1061"/>
                </a:cubicBezTo>
                <a:cubicBezTo>
                  <a:pt x="391" y="1061"/>
                  <a:pt x="391" y="1061"/>
                  <a:pt x="392" y="1060"/>
                </a:cubicBezTo>
                <a:close/>
                <a:moveTo>
                  <a:pt x="402" y="1062"/>
                </a:moveTo>
                <a:cubicBezTo>
                  <a:pt x="402" y="1062"/>
                  <a:pt x="402" y="1062"/>
                  <a:pt x="402" y="1062"/>
                </a:cubicBezTo>
                <a:cubicBezTo>
                  <a:pt x="401" y="1062"/>
                  <a:pt x="401" y="1062"/>
                  <a:pt x="401" y="1062"/>
                </a:cubicBezTo>
                <a:cubicBezTo>
                  <a:pt x="401" y="1062"/>
                  <a:pt x="402" y="1062"/>
                  <a:pt x="402" y="1062"/>
                </a:cubicBezTo>
                <a:close/>
                <a:moveTo>
                  <a:pt x="404" y="1062"/>
                </a:moveTo>
                <a:cubicBezTo>
                  <a:pt x="407" y="1062"/>
                  <a:pt x="410" y="1062"/>
                  <a:pt x="413" y="1062"/>
                </a:cubicBezTo>
                <a:cubicBezTo>
                  <a:pt x="414" y="1062"/>
                  <a:pt x="415" y="1062"/>
                  <a:pt x="416" y="1062"/>
                </a:cubicBezTo>
                <a:cubicBezTo>
                  <a:pt x="416" y="1062"/>
                  <a:pt x="416" y="1062"/>
                  <a:pt x="416" y="1063"/>
                </a:cubicBezTo>
                <a:cubicBezTo>
                  <a:pt x="412" y="1063"/>
                  <a:pt x="407" y="1063"/>
                  <a:pt x="403" y="1063"/>
                </a:cubicBezTo>
                <a:cubicBezTo>
                  <a:pt x="403" y="1062"/>
                  <a:pt x="404" y="1062"/>
                  <a:pt x="404" y="1062"/>
                </a:cubicBezTo>
                <a:close/>
                <a:moveTo>
                  <a:pt x="417" y="1060"/>
                </a:moveTo>
                <a:cubicBezTo>
                  <a:pt x="418" y="1060"/>
                  <a:pt x="418" y="1060"/>
                  <a:pt x="419" y="1060"/>
                </a:cubicBezTo>
                <a:cubicBezTo>
                  <a:pt x="419" y="1060"/>
                  <a:pt x="420" y="1060"/>
                  <a:pt x="420" y="1060"/>
                </a:cubicBezTo>
                <a:cubicBezTo>
                  <a:pt x="420" y="1060"/>
                  <a:pt x="420" y="1060"/>
                  <a:pt x="420" y="1060"/>
                </a:cubicBezTo>
                <a:cubicBezTo>
                  <a:pt x="419" y="1060"/>
                  <a:pt x="418" y="1060"/>
                  <a:pt x="417" y="1061"/>
                </a:cubicBezTo>
                <a:cubicBezTo>
                  <a:pt x="417" y="1060"/>
                  <a:pt x="417" y="1060"/>
                  <a:pt x="417" y="1060"/>
                </a:cubicBezTo>
                <a:close/>
                <a:moveTo>
                  <a:pt x="420" y="1059"/>
                </a:moveTo>
                <a:cubicBezTo>
                  <a:pt x="419" y="1058"/>
                  <a:pt x="418" y="1057"/>
                  <a:pt x="417" y="1056"/>
                </a:cubicBezTo>
                <a:cubicBezTo>
                  <a:pt x="417" y="1055"/>
                  <a:pt x="417" y="1055"/>
                  <a:pt x="417" y="1055"/>
                </a:cubicBezTo>
                <a:cubicBezTo>
                  <a:pt x="418" y="1054"/>
                  <a:pt x="418" y="1054"/>
                  <a:pt x="419" y="1054"/>
                </a:cubicBezTo>
                <a:cubicBezTo>
                  <a:pt x="423" y="1054"/>
                  <a:pt x="427" y="1054"/>
                  <a:pt x="431" y="1054"/>
                </a:cubicBezTo>
                <a:cubicBezTo>
                  <a:pt x="431" y="1054"/>
                  <a:pt x="431" y="1054"/>
                  <a:pt x="431" y="1054"/>
                </a:cubicBezTo>
                <a:cubicBezTo>
                  <a:pt x="428" y="1056"/>
                  <a:pt x="425" y="1058"/>
                  <a:pt x="422" y="1059"/>
                </a:cubicBezTo>
                <a:cubicBezTo>
                  <a:pt x="422" y="1059"/>
                  <a:pt x="421" y="1059"/>
                  <a:pt x="420" y="1059"/>
                </a:cubicBezTo>
                <a:close/>
                <a:moveTo>
                  <a:pt x="432" y="1055"/>
                </a:moveTo>
                <a:cubicBezTo>
                  <a:pt x="432" y="1054"/>
                  <a:pt x="433" y="1054"/>
                  <a:pt x="434" y="1054"/>
                </a:cubicBezTo>
                <a:cubicBezTo>
                  <a:pt x="437" y="1054"/>
                  <a:pt x="440" y="1053"/>
                  <a:pt x="443" y="1053"/>
                </a:cubicBezTo>
                <a:cubicBezTo>
                  <a:pt x="443" y="1054"/>
                  <a:pt x="443" y="1054"/>
                  <a:pt x="443" y="1054"/>
                </a:cubicBezTo>
                <a:cubicBezTo>
                  <a:pt x="442" y="1055"/>
                  <a:pt x="441" y="1055"/>
                  <a:pt x="440" y="1056"/>
                </a:cubicBezTo>
                <a:cubicBezTo>
                  <a:pt x="439" y="1055"/>
                  <a:pt x="439" y="1055"/>
                  <a:pt x="438" y="1054"/>
                </a:cubicBezTo>
                <a:cubicBezTo>
                  <a:pt x="438" y="1054"/>
                  <a:pt x="437" y="1054"/>
                  <a:pt x="437" y="1055"/>
                </a:cubicBezTo>
                <a:cubicBezTo>
                  <a:pt x="438" y="1055"/>
                  <a:pt x="439" y="1056"/>
                  <a:pt x="439" y="1056"/>
                </a:cubicBezTo>
                <a:cubicBezTo>
                  <a:pt x="437" y="1057"/>
                  <a:pt x="435" y="1058"/>
                  <a:pt x="434" y="1059"/>
                </a:cubicBezTo>
                <a:cubicBezTo>
                  <a:pt x="433" y="1059"/>
                  <a:pt x="432" y="1059"/>
                  <a:pt x="431" y="1059"/>
                </a:cubicBezTo>
                <a:cubicBezTo>
                  <a:pt x="431" y="1058"/>
                  <a:pt x="431" y="1056"/>
                  <a:pt x="432" y="1055"/>
                </a:cubicBezTo>
                <a:close/>
                <a:moveTo>
                  <a:pt x="443" y="1055"/>
                </a:moveTo>
                <a:cubicBezTo>
                  <a:pt x="443" y="1056"/>
                  <a:pt x="443" y="1057"/>
                  <a:pt x="442" y="1058"/>
                </a:cubicBezTo>
                <a:cubicBezTo>
                  <a:pt x="442" y="1057"/>
                  <a:pt x="441" y="1057"/>
                  <a:pt x="441" y="1056"/>
                </a:cubicBezTo>
                <a:cubicBezTo>
                  <a:pt x="441" y="1056"/>
                  <a:pt x="442" y="1056"/>
                  <a:pt x="443" y="1055"/>
                </a:cubicBezTo>
                <a:close/>
                <a:moveTo>
                  <a:pt x="440" y="1057"/>
                </a:moveTo>
                <a:cubicBezTo>
                  <a:pt x="441" y="1058"/>
                  <a:pt x="442" y="1058"/>
                  <a:pt x="442" y="1059"/>
                </a:cubicBezTo>
                <a:cubicBezTo>
                  <a:pt x="442" y="1059"/>
                  <a:pt x="442" y="1059"/>
                  <a:pt x="442" y="1059"/>
                </a:cubicBezTo>
                <a:cubicBezTo>
                  <a:pt x="440" y="1059"/>
                  <a:pt x="438" y="1059"/>
                  <a:pt x="436" y="1059"/>
                </a:cubicBezTo>
                <a:cubicBezTo>
                  <a:pt x="437" y="1058"/>
                  <a:pt x="439" y="1058"/>
                  <a:pt x="440" y="1057"/>
                </a:cubicBezTo>
                <a:close/>
                <a:moveTo>
                  <a:pt x="443" y="1058"/>
                </a:moveTo>
                <a:cubicBezTo>
                  <a:pt x="443" y="1057"/>
                  <a:pt x="444" y="1056"/>
                  <a:pt x="444" y="1055"/>
                </a:cubicBezTo>
                <a:cubicBezTo>
                  <a:pt x="445" y="1054"/>
                  <a:pt x="446" y="1054"/>
                  <a:pt x="447" y="1053"/>
                </a:cubicBezTo>
                <a:cubicBezTo>
                  <a:pt x="450" y="1053"/>
                  <a:pt x="453" y="1053"/>
                  <a:pt x="457" y="1053"/>
                </a:cubicBezTo>
                <a:cubicBezTo>
                  <a:pt x="457" y="1055"/>
                  <a:pt x="457" y="1056"/>
                  <a:pt x="457" y="1058"/>
                </a:cubicBezTo>
                <a:cubicBezTo>
                  <a:pt x="456" y="1059"/>
                  <a:pt x="455" y="1059"/>
                  <a:pt x="455" y="1059"/>
                </a:cubicBezTo>
                <a:cubicBezTo>
                  <a:pt x="452" y="1059"/>
                  <a:pt x="448" y="1059"/>
                  <a:pt x="445" y="1059"/>
                </a:cubicBezTo>
                <a:cubicBezTo>
                  <a:pt x="444" y="1059"/>
                  <a:pt x="444" y="1059"/>
                  <a:pt x="443" y="1058"/>
                </a:cubicBezTo>
                <a:close/>
                <a:moveTo>
                  <a:pt x="503" y="1059"/>
                </a:moveTo>
                <a:cubicBezTo>
                  <a:pt x="502" y="1057"/>
                  <a:pt x="501" y="1054"/>
                  <a:pt x="500" y="1052"/>
                </a:cubicBezTo>
                <a:cubicBezTo>
                  <a:pt x="503" y="1052"/>
                  <a:pt x="506" y="1052"/>
                  <a:pt x="510" y="1052"/>
                </a:cubicBezTo>
                <a:cubicBezTo>
                  <a:pt x="510" y="1053"/>
                  <a:pt x="511" y="1055"/>
                  <a:pt x="511" y="1056"/>
                </a:cubicBezTo>
                <a:cubicBezTo>
                  <a:pt x="511" y="1055"/>
                  <a:pt x="510" y="1056"/>
                  <a:pt x="511" y="1056"/>
                </a:cubicBezTo>
                <a:cubicBezTo>
                  <a:pt x="511" y="1057"/>
                  <a:pt x="512" y="1058"/>
                  <a:pt x="512" y="1058"/>
                </a:cubicBezTo>
                <a:cubicBezTo>
                  <a:pt x="510" y="1058"/>
                  <a:pt x="508" y="1059"/>
                  <a:pt x="506" y="1059"/>
                </a:cubicBezTo>
                <a:cubicBezTo>
                  <a:pt x="505" y="1059"/>
                  <a:pt x="504" y="1059"/>
                  <a:pt x="503" y="1059"/>
                </a:cubicBezTo>
                <a:close/>
                <a:moveTo>
                  <a:pt x="524" y="1058"/>
                </a:moveTo>
                <a:cubicBezTo>
                  <a:pt x="522" y="1058"/>
                  <a:pt x="521" y="1058"/>
                  <a:pt x="519" y="1058"/>
                </a:cubicBezTo>
                <a:cubicBezTo>
                  <a:pt x="519" y="1056"/>
                  <a:pt x="518" y="1055"/>
                  <a:pt x="517" y="1053"/>
                </a:cubicBezTo>
                <a:cubicBezTo>
                  <a:pt x="518" y="1053"/>
                  <a:pt x="519" y="1053"/>
                  <a:pt x="520" y="1053"/>
                </a:cubicBezTo>
                <a:cubicBezTo>
                  <a:pt x="521" y="1053"/>
                  <a:pt x="521" y="1052"/>
                  <a:pt x="520" y="1052"/>
                </a:cubicBezTo>
                <a:cubicBezTo>
                  <a:pt x="520" y="1052"/>
                  <a:pt x="519" y="1052"/>
                  <a:pt x="518" y="1052"/>
                </a:cubicBezTo>
                <a:cubicBezTo>
                  <a:pt x="519" y="1052"/>
                  <a:pt x="520" y="1052"/>
                  <a:pt x="521" y="1052"/>
                </a:cubicBezTo>
                <a:cubicBezTo>
                  <a:pt x="522" y="1054"/>
                  <a:pt x="523" y="1056"/>
                  <a:pt x="524" y="1058"/>
                </a:cubicBezTo>
                <a:close/>
                <a:moveTo>
                  <a:pt x="513" y="1052"/>
                </a:moveTo>
                <a:cubicBezTo>
                  <a:pt x="513" y="1054"/>
                  <a:pt x="514" y="1056"/>
                  <a:pt x="515" y="1058"/>
                </a:cubicBezTo>
                <a:cubicBezTo>
                  <a:pt x="515" y="1058"/>
                  <a:pt x="514" y="1058"/>
                  <a:pt x="514" y="1058"/>
                </a:cubicBezTo>
                <a:cubicBezTo>
                  <a:pt x="513" y="1056"/>
                  <a:pt x="512" y="1054"/>
                  <a:pt x="511" y="1052"/>
                </a:cubicBezTo>
                <a:cubicBezTo>
                  <a:pt x="511" y="1052"/>
                  <a:pt x="511" y="1052"/>
                  <a:pt x="511" y="1052"/>
                </a:cubicBezTo>
                <a:cubicBezTo>
                  <a:pt x="512" y="1052"/>
                  <a:pt x="512" y="1052"/>
                  <a:pt x="513" y="1052"/>
                </a:cubicBezTo>
                <a:close/>
                <a:moveTo>
                  <a:pt x="500" y="1051"/>
                </a:moveTo>
                <a:cubicBezTo>
                  <a:pt x="500" y="1051"/>
                  <a:pt x="500" y="1051"/>
                  <a:pt x="499" y="1051"/>
                </a:cubicBezTo>
                <a:cubicBezTo>
                  <a:pt x="501" y="1051"/>
                  <a:pt x="502" y="1051"/>
                  <a:pt x="504" y="1051"/>
                </a:cubicBezTo>
                <a:cubicBezTo>
                  <a:pt x="502" y="1051"/>
                  <a:pt x="501" y="1051"/>
                  <a:pt x="500" y="1051"/>
                </a:cubicBezTo>
                <a:close/>
                <a:moveTo>
                  <a:pt x="497" y="1050"/>
                </a:moveTo>
                <a:cubicBezTo>
                  <a:pt x="497" y="1051"/>
                  <a:pt x="497" y="1051"/>
                  <a:pt x="497" y="1051"/>
                </a:cubicBezTo>
                <a:cubicBezTo>
                  <a:pt x="494" y="1051"/>
                  <a:pt x="491" y="1051"/>
                  <a:pt x="487" y="1051"/>
                </a:cubicBezTo>
                <a:cubicBezTo>
                  <a:pt x="487" y="1051"/>
                  <a:pt x="487" y="1050"/>
                  <a:pt x="487" y="1050"/>
                </a:cubicBezTo>
                <a:cubicBezTo>
                  <a:pt x="488" y="1050"/>
                  <a:pt x="489" y="1050"/>
                  <a:pt x="490" y="1050"/>
                </a:cubicBezTo>
                <a:cubicBezTo>
                  <a:pt x="492" y="1050"/>
                  <a:pt x="495" y="1050"/>
                  <a:pt x="497" y="1050"/>
                </a:cubicBezTo>
                <a:close/>
                <a:moveTo>
                  <a:pt x="473" y="1048"/>
                </a:moveTo>
                <a:cubicBezTo>
                  <a:pt x="473" y="1048"/>
                  <a:pt x="473" y="1048"/>
                  <a:pt x="473" y="1048"/>
                </a:cubicBezTo>
                <a:cubicBezTo>
                  <a:pt x="473" y="1048"/>
                  <a:pt x="474" y="1048"/>
                  <a:pt x="474" y="1048"/>
                </a:cubicBezTo>
                <a:cubicBezTo>
                  <a:pt x="474" y="1048"/>
                  <a:pt x="473" y="1048"/>
                  <a:pt x="473" y="1048"/>
                </a:cubicBezTo>
                <a:close/>
                <a:moveTo>
                  <a:pt x="472" y="1048"/>
                </a:moveTo>
                <a:cubicBezTo>
                  <a:pt x="467" y="1048"/>
                  <a:pt x="462" y="1048"/>
                  <a:pt x="458" y="1048"/>
                </a:cubicBezTo>
                <a:cubicBezTo>
                  <a:pt x="458" y="1048"/>
                  <a:pt x="458" y="1048"/>
                  <a:pt x="458" y="1048"/>
                </a:cubicBezTo>
                <a:cubicBezTo>
                  <a:pt x="462" y="1048"/>
                  <a:pt x="467" y="1048"/>
                  <a:pt x="472" y="1048"/>
                </a:cubicBezTo>
                <a:cubicBezTo>
                  <a:pt x="472" y="1048"/>
                  <a:pt x="472" y="1048"/>
                  <a:pt x="472" y="1048"/>
                </a:cubicBezTo>
                <a:close/>
                <a:moveTo>
                  <a:pt x="458" y="1047"/>
                </a:moveTo>
                <a:cubicBezTo>
                  <a:pt x="458" y="1044"/>
                  <a:pt x="457" y="1041"/>
                  <a:pt x="457" y="1039"/>
                </a:cubicBezTo>
                <a:cubicBezTo>
                  <a:pt x="461" y="1039"/>
                  <a:pt x="466" y="1039"/>
                  <a:pt x="471" y="1039"/>
                </a:cubicBezTo>
                <a:cubicBezTo>
                  <a:pt x="471" y="1042"/>
                  <a:pt x="472" y="1044"/>
                  <a:pt x="472" y="1047"/>
                </a:cubicBezTo>
                <a:cubicBezTo>
                  <a:pt x="467" y="1047"/>
                  <a:pt x="462" y="1047"/>
                  <a:pt x="458" y="1047"/>
                </a:cubicBezTo>
                <a:close/>
                <a:moveTo>
                  <a:pt x="457" y="1047"/>
                </a:moveTo>
                <a:cubicBezTo>
                  <a:pt x="453" y="1046"/>
                  <a:pt x="449" y="1046"/>
                  <a:pt x="444" y="1046"/>
                </a:cubicBezTo>
                <a:cubicBezTo>
                  <a:pt x="445" y="1044"/>
                  <a:pt x="445" y="1042"/>
                  <a:pt x="445" y="1040"/>
                </a:cubicBezTo>
                <a:cubicBezTo>
                  <a:pt x="449" y="1039"/>
                  <a:pt x="452" y="1039"/>
                  <a:pt x="456" y="1039"/>
                </a:cubicBezTo>
                <a:cubicBezTo>
                  <a:pt x="456" y="1041"/>
                  <a:pt x="457" y="1044"/>
                  <a:pt x="457" y="1047"/>
                </a:cubicBezTo>
                <a:close/>
                <a:moveTo>
                  <a:pt x="443" y="1046"/>
                </a:moveTo>
                <a:cubicBezTo>
                  <a:pt x="440" y="1046"/>
                  <a:pt x="436" y="1046"/>
                  <a:pt x="432" y="1046"/>
                </a:cubicBezTo>
                <a:cubicBezTo>
                  <a:pt x="432" y="1044"/>
                  <a:pt x="432" y="1042"/>
                  <a:pt x="432" y="1041"/>
                </a:cubicBezTo>
                <a:cubicBezTo>
                  <a:pt x="436" y="1040"/>
                  <a:pt x="440" y="1040"/>
                  <a:pt x="444" y="1040"/>
                </a:cubicBezTo>
                <a:cubicBezTo>
                  <a:pt x="444" y="1042"/>
                  <a:pt x="444" y="1044"/>
                  <a:pt x="443" y="1046"/>
                </a:cubicBezTo>
                <a:close/>
                <a:moveTo>
                  <a:pt x="431" y="1046"/>
                </a:moveTo>
                <a:cubicBezTo>
                  <a:pt x="427" y="1046"/>
                  <a:pt x="423" y="1046"/>
                  <a:pt x="418" y="1046"/>
                </a:cubicBezTo>
                <a:cubicBezTo>
                  <a:pt x="418" y="1045"/>
                  <a:pt x="419" y="1043"/>
                  <a:pt x="419" y="1042"/>
                </a:cubicBezTo>
                <a:cubicBezTo>
                  <a:pt x="423" y="1041"/>
                  <a:pt x="427" y="1041"/>
                  <a:pt x="431" y="1041"/>
                </a:cubicBezTo>
                <a:cubicBezTo>
                  <a:pt x="431" y="1042"/>
                  <a:pt x="431" y="1044"/>
                  <a:pt x="431" y="1046"/>
                </a:cubicBezTo>
                <a:close/>
                <a:moveTo>
                  <a:pt x="417" y="1046"/>
                </a:moveTo>
                <a:cubicBezTo>
                  <a:pt x="412" y="1046"/>
                  <a:pt x="407" y="1045"/>
                  <a:pt x="402" y="1045"/>
                </a:cubicBezTo>
                <a:cubicBezTo>
                  <a:pt x="402" y="1044"/>
                  <a:pt x="402" y="1043"/>
                  <a:pt x="402" y="1042"/>
                </a:cubicBezTo>
                <a:cubicBezTo>
                  <a:pt x="407" y="1042"/>
                  <a:pt x="411" y="1042"/>
                  <a:pt x="415" y="1042"/>
                </a:cubicBezTo>
                <a:cubicBezTo>
                  <a:pt x="416" y="1042"/>
                  <a:pt x="417" y="1042"/>
                  <a:pt x="417" y="1042"/>
                </a:cubicBezTo>
                <a:cubicBezTo>
                  <a:pt x="417" y="1043"/>
                  <a:pt x="417" y="1044"/>
                  <a:pt x="417" y="1046"/>
                </a:cubicBezTo>
                <a:close/>
                <a:moveTo>
                  <a:pt x="417" y="1041"/>
                </a:moveTo>
                <a:cubicBezTo>
                  <a:pt x="412" y="1041"/>
                  <a:pt x="407" y="1041"/>
                  <a:pt x="402" y="1041"/>
                </a:cubicBezTo>
                <a:cubicBezTo>
                  <a:pt x="402" y="1041"/>
                  <a:pt x="402" y="1041"/>
                  <a:pt x="403" y="1040"/>
                </a:cubicBezTo>
                <a:cubicBezTo>
                  <a:pt x="408" y="1040"/>
                  <a:pt x="413" y="1040"/>
                  <a:pt x="418" y="1039"/>
                </a:cubicBezTo>
                <a:cubicBezTo>
                  <a:pt x="417" y="1040"/>
                  <a:pt x="417" y="1040"/>
                  <a:pt x="417" y="1041"/>
                </a:cubicBezTo>
                <a:close/>
                <a:moveTo>
                  <a:pt x="401" y="1042"/>
                </a:moveTo>
                <a:cubicBezTo>
                  <a:pt x="401" y="1043"/>
                  <a:pt x="401" y="1044"/>
                  <a:pt x="401" y="1045"/>
                </a:cubicBezTo>
                <a:cubicBezTo>
                  <a:pt x="396" y="1045"/>
                  <a:pt x="392" y="1045"/>
                  <a:pt x="388" y="1045"/>
                </a:cubicBezTo>
                <a:cubicBezTo>
                  <a:pt x="388" y="1045"/>
                  <a:pt x="388" y="1044"/>
                  <a:pt x="388" y="1043"/>
                </a:cubicBezTo>
                <a:cubicBezTo>
                  <a:pt x="393" y="1043"/>
                  <a:pt x="397" y="1042"/>
                  <a:pt x="401" y="1042"/>
                </a:cubicBezTo>
                <a:close/>
                <a:moveTo>
                  <a:pt x="387" y="1045"/>
                </a:moveTo>
                <a:cubicBezTo>
                  <a:pt x="382" y="1045"/>
                  <a:pt x="377" y="1045"/>
                  <a:pt x="372" y="1045"/>
                </a:cubicBezTo>
                <a:cubicBezTo>
                  <a:pt x="372" y="1045"/>
                  <a:pt x="372" y="1044"/>
                  <a:pt x="372" y="1044"/>
                </a:cubicBezTo>
                <a:cubicBezTo>
                  <a:pt x="377" y="1043"/>
                  <a:pt x="382" y="1043"/>
                  <a:pt x="387" y="1043"/>
                </a:cubicBezTo>
                <a:cubicBezTo>
                  <a:pt x="387" y="1044"/>
                  <a:pt x="387" y="1045"/>
                  <a:pt x="387" y="1045"/>
                </a:cubicBezTo>
                <a:close/>
                <a:moveTo>
                  <a:pt x="371" y="1045"/>
                </a:moveTo>
                <a:cubicBezTo>
                  <a:pt x="368" y="1045"/>
                  <a:pt x="365" y="1045"/>
                  <a:pt x="362" y="1045"/>
                </a:cubicBezTo>
                <a:cubicBezTo>
                  <a:pt x="362" y="1045"/>
                  <a:pt x="362" y="1044"/>
                  <a:pt x="362" y="1044"/>
                </a:cubicBezTo>
                <a:cubicBezTo>
                  <a:pt x="365" y="1044"/>
                  <a:pt x="368" y="1044"/>
                  <a:pt x="371" y="1044"/>
                </a:cubicBezTo>
                <a:cubicBezTo>
                  <a:pt x="371" y="1044"/>
                  <a:pt x="371" y="1045"/>
                  <a:pt x="371" y="1045"/>
                </a:cubicBezTo>
                <a:close/>
                <a:moveTo>
                  <a:pt x="371" y="1046"/>
                </a:moveTo>
                <a:cubicBezTo>
                  <a:pt x="371" y="1047"/>
                  <a:pt x="371" y="1048"/>
                  <a:pt x="371" y="1049"/>
                </a:cubicBezTo>
                <a:cubicBezTo>
                  <a:pt x="367" y="1049"/>
                  <a:pt x="364" y="1049"/>
                  <a:pt x="361" y="1049"/>
                </a:cubicBezTo>
                <a:cubicBezTo>
                  <a:pt x="361" y="1048"/>
                  <a:pt x="362" y="1047"/>
                  <a:pt x="362" y="1046"/>
                </a:cubicBezTo>
                <a:cubicBezTo>
                  <a:pt x="365" y="1046"/>
                  <a:pt x="368" y="1046"/>
                  <a:pt x="371" y="1046"/>
                </a:cubicBezTo>
                <a:close/>
                <a:moveTo>
                  <a:pt x="360" y="1049"/>
                </a:moveTo>
                <a:cubicBezTo>
                  <a:pt x="357" y="1049"/>
                  <a:pt x="354" y="1049"/>
                  <a:pt x="351" y="1049"/>
                </a:cubicBezTo>
                <a:cubicBezTo>
                  <a:pt x="351" y="1048"/>
                  <a:pt x="351" y="1047"/>
                  <a:pt x="351" y="1046"/>
                </a:cubicBezTo>
                <a:cubicBezTo>
                  <a:pt x="354" y="1046"/>
                  <a:pt x="358" y="1046"/>
                  <a:pt x="361" y="1046"/>
                </a:cubicBezTo>
                <a:cubicBezTo>
                  <a:pt x="361" y="1047"/>
                  <a:pt x="361" y="1048"/>
                  <a:pt x="360" y="1049"/>
                </a:cubicBezTo>
                <a:close/>
                <a:moveTo>
                  <a:pt x="350" y="1048"/>
                </a:moveTo>
                <a:cubicBezTo>
                  <a:pt x="350" y="1048"/>
                  <a:pt x="350" y="1049"/>
                  <a:pt x="350" y="1049"/>
                </a:cubicBezTo>
                <a:cubicBezTo>
                  <a:pt x="347" y="1049"/>
                  <a:pt x="345" y="1049"/>
                  <a:pt x="343" y="1049"/>
                </a:cubicBezTo>
                <a:cubicBezTo>
                  <a:pt x="344" y="1048"/>
                  <a:pt x="344" y="1047"/>
                  <a:pt x="344" y="1046"/>
                </a:cubicBezTo>
                <a:cubicBezTo>
                  <a:pt x="346" y="1046"/>
                  <a:pt x="348" y="1046"/>
                  <a:pt x="350" y="1046"/>
                </a:cubicBezTo>
                <a:cubicBezTo>
                  <a:pt x="350" y="1046"/>
                  <a:pt x="350" y="1047"/>
                  <a:pt x="350" y="1048"/>
                </a:cubicBezTo>
                <a:close/>
                <a:moveTo>
                  <a:pt x="331" y="1052"/>
                </a:moveTo>
                <a:cubicBezTo>
                  <a:pt x="330" y="1052"/>
                  <a:pt x="328" y="1052"/>
                  <a:pt x="326" y="1052"/>
                </a:cubicBezTo>
                <a:cubicBezTo>
                  <a:pt x="326" y="1052"/>
                  <a:pt x="326" y="1051"/>
                  <a:pt x="327" y="1051"/>
                </a:cubicBezTo>
                <a:cubicBezTo>
                  <a:pt x="328" y="1051"/>
                  <a:pt x="330" y="1051"/>
                  <a:pt x="332" y="1051"/>
                </a:cubicBezTo>
                <a:cubicBezTo>
                  <a:pt x="332" y="1051"/>
                  <a:pt x="332" y="1052"/>
                  <a:pt x="331" y="1052"/>
                </a:cubicBezTo>
                <a:close/>
                <a:moveTo>
                  <a:pt x="327" y="1036"/>
                </a:moveTo>
                <a:cubicBezTo>
                  <a:pt x="327" y="1038"/>
                  <a:pt x="326" y="1040"/>
                  <a:pt x="326" y="1041"/>
                </a:cubicBezTo>
                <a:cubicBezTo>
                  <a:pt x="325" y="1041"/>
                  <a:pt x="324" y="1042"/>
                  <a:pt x="323" y="1042"/>
                </a:cubicBezTo>
                <a:cubicBezTo>
                  <a:pt x="323" y="1041"/>
                  <a:pt x="323" y="1041"/>
                  <a:pt x="324" y="1041"/>
                </a:cubicBezTo>
                <a:cubicBezTo>
                  <a:pt x="324" y="1040"/>
                  <a:pt x="323" y="1040"/>
                  <a:pt x="323" y="1040"/>
                </a:cubicBezTo>
                <a:cubicBezTo>
                  <a:pt x="322" y="1041"/>
                  <a:pt x="322" y="1041"/>
                  <a:pt x="321" y="1042"/>
                </a:cubicBezTo>
                <a:cubicBezTo>
                  <a:pt x="321" y="1042"/>
                  <a:pt x="320" y="1042"/>
                  <a:pt x="319" y="1042"/>
                </a:cubicBezTo>
                <a:cubicBezTo>
                  <a:pt x="319" y="1042"/>
                  <a:pt x="319" y="1043"/>
                  <a:pt x="319" y="1043"/>
                </a:cubicBezTo>
                <a:cubicBezTo>
                  <a:pt x="319" y="1043"/>
                  <a:pt x="319" y="1043"/>
                  <a:pt x="319" y="1043"/>
                </a:cubicBezTo>
                <a:cubicBezTo>
                  <a:pt x="319" y="1042"/>
                  <a:pt x="320" y="1040"/>
                  <a:pt x="320" y="1038"/>
                </a:cubicBezTo>
                <a:cubicBezTo>
                  <a:pt x="323" y="1038"/>
                  <a:pt x="325" y="1037"/>
                  <a:pt x="327" y="1036"/>
                </a:cubicBezTo>
                <a:close/>
                <a:moveTo>
                  <a:pt x="320" y="1044"/>
                </a:moveTo>
                <a:cubicBezTo>
                  <a:pt x="319" y="1045"/>
                  <a:pt x="318" y="1047"/>
                  <a:pt x="317" y="1048"/>
                </a:cubicBezTo>
                <a:cubicBezTo>
                  <a:pt x="317" y="1047"/>
                  <a:pt x="318" y="1046"/>
                  <a:pt x="318" y="1044"/>
                </a:cubicBezTo>
                <a:cubicBezTo>
                  <a:pt x="319" y="1044"/>
                  <a:pt x="319" y="1044"/>
                  <a:pt x="320" y="1044"/>
                </a:cubicBezTo>
                <a:close/>
                <a:moveTo>
                  <a:pt x="314" y="1053"/>
                </a:moveTo>
                <a:cubicBezTo>
                  <a:pt x="313" y="1053"/>
                  <a:pt x="311" y="1053"/>
                  <a:pt x="309" y="1053"/>
                </a:cubicBezTo>
                <a:cubicBezTo>
                  <a:pt x="310" y="1052"/>
                  <a:pt x="310" y="1052"/>
                  <a:pt x="310" y="1051"/>
                </a:cubicBezTo>
                <a:cubicBezTo>
                  <a:pt x="312" y="1051"/>
                  <a:pt x="313" y="1051"/>
                  <a:pt x="315" y="1051"/>
                </a:cubicBezTo>
                <a:cubicBezTo>
                  <a:pt x="315" y="1051"/>
                  <a:pt x="314" y="1052"/>
                  <a:pt x="314" y="1053"/>
                </a:cubicBezTo>
                <a:close/>
                <a:moveTo>
                  <a:pt x="308" y="1053"/>
                </a:moveTo>
                <a:cubicBezTo>
                  <a:pt x="306" y="1053"/>
                  <a:pt x="304" y="1053"/>
                  <a:pt x="303" y="1053"/>
                </a:cubicBezTo>
                <a:cubicBezTo>
                  <a:pt x="303" y="1053"/>
                  <a:pt x="303" y="1052"/>
                  <a:pt x="303" y="1052"/>
                </a:cubicBezTo>
                <a:cubicBezTo>
                  <a:pt x="303" y="1052"/>
                  <a:pt x="303" y="1051"/>
                  <a:pt x="303" y="1051"/>
                </a:cubicBezTo>
                <a:cubicBezTo>
                  <a:pt x="305" y="1051"/>
                  <a:pt x="307" y="1051"/>
                  <a:pt x="309" y="1051"/>
                </a:cubicBezTo>
                <a:cubicBezTo>
                  <a:pt x="309" y="1052"/>
                  <a:pt x="308" y="1052"/>
                  <a:pt x="308" y="1053"/>
                </a:cubicBezTo>
                <a:close/>
                <a:moveTo>
                  <a:pt x="298" y="1052"/>
                </a:moveTo>
                <a:cubicBezTo>
                  <a:pt x="297" y="1052"/>
                  <a:pt x="296" y="1052"/>
                  <a:pt x="296" y="1053"/>
                </a:cubicBezTo>
                <a:cubicBezTo>
                  <a:pt x="296" y="1053"/>
                  <a:pt x="296" y="1053"/>
                  <a:pt x="296" y="1053"/>
                </a:cubicBezTo>
                <a:cubicBezTo>
                  <a:pt x="295" y="1053"/>
                  <a:pt x="295" y="1053"/>
                  <a:pt x="294" y="1054"/>
                </a:cubicBezTo>
                <a:cubicBezTo>
                  <a:pt x="294" y="1053"/>
                  <a:pt x="294" y="1052"/>
                  <a:pt x="295" y="1051"/>
                </a:cubicBezTo>
                <a:cubicBezTo>
                  <a:pt x="295" y="1051"/>
                  <a:pt x="295" y="1051"/>
                  <a:pt x="295" y="1051"/>
                </a:cubicBezTo>
                <a:cubicBezTo>
                  <a:pt x="296" y="1051"/>
                  <a:pt x="298" y="1051"/>
                  <a:pt x="299" y="1051"/>
                </a:cubicBezTo>
                <a:cubicBezTo>
                  <a:pt x="299" y="1051"/>
                  <a:pt x="299" y="1051"/>
                  <a:pt x="299" y="1051"/>
                </a:cubicBezTo>
                <a:cubicBezTo>
                  <a:pt x="299" y="1051"/>
                  <a:pt x="299" y="1051"/>
                  <a:pt x="299" y="1051"/>
                </a:cubicBezTo>
                <a:cubicBezTo>
                  <a:pt x="299" y="1051"/>
                  <a:pt x="299" y="1052"/>
                  <a:pt x="298" y="1052"/>
                </a:cubicBezTo>
                <a:close/>
                <a:moveTo>
                  <a:pt x="290" y="1051"/>
                </a:moveTo>
                <a:cubicBezTo>
                  <a:pt x="289" y="1052"/>
                  <a:pt x="289" y="1052"/>
                  <a:pt x="289" y="1052"/>
                </a:cubicBezTo>
                <a:cubicBezTo>
                  <a:pt x="289" y="1052"/>
                  <a:pt x="288" y="1052"/>
                  <a:pt x="288" y="1052"/>
                </a:cubicBezTo>
                <a:cubicBezTo>
                  <a:pt x="289" y="1052"/>
                  <a:pt x="289" y="1051"/>
                  <a:pt x="290" y="1051"/>
                </a:cubicBezTo>
                <a:cubicBezTo>
                  <a:pt x="290" y="1051"/>
                  <a:pt x="290" y="1051"/>
                  <a:pt x="290" y="1051"/>
                </a:cubicBezTo>
                <a:close/>
                <a:moveTo>
                  <a:pt x="287" y="1054"/>
                </a:moveTo>
                <a:cubicBezTo>
                  <a:pt x="286" y="1054"/>
                  <a:pt x="285" y="1054"/>
                  <a:pt x="284" y="1054"/>
                </a:cubicBezTo>
                <a:cubicBezTo>
                  <a:pt x="284" y="1054"/>
                  <a:pt x="284" y="1054"/>
                  <a:pt x="284" y="1054"/>
                </a:cubicBezTo>
                <a:cubicBezTo>
                  <a:pt x="285" y="1054"/>
                  <a:pt x="287" y="1053"/>
                  <a:pt x="288" y="1052"/>
                </a:cubicBezTo>
                <a:cubicBezTo>
                  <a:pt x="287" y="1053"/>
                  <a:pt x="287" y="1054"/>
                  <a:pt x="287" y="1054"/>
                </a:cubicBezTo>
                <a:close/>
                <a:moveTo>
                  <a:pt x="286" y="1055"/>
                </a:moveTo>
                <a:cubicBezTo>
                  <a:pt x="286" y="1056"/>
                  <a:pt x="286" y="1056"/>
                  <a:pt x="285" y="1057"/>
                </a:cubicBezTo>
                <a:cubicBezTo>
                  <a:pt x="285" y="1058"/>
                  <a:pt x="284" y="1059"/>
                  <a:pt x="283" y="1061"/>
                </a:cubicBezTo>
                <a:cubicBezTo>
                  <a:pt x="282" y="1060"/>
                  <a:pt x="281" y="1059"/>
                  <a:pt x="281" y="1058"/>
                </a:cubicBezTo>
                <a:cubicBezTo>
                  <a:pt x="280" y="1057"/>
                  <a:pt x="280" y="1058"/>
                  <a:pt x="280" y="1058"/>
                </a:cubicBezTo>
                <a:cubicBezTo>
                  <a:pt x="281" y="1059"/>
                  <a:pt x="282" y="1061"/>
                  <a:pt x="282" y="1062"/>
                </a:cubicBezTo>
                <a:cubicBezTo>
                  <a:pt x="282" y="1062"/>
                  <a:pt x="282" y="1062"/>
                  <a:pt x="282" y="1062"/>
                </a:cubicBezTo>
                <a:cubicBezTo>
                  <a:pt x="282" y="1062"/>
                  <a:pt x="282" y="1062"/>
                  <a:pt x="282" y="1062"/>
                </a:cubicBezTo>
                <a:cubicBezTo>
                  <a:pt x="279" y="1062"/>
                  <a:pt x="275" y="1062"/>
                  <a:pt x="272" y="1062"/>
                </a:cubicBezTo>
                <a:cubicBezTo>
                  <a:pt x="275" y="1060"/>
                  <a:pt x="279" y="1058"/>
                  <a:pt x="282" y="1056"/>
                </a:cubicBezTo>
                <a:cubicBezTo>
                  <a:pt x="283" y="1056"/>
                  <a:pt x="285" y="1055"/>
                  <a:pt x="286" y="1055"/>
                </a:cubicBezTo>
                <a:close/>
                <a:moveTo>
                  <a:pt x="238" y="1089"/>
                </a:moveTo>
                <a:cubicBezTo>
                  <a:pt x="238" y="1088"/>
                  <a:pt x="238" y="1088"/>
                  <a:pt x="238" y="1087"/>
                </a:cubicBezTo>
                <a:cubicBezTo>
                  <a:pt x="240" y="1085"/>
                  <a:pt x="242" y="1084"/>
                  <a:pt x="244" y="1082"/>
                </a:cubicBezTo>
                <a:cubicBezTo>
                  <a:pt x="246" y="1080"/>
                  <a:pt x="249" y="1078"/>
                  <a:pt x="252" y="1076"/>
                </a:cubicBezTo>
                <a:cubicBezTo>
                  <a:pt x="251" y="1078"/>
                  <a:pt x="250" y="1080"/>
                  <a:pt x="250" y="1082"/>
                </a:cubicBezTo>
                <a:cubicBezTo>
                  <a:pt x="247" y="1082"/>
                  <a:pt x="245" y="1083"/>
                  <a:pt x="243" y="1084"/>
                </a:cubicBezTo>
                <a:cubicBezTo>
                  <a:pt x="243" y="1084"/>
                  <a:pt x="243" y="1085"/>
                  <a:pt x="244" y="1085"/>
                </a:cubicBezTo>
                <a:cubicBezTo>
                  <a:pt x="245" y="1084"/>
                  <a:pt x="247" y="1083"/>
                  <a:pt x="249" y="1083"/>
                </a:cubicBezTo>
                <a:cubicBezTo>
                  <a:pt x="248" y="1087"/>
                  <a:pt x="246" y="1091"/>
                  <a:pt x="244" y="1094"/>
                </a:cubicBezTo>
                <a:cubicBezTo>
                  <a:pt x="244" y="1095"/>
                  <a:pt x="244" y="1095"/>
                  <a:pt x="244" y="1096"/>
                </a:cubicBezTo>
                <a:cubicBezTo>
                  <a:pt x="243" y="1096"/>
                  <a:pt x="242" y="1096"/>
                  <a:pt x="241" y="1096"/>
                </a:cubicBezTo>
                <a:cubicBezTo>
                  <a:pt x="240" y="1096"/>
                  <a:pt x="239" y="1096"/>
                  <a:pt x="238" y="1096"/>
                </a:cubicBezTo>
                <a:cubicBezTo>
                  <a:pt x="238" y="1095"/>
                  <a:pt x="239" y="1093"/>
                  <a:pt x="240" y="1092"/>
                </a:cubicBezTo>
                <a:cubicBezTo>
                  <a:pt x="241" y="1090"/>
                  <a:pt x="239" y="1088"/>
                  <a:pt x="238" y="1089"/>
                </a:cubicBezTo>
                <a:close/>
                <a:moveTo>
                  <a:pt x="252" y="1083"/>
                </a:moveTo>
                <a:cubicBezTo>
                  <a:pt x="254" y="1082"/>
                  <a:pt x="256" y="1082"/>
                  <a:pt x="258" y="1083"/>
                </a:cubicBezTo>
                <a:cubicBezTo>
                  <a:pt x="256" y="1087"/>
                  <a:pt x="254" y="1091"/>
                  <a:pt x="252" y="1095"/>
                </a:cubicBezTo>
                <a:cubicBezTo>
                  <a:pt x="250" y="1095"/>
                  <a:pt x="248" y="1095"/>
                  <a:pt x="246" y="1096"/>
                </a:cubicBezTo>
                <a:cubicBezTo>
                  <a:pt x="248" y="1091"/>
                  <a:pt x="250" y="1087"/>
                  <a:pt x="252" y="1083"/>
                </a:cubicBezTo>
                <a:close/>
                <a:moveTo>
                  <a:pt x="259" y="1083"/>
                </a:moveTo>
                <a:cubicBezTo>
                  <a:pt x="264" y="1083"/>
                  <a:pt x="268" y="1083"/>
                  <a:pt x="272" y="1084"/>
                </a:cubicBezTo>
                <a:cubicBezTo>
                  <a:pt x="271" y="1086"/>
                  <a:pt x="270" y="1089"/>
                  <a:pt x="269" y="1091"/>
                </a:cubicBezTo>
                <a:cubicBezTo>
                  <a:pt x="268" y="1092"/>
                  <a:pt x="268" y="1093"/>
                  <a:pt x="268" y="1093"/>
                </a:cubicBezTo>
                <a:cubicBezTo>
                  <a:pt x="263" y="1094"/>
                  <a:pt x="258" y="1094"/>
                  <a:pt x="254" y="1095"/>
                </a:cubicBezTo>
                <a:cubicBezTo>
                  <a:pt x="255" y="1091"/>
                  <a:pt x="257" y="1087"/>
                  <a:pt x="259" y="1083"/>
                </a:cubicBezTo>
                <a:close/>
                <a:moveTo>
                  <a:pt x="264" y="1105"/>
                </a:moveTo>
                <a:cubicBezTo>
                  <a:pt x="264" y="1105"/>
                  <a:pt x="264" y="1105"/>
                  <a:pt x="263" y="1105"/>
                </a:cubicBezTo>
                <a:cubicBezTo>
                  <a:pt x="264" y="1103"/>
                  <a:pt x="265" y="1102"/>
                  <a:pt x="265" y="1100"/>
                </a:cubicBezTo>
                <a:cubicBezTo>
                  <a:pt x="265" y="1102"/>
                  <a:pt x="264" y="1103"/>
                  <a:pt x="264" y="1105"/>
                </a:cubicBezTo>
                <a:close/>
                <a:moveTo>
                  <a:pt x="264" y="1106"/>
                </a:moveTo>
                <a:cubicBezTo>
                  <a:pt x="264" y="1106"/>
                  <a:pt x="264" y="1106"/>
                  <a:pt x="264" y="1106"/>
                </a:cubicBezTo>
                <a:cubicBezTo>
                  <a:pt x="263" y="1106"/>
                  <a:pt x="263" y="1106"/>
                  <a:pt x="263" y="1106"/>
                </a:cubicBezTo>
                <a:cubicBezTo>
                  <a:pt x="263" y="1106"/>
                  <a:pt x="263" y="1106"/>
                  <a:pt x="263" y="1106"/>
                </a:cubicBezTo>
                <a:cubicBezTo>
                  <a:pt x="263" y="1106"/>
                  <a:pt x="264" y="1106"/>
                  <a:pt x="264" y="1106"/>
                </a:cubicBezTo>
                <a:close/>
                <a:moveTo>
                  <a:pt x="265" y="1107"/>
                </a:moveTo>
                <a:cubicBezTo>
                  <a:pt x="266" y="1106"/>
                  <a:pt x="268" y="1105"/>
                  <a:pt x="270" y="1105"/>
                </a:cubicBezTo>
                <a:cubicBezTo>
                  <a:pt x="270" y="1105"/>
                  <a:pt x="270" y="1105"/>
                  <a:pt x="270" y="1105"/>
                </a:cubicBezTo>
                <a:cubicBezTo>
                  <a:pt x="270" y="1107"/>
                  <a:pt x="269" y="1110"/>
                  <a:pt x="268" y="1112"/>
                </a:cubicBezTo>
                <a:cubicBezTo>
                  <a:pt x="266" y="1112"/>
                  <a:pt x="264" y="1112"/>
                  <a:pt x="263" y="1112"/>
                </a:cubicBezTo>
                <a:cubicBezTo>
                  <a:pt x="263" y="1110"/>
                  <a:pt x="264" y="1108"/>
                  <a:pt x="265" y="1107"/>
                </a:cubicBezTo>
                <a:close/>
                <a:moveTo>
                  <a:pt x="267" y="1113"/>
                </a:moveTo>
                <a:cubicBezTo>
                  <a:pt x="267" y="1114"/>
                  <a:pt x="267" y="1115"/>
                  <a:pt x="267" y="1115"/>
                </a:cubicBezTo>
                <a:cubicBezTo>
                  <a:pt x="265" y="1115"/>
                  <a:pt x="263" y="1115"/>
                  <a:pt x="262" y="1115"/>
                </a:cubicBezTo>
                <a:cubicBezTo>
                  <a:pt x="262" y="1115"/>
                  <a:pt x="262" y="1114"/>
                  <a:pt x="262" y="1113"/>
                </a:cubicBezTo>
                <a:cubicBezTo>
                  <a:pt x="264" y="1113"/>
                  <a:pt x="266" y="1113"/>
                  <a:pt x="267" y="1113"/>
                </a:cubicBezTo>
                <a:close/>
                <a:moveTo>
                  <a:pt x="266" y="1116"/>
                </a:moveTo>
                <a:cubicBezTo>
                  <a:pt x="266" y="1117"/>
                  <a:pt x="266" y="1118"/>
                  <a:pt x="265" y="1120"/>
                </a:cubicBezTo>
                <a:cubicBezTo>
                  <a:pt x="263" y="1120"/>
                  <a:pt x="262" y="1121"/>
                  <a:pt x="260" y="1121"/>
                </a:cubicBezTo>
                <a:cubicBezTo>
                  <a:pt x="260" y="1120"/>
                  <a:pt x="261" y="1118"/>
                  <a:pt x="261" y="1116"/>
                </a:cubicBezTo>
                <a:cubicBezTo>
                  <a:pt x="263" y="1116"/>
                  <a:pt x="265" y="1116"/>
                  <a:pt x="266" y="1116"/>
                </a:cubicBezTo>
                <a:close/>
                <a:moveTo>
                  <a:pt x="264" y="1124"/>
                </a:moveTo>
                <a:cubicBezTo>
                  <a:pt x="263" y="1127"/>
                  <a:pt x="262" y="1130"/>
                  <a:pt x="261" y="1133"/>
                </a:cubicBezTo>
                <a:cubicBezTo>
                  <a:pt x="259" y="1134"/>
                  <a:pt x="257" y="1134"/>
                  <a:pt x="255" y="1135"/>
                </a:cubicBezTo>
                <a:cubicBezTo>
                  <a:pt x="255" y="1134"/>
                  <a:pt x="255" y="1133"/>
                  <a:pt x="256" y="1133"/>
                </a:cubicBezTo>
                <a:cubicBezTo>
                  <a:pt x="257" y="1130"/>
                  <a:pt x="258" y="1127"/>
                  <a:pt x="259" y="1124"/>
                </a:cubicBezTo>
                <a:cubicBezTo>
                  <a:pt x="260" y="1124"/>
                  <a:pt x="262" y="1124"/>
                  <a:pt x="264" y="1124"/>
                </a:cubicBezTo>
                <a:close/>
                <a:moveTo>
                  <a:pt x="260" y="1134"/>
                </a:moveTo>
                <a:cubicBezTo>
                  <a:pt x="260" y="1136"/>
                  <a:pt x="259" y="1137"/>
                  <a:pt x="259" y="1139"/>
                </a:cubicBezTo>
                <a:cubicBezTo>
                  <a:pt x="257" y="1140"/>
                  <a:pt x="255" y="1140"/>
                  <a:pt x="253" y="1141"/>
                </a:cubicBezTo>
                <a:cubicBezTo>
                  <a:pt x="253" y="1139"/>
                  <a:pt x="254" y="1138"/>
                  <a:pt x="254" y="1136"/>
                </a:cubicBezTo>
                <a:cubicBezTo>
                  <a:pt x="256" y="1136"/>
                  <a:pt x="258" y="1135"/>
                  <a:pt x="260" y="1134"/>
                </a:cubicBezTo>
                <a:close/>
                <a:moveTo>
                  <a:pt x="258" y="1140"/>
                </a:moveTo>
                <a:cubicBezTo>
                  <a:pt x="258" y="1142"/>
                  <a:pt x="257" y="1144"/>
                  <a:pt x="256" y="1146"/>
                </a:cubicBezTo>
                <a:cubicBezTo>
                  <a:pt x="254" y="1147"/>
                  <a:pt x="252" y="1147"/>
                  <a:pt x="250" y="1148"/>
                </a:cubicBezTo>
                <a:cubicBezTo>
                  <a:pt x="251" y="1146"/>
                  <a:pt x="251" y="1144"/>
                  <a:pt x="252" y="1142"/>
                </a:cubicBezTo>
                <a:cubicBezTo>
                  <a:pt x="254" y="1141"/>
                  <a:pt x="256" y="1141"/>
                  <a:pt x="258" y="1140"/>
                </a:cubicBezTo>
                <a:close/>
                <a:moveTo>
                  <a:pt x="256" y="1147"/>
                </a:moveTo>
                <a:cubicBezTo>
                  <a:pt x="255" y="1150"/>
                  <a:pt x="254" y="1152"/>
                  <a:pt x="253" y="1154"/>
                </a:cubicBezTo>
                <a:cubicBezTo>
                  <a:pt x="251" y="1155"/>
                  <a:pt x="249" y="1156"/>
                  <a:pt x="247" y="1156"/>
                </a:cubicBezTo>
                <a:cubicBezTo>
                  <a:pt x="248" y="1154"/>
                  <a:pt x="249" y="1151"/>
                  <a:pt x="250" y="1149"/>
                </a:cubicBezTo>
                <a:cubicBezTo>
                  <a:pt x="252" y="1149"/>
                  <a:pt x="254" y="1148"/>
                  <a:pt x="256" y="1147"/>
                </a:cubicBezTo>
                <a:close/>
                <a:moveTo>
                  <a:pt x="252" y="1158"/>
                </a:moveTo>
                <a:cubicBezTo>
                  <a:pt x="252" y="1159"/>
                  <a:pt x="252" y="1160"/>
                  <a:pt x="251" y="1160"/>
                </a:cubicBezTo>
                <a:cubicBezTo>
                  <a:pt x="249" y="1161"/>
                  <a:pt x="247" y="1161"/>
                  <a:pt x="245" y="1162"/>
                </a:cubicBezTo>
                <a:cubicBezTo>
                  <a:pt x="245" y="1161"/>
                  <a:pt x="246" y="1160"/>
                  <a:pt x="246" y="1159"/>
                </a:cubicBezTo>
                <a:cubicBezTo>
                  <a:pt x="248" y="1159"/>
                  <a:pt x="250" y="1158"/>
                  <a:pt x="252" y="1158"/>
                </a:cubicBezTo>
                <a:close/>
                <a:moveTo>
                  <a:pt x="252" y="1163"/>
                </a:moveTo>
                <a:cubicBezTo>
                  <a:pt x="253" y="1163"/>
                  <a:pt x="254" y="1163"/>
                  <a:pt x="255" y="1163"/>
                </a:cubicBezTo>
                <a:cubicBezTo>
                  <a:pt x="255" y="1164"/>
                  <a:pt x="254" y="1165"/>
                  <a:pt x="254" y="1166"/>
                </a:cubicBezTo>
                <a:cubicBezTo>
                  <a:pt x="252" y="1167"/>
                  <a:pt x="251" y="1167"/>
                  <a:pt x="250" y="1168"/>
                </a:cubicBezTo>
                <a:cubicBezTo>
                  <a:pt x="250" y="1166"/>
                  <a:pt x="251" y="1165"/>
                  <a:pt x="252" y="1163"/>
                </a:cubicBezTo>
                <a:close/>
                <a:moveTo>
                  <a:pt x="270" y="1143"/>
                </a:moveTo>
                <a:cubicBezTo>
                  <a:pt x="269" y="1146"/>
                  <a:pt x="268" y="1148"/>
                  <a:pt x="267" y="1150"/>
                </a:cubicBezTo>
                <a:cubicBezTo>
                  <a:pt x="266" y="1151"/>
                  <a:pt x="265" y="1151"/>
                  <a:pt x="265" y="1151"/>
                </a:cubicBezTo>
                <a:cubicBezTo>
                  <a:pt x="266" y="1148"/>
                  <a:pt x="268" y="1146"/>
                  <a:pt x="270" y="1143"/>
                </a:cubicBezTo>
                <a:close/>
                <a:moveTo>
                  <a:pt x="271" y="1143"/>
                </a:moveTo>
                <a:cubicBezTo>
                  <a:pt x="274" y="1142"/>
                  <a:pt x="277" y="1141"/>
                  <a:pt x="280" y="1140"/>
                </a:cubicBezTo>
                <a:cubicBezTo>
                  <a:pt x="279" y="1142"/>
                  <a:pt x="278" y="1144"/>
                  <a:pt x="277" y="1146"/>
                </a:cubicBezTo>
                <a:cubicBezTo>
                  <a:pt x="274" y="1148"/>
                  <a:pt x="271" y="1149"/>
                  <a:pt x="268" y="1150"/>
                </a:cubicBezTo>
                <a:cubicBezTo>
                  <a:pt x="269" y="1147"/>
                  <a:pt x="270" y="1145"/>
                  <a:pt x="271" y="1143"/>
                </a:cubicBezTo>
                <a:close/>
                <a:moveTo>
                  <a:pt x="306" y="1084"/>
                </a:moveTo>
                <a:cubicBezTo>
                  <a:pt x="306" y="1084"/>
                  <a:pt x="305" y="1084"/>
                  <a:pt x="304" y="1084"/>
                </a:cubicBezTo>
                <a:cubicBezTo>
                  <a:pt x="305" y="1081"/>
                  <a:pt x="306" y="1078"/>
                  <a:pt x="307" y="1075"/>
                </a:cubicBezTo>
                <a:cubicBezTo>
                  <a:pt x="308" y="1075"/>
                  <a:pt x="310" y="1075"/>
                  <a:pt x="311" y="1075"/>
                </a:cubicBezTo>
                <a:cubicBezTo>
                  <a:pt x="309" y="1078"/>
                  <a:pt x="308" y="1081"/>
                  <a:pt x="306" y="1084"/>
                </a:cubicBezTo>
                <a:close/>
                <a:moveTo>
                  <a:pt x="308" y="1074"/>
                </a:moveTo>
                <a:cubicBezTo>
                  <a:pt x="308" y="1072"/>
                  <a:pt x="309" y="1069"/>
                  <a:pt x="310" y="1067"/>
                </a:cubicBezTo>
                <a:cubicBezTo>
                  <a:pt x="311" y="1067"/>
                  <a:pt x="312" y="1066"/>
                  <a:pt x="312" y="1066"/>
                </a:cubicBezTo>
                <a:cubicBezTo>
                  <a:pt x="313" y="1066"/>
                  <a:pt x="313" y="1066"/>
                  <a:pt x="313" y="1066"/>
                </a:cubicBezTo>
                <a:cubicBezTo>
                  <a:pt x="313" y="1066"/>
                  <a:pt x="314" y="1067"/>
                  <a:pt x="314" y="1067"/>
                </a:cubicBezTo>
                <a:cubicBezTo>
                  <a:pt x="313" y="1069"/>
                  <a:pt x="312" y="1071"/>
                  <a:pt x="311" y="1074"/>
                </a:cubicBezTo>
                <a:cubicBezTo>
                  <a:pt x="310" y="1074"/>
                  <a:pt x="309" y="1074"/>
                  <a:pt x="308" y="1074"/>
                </a:cubicBezTo>
                <a:close/>
                <a:moveTo>
                  <a:pt x="317" y="1070"/>
                </a:moveTo>
                <a:cubicBezTo>
                  <a:pt x="317" y="1070"/>
                  <a:pt x="317" y="1070"/>
                  <a:pt x="318" y="1070"/>
                </a:cubicBezTo>
                <a:cubicBezTo>
                  <a:pt x="317" y="1071"/>
                  <a:pt x="317" y="1072"/>
                  <a:pt x="316" y="1073"/>
                </a:cubicBezTo>
                <a:cubicBezTo>
                  <a:pt x="316" y="1073"/>
                  <a:pt x="316" y="1073"/>
                  <a:pt x="316" y="1073"/>
                </a:cubicBezTo>
                <a:cubicBezTo>
                  <a:pt x="316" y="1073"/>
                  <a:pt x="316" y="1073"/>
                  <a:pt x="316" y="1074"/>
                </a:cubicBezTo>
                <a:cubicBezTo>
                  <a:pt x="316" y="1074"/>
                  <a:pt x="316" y="1074"/>
                  <a:pt x="316" y="1074"/>
                </a:cubicBezTo>
                <a:cubicBezTo>
                  <a:pt x="316" y="1072"/>
                  <a:pt x="317" y="1071"/>
                  <a:pt x="317" y="1070"/>
                </a:cubicBezTo>
                <a:close/>
                <a:moveTo>
                  <a:pt x="318" y="1072"/>
                </a:moveTo>
                <a:cubicBezTo>
                  <a:pt x="318" y="1071"/>
                  <a:pt x="318" y="1071"/>
                  <a:pt x="318" y="1070"/>
                </a:cubicBezTo>
                <a:cubicBezTo>
                  <a:pt x="318" y="1070"/>
                  <a:pt x="318" y="1070"/>
                  <a:pt x="319" y="1070"/>
                </a:cubicBezTo>
                <a:cubicBezTo>
                  <a:pt x="318" y="1071"/>
                  <a:pt x="318" y="1071"/>
                  <a:pt x="318" y="1072"/>
                </a:cubicBezTo>
                <a:cubicBezTo>
                  <a:pt x="318" y="1072"/>
                  <a:pt x="318" y="1072"/>
                  <a:pt x="318" y="1072"/>
                </a:cubicBezTo>
                <a:close/>
                <a:moveTo>
                  <a:pt x="319" y="1069"/>
                </a:moveTo>
                <a:cubicBezTo>
                  <a:pt x="319" y="1069"/>
                  <a:pt x="319" y="1069"/>
                  <a:pt x="319" y="1068"/>
                </a:cubicBezTo>
                <a:cubicBezTo>
                  <a:pt x="319" y="1069"/>
                  <a:pt x="319" y="1069"/>
                  <a:pt x="319" y="1069"/>
                </a:cubicBezTo>
                <a:cubicBezTo>
                  <a:pt x="319" y="1069"/>
                  <a:pt x="319" y="1069"/>
                  <a:pt x="319" y="1069"/>
                </a:cubicBezTo>
                <a:close/>
                <a:moveTo>
                  <a:pt x="322" y="1061"/>
                </a:moveTo>
                <a:cubicBezTo>
                  <a:pt x="326" y="1061"/>
                  <a:pt x="328" y="1061"/>
                  <a:pt x="329" y="1061"/>
                </a:cubicBezTo>
                <a:cubicBezTo>
                  <a:pt x="329" y="1062"/>
                  <a:pt x="329" y="1063"/>
                  <a:pt x="328" y="1064"/>
                </a:cubicBezTo>
                <a:cubicBezTo>
                  <a:pt x="326" y="1064"/>
                  <a:pt x="323" y="1064"/>
                  <a:pt x="321" y="1064"/>
                </a:cubicBezTo>
                <a:cubicBezTo>
                  <a:pt x="321" y="1063"/>
                  <a:pt x="322" y="1062"/>
                  <a:pt x="322" y="1061"/>
                </a:cubicBezTo>
                <a:close/>
                <a:moveTo>
                  <a:pt x="335" y="1062"/>
                </a:moveTo>
                <a:cubicBezTo>
                  <a:pt x="335" y="1062"/>
                  <a:pt x="334" y="1062"/>
                  <a:pt x="333" y="1063"/>
                </a:cubicBezTo>
                <a:cubicBezTo>
                  <a:pt x="333" y="1062"/>
                  <a:pt x="332" y="1062"/>
                  <a:pt x="331" y="1061"/>
                </a:cubicBezTo>
                <a:cubicBezTo>
                  <a:pt x="333" y="1061"/>
                  <a:pt x="334" y="1062"/>
                  <a:pt x="335" y="1062"/>
                </a:cubicBezTo>
                <a:close/>
                <a:moveTo>
                  <a:pt x="340" y="1061"/>
                </a:moveTo>
                <a:cubicBezTo>
                  <a:pt x="342" y="1061"/>
                  <a:pt x="345" y="1061"/>
                  <a:pt x="347" y="1061"/>
                </a:cubicBezTo>
                <a:cubicBezTo>
                  <a:pt x="347" y="1061"/>
                  <a:pt x="347" y="1061"/>
                  <a:pt x="347" y="1061"/>
                </a:cubicBezTo>
                <a:cubicBezTo>
                  <a:pt x="345" y="1061"/>
                  <a:pt x="342" y="1061"/>
                  <a:pt x="340" y="1061"/>
                </a:cubicBezTo>
                <a:cubicBezTo>
                  <a:pt x="340" y="1061"/>
                  <a:pt x="340" y="1061"/>
                  <a:pt x="340" y="1061"/>
                </a:cubicBezTo>
                <a:close/>
                <a:moveTo>
                  <a:pt x="352" y="1063"/>
                </a:moveTo>
                <a:cubicBezTo>
                  <a:pt x="352" y="1063"/>
                  <a:pt x="352" y="1063"/>
                  <a:pt x="352" y="1063"/>
                </a:cubicBezTo>
                <a:cubicBezTo>
                  <a:pt x="352" y="1063"/>
                  <a:pt x="352" y="1063"/>
                  <a:pt x="353" y="1063"/>
                </a:cubicBezTo>
                <a:cubicBezTo>
                  <a:pt x="352" y="1063"/>
                  <a:pt x="351" y="1063"/>
                  <a:pt x="351" y="1063"/>
                </a:cubicBezTo>
                <a:cubicBezTo>
                  <a:pt x="351" y="1063"/>
                  <a:pt x="351" y="1063"/>
                  <a:pt x="352" y="1063"/>
                </a:cubicBezTo>
                <a:close/>
                <a:moveTo>
                  <a:pt x="354" y="1063"/>
                </a:moveTo>
                <a:cubicBezTo>
                  <a:pt x="354" y="1063"/>
                  <a:pt x="355" y="1063"/>
                  <a:pt x="356" y="1063"/>
                </a:cubicBezTo>
                <a:cubicBezTo>
                  <a:pt x="355" y="1063"/>
                  <a:pt x="355" y="1063"/>
                  <a:pt x="354" y="1063"/>
                </a:cubicBezTo>
                <a:cubicBezTo>
                  <a:pt x="354" y="1063"/>
                  <a:pt x="354" y="1063"/>
                  <a:pt x="354" y="1063"/>
                </a:cubicBezTo>
                <a:close/>
                <a:moveTo>
                  <a:pt x="357" y="1064"/>
                </a:moveTo>
                <a:cubicBezTo>
                  <a:pt x="357" y="1065"/>
                  <a:pt x="357" y="1065"/>
                  <a:pt x="357" y="1066"/>
                </a:cubicBezTo>
                <a:cubicBezTo>
                  <a:pt x="356" y="1065"/>
                  <a:pt x="356" y="1065"/>
                  <a:pt x="355" y="1064"/>
                </a:cubicBezTo>
                <a:cubicBezTo>
                  <a:pt x="356" y="1064"/>
                  <a:pt x="356" y="1064"/>
                  <a:pt x="357" y="1064"/>
                </a:cubicBezTo>
                <a:close/>
                <a:moveTo>
                  <a:pt x="385" y="1063"/>
                </a:moveTo>
                <a:cubicBezTo>
                  <a:pt x="385" y="1063"/>
                  <a:pt x="385" y="1063"/>
                  <a:pt x="385" y="1063"/>
                </a:cubicBezTo>
                <a:cubicBezTo>
                  <a:pt x="385" y="1063"/>
                  <a:pt x="386" y="1063"/>
                  <a:pt x="386" y="1062"/>
                </a:cubicBezTo>
                <a:cubicBezTo>
                  <a:pt x="386" y="1063"/>
                  <a:pt x="386" y="1063"/>
                  <a:pt x="386" y="1063"/>
                </a:cubicBezTo>
                <a:cubicBezTo>
                  <a:pt x="386" y="1063"/>
                  <a:pt x="385" y="1063"/>
                  <a:pt x="385" y="1063"/>
                </a:cubicBezTo>
                <a:close/>
                <a:moveTo>
                  <a:pt x="388" y="1062"/>
                </a:moveTo>
                <a:cubicBezTo>
                  <a:pt x="392" y="1062"/>
                  <a:pt x="395" y="1062"/>
                  <a:pt x="399" y="1062"/>
                </a:cubicBezTo>
                <a:cubicBezTo>
                  <a:pt x="399" y="1062"/>
                  <a:pt x="399" y="1062"/>
                  <a:pt x="399" y="1063"/>
                </a:cubicBezTo>
                <a:cubicBezTo>
                  <a:pt x="395" y="1063"/>
                  <a:pt x="392" y="1063"/>
                  <a:pt x="388" y="1063"/>
                </a:cubicBezTo>
                <a:cubicBezTo>
                  <a:pt x="388" y="1063"/>
                  <a:pt x="388" y="1062"/>
                  <a:pt x="388" y="1062"/>
                </a:cubicBezTo>
                <a:close/>
                <a:moveTo>
                  <a:pt x="400" y="1063"/>
                </a:moveTo>
                <a:cubicBezTo>
                  <a:pt x="400" y="1062"/>
                  <a:pt x="400" y="1062"/>
                  <a:pt x="400" y="1062"/>
                </a:cubicBezTo>
                <a:cubicBezTo>
                  <a:pt x="400" y="1062"/>
                  <a:pt x="400" y="1062"/>
                  <a:pt x="401" y="1063"/>
                </a:cubicBezTo>
                <a:cubicBezTo>
                  <a:pt x="401" y="1063"/>
                  <a:pt x="401" y="1063"/>
                  <a:pt x="401" y="1063"/>
                </a:cubicBezTo>
                <a:cubicBezTo>
                  <a:pt x="400" y="1063"/>
                  <a:pt x="400" y="1063"/>
                  <a:pt x="400" y="1063"/>
                </a:cubicBezTo>
                <a:close/>
                <a:moveTo>
                  <a:pt x="417" y="1061"/>
                </a:moveTo>
                <a:cubicBezTo>
                  <a:pt x="417" y="1061"/>
                  <a:pt x="418" y="1061"/>
                  <a:pt x="418" y="1061"/>
                </a:cubicBezTo>
                <a:cubicBezTo>
                  <a:pt x="418" y="1062"/>
                  <a:pt x="417" y="1062"/>
                  <a:pt x="417" y="1062"/>
                </a:cubicBezTo>
                <a:cubicBezTo>
                  <a:pt x="417" y="1062"/>
                  <a:pt x="417" y="1062"/>
                  <a:pt x="417" y="1061"/>
                </a:cubicBezTo>
                <a:close/>
                <a:moveTo>
                  <a:pt x="422" y="1060"/>
                </a:moveTo>
                <a:cubicBezTo>
                  <a:pt x="424" y="1060"/>
                  <a:pt x="425" y="1060"/>
                  <a:pt x="426" y="1060"/>
                </a:cubicBezTo>
                <a:cubicBezTo>
                  <a:pt x="425" y="1060"/>
                  <a:pt x="424" y="1060"/>
                  <a:pt x="422" y="1060"/>
                </a:cubicBezTo>
                <a:cubicBezTo>
                  <a:pt x="422" y="1060"/>
                  <a:pt x="422" y="1060"/>
                  <a:pt x="422" y="1060"/>
                </a:cubicBezTo>
                <a:close/>
                <a:moveTo>
                  <a:pt x="490" y="1060"/>
                </a:moveTo>
                <a:cubicBezTo>
                  <a:pt x="490" y="1060"/>
                  <a:pt x="491" y="1060"/>
                  <a:pt x="491" y="1061"/>
                </a:cubicBezTo>
                <a:cubicBezTo>
                  <a:pt x="491" y="1061"/>
                  <a:pt x="490" y="1061"/>
                  <a:pt x="490" y="1061"/>
                </a:cubicBezTo>
                <a:cubicBezTo>
                  <a:pt x="490" y="1060"/>
                  <a:pt x="489" y="1060"/>
                  <a:pt x="489" y="1060"/>
                </a:cubicBezTo>
                <a:cubicBezTo>
                  <a:pt x="490" y="1060"/>
                  <a:pt x="490" y="1060"/>
                  <a:pt x="490" y="1060"/>
                </a:cubicBezTo>
                <a:close/>
                <a:moveTo>
                  <a:pt x="492" y="1060"/>
                </a:moveTo>
                <a:cubicBezTo>
                  <a:pt x="494" y="1060"/>
                  <a:pt x="496" y="1060"/>
                  <a:pt x="498" y="1060"/>
                </a:cubicBezTo>
                <a:cubicBezTo>
                  <a:pt x="498" y="1060"/>
                  <a:pt x="498" y="1060"/>
                  <a:pt x="498" y="1061"/>
                </a:cubicBezTo>
                <a:cubicBezTo>
                  <a:pt x="496" y="1061"/>
                  <a:pt x="494" y="1061"/>
                  <a:pt x="493" y="1061"/>
                </a:cubicBezTo>
                <a:cubicBezTo>
                  <a:pt x="492" y="1060"/>
                  <a:pt x="492" y="1060"/>
                  <a:pt x="492" y="1060"/>
                </a:cubicBezTo>
                <a:close/>
                <a:moveTo>
                  <a:pt x="498" y="1062"/>
                </a:moveTo>
                <a:cubicBezTo>
                  <a:pt x="498" y="1063"/>
                  <a:pt x="498" y="1064"/>
                  <a:pt x="498" y="1065"/>
                </a:cubicBezTo>
                <a:cubicBezTo>
                  <a:pt x="497" y="1064"/>
                  <a:pt x="495" y="1063"/>
                  <a:pt x="494" y="1061"/>
                </a:cubicBezTo>
                <a:cubicBezTo>
                  <a:pt x="495" y="1061"/>
                  <a:pt x="496" y="1061"/>
                  <a:pt x="498" y="1062"/>
                </a:cubicBezTo>
                <a:close/>
                <a:moveTo>
                  <a:pt x="499" y="1062"/>
                </a:moveTo>
                <a:cubicBezTo>
                  <a:pt x="500" y="1062"/>
                  <a:pt x="501" y="1062"/>
                  <a:pt x="503" y="1062"/>
                </a:cubicBezTo>
                <a:cubicBezTo>
                  <a:pt x="504" y="1065"/>
                  <a:pt x="505" y="1068"/>
                  <a:pt x="506" y="1070"/>
                </a:cubicBezTo>
                <a:cubicBezTo>
                  <a:pt x="504" y="1069"/>
                  <a:pt x="502" y="1067"/>
                  <a:pt x="499" y="1066"/>
                </a:cubicBezTo>
                <a:cubicBezTo>
                  <a:pt x="499" y="1064"/>
                  <a:pt x="499" y="1063"/>
                  <a:pt x="499" y="1062"/>
                </a:cubicBezTo>
                <a:close/>
                <a:moveTo>
                  <a:pt x="499" y="1061"/>
                </a:moveTo>
                <a:cubicBezTo>
                  <a:pt x="499" y="1060"/>
                  <a:pt x="499" y="1060"/>
                  <a:pt x="499" y="1060"/>
                </a:cubicBezTo>
                <a:cubicBezTo>
                  <a:pt x="500" y="1060"/>
                  <a:pt x="501" y="1060"/>
                  <a:pt x="502" y="1060"/>
                </a:cubicBezTo>
                <a:cubicBezTo>
                  <a:pt x="502" y="1060"/>
                  <a:pt x="502" y="1060"/>
                  <a:pt x="502" y="1061"/>
                </a:cubicBezTo>
                <a:cubicBezTo>
                  <a:pt x="501" y="1061"/>
                  <a:pt x="500" y="1061"/>
                  <a:pt x="499" y="1061"/>
                </a:cubicBezTo>
                <a:close/>
                <a:moveTo>
                  <a:pt x="520" y="1060"/>
                </a:moveTo>
                <a:cubicBezTo>
                  <a:pt x="522" y="1060"/>
                  <a:pt x="523" y="1060"/>
                  <a:pt x="525" y="1060"/>
                </a:cubicBezTo>
                <a:cubicBezTo>
                  <a:pt x="526" y="1062"/>
                  <a:pt x="527" y="1064"/>
                  <a:pt x="527" y="1065"/>
                </a:cubicBezTo>
                <a:cubicBezTo>
                  <a:pt x="526" y="1064"/>
                  <a:pt x="524" y="1064"/>
                  <a:pt x="522" y="1064"/>
                </a:cubicBezTo>
                <a:cubicBezTo>
                  <a:pt x="522" y="1062"/>
                  <a:pt x="521" y="1061"/>
                  <a:pt x="520" y="1060"/>
                </a:cubicBezTo>
                <a:close/>
                <a:moveTo>
                  <a:pt x="526" y="1059"/>
                </a:moveTo>
                <a:cubicBezTo>
                  <a:pt x="528" y="1058"/>
                  <a:pt x="530" y="1058"/>
                  <a:pt x="532" y="1058"/>
                </a:cubicBezTo>
                <a:cubicBezTo>
                  <a:pt x="533" y="1058"/>
                  <a:pt x="533" y="1058"/>
                  <a:pt x="534" y="1058"/>
                </a:cubicBezTo>
                <a:cubicBezTo>
                  <a:pt x="534" y="1058"/>
                  <a:pt x="534" y="1058"/>
                  <a:pt x="534" y="1059"/>
                </a:cubicBezTo>
                <a:cubicBezTo>
                  <a:pt x="532" y="1059"/>
                  <a:pt x="529" y="1059"/>
                  <a:pt x="526" y="1059"/>
                </a:cubicBezTo>
                <a:close/>
                <a:moveTo>
                  <a:pt x="536" y="1061"/>
                </a:moveTo>
                <a:cubicBezTo>
                  <a:pt x="536" y="1062"/>
                  <a:pt x="537" y="1063"/>
                  <a:pt x="538" y="1064"/>
                </a:cubicBezTo>
                <a:cubicBezTo>
                  <a:pt x="537" y="1064"/>
                  <a:pt x="537" y="1064"/>
                  <a:pt x="537" y="1064"/>
                </a:cubicBezTo>
                <a:cubicBezTo>
                  <a:pt x="537" y="1063"/>
                  <a:pt x="536" y="1062"/>
                  <a:pt x="536" y="1061"/>
                </a:cubicBezTo>
                <a:close/>
                <a:moveTo>
                  <a:pt x="640" y="1179"/>
                </a:moveTo>
                <a:cubicBezTo>
                  <a:pt x="640" y="1181"/>
                  <a:pt x="641" y="1183"/>
                  <a:pt x="642" y="1185"/>
                </a:cubicBezTo>
                <a:cubicBezTo>
                  <a:pt x="641" y="1185"/>
                  <a:pt x="641" y="1185"/>
                  <a:pt x="640" y="1184"/>
                </a:cubicBezTo>
                <a:cubicBezTo>
                  <a:pt x="639" y="1182"/>
                  <a:pt x="638" y="1180"/>
                  <a:pt x="638" y="1178"/>
                </a:cubicBezTo>
                <a:cubicBezTo>
                  <a:pt x="638" y="1178"/>
                  <a:pt x="639" y="1178"/>
                  <a:pt x="640" y="1178"/>
                </a:cubicBezTo>
                <a:cubicBezTo>
                  <a:pt x="640" y="1179"/>
                  <a:pt x="640" y="1179"/>
                  <a:pt x="640" y="1179"/>
                </a:cubicBezTo>
                <a:close/>
                <a:moveTo>
                  <a:pt x="666" y="1217"/>
                </a:moveTo>
                <a:cubicBezTo>
                  <a:pt x="666" y="1216"/>
                  <a:pt x="666" y="1216"/>
                  <a:pt x="666" y="1216"/>
                </a:cubicBezTo>
                <a:cubicBezTo>
                  <a:pt x="666" y="1216"/>
                  <a:pt x="666" y="1217"/>
                  <a:pt x="666" y="1217"/>
                </a:cubicBezTo>
                <a:cubicBezTo>
                  <a:pt x="666" y="1217"/>
                  <a:pt x="666" y="1217"/>
                  <a:pt x="666" y="1217"/>
                </a:cubicBezTo>
                <a:cubicBezTo>
                  <a:pt x="666" y="1217"/>
                  <a:pt x="666" y="1217"/>
                  <a:pt x="666" y="1217"/>
                </a:cubicBezTo>
                <a:close/>
                <a:moveTo>
                  <a:pt x="653" y="1210"/>
                </a:moveTo>
                <a:cubicBezTo>
                  <a:pt x="652" y="1208"/>
                  <a:pt x="651" y="1206"/>
                  <a:pt x="650" y="1204"/>
                </a:cubicBezTo>
                <a:cubicBezTo>
                  <a:pt x="652" y="1204"/>
                  <a:pt x="653" y="1204"/>
                  <a:pt x="655" y="1205"/>
                </a:cubicBezTo>
                <a:cubicBezTo>
                  <a:pt x="656" y="1207"/>
                  <a:pt x="657" y="1208"/>
                  <a:pt x="658" y="1210"/>
                </a:cubicBezTo>
                <a:cubicBezTo>
                  <a:pt x="656" y="1210"/>
                  <a:pt x="655" y="1210"/>
                  <a:pt x="654" y="1210"/>
                </a:cubicBezTo>
                <a:cubicBezTo>
                  <a:pt x="654" y="1210"/>
                  <a:pt x="654" y="1210"/>
                  <a:pt x="653" y="1210"/>
                </a:cubicBezTo>
                <a:close/>
                <a:moveTo>
                  <a:pt x="626" y="1181"/>
                </a:moveTo>
                <a:cubicBezTo>
                  <a:pt x="625" y="1180"/>
                  <a:pt x="624" y="1178"/>
                  <a:pt x="624" y="1176"/>
                </a:cubicBezTo>
                <a:cubicBezTo>
                  <a:pt x="624" y="1176"/>
                  <a:pt x="624" y="1176"/>
                  <a:pt x="624" y="1176"/>
                </a:cubicBezTo>
                <a:cubicBezTo>
                  <a:pt x="625" y="1178"/>
                  <a:pt x="626" y="1180"/>
                  <a:pt x="627" y="1181"/>
                </a:cubicBezTo>
                <a:cubicBezTo>
                  <a:pt x="626" y="1181"/>
                  <a:pt x="626" y="1181"/>
                  <a:pt x="626" y="1181"/>
                </a:cubicBezTo>
                <a:close/>
                <a:moveTo>
                  <a:pt x="627" y="1183"/>
                </a:moveTo>
                <a:cubicBezTo>
                  <a:pt x="628" y="1186"/>
                  <a:pt x="630" y="1189"/>
                  <a:pt x="631" y="1192"/>
                </a:cubicBezTo>
                <a:cubicBezTo>
                  <a:pt x="629" y="1189"/>
                  <a:pt x="628" y="1186"/>
                  <a:pt x="626" y="1182"/>
                </a:cubicBezTo>
                <a:cubicBezTo>
                  <a:pt x="627" y="1182"/>
                  <a:pt x="627" y="1182"/>
                  <a:pt x="627" y="1183"/>
                </a:cubicBezTo>
                <a:close/>
                <a:moveTo>
                  <a:pt x="590" y="1139"/>
                </a:moveTo>
                <a:cubicBezTo>
                  <a:pt x="590" y="1139"/>
                  <a:pt x="590" y="1139"/>
                  <a:pt x="590" y="1139"/>
                </a:cubicBezTo>
                <a:cubicBezTo>
                  <a:pt x="592" y="1140"/>
                  <a:pt x="593" y="1140"/>
                  <a:pt x="595" y="1141"/>
                </a:cubicBezTo>
                <a:cubicBezTo>
                  <a:pt x="596" y="1144"/>
                  <a:pt x="597" y="1147"/>
                  <a:pt x="598" y="1151"/>
                </a:cubicBezTo>
                <a:cubicBezTo>
                  <a:pt x="597" y="1151"/>
                  <a:pt x="596" y="1150"/>
                  <a:pt x="595" y="1150"/>
                </a:cubicBezTo>
                <a:cubicBezTo>
                  <a:pt x="594" y="1147"/>
                  <a:pt x="592" y="1143"/>
                  <a:pt x="590" y="1139"/>
                </a:cubicBezTo>
                <a:close/>
                <a:moveTo>
                  <a:pt x="570" y="1123"/>
                </a:moveTo>
                <a:cubicBezTo>
                  <a:pt x="569" y="1121"/>
                  <a:pt x="568" y="1119"/>
                  <a:pt x="567" y="1116"/>
                </a:cubicBezTo>
                <a:cubicBezTo>
                  <a:pt x="567" y="1117"/>
                  <a:pt x="568" y="1117"/>
                  <a:pt x="568" y="1117"/>
                </a:cubicBezTo>
                <a:cubicBezTo>
                  <a:pt x="569" y="1119"/>
                  <a:pt x="570" y="1121"/>
                  <a:pt x="570" y="1123"/>
                </a:cubicBezTo>
                <a:cubicBezTo>
                  <a:pt x="570" y="1123"/>
                  <a:pt x="570" y="1123"/>
                  <a:pt x="570" y="1123"/>
                </a:cubicBezTo>
                <a:close/>
                <a:moveTo>
                  <a:pt x="567" y="1102"/>
                </a:moveTo>
                <a:cubicBezTo>
                  <a:pt x="567" y="1103"/>
                  <a:pt x="567" y="1103"/>
                  <a:pt x="567" y="1104"/>
                </a:cubicBezTo>
                <a:cubicBezTo>
                  <a:pt x="567" y="1104"/>
                  <a:pt x="566" y="1104"/>
                  <a:pt x="566" y="1103"/>
                </a:cubicBezTo>
                <a:cubicBezTo>
                  <a:pt x="566" y="1103"/>
                  <a:pt x="565" y="1103"/>
                  <a:pt x="565" y="1102"/>
                </a:cubicBezTo>
                <a:cubicBezTo>
                  <a:pt x="566" y="1102"/>
                  <a:pt x="566" y="1103"/>
                  <a:pt x="566" y="1103"/>
                </a:cubicBezTo>
                <a:cubicBezTo>
                  <a:pt x="566" y="1103"/>
                  <a:pt x="567" y="1102"/>
                  <a:pt x="567" y="1102"/>
                </a:cubicBezTo>
                <a:close/>
                <a:moveTo>
                  <a:pt x="631" y="1162"/>
                </a:moveTo>
                <a:cubicBezTo>
                  <a:pt x="631" y="1164"/>
                  <a:pt x="631" y="1165"/>
                  <a:pt x="632" y="1167"/>
                </a:cubicBezTo>
                <a:cubicBezTo>
                  <a:pt x="631" y="1166"/>
                  <a:pt x="630" y="1166"/>
                  <a:pt x="629" y="1166"/>
                </a:cubicBezTo>
                <a:cubicBezTo>
                  <a:pt x="627" y="1163"/>
                  <a:pt x="626" y="1160"/>
                  <a:pt x="625" y="1157"/>
                </a:cubicBezTo>
                <a:cubicBezTo>
                  <a:pt x="626" y="1157"/>
                  <a:pt x="628" y="1157"/>
                  <a:pt x="629" y="1158"/>
                </a:cubicBezTo>
                <a:cubicBezTo>
                  <a:pt x="629" y="1159"/>
                  <a:pt x="630" y="1161"/>
                  <a:pt x="631" y="1162"/>
                </a:cubicBezTo>
                <a:close/>
                <a:moveTo>
                  <a:pt x="602" y="1152"/>
                </a:moveTo>
                <a:cubicBezTo>
                  <a:pt x="601" y="1152"/>
                  <a:pt x="600" y="1151"/>
                  <a:pt x="599" y="1151"/>
                </a:cubicBezTo>
                <a:cubicBezTo>
                  <a:pt x="598" y="1148"/>
                  <a:pt x="597" y="1144"/>
                  <a:pt x="596" y="1141"/>
                </a:cubicBezTo>
                <a:cubicBezTo>
                  <a:pt x="597" y="1141"/>
                  <a:pt x="597" y="1141"/>
                  <a:pt x="598" y="1141"/>
                </a:cubicBezTo>
                <a:cubicBezTo>
                  <a:pt x="599" y="1145"/>
                  <a:pt x="601" y="1148"/>
                  <a:pt x="602" y="1151"/>
                </a:cubicBezTo>
                <a:cubicBezTo>
                  <a:pt x="602" y="1152"/>
                  <a:pt x="602" y="1152"/>
                  <a:pt x="602" y="1152"/>
                </a:cubicBezTo>
                <a:close/>
                <a:moveTo>
                  <a:pt x="628" y="1167"/>
                </a:moveTo>
                <a:cubicBezTo>
                  <a:pt x="628" y="1167"/>
                  <a:pt x="628" y="1167"/>
                  <a:pt x="628" y="1168"/>
                </a:cubicBezTo>
                <a:cubicBezTo>
                  <a:pt x="626" y="1167"/>
                  <a:pt x="623" y="1167"/>
                  <a:pt x="621" y="1166"/>
                </a:cubicBezTo>
                <a:cubicBezTo>
                  <a:pt x="621" y="1166"/>
                  <a:pt x="620" y="1165"/>
                  <a:pt x="620" y="1165"/>
                </a:cubicBezTo>
                <a:cubicBezTo>
                  <a:pt x="623" y="1165"/>
                  <a:pt x="625" y="1166"/>
                  <a:pt x="628" y="1167"/>
                </a:cubicBezTo>
                <a:close/>
                <a:moveTo>
                  <a:pt x="629" y="1167"/>
                </a:moveTo>
                <a:cubicBezTo>
                  <a:pt x="630" y="1167"/>
                  <a:pt x="631" y="1167"/>
                  <a:pt x="632" y="1168"/>
                </a:cubicBezTo>
                <a:cubicBezTo>
                  <a:pt x="632" y="1168"/>
                  <a:pt x="632" y="1168"/>
                  <a:pt x="632" y="1169"/>
                </a:cubicBezTo>
                <a:cubicBezTo>
                  <a:pt x="631" y="1168"/>
                  <a:pt x="630" y="1168"/>
                  <a:pt x="629" y="1168"/>
                </a:cubicBezTo>
                <a:cubicBezTo>
                  <a:pt x="629" y="1168"/>
                  <a:pt x="629" y="1167"/>
                  <a:pt x="629" y="1167"/>
                </a:cubicBezTo>
                <a:close/>
                <a:moveTo>
                  <a:pt x="618" y="1166"/>
                </a:moveTo>
                <a:cubicBezTo>
                  <a:pt x="615" y="1165"/>
                  <a:pt x="612" y="1164"/>
                  <a:pt x="608" y="1163"/>
                </a:cubicBezTo>
                <a:cubicBezTo>
                  <a:pt x="608" y="1163"/>
                  <a:pt x="608" y="1162"/>
                  <a:pt x="608" y="1162"/>
                </a:cubicBezTo>
                <a:cubicBezTo>
                  <a:pt x="611" y="1163"/>
                  <a:pt x="614" y="1164"/>
                  <a:pt x="618" y="1164"/>
                </a:cubicBezTo>
                <a:cubicBezTo>
                  <a:pt x="618" y="1165"/>
                  <a:pt x="618" y="1165"/>
                  <a:pt x="618" y="1166"/>
                </a:cubicBezTo>
                <a:close/>
                <a:moveTo>
                  <a:pt x="606" y="1161"/>
                </a:moveTo>
                <a:cubicBezTo>
                  <a:pt x="606" y="1161"/>
                  <a:pt x="606" y="1162"/>
                  <a:pt x="606" y="1162"/>
                </a:cubicBezTo>
                <a:cubicBezTo>
                  <a:pt x="606" y="1162"/>
                  <a:pt x="606" y="1162"/>
                  <a:pt x="606" y="1162"/>
                </a:cubicBezTo>
                <a:cubicBezTo>
                  <a:pt x="606" y="1162"/>
                  <a:pt x="606" y="1162"/>
                  <a:pt x="607" y="1163"/>
                </a:cubicBezTo>
                <a:cubicBezTo>
                  <a:pt x="606" y="1163"/>
                  <a:pt x="606" y="1163"/>
                  <a:pt x="606" y="1163"/>
                </a:cubicBezTo>
                <a:cubicBezTo>
                  <a:pt x="606" y="1161"/>
                  <a:pt x="605" y="1160"/>
                  <a:pt x="605" y="1159"/>
                </a:cubicBezTo>
                <a:cubicBezTo>
                  <a:pt x="605" y="1159"/>
                  <a:pt x="605" y="1160"/>
                  <a:pt x="606" y="1161"/>
                </a:cubicBezTo>
                <a:close/>
                <a:moveTo>
                  <a:pt x="609" y="1164"/>
                </a:moveTo>
                <a:cubicBezTo>
                  <a:pt x="612" y="1165"/>
                  <a:pt x="615" y="1166"/>
                  <a:pt x="619" y="1167"/>
                </a:cubicBezTo>
                <a:cubicBezTo>
                  <a:pt x="620" y="1170"/>
                  <a:pt x="621" y="1172"/>
                  <a:pt x="622" y="1175"/>
                </a:cubicBezTo>
                <a:cubicBezTo>
                  <a:pt x="619" y="1174"/>
                  <a:pt x="616" y="1174"/>
                  <a:pt x="612" y="1173"/>
                </a:cubicBezTo>
                <a:cubicBezTo>
                  <a:pt x="611" y="1170"/>
                  <a:pt x="610" y="1167"/>
                  <a:pt x="609" y="1164"/>
                </a:cubicBezTo>
                <a:close/>
                <a:moveTo>
                  <a:pt x="620" y="1167"/>
                </a:moveTo>
                <a:cubicBezTo>
                  <a:pt x="620" y="1167"/>
                  <a:pt x="620" y="1167"/>
                  <a:pt x="620" y="1167"/>
                </a:cubicBezTo>
                <a:cubicBezTo>
                  <a:pt x="621" y="1170"/>
                  <a:pt x="623" y="1172"/>
                  <a:pt x="624" y="1175"/>
                </a:cubicBezTo>
                <a:cubicBezTo>
                  <a:pt x="624" y="1175"/>
                  <a:pt x="623" y="1175"/>
                  <a:pt x="623" y="1175"/>
                </a:cubicBezTo>
                <a:cubicBezTo>
                  <a:pt x="622" y="1172"/>
                  <a:pt x="621" y="1170"/>
                  <a:pt x="620" y="1167"/>
                </a:cubicBezTo>
                <a:close/>
                <a:moveTo>
                  <a:pt x="621" y="1167"/>
                </a:moveTo>
                <a:cubicBezTo>
                  <a:pt x="624" y="1168"/>
                  <a:pt x="626" y="1168"/>
                  <a:pt x="629" y="1169"/>
                </a:cubicBezTo>
                <a:cubicBezTo>
                  <a:pt x="630" y="1171"/>
                  <a:pt x="631" y="1174"/>
                  <a:pt x="632" y="1176"/>
                </a:cubicBezTo>
                <a:cubicBezTo>
                  <a:pt x="630" y="1176"/>
                  <a:pt x="627" y="1176"/>
                  <a:pt x="625" y="1175"/>
                </a:cubicBezTo>
                <a:cubicBezTo>
                  <a:pt x="624" y="1173"/>
                  <a:pt x="623" y="1170"/>
                  <a:pt x="621" y="1167"/>
                </a:cubicBezTo>
                <a:close/>
                <a:moveTo>
                  <a:pt x="630" y="1169"/>
                </a:moveTo>
                <a:cubicBezTo>
                  <a:pt x="631" y="1169"/>
                  <a:pt x="632" y="1170"/>
                  <a:pt x="633" y="1170"/>
                </a:cubicBezTo>
                <a:cubicBezTo>
                  <a:pt x="633" y="1172"/>
                  <a:pt x="634" y="1174"/>
                  <a:pt x="635" y="1177"/>
                </a:cubicBezTo>
                <a:cubicBezTo>
                  <a:pt x="634" y="1177"/>
                  <a:pt x="634" y="1177"/>
                  <a:pt x="633" y="1177"/>
                </a:cubicBezTo>
                <a:cubicBezTo>
                  <a:pt x="632" y="1174"/>
                  <a:pt x="631" y="1172"/>
                  <a:pt x="630" y="1169"/>
                </a:cubicBezTo>
                <a:close/>
                <a:moveTo>
                  <a:pt x="627" y="1165"/>
                </a:moveTo>
                <a:cubicBezTo>
                  <a:pt x="625" y="1165"/>
                  <a:pt x="622" y="1164"/>
                  <a:pt x="620" y="1164"/>
                </a:cubicBezTo>
                <a:cubicBezTo>
                  <a:pt x="618" y="1161"/>
                  <a:pt x="617" y="1158"/>
                  <a:pt x="615" y="1155"/>
                </a:cubicBezTo>
                <a:cubicBezTo>
                  <a:pt x="618" y="1156"/>
                  <a:pt x="621" y="1156"/>
                  <a:pt x="624" y="1157"/>
                </a:cubicBezTo>
                <a:cubicBezTo>
                  <a:pt x="625" y="1160"/>
                  <a:pt x="626" y="1163"/>
                  <a:pt x="627" y="1165"/>
                </a:cubicBezTo>
                <a:close/>
                <a:moveTo>
                  <a:pt x="614" y="1155"/>
                </a:moveTo>
                <a:cubicBezTo>
                  <a:pt x="615" y="1158"/>
                  <a:pt x="616" y="1161"/>
                  <a:pt x="617" y="1163"/>
                </a:cubicBezTo>
                <a:cubicBezTo>
                  <a:pt x="617" y="1163"/>
                  <a:pt x="617" y="1163"/>
                  <a:pt x="617" y="1163"/>
                </a:cubicBezTo>
                <a:cubicBezTo>
                  <a:pt x="614" y="1162"/>
                  <a:pt x="611" y="1162"/>
                  <a:pt x="607" y="1161"/>
                </a:cubicBezTo>
                <a:cubicBezTo>
                  <a:pt x="606" y="1159"/>
                  <a:pt x="605" y="1157"/>
                  <a:pt x="605" y="1155"/>
                </a:cubicBezTo>
                <a:cubicBezTo>
                  <a:pt x="604" y="1154"/>
                  <a:pt x="604" y="1154"/>
                  <a:pt x="604" y="1153"/>
                </a:cubicBezTo>
                <a:cubicBezTo>
                  <a:pt x="607" y="1154"/>
                  <a:pt x="611" y="1155"/>
                  <a:pt x="614" y="1155"/>
                </a:cubicBezTo>
                <a:cubicBezTo>
                  <a:pt x="614" y="1155"/>
                  <a:pt x="614" y="1155"/>
                  <a:pt x="614" y="1155"/>
                </a:cubicBezTo>
                <a:close/>
                <a:moveTo>
                  <a:pt x="600" y="1144"/>
                </a:moveTo>
                <a:cubicBezTo>
                  <a:pt x="600" y="1143"/>
                  <a:pt x="599" y="1143"/>
                  <a:pt x="599" y="1142"/>
                </a:cubicBezTo>
                <a:cubicBezTo>
                  <a:pt x="599" y="1142"/>
                  <a:pt x="599" y="1142"/>
                  <a:pt x="599" y="1142"/>
                </a:cubicBezTo>
                <a:cubicBezTo>
                  <a:pt x="599" y="1142"/>
                  <a:pt x="599" y="1142"/>
                  <a:pt x="599" y="1142"/>
                </a:cubicBezTo>
                <a:cubicBezTo>
                  <a:pt x="600" y="1143"/>
                  <a:pt x="600" y="1143"/>
                  <a:pt x="600" y="1144"/>
                </a:cubicBezTo>
                <a:close/>
                <a:moveTo>
                  <a:pt x="599" y="1141"/>
                </a:moveTo>
                <a:cubicBezTo>
                  <a:pt x="599" y="1141"/>
                  <a:pt x="599" y="1141"/>
                  <a:pt x="599" y="1141"/>
                </a:cubicBezTo>
                <a:cubicBezTo>
                  <a:pt x="597" y="1138"/>
                  <a:pt x="596" y="1135"/>
                  <a:pt x="595" y="1133"/>
                </a:cubicBezTo>
                <a:cubicBezTo>
                  <a:pt x="596" y="1133"/>
                  <a:pt x="596" y="1133"/>
                  <a:pt x="597" y="1133"/>
                </a:cubicBezTo>
                <a:cubicBezTo>
                  <a:pt x="597" y="1136"/>
                  <a:pt x="598" y="1138"/>
                  <a:pt x="599" y="1141"/>
                </a:cubicBezTo>
                <a:close/>
                <a:moveTo>
                  <a:pt x="597" y="1140"/>
                </a:moveTo>
                <a:cubicBezTo>
                  <a:pt x="597" y="1140"/>
                  <a:pt x="596" y="1140"/>
                  <a:pt x="596" y="1140"/>
                </a:cubicBezTo>
                <a:cubicBezTo>
                  <a:pt x="595" y="1137"/>
                  <a:pt x="594" y="1135"/>
                  <a:pt x="593" y="1132"/>
                </a:cubicBezTo>
                <a:cubicBezTo>
                  <a:pt x="593" y="1132"/>
                  <a:pt x="594" y="1132"/>
                  <a:pt x="594" y="1132"/>
                </a:cubicBezTo>
                <a:cubicBezTo>
                  <a:pt x="595" y="1135"/>
                  <a:pt x="596" y="1138"/>
                  <a:pt x="597" y="1140"/>
                </a:cubicBezTo>
                <a:close/>
                <a:moveTo>
                  <a:pt x="594" y="1139"/>
                </a:moveTo>
                <a:cubicBezTo>
                  <a:pt x="593" y="1139"/>
                  <a:pt x="591" y="1138"/>
                  <a:pt x="589" y="1138"/>
                </a:cubicBezTo>
                <a:cubicBezTo>
                  <a:pt x="588" y="1135"/>
                  <a:pt x="587" y="1133"/>
                  <a:pt x="587" y="1130"/>
                </a:cubicBezTo>
                <a:cubicBezTo>
                  <a:pt x="588" y="1131"/>
                  <a:pt x="590" y="1131"/>
                  <a:pt x="592" y="1132"/>
                </a:cubicBezTo>
                <a:cubicBezTo>
                  <a:pt x="593" y="1134"/>
                  <a:pt x="593" y="1137"/>
                  <a:pt x="594" y="1139"/>
                </a:cubicBezTo>
                <a:close/>
                <a:moveTo>
                  <a:pt x="585" y="1130"/>
                </a:moveTo>
                <a:cubicBezTo>
                  <a:pt x="585" y="1130"/>
                  <a:pt x="585" y="1130"/>
                  <a:pt x="585" y="1130"/>
                </a:cubicBezTo>
                <a:cubicBezTo>
                  <a:pt x="585" y="1130"/>
                  <a:pt x="585" y="1130"/>
                  <a:pt x="585" y="1130"/>
                </a:cubicBezTo>
                <a:cubicBezTo>
                  <a:pt x="585" y="1130"/>
                  <a:pt x="585" y="1130"/>
                  <a:pt x="585" y="1130"/>
                </a:cubicBezTo>
                <a:close/>
                <a:moveTo>
                  <a:pt x="586" y="1129"/>
                </a:moveTo>
                <a:cubicBezTo>
                  <a:pt x="585" y="1127"/>
                  <a:pt x="585" y="1125"/>
                  <a:pt x="584" y="1123"/>
                </a:cubicBezTo>
                <a:cubicBezTo>
                  <a:pt x="584" y="1123"/>
                  <a:pt x="584" y="1123"/>
                  <a:pt x="584" y="1122"/>
                </a:cubicBezTo>
                <a:cubicBezTo>
                  <a:pt x="586" y="1123"/>
                  <a:pt x="587" y="1124"/>
                  <a:pt x="589" y="1124"/>
                </a:cubicBezTo>
                <a:cubicBezTo>
                  <a:pt x="590" y="1126"/>
                  <a:pt x="591" y="1128"/>
                  <a:pt x="591" y="1130"/>
                </a:cubicBezTo>
                <a:cubicBezTo>
                  <a:pt x="590" y="1130"/>
                  <a:pt x="588" y="1129"/>
                  <a:pt x="586" y="1129"/>
                </a:cubicBezTo>
                <a:close/>
                <a:moveTo>
                  <a:pt x="585" y="1128"/>
                </a:moveTo>
                <a:cubicBezTo>
                  <a:pt x="585" y="1128"/>
                  <a:pt x="585" y="1128"/>
                  <a:pt x="585" y="1128"/>
                </a:cubicBezTo>
                <a:cubicBezTo>
                  <a:pt x="583" y="1126"/>
                  <a:pt x="582" y="1124"/>
                  <a:pt x="581" y="1121"/>
                </a:cubicBezTo>
                <a:cubicBezTo>
                  <a:pt x="582" y="1121"/>
                  <a:pt x="582" y="1122"/>
                  <a:pt x="583" y="1122"/>
                </a:cubicBezTo>
                <a:cubicBezTo>
                  <a:pt x="583" y="1124"/>
                  <a:pt x="584" y="1126"/>
                  <a:pt x="585" y="1128"/>
                </a:cubicBezTo>
                <a:close/>
                <a:moveTo>
                  <a:pt x="577" y="1117"/>
                </a:moveTo>
                <a:cubicBezTo>
                  <a:pt x="577" y="1117"/>
                  <a:pt x="578" y="1118"/>
                  <a:pt x="578" y="1119"/>
                </a:cubicBezTo>
                <a:cubicBezTo>
                  <a:pt x="576" y="1118"/>
                  <a:pt x="574" y="1118"/>
                  <a:pt x="572" y="1117"/>
                </a:cubicBezTo>
                <a:cubicBezTo>
                  <a:pt x="572" y="1116"/>
                  <a:pt x="571" y="1114"/>
                  <a:pt x="570" y="1111"/>
                </a:cubicBezTo>
                <a:cubicBezTo>
                  <a:pt x="572" y="1112"/>
                  <a:pt x="574" y="1113"/>
                  <a:pt x="576" y="1113"/>
                </a:cubicBezTo>
                <a:cubicBezTo>
                  <a:pt x="576" y="1114"/>
                  <a:pt x="577" y="1116"/>
                  <a:pt x="577" y="1117"/>
                </a:cubicBezTo>
                <a:close/>
                <a:moveTo>
                  <a:pt x="572" y="1117"/>
                </a:moveTo>
                <a:cubicBezTo>
                  <a:pt x="571" y="1117"/>
                  <a:pt x="570" y="1117"/>
                  <a:pt x="570" y="1116"/>
                </a:cubicBezTo>
                <a:cubicBezTo>
                  <a:pt x="569" y="1114"/>
                  <a:pt x="568" y="1112"/>
                  <a:pt x="568" y="1110"/>
                </a:cubicBezTo>
                <a:cubicBezTo>
                  <a:pt x="568" y="1111"/>
                  <a:pt x="569" y="1111"/>
                  <a:pt x="570" y="1111"/>
                </a:cubicBezTo>
                <a:cubicBezTo>
                  <a:pt x="571" y="1113"/>
                  <a:pt x="571" y="1115"/>
                  <a:pt x="572" y="1117"/>
                </a:cubicBezTo>
                <a:close/>
                <a:moveTo>
                  <a:pt x="578" y="1120"/>
                </a:moveTo>
                <a:cubicBezTo>
                  <a:pt x="579" y="1123"/>
                  <a:pt x="580" y="1125"/>
                  <a:pt x="580" y="1127"/>
                </a:cubicBezTo>
                <a:cubicBezTo>
                  <a:pt x="579" y="1126"/>
                  <a:pt x="577" y="1126"/>
                  <a:pt x="575" y="1125"/>
                </a:cubicBezTo>
                <a:cubicBezTo>
                  <a:pt x="574" y="1123"/>
                  <a:pt x="573" y="1121"/>
                  <a:pt x="573" y="1118"/>
                </a:cubicBezTo>
                <a:cubicBezTo>
                  <a:pt x="574" y="1119"/>
                  <a:pt x="576" y="1120"/>
                  <a:pt x="578" y="1120"/>
                </a:cubicBezTo>
                <a:close/>
                <a:moveTo>
                  <a:pt x="580" y="1124"/>
                </a:moveTo>
                <a:cubicBezTo>
                  <a:pt x="581" y="1125"/>
                  <a:pt x="581" y="1126"/>
                  <a:pt x="582" y="1127"/>
                </a:cubicBezTo>
                <a:cubicBezTo>
                  <a:pt x="582" y="1127"/>
                  <a:pt x="582" y="1127"/>
                  <a:pt x="581" y="1127"/>
                </a:cubicBezTo>
                <a:cubicBezTo>
                  <a:pt x="581" y="1126"/>
                  <a:pt x="581" y="1125"/>
                  <a:pt x="580" y="1124"/>
                </a:cubicBezTo>
                <a:close/>
                <a:moveTo>
                  <a:pt x="583" y="1127"/>
                </a:moveTo>
                <a:cubicBezTo>
                  <a:pt x="583" y="1127"/>
                  <a:pt x="583" y="1127"/>
                  <a:pt x="583" y="1128"/>
                </a:cubicBezTo>
                <a:cubicBezTo>
                  <a:pt x="583" y="1128"/>
                  <a:pt x="583" y="1128"/>
                  <a:pt x="583" y="1128"/>
                </a:cubicBezTo>
                <a:cubicBezTo>
                  <a:pt x="583" y="1127"/>
                  <a:pt x="583" y="1127"/>
                  <a:pt x="583" y="1127"/>
                </a:cubicBezTo>
                <a:close/>
                <a:moveTo>
                  <a:pt x="575" y="1112"/>
                </a:moveTo>
                <a:cubicBezTo>
                  <a:pt x="573" y="1111"/>
                  <a:pt x="571" y="1111"/>
                  <a:pt x="569" y="1110"/>
                </a:cubicBezTo>
                <a:cubicBezTo>
                  <a:pt x="569" y="1108"/>
                  <a:pt x="568" y="1107"/>
                  <a:pt x="568" y="1105"/>
                </a:cubicBezTo>
                <a:cubicBezTo>
                  <a:pt x="570" y="1106"/>
                  <a:pt x="572" y="1107"/>
                  <a:pt x="574" y="1107"/>
                </a:cubicBezTo>
                <a:cubicBezTo>
                  <a:pt x="574" y="1109"/>
                  <a:pt x="575" y="1110"/>
                  <a:pt x="575" y="1112"/>
                </a:cubicBezTo>
                <a:close/>
                <a:moveTo>
                  <a:pt x="569" y="1110"/>
                </a:moveTo>
                <a:cubicBezTo>
                  <a:pt x="569" y="1110"/>
                  <a:pt x="568" y="1109"/>
                  <a:pt x="567" y="1109"/>
                </a:cubicBezTo>
                <a:cubicBezTo>
                  <a:pt x="567" y="1108"/>
                  <a:pt x="567" y="1106"/>
                  <a:pt x="566" y="1105"/>
                </a:cubicBezTo>
                <a:cubicBezTo>
                  <a:pt x="567" y="1105"/>
                  <a:pt x="567" y="1105"/>
                  <a:pt x="568" y="1105"/>
                </a:cubicBezTo>
                <a:cubicBezTo>
                  <a:pt x="568" y="1107"/>
                  <a:pt x="569" y="1108"/>
                  <a:pt x="569" y="1110"/>
                </a:cubicBezTo>
                <a:close/>
                <a:moveTo>
                  <a:pt x="564" y="1103"/>
                </a:moveTo>
                <a:cubicBezTo>
                  <a:pt x="564" y="1103"/>
                  <a:pt x="563" y="1102"/>
                  <a:pt x="562" y="1102"/>
                </a:cubicBezTo>
                <a:cubicBezTo>
                  <a:pt x="563" y="1102"/>
                  <a:pt x="563" y="1102"/>
                  <a:pt x="564" y="1102"/>
                </a:cubicBezTo>
                <a:cubicBezTo>
                  <a:pt x="564" y="1103"/>
                  <a:pt x="564" y="1103"/>
                  <a:pt x="564" y="1103"/>
                </a:cubicBezTo>
                <a:close/>
                <a:moveTo>
                  <a:pt x="565" y="1104"/>
                </a:moveTo>
                <a:cubicBezTo>
                  <a:pt x="565" y="1106"/>
                  <a:pt x="565" y="1107"/>
                  <a:pt x="566" y="1109"/>
                </a:cubicBezTo>
                <a:cubicBezTo>
                  <a:pt x="565" y="1108"/>
                  <a:pt x="564" y="1108"/>
                  <a:pt x="563" y="1107"/>
                </a:cubicBezTo>
                <a:cubicBezTo>
                  <a:pt x="562" y="1106"/>
                  <a:pt x="561" y="1104"/>
                  <a:pt x="561" y="1103"/>
                </a:cubicBezTo>
                <a:cubicBezTo>
                  <a:pt x="562" y="1103"/>
                  <a:pt x="563" y="1104"/>
                  <a:pt x="565" y="1104"/>
                </a:cubicBezTo>
                <a:close/>
                <a:moveTo>
                  <a:pt x="566" y="1110"/>
                </a:moveTo>
                <a:cubicBezTo>
                  <a:pt x="567" y="1112"/>
                  <a:pt x="567" y="1114"/>
                  <a:pt x="568" y="1116"/>
                </a:cubicBezTo>
                <a:cubicBezTo>
                  <a:pt x="567" y="1116"/>
                  <a:pt x="567" y="1115"/>
                  <a:pt x="566" y="1115"/>
                </a:cubicBezTo>
                <a:cubicBezTo>
                  <a:pt x="565" y="1113"/>
                  <a:pt x="564" y="1111"/>
                  <a:pt x="563" y="1109"/>
                </a:cubicBezTo>
                <a:cubicBezTo>
                  <a:pt x="564" y="1109"/>
                  <a:pt x="565" y="1109"/>
                  <a:pt x="566" y="1110"/>
                </a:cubicBezTo>
                <a:close/>
                <a:moveTo>
                  <a:pt x="570" y="1117"/>
                </a:moveTo>
                <a:cubicBezTo>
                  <a:pt x="571" y="1118"/>
                  <a:pt x="572" y="1118"/>
                  <a:pt x="572" y="1118"/>
                </a:cubicBezTo>
                <a:cubicBezTo>
                  <a:pt x="573" y="1121"/>
                  <a:pt x="574" y="1123"/>
                  <a:pt x="575" y="1125"/>
                </a:cubicBezTo>
                <a:cubicBezTo>
                  <a:pt x="574" y="1125"/>
                  <a:pt x="573" y="1124"/>
                  <a:pt x="572" y="1124"/>
                </a:cubicBezTo>
                <a:cubicBezTo>
                  <a:pt x="571" y="1122"/>
                  <a:pt x="571" y="1120"/>
                  <a:pt x="570" y="1117"/>
                </a:cubicBezTo>
                <a:close/>
                <a:moveTo>
                  <a:pt x="575" y="1126"/>
                </a:moveTo>
                <a:cubicBezTo>
                  <a:pt x="576" y="1129"/>
                  <a:pt x="577" y="1131"/>
                  <a:pt x="577" y="1132"/>
                </a:cubicBezTo>
                <a:cubicBezTo>
                  <a:pt x="578" y="1133"/>
                  <a:pt x="578" y="1134"/>
                  <a:pt x="578" y="1135"/>
                </a:cubicBezTo>
                <a:cubicBezTo>
                  <a:pt x="577" y="1134"/>
                  <a:pt x="576" y="1134"/>
                  <a:pt x="576" y="1134"/>
                </a:cubicBezTo>
                <a:cubicBezTo>
                  <a:pt x="575" y="1131"/>
                  <a:pt x="574" y="1128"/>
                  <a:pt x="573" y="1125"/>
                </a:cubicBezTo>
                <a:cubicBezTo>
                  <a:pt x="573" y="1126"/>
                  <a:pt x="574" y="1126"/>
                  <a:pt x="575" y="1126"/>
                </a:cubicBezTo>
                <a:close/>
                <a:moveTo>
                  <a:pt x="576" y="1126"/>
                </a:moveTo>
                <a:cubicBezTo>
                  <a:pt x="577" y="1127"/>
                  <a:pt x="579" y="1128"/>
                  <a:pt x="581" y="1128"/>
                </a:cubicBezTo>
                <a:cubicBezTo>
                  <a:pt x="582" y="1131"/>
                  <a:pt x="582" y="1133"/>
                  <a:pt x="583" y="1136"/>
                </a:cubicBezTo>
                <a:cubicBezTo>
                  <a:pt x="582" y="1136"/>
                  <a:pt x="580" y="1135"/>
                  <a:pt x="579" y="1135"/>
                </a:cubicBezTo>
                <a:cubicBezTo>
                  <a:pt x="578" y="1132"/>
                  <a:pt x="577" y="1129"/>
                  <a:pt x="576" y="1126"/>
                </a:cubicBezTo>
                <a:close/>
                <a:moveTo>
                  <a:pt x="582" y="1128"/>
                </a:moveTo>
                <a:cubicBezTo>
                  <a:pt x="582" y="1129"/>
                  <a:pt x="582" y="1129"/>
                  <a:pt x="582" y="1129"/>
                </a:cubicBezTo>
                <a:cubicBezTo>
                  <a:pt x="583" y="1131"/>
                  <a:pt x="584" y="1134"/>
                  <a:pt x="586" y="1137"/>
                </a:cubicBezTo>
                <a:cubicBezTo>
                  <a:pt x="585" y="1137"/>
                  <a:pt x="585" y="1136"/>
                  <a:pt x="584" y="1136"/>
                </a:cubicBezTo>
                <a:cubicBezTo>
                  <a:pt x="583" y="1134"/>
                  <a:pt x="583" y="1131"/>
                  <a:pt x="582" y="1128"/>
                </a:cubicBezTo>
                <a:close/>
                <a:moveTo>
                  <a:pt x="583" y="1129"/>
                </a:moveTo>
                <a:cubicBezTo>
                  <a:pt x="584" y="1129"/>
                  <a:pt x="584" y="1129"/>
                  <a:pt x="584" y="1129"/>
                </a:cubicBezTo>
                <a:cubicBezTo>
                  <a:pt x="585" y="1132"/>
                  <a:pt x="587" y="1135"/>
                  <a:pt x="588" y="1137"/>
                </a:cubicBezTo>
                <a:cubicBezTo>
                  <a:pt x="588" y="1137"/>
                  <a:pt x="587" y="1137"/>
                  <a:pt x="587" y="1137"/>
                </a:cubicBezTo>
                <a:cubicBezTo>
                  <a:pt x="586" y="1134"/>
                  <a:pt x="585" y="1132"/>
                  <a:pt x="583" y="1129"/>
                </a:cubicBezTo>
                <a:close/>
                <a:moveTo>
                  <a:pt x="599" y="1152"/>
                </a:moveTo>
                <a:cubicBezTo>
                  <a:pt x="600" y="1155"/>
                  <a:pt x="601" y="1158"/>
                  <a:pt x="602" y="1161"/>
                </a:cubicBezTo>
                <a:cubicBezTo>
                  <a:pt x="601" y="1161"/>
                  <a:pt x="601" y="1161"/>
                  <a:pt x="600" y="1161"/>
                </a:cubicBezTo>
                <a:cubicBezTo>
                  <a:pt x="600" y="1160"/>
                  <a:pt x="599" y="1159"/>
                  <a:pt x="599" y="1159"/>
                </a:cubicBezTo>
                <a:cubicBezTo>
                  <a:pt x="598" y="1156"/>
                  <a:pt x="597" y="1154"/>
                  <a:pt x="596" y="1151"/>
                </a:cubicBezTo>
                <a:cubicBezTo>
                  <a:pt x="597" y="1152"/>
                  <a:pt x="598" y="1152"/>
                  <a:pt x="599" y="1152"/>
                </a:cubicBezTo>
                <a:close/>
                <a:moveTo>
                  <a:pt x="600" y="1152"/>
                </a:moveTo>
                <a:cubicBezTo>
                  <a:pt x="601" y="1153"/>
                  <a:pt x="601" y="1153"/>
                  <a:pt x="602" y="1153"/>
                </a:cubicBezTo>
                <a:cubicBezTo>
                  <a:pt x="603" y="1156"/>
                  <a:pt x="604" y="1159"/>
                  <a:pt x="605" y="1162"/>
                </a:cubicBezTo>
                <a:cubicBezTo>
                  <a:pt x="604" y="1162"/>
                  <a:pt x="604" y="1162"/>
                  <a:pt x="603" y="1162"/>
                </a:cubicBezTo>
                <a:cubicBezTo>
                  <a:pt x="602" y="1159"/>
                  <a:pt x="601" y="1155"/>
                  <a:pt x="600" y="1152"/>
                </a:cubicBezTo>
                <a:close/>
                <a:moveTo>
                  <a:pt x="605" y="1163"/>
                </a:moveTo>
                <a:cubicBezTo>
                  <a:pt x="606" y="1166"/>
                  <a:pt x="607" y="1169"/>
                  <a:pt x="607" y="1172"/>
                </a:cubicBezTo>
                <a:cubicBezTo>
                  <a:pt x="607" y="1172"/>
                  <a:pt x="607" y="1172"/>
                  <a:pt x="606" y="1171"/>
                </a:cubicBezTo>
                <a:cubicBezTo>
                  <a:pt x="605" y="1169"/>
                  <a:pt x="604" y="1166"/>
                  <a:pt x="603" y="1163"/>
                </a:cubicBezTo>
                <a:cubicBezTo>
                  <a:pt x="604" y="1163"/>
                  <a:pt x="604" y="1163"/>
                  <a:pt x="605" y="1163"/>
                </a:cubicBezTo>
                <a:close/>
                <a:moveTo>
                  <a:pt x="606" y="1164"/>
                </a:moveTo>
                <a:cubicBezTo>
                  <a:pt x="606" y="1164"/>
                  <a:pt x="607" y="1164"/>
                  <a:pt x="607" y="1164"/>
                </a:cubicBezTo>
                <a:cubicBezTo>
                  <a:pt x="608" y="1167"/>
                  <a:pt x="609" y="1170"/>
                  <a:pt x="611" y="1173"/>
                </a:cubicBezTo>
                <a:cubicBezTo>
                  <a:pt x="610" y="1172"/>
                  <a:pt x="609" y="1172"/>
                  <a:pt x="608" y="1172"/>
                </a:cubicBezTo>
                <a:cubicBezTo>
                  <a:pt x="608" y="1169"/>
                  <a:pt x="607" y="1166"/>
                  <a:pt x="606" y="1164"/>
                </a:cubicBezTo>
                <a:close/>
                <a:moveTo>
                  <a:pt x="613" y="1174"/>
                </a:moveTo>
                <a:cubicBezTo>
                  <a:pt x="616" y="1175"/>
                  <a:pt x="619" y="1175"/>
                  <a:pt x="623" y="1176"/>
                </a:cubicBezTo>
                <a:cubicBezTo>
                  <a:pt x="623" y="1178"/>
                  <a:pt x="624" y="1179"/>
                  <a:pt x="625" y="1181"/>
                </a:cubicBezTo>
                <a:cubicBezTo>
                  <a:pt x="621" y="1180"/>
                  <a:pt x="618" y="1179"/>
                  <a:pt x="615" y="1178"/>
                </a:cubicBezTo>
                <a:cubicBezTo>
                  <a:pt x="614" y="1177"/>
                  <a:pt x="613" y="1176"/>
                  <a:pt x="613" y="1174"/>
                </a:cubicBezTo>
                <a:close/>
                <a:moveTo>
                  <a:pt x="625" y="1176"/>
                </a:moveTo>
                <a:cubicBezTo>
                  <a:pt x="628" y="1177"/>
                  <a:pt x="630" y="1177"/>
                  <a:pt x="632" y="1177"/>
                </a:cubicBezTo>
                <a:cubicBezTo>
                  <a:pt x="633" y="1179"/>
                  <a:pt x="634" y="1181"/>
                  <a:pt x="635" y="1183"/>
                </a:cubicBezTo>
                <a:cubicBezTo>
                  <a:pt x="632" y="1183"/>
                  <a:pt x="630" y="1182"/>
                  <a:pt x="628" y="1182"/>
                </a:cubicBezTo>
                <a:cubicBezTo>
                  <a:pt x="627" y="1180"/>
                  <a:pt x="626" y="1178"/>
                  <a:pt x="625" y="1176"/>
                </a:cubicBezTo>
                <a:close/>
                <a:moveTo>
                  <a:pt x="633" y="1178"/>
                </a:moveTo>
                <a:cubicBezTo>
                  <a:pt x="634" y="1178"/>
                  <a:pt x="634" y="1178"/>
                  <a:pt x="635" y="1178"/>
                </a:cubicBezTo>
                <a:cubicBezTo>
                  <a:pt x="635" y="1178"/>
                  <a:pt x="635" y="1178"/>
                  <a:pt x="635" y="1178"/>
                </a:cubicBezTo>
                <a:cubicBezTo>
                  <a:pt x="636" y="1180"/>
                  <a:pt x="636" y="1182"/>
                  <a:pt x="637" y="1184"/>
                </a:cubicBezTo>
                <a:cubicBezTo>
                  <a:pt x="637" y="1184"/>
                  <a:pt x="636" y="1184"/>
                  <a:pt x="636" y="1184"/>
                </a:cubicBezTo>
                <a:cubicBezTo>
                  <a:pt x="635" y="1182"/>
                  <a:pt x="634" y="1180"/>
                  <a:pt x="633" y="1178"/>
                </a:cubicBezTo>
                <a:close/>
                <a:moveTo>
                  <a:pt x="646" y="1197"/>
                </a:moveTo>
                <a:cubicBezTo>
                  <a:pt x="646" y="1198"/>
                  <a:pt x="646" y="1198"/>
                  <a:pt x="646" y="1198"/>
                </a:cubicBezTo>
                <a:cubicBezTo>
                  <a:pt x="647" y="1199"/>
                  <a:pt x="648" y="1201"/>
                  <a:pt x="648" y="1203"/>
                </a:cubicBezTo>
                <a:cubicBezTo>
                  <a:pt x="648" y="1203"/>
                  <a:pt x="648" y="1203"/>
                  <a:pt x="648" y="1203"/>
                </a:cubicBezTo>
                <a:cubicBezTo>
                  <a:pt x="647" y="1201"/>
                  <a:pt x="646" y="1199"/>
                  <a:pt x="646" y="1197"/>
                </a:cubicBezTo>
                <a:close/>
                <a:moveTo>
                  <a:pt x="648" y="1200"/>
                </a:moveTo>
                <a:cubicBezTo>
                  <a:pt x="648" y="1199"/>
                  <a:pt x="648" y="1199"/>
                  <a:pt x="647" y="1198"/>
                </a:cubicBezTo>
                <a:cubicBezTo>
                  <a:pt x="649" y="1198"/>
                  <a:pt x="650" y="1198"/>
                  <a:pt x="652" y="1199"/>
                </a:cubicBezTo>
                <a:cubicBezTo>
                  <a:pt x="653" y="1200"/>
                  <a:pt x="654" y="1202"/>
                  <a:pt x="654" y="1204"/>
                </a:cubicBezTo>
                <a:cubicBezTo>
                  <a:pt x="653" y="1203"/>
                  <a:pt x="651" y="1203"/>
                  <a:pt x="650" y="1203"/>
                </a:cubicBezTo>
                <a:cubicBezTo>
                  <a:pt x="649" y="1202"/>
                  <a:pt x="649" y="1201"/>
                  <a:pt x="648" y="1200"/>
                </a:cubicBezTo>
                <a:close/>
                <a:moveTo>
                  <a:pt x="657" y="1199"/>
                </a:moveTo>
                <a:cubicBezTo>
                  <a:pt x="658" y="1201"/>
                  <a:pt x="659" y="1203"/>
                  <a:pt x="660" y="1204"/>
                </a:cubicBezTo>
                <a:cubicBezTo>
                  <a:pt x="660" y="1204"/>
                  <a:pt x="659" y="1204"/>
                  <a:pt x="659" y="1204"/>
                </a:cubicBezTo>
                <a:cubicBezTo>
                  <a:pt x="658" y="1203"/>
                  <a:pt x="658" y="1201"/>
                  <a:pt x="657" y="1199"/>
                </a:cubicBezTo>
                <a:cubicBezTo>
                  <a:pt x="657" y="1199"/>
                  <a:pt x="657" y="1199"/>
                  <a:pt x="657" y="1199"/>
                </a:cubicBezTo>
                <a:close/>
                <a:moveTo>
                  <a:pt x="659" y="1208"/>
                </a:moveTo>
                <a:cubicBezTo>
                  <a:pt x="658" y="1208"/>
                  <a:pt x="658" y="1207"/>
                  <a:pt x="658" y="1206"/>
                </a:cubicBezTo>
                <a:cubicBezTo>
                  <a:pt x="658" y="1207"/>
                  <a:pt x="658" y="1208"/>
                  <a:pt x="659" y="1208"/>
                </a:cubicBezTo>
                <a:cubicBezTo>
                  <a:pt x="659" y="1208"/>
                  <a:pt x="659" y="1208"/>
                  <a:pt x="659" y="1208"/>
                </a:cubicBezTo>
                <a:close/>
                <a:moveTo>
                  <a:pt x="661" y="1207"/>
                </a:moveTo>
                <a:cubicBezTo>
                  <a:pt x="661" y="1207"/>
                  <a:pt x="662" y="1208"/>
                  <a:pt x="662" y="1209"/>
                </a:cubicBezTo>
                <a:cubicBezTo>
                  <a:pt x="662" y="1210"/>
                  <a:pt x="662" y="1210"/>
                  <a:pt x="662" y="1211"/>
                </a:cubicBezTo>
                <a:cubicBezTo>
                  <a:pt x="662" y="1210"/>
                  <a:pt x="662" y="1209"/>
                  <a:pt x="661" y="1208"/>
                </a:cubicBezTo>
                <a:cubicBezTo>
                  <a:pt x="661" y="1207"/>
                  <a:pt x="660" y="1206"/>
                  <a:pt x="660" y="1205"/>
                </a:cubicBezTo>
                <a:cubicBezTo>
                  <a:pt x="660" y="1206"/>
                  <a:pt x="660" y="1206"/>
                  <a:pt x="660" y="1206"/>
                </a:cubicBezTo>
                <a:cubicBezTo>
                  <a:pt x="661" y="1206"/>
                  <a:pt x="661" y="1206"/>
                  <a:pt x="661" y="1207"/>
                </a:cubicBezTo>
                <a:close/>
                <a:moveTo>
                  <a:pt x="658" y="1204"/>
                </a:moveTo>
                <a:cubicBezTo>
                  <a:pt x="657" y="1204"/>
                  <a:pt x="657" y="1204"/>
                  <a:pt x="657" y="1204"/>
                </a:cubicBezTo>
                <a:cubicBezTo>
                  <a:pt x="657" y="1204"/>
                  <a:pt x="657" y="1204"/>
                  <a:pt x="657" y="1203"/>
                </a:cubicBezTo>
                <a:cubicBezTo>
                  <a:pt x="656" y="1202"/>
                  <a:pt x="655" y="1200"/>
                  <a:pt x="655" y="1199"/>
                </a:cubicBezTo>
                <a:cubicBezTo>
                  <a:pt x="655" y="1199"/>
                  <a:pt x="655" y="1199"/>
                  <a:pt x="655" y="1199"/>
                </a:cubicBezTo>
                <a:cubicBezTo>
                  <a:pt x="656" y="1201"/>
                  <a:pt x="657" y="1202"/>
                  <a:pt x="658" y="1204"/>
                </a:cubicBezTo>
                <a:close/>
                <a:moveTo>
                  <a:pt x="654" y="1198"/>
                </a:moveTo>
                <a:cubicBezTo>
                  <a:pt x="653" y="1196"/>
                  <a:pt x="652" y="1194"/>
                  <a:pt x="652" y="1192"/>
                </a:cubicBezTo>
                <a:cubicBezTo>
                  <a:pt x="653" y="1194"/>
                  <a:pt x="653" y="1196"/>
                  <a:pt x="654" y="1198"/>
                </a:cubicBezTo>
                <a:cubicBezTo>
                  <a:pt x="654" y="1198"/>
                  <a:pt x="654" y="1198"/>
                  <a:pt x="654" y="1198"/>
                </a:cubicBezTo>
                <a:close/>
                <a:moveTo>
                  <a:pt x="653" y="1198"/>
                </a:moveTo>
                <a:cubicBezTo>
                  <a:pt x="653" y="1198"/>
                  <a:pt x="653" y="1198"/>
                  <a:pt x="653" y="1198"/>
                </a:cubicBezTo>
                <a:cubicBezTo>
                  <a:pt x="652" y="1196"/>
                  <a:pt x="651" y="1195"/>
                  <a:pt x="650" y="1193"/>
                </a:cubicBezTo>
                <a:cubicBezTo>
                  <a:pt x="651" y="1195"/>
                  <a:pt x="652" y="1196"/>
                  <a:pt x="653" y="1198"/>
                </a:cubicBezTo>
                <a:cubicBezTo>
                  <a:pt x="653" y="1198"/>
                  <a:pt x="653" y="1198"/>
                  <a:pt x="653" y="1198"/>
                </a:cubicBezTo>
                <a:close/>
                <a:moveTo>
                  <a:pt x="653" y="1199"/>
                </a:moveTo>
                <a:cubicBezTo>
                  <a:pt x="654" y="1200"/>
                  <a:pt x="655" y="1202"/>
                  <a:pt x="655" y="1204"/>
                </a:cubicBezTo>
                <a:cubicBezTo>
                  <a:pt x="655" y="1204"/>
                  <a:pt x="655" y="1204"/>
                  <a:pt x="655" y="1204"/>
                </a:cubicBezTo>
                <a:cubicBezTo>
                  <a:pt x="655" y="1202"/>
                  <a:pt x="654" y="1200"/>
                  <a:pt x="653" y="1199"/>
                </a:cubicBezTo>
                <a:cubicBezTo>
                  <a:pt x="653" y="1199"/>
                  <a:pt x="653" y="1199"/>
                  <a:pt x="653" y="1199"/>
                </a:cubicBezTo>
                <a:close/>
                <a:moveTo>
                  <a:pt x="658" y="1211"/>
                </a:moveTo>
                <a:cubicBezTo>
                  <a:pt x="659" y="1213"/>
                  <a:pt x="660" y="1214"/>
                  <a:pt x="660" y="1216"/>
                </a:cubicBezTo>
                <a:cubicBezTo>
                  <a:pt x="660" y="1216"/>
                  <a:pt x="660" y="1216"/>
                  <a:pt x="660" y="1216"/>
                </a:cubicBezTo>
                <a:cubicBezTo>
                  <a:pt x="660" y="1215"/>
                  <a:pt x="659" y="1214"/>
                  <a:pt x="659" y="1213"/>
                </a:cubicBezTo>
                <a:cubicBezTo>
                  <a:pt x="659" y="1213"/>
                  <a:pt x="658" y="1213"/>
                  <a:pt x="658" y="1214"/>
                </a:cubicBezTo>
                <a:cubicBezTo>
                  <a:pt x="658" y="1214"/>
                  <a:pt x="659" y="1215"/>
                  <a:pt x="659" y="1215"/>
                </a:cubicBezTo>
                <a:cubicBezTo>
                  <a:pt x="658" y="1215"/>
                  <a:pt x="658" y="1215"/>
                  <a:pt x="657" y="1215"/>
                </a:cubicBezTo>
                <a:cubicBezTo>
                  <a:pt x="656" y="1214"/>
                  <a:pt x="655" y="1212"/>
                  <a:pt x="654" y="1211"/>
                </a:cubicBezTo>
                <a:cubicBezTo>
                  <a:pt x="656" y="1211"/>
                  <a:pt x="657" y="1211"/>
                  <a:pt x="658" y="1211"/>
                </a:cubicBezTo>
                <a:close/>
                <a:moveTo>
                  <a:pt x="659" y="1216"/>
                </a:moveTo>
                <a:cubicBezTo>
                  <a:pt x="660" y="1217"/>
                  <a:pt x="660" y="1217"/>
                  <a:pt x="660" y="1217"/>
                </a:cubicBezTo>
                <a:cubicBezTo>
                  <a:pt x="660" y="1218"/>
                  <a:pt x="659" y="1218"/>
                  <a:pt x="658" y="1216"/>
                </a:cubicBezTo>
                <a:cubicBezTo>
                  <a:pt x="659" y="1216"/>
                  <a:pt x="659" y="1216"/>
                  <a:pt x="659" y="1216"/>
                </a:cubicBezTo>
                <a:close/>
                <a:moveTo>
                  <a:pt x="659" y="1209"/>
                </a:moveTo>
                <a:cubicBezTo>
                  <a:pt x="660" y="1209"/>
                  <a:pt x="660" y="1210"/>
                  <a:pt x="660" y="1211"/>
                </a:cubicBezTo>
                <a:cubicBezTo>
                  <a:pt x="660" y="1210"/>
                  <a:pt x="660" y="1210"/>
                  <a:pt x="660" y="1210"/>
                </a:cubicBezTo>
                <a:cubicBezTo>
                  <a:pt x="660" y="1210"/>
                  <a:pt x="659" y="1209"/>
                  <a:pt x="659" y="1209"/>
                </a:cubicBezTo>
                <a:close/>
                <a:moveTo>
                  <a:pt x="666" y="1218"/>
                </a:moveTo>
                <a:cubicBezTo>
                  <a:pt x="666" y="1218"/>
                  <a:pt x="666" y="1218"/>
                  <a:pt x="666" y="1218"/>
                </a:cubicBezTo>
                <a:cubicBezTo>
                  <a:pt x="666" y="1218"/>
                  <a:pt x="666" y="1218"/>
                  <a:pt x="666" y="1218"/>
                </a:cubicBezTo>
                <a:cubicBezTo>
                  <a:pt x="666" y="1218"/>
                  <a:pt x="666" y="1218"/>
                  <a:pt x="666" y="1218"/>
                </a:cubicBezTo>
                <a:close/>
                <a:moveTo>
                  <a:pt x="657" y="1199"/>
                </a:moveTo>
                <a:cubicBezTo>
                  <a:pt x="657" y="1198"/>
                  <a:pt x="657" y="1198"/>
                  <a:pt x="657" y="1198"/>
                </a:cubicBezTo>
                <a:cubicBezTo>
                  <a:pt x="657" y="1198"/>
                  <a:pt x="657" y="1198"/>
                  <a:pt x="657" y="1198"/>
                </a:cubicBezTo>
                <a:cubicBezTo>
                  <a:pt x="656" y="1198"/>
                  <a:pt x="656" y="1198"/>
                  <a:pt x="656" y="1198"/>
                </a:cubicBezTo>
                <a:cubicBezTo>
                  <a:pt x="654" y="1195"/>
                  <a:pt x="652" y="1191"/>
                  <a:pt x="651" y="1188"/>
                </a:cubicBezTo>
                <a:cubicBezTo>
                  <a:pt x="652" y="1188"/>
                  <a:pt x="653" y="1188"/>
                  <a:pt x="653" y="1188"/>
                </a:cubicBezTo>
                <a:cubicBezTo>
                  <a:pt x="655" y="1192"/>
                  <a:pt x="656" y="1195"/>
                  <a:pt x="657" y="1199"/>
                </a:cubicBezTo>
                <a:cubicBezTo>
                  <a:pt x="657" y="1199"/>
                  <a:pt x="657" y="1199"/>
                  <a:pt x="657" y="1199"/>
                </a:cubicBezTo>
                <a:close/>
                <a:moveTo>
                  <a:pt x="649" y="1188"/>
                </a:moveTo>
                <a:cubicBezTo>
                  <a:pt x="649" y="1188"/>
                  <a:pt x="649" y="1188"/>
                  <a:pt x="649" y="1187"/>
                </a:cubicBezTo>
                <a:cubicBezTo>
                  <a:pt x="649" y="1187"/>
                  <a:pt x="649" y="1187"/>
                  <a:pt x="649" y="1187"/>
                </a:cubicBezTo>
                <a:cubicBezTo>
                  <a:pt x="649" y="1188"/>
                  <a:pt x="649" y="1188"/>
                  <a:pt x="649" y="1188"/>
                </a:cubicBezTo>
                <a:close/>
                <a:moveTo>
                  <a:pt x="647" y="1187"/>
                </a:moveTo>
                <a:cubicBezTo>
                  <a:pt x="648" y="1191"/>
                  <a:pt x="650" y="1194"/>
                  <a:pt x="651" y="1197"/>
                </a:cubicBezTo>
                <a:cubicBezTo>
                  <a:pt x="650" y="1197"/>
                  <a:pt x="648" y="1197"/>
                  <a:pt x="647" y="1197"/>
                </a:cubicBezTo>
                <a:cubicBezTo>
                  <a:pt x="646" y="1193"/>
                  <a:pt x="644" y="1190"/>
                  <a:pt x="643" y="1186"/>
                </a:cubicBezTo>
                <a:cubicBezTo>
                  <a:pt x="644" y="1186"/>
                  <a:pt x="645" y="1187"/>
                  <a:pt x="646" y="1187"/>
                </a:cubicBezTo>
                <a:cubicBezTo>
                  <a:pt x="646" y="1187"/>
                  <a:pt x="646" y="1187"/>
                  <a:pt x="647" y="1187"/>
                </a:cubicBezTo>
                <a:close/>
                <a:moveTo>
                  <a:pt x="646" y="1197"/>
                </a:moveTo>
                <a:cubicBezTo>
                  <a:pt x="646" y="1196"/>
                  <a:pt x="645" y="1196"/>
                  <a:pt x="645" y="1196"/>
                </a:cubicBezTo>
                <a:cubicBezTo>
                  <a:pt x="645" y="1196"/>
                  <a:pt x="644" y="1195"/>
                  <a:pt x="644" y="1195"/>
                </a:cubicBezTo>
                <a:cubicBezTo>
                  <a:pt x="643" y="1192"/>
                  <a:pt x="642" y="1189"/>
                  <a:pt x="640" y="1186"/>
                </a:cubicBezTo>
                <a:cubicBezTo>
                  <a:pt x="641" y="1186"/>
                  <a:pt x="641" y="1186"/>
                  <a:pt x="642" y="1186"/>
                </a:cubicBezTo>
                <a:cubicBezTo>
                  <a:pt x="643" y="1189"/>
                  <a:pt x="644" y="1193"/>
                  <a:pt x="646" y="1197"/>
                </a:cubicBezTo>
                <a:close/>
                <a:moveTo>
                  <a:pt x="637" y="1177"/>
                </a:moveTo>
                <a:cubicBezTo>
                  <a:pt x="636" y="1175"/>
                  <a:pt x="635" y="1172"/>
                  <a:pt x="635" y="1170"/>
                </a:cubicBezTo>
                <a:cubicBezTo>
                  <a:pt x="635" y="1170"/>
                  <a:pt x="636" y="1170"/>
                  <a:pt x="637" y="1170"/>
                </a:cubicBezTo>
                <a:cubicBezTo>
                  <a:pt x="638" y="1173"/>
                  <a:pt x="639" y="1175"/>
                  <a:pt x="639" y="1177"/>
                </a:cubicBezTo>
                <a:cubicBezTo>
                  <a:pt x="639" y="1177"/>
                  <a:pt x="638" y="1177"/>
                  <a:pt x="637" y="1177"/>
                </a:cubicBezTo>
                <a:close/>
                <a:moveTo>
                  <a:pt x="637" y="1169"/>
                </a:moveTo>
                <a:cubicBezTo>
                  <a:pt x="636" y="1169"/>
                  <a:pt x="635" y="1169"/>
                  <a:pt x="634" y="1169"/>
                </a:cubicBezTo>
                <a:cubicBezTo>
                  <a:pt x="634" y="1169"/>
                  <a:pt x="634" y="1168"/>
                  <a:pt x="634" y="1168"/>
                </a:cubicBezTo>
                <a:cubicBezTo>
                  <a:pt x="635" y="1168"/>
                  <a:pt x="636" y="1168"/>
                  <a:pt x="636" y="1169"/>
                </a:cubicBezTo>
                <a:cubicBezTo>
                  <a:pt x="636" y="1169"/>
                  <a:pt x="637" y="1169"/>
                  <a:pt x="637" y="1169"/>
                </a:cubicBezTo>
                <a:close/>
                <a:moveTo>
                  <a:pt x="625" y="1156"/>
                </a:moveTo>
                <a:cubicBezTo>
                  <a:pt x="624" y="1155"/>
                  <a:pt x="624" y="1155"/>
                  <a:pt x="624" y="1155"/>
                </a:cubicBezTo>
                <a:cubicBezTo>
                  <a:pt x="623" y="1152"/>
                  <a:pt x="622" y="1150"/>
                  <a:pt x="622" y="1148"/>
                </a:cubicBezTo>
                <a:cubicBezTo>
                  <a:pt x="623" y="1149"/>
                  <a:pt x="624" y="1149"/>
                  <a:pt x="626" y="1150"/>
                </a:cubicBezTo>
                <a:cubicBezTo>
                  <a:pt x="627" y="1152"/>
                  <a:pt x="627" y="1154"/>
                  <a:pt x="628" y="1156"/>
                </a:cubicBezTo>
                <a:cubicBezTo>
                  <a:pt x="627" y="1156"/>
                  <a:pt x="626" y="1156"/>
                  <a:pt x="625" y="1156"/>
                </a:cubicBezTo>
                <a:close/>
                <a:moveTo>
                  <a:pt x="623" y="1156"/>
                </a:moveTo>
                <a:cubicBezTo>
                  <a:pt x="621" y="1155"/>
                  <a:pt x="618" y="1155"/>
                  <a:pt x="615" y="1154"/>
                </a:cubicBezTo>
                <a:cubicBezTo>
                  <a:pt x="613" y="1151"/>
                  <a:pt x="612" y="1148"/>
                  <a:pt x="611" y="1145"/>
                </a:cubicBezTo>
                <a:cubicBezTo>
                  <a:pt x="614" y="1146"/>
                  <a:pt x="617" y="1147"/>
                  <a:pt x="621" y="1148"/>
                </a:cubicBezTo>
                <a:cubicBezTo>
                  <a:pt x="622" y="1151"/>
                  <a:pt x="623" y="1153"/>
                  <a:pt x="623" y="1156"/>
                </a:cubicBezTo>
                <a:close/>
                <a:moveTo>
                  <a:pt x="610" y="1146"/>
                </a:moveTo>
                <a:cubicBezTo>
                  <a:pt x="610" y="1146"/>
                  <a:pt x="610" y="1145"/>
                  <a:pt x="610" y="1145"/>
                </a:cubicBezTo>
                <a:cubicBezTo>
                  <a:pt x="610" y="1145"/>
                  <a:pt x="610" y="1145"/>
                  <a:pt x="610" y="1145"/>
                </a:cubicBezTo>
                <a:cubicBezTo>
                  <a:pt x="610" y="1145"/>
                  <a:pt x="610" y="1146"/>
                  <a:pt x="610" y="1146"/>
                </a:cubicBezTo>
                <a:close/>
                <a:moveTo>
                  <a:pt x="613" y="1154"/>
                </a:moveTo>
                <a:cubicBezTo>
                  <a:pt x="610" y="1153"/>
                  <a:pt x="607" y="1153"/>
                  <a:pt x="604" y="1152"/>
                </a:cubicBezTo>
                <a:cubicBezTo>
                  <a:pt x="603" y="1150"/>
                  <a:pt x="602" y="1148"/>
                  <a:pt x="602" y="1147"/>
                </a:cubicBezTo>
                <a:cubicBezTo>
                  <a:pt x="601" y="1145"/>
                  <a:pt x="601" y="1144"/>
                  <a:pt x="600" y="1142"/>
                </a:cubicBezTo>
                <a:cubicBezTo>
                  <a:pt x="603" y="1143"/>
                  <a:pt x="606" y="1144"/>
                  <a:pt x="608" y="1145"/>
                </a:cubicBezTo>
                <a:cubicBezTo>
                  <a:pt x="610" y="1148"/>
                  <a:pt x="612" y="1151"/>
                  <a:pt x="613" y="1154"/>
                </a:cubicBezTo>
                <a:close/>
                <a:moveTo>
                  <a:pt x="600" y="1141"/>
                </a:moveTo>
                <a:cubicBezTo>
                  <a:pt x="599" y="1139"/>
                  <a:pt x="599" y="1136"/>
                  <a:pt x="598" y="1133"/>
                </a:cubicBezTo>
                <a:cubicBezTo>
                  <a:pt x="600" y="1134"/>
                  <a:pt x="602" y="1134"/>
                  <a:pt x="604" y="1135"/>
                </a:cubicBezTo>
                <a:cubicBezTo>
                  <a:pt x="605" y="1138"/>
                  <a:pt x="606" y="1141"/>
                  <a:pt x="608" y="1143"/>
                </a:cubicBezTo>
                <a:cubicBezTo>
                  <a:pt x="605" y="1143"/>
                  <a:pt x="603" y="1142"/>
                  <a:pt x="600" y="1141"/>
                </a:cubicBezTo>
                <a:close/>
                <a:moveTo>
                  <a:pt x="596" y="1132"/>
                </a:moveTo>
                <a:cubicBezTo>
                  <a:pt x="596" y="1132"/>
                  <a:pt x="595" y="1132"/>
                  <a:pt x="595" y="1131"/>
                </a:cubicBezTo>
                <a:cubicBezTo>
                  <a:pt x="594" y="1129"/>
                  <a:pt x="593" y="1127"/>
                  <a:pt x="592" y="1125"/>
                </a:cubicBezTo>
                <a:cubicBezTo>
                  <a:pt x="593" y="1125"/>
                  <a:pt x="594" y="1126"/>
                  <a:pt x="594" y="1126"/>
                </a:cubicBezTo>
                <a:cubicBezTo>
                  <a:pt x="595" y="1128"/>
                  <a:pt x="596" y="1130"/>
                  <a:pt x="596" y="1132"/>
                </a:cubicBezTo>
                <a:close/>
                <a:moveTo>
                  <a:pt x="594" y="1131"/>
                </a:moveTo>
                <a:cubicBezTo>
                  <a:pt x="593" y="1131"/>
                  <a:pt x="593" y="1131"/>
                  <a:pt x="593" y="1131"/>
                </a:cubicBezTo>
                <a:cubicBezTo>
                  <a:pt x="592" y="1129"/>
                  <a:pt x="591" y="1127"/>
                  <a:pt x="590" y="1125"/>
                </a:cubicBezTo>
                <a:cubicBezTo>
                  <a:pt x="591" y="1125"/>
                  <a:pt x="591" y="1125"/>
                  <a:pt x="591" y="1125"/>
                </a:cubicBezTo>
                <a:cubicBezTo>
                  <a:pt x="592" y="1127"/>
                  <a:pt x="593" y="1129"/>
                  <a:pt x="594" y="1131"/>
                </a:cubicBezTo>
                <a:close/>
                <a:moveTo>
                  <a:pt x="590" y="1123"/>
                </a:moveTo>
                <a:cubicBezTo>
                  <a:pt x="590" y="1122"/>
                  <a:pt x="589" y="1122"/>
                  <a:pt x="589" y="1121"/>
                </a:cubicBezTo>
                <a:cubicBezTo>
                  <a:pt x="590" y="1122"/>
                  <a:pt x="590" y="1123"/>
                  <a:pt x="590" y="1124"/>
                </a:cubicBezTo>
                <a:cubicBezTo>
                  <a:pt x="590" y="1123"/>
                  <a:pt x="590" y="1123"/>
                  <a:pt x="590" y="1123"/>
                </a:cubicBezTo>
                <a:close/>
                <a:moveTo>
                  <a:pt x="589" y="1123"/>
                </a:moveTo>
                <a:cubicBezTo>
                  <a:pt x="587" y="1122"/>
                  <a:pt x="585" y="1122"/>
                  <a:pt x="583" y="1121"/>
                </a:cubicBezTo>
                <a:cubicBezTo>
                  <a:pt x="583" y="1119"/>
                  <a:pt x="582" y="1117"/>
                  <a:pt x="582" y="1116"/>
                </a:cubicBezTo>
                <a:cubicBezTo>
                  <a:pt x="583" y="1116"/>
                  <a:pt x="585" y="1117"/>
                  <a:pt x="587" y="1118"/>
                </a:cubicBezTo>
                <a:cubicBezTo>
                  <a:pt x="588" y="1120"/>
                  <a:pt x="588" y="1121"/>
                  <a:pt x="589" y="1123"/>
                </a:cubicBezTo>
                <a:close/>
                <a:moveTo>
                  <a:pt x="582" y="1121"/>
                </a:moveTo>
                <a:cubicBezTo>
                  <a:pt x="582" y="1120"/>
                  <a:pt x="581" y="1120"/>
                  <a:pt x="580" y="1120"/>
                </a:cubicBezTo>
                <a:cubicBezTo>
                  <a:pt x="580" y="1118"/>
                  <a:pt x="579" y="1117"/>
                  <a:pt x="578" y="1115"/>
                </a:cubicBezTo>
                <a:cubicBezTo>
                  <a:pt x="578" y="1115"/>
                  <a:pt x="578" y="1114"/>
                  <a:pt x="578" y="1114"/>
                </a:cubicBezTo>
                <a:cubicBezTo>
                  <a:pt x="579" y="1114"/>
                  <a:pt x="580" y="1115"/>
                  <a:pt x="580" y="1115"/>
                </a:cubicBezTo>
                <a:cubicBezTo>
                  <a:pt x="581" y="1117"/>
                  <a:pt x="582" y="1119"/>
                  <a:pt x="582" y="1121"/>
                </a:cubicBezTo>
                <a:close/>
                <a:moveTo>
                  <a:pt x="573" y="1106"/>
                </a:moveTo>
                <a:cubicBezTo>
                  <a:pt x="571" y="1105"/>
                  <a:pt x="569" y="1105"/>
                  <a:pt x="567" y="1104"/>
                </a:cubicBezTo>
                <a:cubicBezTo>
                  <a:pt x="567" y="1102"/>
                  <a:pt x="566" y="1101"/>
                  <a:pt x="566" y="1099"/>
                </a:cubicBezTo>
                <a:cubicBezTo>
                  <a:pt x="567" y="1100"/>
                  <a:pt x="569" y="1101"/>
                  <a:pt x="571" y="1101"/>
                </a:cubicBezTo>
                <a:cubicBezTo>
                  <a:pt x="572" y="1103"/>
                  <a:pt x="572" y="1104"/>
                  <a:pt x="573" y="1106"/>
                </a:cubicBezTo>
                <a:close/>
                <a:moveTo>
                  <a:pt x="566" y="1102"/>
                </a:moveTo>
                <a:cubicBezTo>
                  <a:pt x="566" y="1102"/>
                  <a:pt x="566" y="1102"/>
                  <a:pt x="566" y="1102"/>
                </a:cubicBezTo>
                <a:cubicBezTo>
                  <a:pt x="566" y="1102"/>
                  <a:pt x="565" y="1101"/>
                  <a:pt x="565" y="1101"/>
                </a:cubicBezTo>
                <a:cubicBezTo>
                  <a:pt x="565" y="1100"/>
                  <a:pt x="564" y="1099"/>
                  <a:pt x="564" y="1098"/>
                </a:cubicBezTo>
                <a:cubicBezTo>
                  <a:pt x="564" y="1099"/>
                  <a:pt x="565" y="1099"/>
                  <a:pt x="565" y="1099"/>
                </a:cubicBezTo>
                <a:cubicBezTo>
                  <a:pt x="566" y="1100"/>
                  <a:pt x="566" y="1101"/>
                  <a:pt x="566" y="1102"/>
                </a:cubicBezTo>
                <a:close/>
                <a:moveTo>
                  <a:pt x="563" y="1099"/>
                </a:moveTo>
                <a:cubicBezTo>
                  <a:pt x="563" y="1100"/>
                  <a:pt x="563" y="1101"/>
                  <a:pt x="564" y="1101"/>
                </a:cubicBezTo>
                <a:cubicBezTo>
                  <a:pt x="562" y="1101"/>
                  <a:pt x="561" y="1101"/>
                  <a:pt x="560" y="1101"/>
                </a:cubicBezTo>
                <a:cubicBezTo>
                  <a:pt x="559" y="1099"/>
                  <a:pt x="558" y="1097"/>
                  <a:pt x="557" y="1095"/>
                </a:cubicBezTo>
                <a:cubicBezTo>
                  <a:pt x="559" y="1096"/>
                  <a:pt x="561" y="1097"/>
                  <a:pt x="563" y="1098"/>
                </a:cubicBezTo>
                <a:cubicBezTo>
                  <a:pt x="563" y="1098"/>
                  <a:pt x="563" y="1098"/>
                  <a:pt x="563" y="1099"/>
                </a:cubicBezTo>
                <a:close/>
                <a:moveTo>
                  <a:pt x="570" y="1124"/>
                </a:moveTo>
                <a:cubicBezTo>
                  <a:pt x="570" y="1124"/>
                  <a:pt x="571" y="1125"/>
                  <a:pt x="571" y="1125"/>
                </a:cubicBezTo>
                <a:cubicBezTo>
                  <a:pt x="572" y="1127"/>
                  <a:pt x="573" y="1130"/>
                  <a:pt x="574" y="1133"/>
                </a:cubicBezTo>
                <a:cubicBezTo>
                  <a:pt x="574" y="1133"/>
                  <a:pt x="574" y="1133"/>
                  <a:pt x="574" y="1133"/>
                </a:cubicBezTo>
                <a:cubicBezTo>
                  <a:pt x="574" y="1133"/>
                  <a:pt x="574" y="1133"/>
                  <a:pt x="574" y="1133"/>
                </a:cubicBezTo>
                <a:cubicBezTo>
                  <a:pt x="573" y="1132"/>
                  <a:pt x="573" y="1131"/>
                  <a:pt x="573" y="1131"/>
                </a:cubicBezTo>
                <a:cubicBezTo>
                  <a:pt x="572" y="1128"/>
                  <a:pt x="571" y="1126"/>
                  <a:pt x="570" y="1124"/>
                </a:cubicBezTo>
                <a:close/>
                <a:moveTo>
                  <a:pt x="575" y="1134"/>
                </a:moveTo>
                <a:cubicBezTo>
                  <a:pt x="576" y="1137"/>
                  <a:pt x="577" y="1139"/>
                  <a:pt x="578" y="1141"/>
                </a:cubicBezTo>
                <a:cubicBezTo>
                  <a:pt x="577" y="1139"/>
                  <a:pt x="576" y="1137"/>
                  <a:pt x="574" y="1134"/>
                </a:cubicBezTo>
                <a:cubicBezTo>
                  <a:pt x="574" y="1134"/>
                  <a:pt x="575" y="1134"/>
                  <a:pt x="575" y="1134"/>
                </a:cubicBezTo>
                <a:close/>
                <a:moveTo>
                  <a:pt x="579" y="1143"/>
                </a:moveTo>
                <a:cubicBezTo>
                  <a:pt x="578" y="1140"/>
                  <a:pt x="577" y="1138"/>
                  <a:pt x="576" y="1135"/>
                </a:cubicBezTo>
                <a:cubicBezTo>
                  <a:pt x="577" y="1135"/>
                  <a:pt x="578" y="1135"/>
                  <a:pt x="579" y="1136"/>
                </a:cubicBezTo>
                <a:cubicBezTo>
                  <a:pt x="580" y="1139"/>
                  <a:pt x="581" y="1143"/>
                  <a:pt x="583" y="1146"/>
                </a:cubicBezTo>
                <a:cubicBezTo>
                  <a:pt x="582" y="1146"/>
                  <a:pt x="581" y="1145"/>
                  <a:pt x="581" y="1145"/>
                </a:cubicBezTo>
                <a:cubicBezTo>
                  <a:pt x="580" y="1144"/>
                  <a:pt x="580" y="1144"/>
                  <a:pt x="579" y="1143"/>
                </a:cubicBezTo>
                <a:close/>
                <a:moveTo>
                  <a:pt x="579" y="1136"/>
                </a:moveTo>
                <a:cubicBezTo>
                  <a:pt x="581" y="1136"/>
                  <a:pt x="582" y="1137"/>
                  <a:pt x="584" y="1137"/>
                </a:cubicBezTo>
                <a:cubicBezTo>
                  <a:pt x="585" y="1141"/>
                  <a:pt x="586" y="1144"/>
                  <a:pt x="587" y="1148"/>
                </a:cubicBezTo>
                <a:cubicBezTo>
                  <a:pt x="586" y="1147"/>
                  <a:pt x="585" y="1147"/>
                  <a:pt x="583" y="1146"/>
                </a:cubicBezTo>
                <a:cubicBezTo>
                  <a:pt x="582" y="1143"/>
                  <a:pt x="581" y="1139"/>
                  <a:pt x="579" y="1136"/>
                </a:cubicBezTo>
                <a:close/>
                <a:moveTo>
                  <a:pt x="587" y="1138"/>
                </a:moveTo>
                <a:cubicBezTo>
                  <a:pt x="588" y="1138"/>
                  <a:pt x="588" y="1139"/>
                  <a:pt x="589" y="1139"/>
                </a:cubicBezTo>
                <a:cubicBezTo>
                  <a:pt x="589" y="1139"/>
                  <a:pt x="589" y="1139"/>
                  <a:pt x="589" y="1139"/>
                </a:cubicBezTo>
                <a:cubicBezTo>
                  <a:pt x="590" y="1143"/>
                  <a:pt x="592" y="1146"/>
                  <a:pt x="593" y="1150"/>
                </a:cubicBezTo>
                <a:cubicBezTo>
                  <a:pt x="593" y="1150"/>
                  <a:pt x="593" y="1149"/>
                  <a:pt x="592" y="1149"/>
                </a:cubicBezTo>
                <a:cubicBezTo>
                  <a:pt x="591" y="1146"/>
                  <a:pt x="589" y="1142"/>
                  <a:pt x="587" y="1138"/>
                </a:cubicBezTo>
                <a:close/>
                <a:moveTo>
                  <a:pt x="600" y="1162"/>
                </a:moveTo>
                <a:cubicBezTo>
                  <a:pt x="601" y="1162"/>
                  <a:pt x="602" y="1162"/>
                  <a:pt x="602" y="1162"/>
                </a:cubicBezTo>
                <a:cubicBezTo>
                  <a:pt x="603" y="1165"/>
                  <a:pt x="604" y="1168"/>
                  <a:pt x="605" y="1171"/>
                </a:cubicBezTo>
                <a:cubicBezTo>
                  <a:pt x="605" y="1171"/>
                  <a:pt x="604" y="1171"/>
                  <a:pt x="604" y="1171"/>
                </a:cubicBezTo>
                <a:cubicBezTo>
                  <a:pt x="604" y="1170"/>
                  <a:pt x="604" y="1170"/>
                  <a:pt x="603" y="1169"/>
                </a:cubicBezTo>
                <a:cubicBezTo>
                  <a:pt x="602" y="1167"/>
                  <a:pt x="601" y="1164"/>
                  <a:pt x="600" y="1162"/>
                </a:cubicBezTo>
                <a:close/>
                <a:moveTo>
                  <a:pt x="605" y="1172"/>
                </a:moveTo>
                <a:cubicBezTo>
                  <a:pt x="606" y="1173"/>
                  <a:pt x="606" y="1174"/>
                  <a:pt x="606" y="1175"/>
                </a:cubicBezTo>
                <a:cubicBezTo>
                  <a:pt x="606" y="1175"/>
                  <a:pt x="606" y="1175"/>
                  <a:pt x="606" y="1176"/>
                </a:cubicBezTo>
                <a:cubicBezTo>
                  <a:pt x="606" y="1175"/>
                  <a:pt x="605" y="1174"/>
                  <a:pt x="605" y="1173"/>
                </a:cubicBezTo>
                <a:cubicBezTo>
                  <a:pt x="605" y="1172"/>
                  <a:pt x="605" y="1172"/>
                  <a:pt x="605" y="1172"/>
                </a:cubicBezTo>
                <a:cubicBezTo>
                  <a:pt x="605" y="1172"/>
                  <a:pt x="605" y="1172"/>
                  <a:pt x="605" y="1172"/>
                </a:cubicBezTo>
                <a:close/>
                <a:moveTo>
                  <a:pt x="606" y="1173"/>
                </a:moveTo>
                <a:cubicBezTo>
                  <a:pt x="607" y="1173"/>
                  <a:pt x="607" y="1173"/>
                  <a:pt x="608" y="1173"/>
                </a:cubicBezTo>
                <a:cubicBezTo>
                  <a:pt x="608" y="1174"/>
                  <a:pt x="608" y="1175"/>
                  <a:pt x="609" y="1177"/>
                </a:cubicBezTo>
                <a:cubicBezTo>
                  <a:pt x="608" y="1176"/>
                  <a:pt x="608" y="1176"/>
                  <a:pt x="608" y="1176"/>
                </a:cubicBezTo>
                <a:cubicBezTo>
                  <a:pt x="607" y="1175"/>
                  <a:pt x="607" y="1174"/>
                  <a:pt x="606" y="1173"/>
                </a:cubicBezTo>
                <a:close/>
                <a:moveTo>
                  <a:pt x="610" y="1176"/>
                </a:moveTo>
                <a:cubicBezTo>
                  <a:pt x="609" y="1175"/>
                  <a:pt x="609" y="1174"/>
                  <a:pt x="609" y="1173"/>
                </a:cubicBezTo>
                <a:cubicBezTo>
                  <a:pt x="610" y="1173"/>
                  <a:pt x="610" y="1174"/>
                  <a:pt x="611" y="1174"/>
                </a:cubicBezTo>
                <a:cubicBezTo>
                  <a:pt x="612" y="1175"/>
                  <a:pt x="612" y="1176"/>
                  <a:pt x="613" y="1178"/>
                </a:cubicBezTo>
                <a:cubicBezTo>
                  <a:pt x="612" y="1178"/>
                  <a:pt x="611" y="1177"/>
                  <a:pt x="610" y="1177"/>
                </a:cubicBezTo>
                <a:cubicBezTo>
                  <a:pt x="610" y="1177"/>
                  <a:pt x="610" y="1177"/>
                  <a:pt x="610" y="1176"/>
                </a:cubicBezTo>
                <a:close/>
                <a:moveTo>
                  <a:pt x="618" y="1186"/>
                </a:moveTo>
                <a:cubicBezTo>
                  <a:pt x="618" y="1186"/>
                  <a:pt x="618" y="1186"/>
                  <a:pt x="618" y="1186"/>
                </a:cubicBezTo>
                <a:cubicBezTo>
                  <a:pt x="619" y="1186"/>
                  <a:pt x="620" y="1187"/>
                  <a:pt x="621" y="1187"/>
                </a:cubicBezTo>
                <a:cubicBezTo>
                  <a:pt x="622" y="1187"/>
                  <a:pt x="622" y="1186"/>
                  <a:pt x="621" y="1186"/>
                </a:cubicBezTo>
                <a:cubicBezTo>
                  <a:pt x="620" y="1186"/>
                  <a:pt x="620" y="1185"/>
                  <a:pt x="619" y="1185"/>
                </a:cubicBezTo>
                <a:cubicBezTo>
                  <a:pt x="618" y="1185"/>
                  <a:pt x="618" y="1185"/>
                  <a:pt x="618" y="1186"/>
                </a:cubicBezTo>
                <a:cubicBezTo>
                  <a:pt x="617" y="1184"/>
                  <a:pt x="616" y="1182"/>
                  <a:pt x="615" y="1180"/>
                </a:cubicBezTo>
                <a:cubicBezTo>
                  <a:pt x="619" y="1180"/>
                  <a:pt x="622" y="1181"/>
                  <a:pt x="625" y="1182"/>
                </a:cubicBezTo>
                <a:cubicBezTo>
                  <a:pt x="627" y="1186"/>
                  <a:pt x="629" y="1190"/>
                  <a:pt x="631" y="1194"/>
                </a:cubicBezTo>
                <a:cubicBezTo>
                  <a:pt x="628" y="1193"/>
                  <a:pt x="624" y="1192"/>
                  <a:pt x="621" y="1192"/>
                </a:cubicBezTo>
                <a:cubicBezTo>
                  <a:pt x="620" y="1190"/>
                  <a:pt x="619" y="1188"/>
                  <a:pt x="618" y="1186"/>
                </a:cubicBezTo>
                <a:close/>
                <a:moveTo>
                  <a:pt x="628" y="1183"/>
                </a:moveTo>
                <a:cubicBezTo>
                  <a:pt x="630" y="1183"/>
                  <a:pt x="633" y="1184"/>
                  <a:pt x="635" y="1184"/>
                </a:cubicBezTo>
                <a:cubicBezTo>
                  <a:pt x="637" y="1188"/>
                  <a:pt x="638" y="1192"/>
                  <a:pt x="640" y="1195"/>
                </a:cubicBezTo>
                <a:cubicBezTo>
                  <a:pt x="638" y="1195"/>
                  <a:pt x="635" y="1195"/>
                  <a:pt x="633" y="1194"/>
                </a:cubicBezTo>
                <a:cubicBezTo>
                  <a:pt x="631" y="1190"/>
                  <a:pt x="630" y="1187"/>
                  <a:pt x="628" y="1183"/>
                </a:cubicBezTo>
                <a:close/>
                <a:moveTo>
                  <a:pt x="636" y="1185"/>
                </a:moveTo>
                <a:cubicBezTo>
                  <a:pt x="637" y="1185"/>
                  <a:pt x="637" y="1185"/>
                  <a:pt x="638" y="1185"/>
                </a:cubicBezTo>
                <a:cubicBezTo>
                  <a:pt x="638" y="1185"/>
                  <a:pt x="638" y="1186"/>
                  <a:pt x="638" y="1186"/>
                </a:cubicBezTo>
                <a:cubicBezTo>
                  <a:pt x="639" y="1189"/>
                  <a:pt x="641" y="1193"/>
                  <a:pt x="642" y="1196"/>
                </a:cubicBezTo>
                <a:cubicBezTo>
                  <a:pt x="642" y="1196"/>
                  <a:pt x="642" y="1196"/>
                  <a:pt x="641" y="1196"/>
                </a:cubicBezTo>
                <a:cubicBezTo>
                  <a:pt x="640" y="1192"/>
                  <a:pt x="638" y="1188"/>
                  <a:pt x="636" y="1185"/>
                </a:cubicBezTo>
                <a:close/>
                <a:moveTo>
                  <a:pt x="649" y="1204"/>
                </a:moveTo>
                <a:cubicBezTo>
                  <a:pt x="649" y="1204"/>
                  <a:pt x="649" y="1204"/>
                  <a:pt x="649" y="1204"/>
                </a:cubicBezTo>
                <a:cubicBezTo>
                  <a:pt x="650" y="1206"/>
                  <a:pt x="651" y="1208"/>
                  <a:pt x="652" y="1210"/>
                </a:cubicBezTo>
                <a:cubicBezTo>
                  <a:pt x="652" y="1210"/>
                  <a:pt x="652" y="1210"/>
                  <a:pt x="652" y="1210"/>
                </a:cubicBezTo>
                <a:cubicBezTo>
                  <a:pt x="651" y="1208"/>
                  <a:pt x="650" y="1206"/>
                  <a:pt x="649" y="1204"/>
                </a:cubicBezTo>
                <a:close/>
                <a:moveTo>
                  <a:pt x="653" y="1211"/>
                </a:moveTo>
                <a:cubicBezTo>
                  <a:pt x="654" y="1212"/>
                  <a:pt x="655" y="1213"/>
                  <a:pt x="656" y="1215"/>
                </a:cubicBezTo>
                <a:cubicBezTo>
                  <a:pt x="656" y="1214"/>
                  <a:pt x="656" y="1214"/>
                  <a:pt x="655" y="1214"/>
                </a:cubicBezTo>
                <a:cubicBezTo>
                  <a:pt x="655" y="1213"/>
                  <a:pt x="654" y="1212"/>
                  <a:pt x="653" y="1211"/>
                </a:cubicBezTo>
                <a:cubicBezTo>
                  <a:pt x="653" y="1211"/>
                  <a:pt x="653" y="1211"/>
                  <a:pt x="653" y="1211"/>
                </a:cubicBezTo>
                <a:close/>
                <a:moveTo>
                  <a:pt x="657" y="1216"/>
                </a:moveTo>
                <a:cubicBezTo>
                  <a:pt x="657" y="1217"/>
                  <a:pt x="658" y="1217"/>
                  <a:pt x="659" y="1218"/>
                </a:cubicBezTo>
                <a:cubicBezTo>
                  <a:pt x="658" y="1217"/>
                  <a:pt x="657" y="1217"/>
                  <a:pt x="657" y="1216"/>
                </a:cubicBezTo>
                <a:cubicBezTo>
                  <a:pt x="657" y="1216"/>
                  <a:pt x="657" y="1216"/>
                  <a:pt x="657" y="1216"/>
                </a:cubicBezTo>
                <a:close/>
                <a:moveTo>
                  <a:pt x="662" y="1219"/>
                </a:moveTo>
                <a:cubicBezTo>
                  <a:pt x="662" y="1218"/>
                  <a:pt x="662" y="1218"/>
                  <a:pt x="662" y="1218"/>
                </a:cubicBezTo>
                <a:cubicBezTo>
                  <a:pt x="662" y="1219"/>
                  <a:pt x="663" y="1220"/>
                  <a:pt x="663" y="1221"/>
                </a:cubicBezTo>
                <a:cubicBezTo>
                  <a:pt x="663" y="1221"/>
                  <a:pt x="663" y="1221"/>
                  <a:pt x="663" y="1221"/>
                </a:cubicBezTo>
                <a:cubicBezTo>
                  <a:pt x="663" y="1220"/>
                  <a:pt x="662" y="1219"/>
                  <a:pt x="662" y="1219"/>
                </a:cubicBezTo>
                <a:close/>
                <a:moveTo>
                  <a:pt x="661" y="1212"/>
                </a:moveTo>
                <a:cubicBezTo>
                  <a:pt x="661" y="1212"/>
                  <a:pt x="661" y="1212"/>
                  <a:pt x="661" y="1212"/>
                </a:cubicBezTo>
                <a:cubicBezTo>
                  <a:pt x="662" y="1212"/>
                  <a:pt x="662" y="1213"/>
                  <a:pt x="663" y="1214"/>
                </a:cubicBezTo>
                <a:cubicBezTo>
                  <a:pt x="663" y="1215"/>
                  <a:pt x="663" y="1216"/>
                  <a:pt x="664" y="1216"/>
                </a:cubicBezTo>
                <a:cubicBezTo>
                  <a:pt x="664" y="1216"/>
                  <a:pt x="663" y="1216"/>
                  <a:pt x="663" y="1216"/>
                </a:cubicBezTo>
                <a:cubicBezTo>
                  <a:pt x="662" y="1215"/>
                  <a:pt x="661" y="1213"/>
                  <a:pt x="661" y="1212"/>
                </a:cubicBezTo>
                <a:close/>
                <a:moveTo>
                  <a:pt x="659" y="1200"/>
                </a:moveTo>
                <a:cubicBezTo>
                  <a:pt x="659" y="1200"/>
                  <a:pt x="659" y="1200"/>
                  <a:pt x="659" y="1200"/>
                </a:cubicBezTo>
                <a:cubicBezTo>
                  <a:pt x="659" y="1200"/>
                  <a:pt x="659" y="1200"/>
                  <a:pt x="659" y="1200"/>
                </a:cubicBezTo>
                <a:cubicBezTo>
                  <a:pt x="659" y="1200"/>
                  <a:pt x="659" y="1200"/>
                  <a:pt x="659" y="1200"/>
                </a:cubicBezTo>
                <a:close/>
                <a:moveTo>
                  <a:pt x="659" y="1199"/>
                </a:moveTo>
                <a:cubicBezTo>
                  <a:pt x="657" y="1195"/>
                  <a:pt x="656" y="1192"/>
                  <a:pt x="655" y="1188"/>
                </a:cubicBezTo>
                <a:cubicBezTo>
                  <a:pt x="655" y="1188"/>
                  <a:pt x="655" y="1188"/>
                  <a:pt x="655" y="1188"/>
                </a:cubicBezTo>
                <a:cubicBezTo>
                  <a:pt x="655" y="1189"/>
                  <a:pt x="655" y="1189"/>
                  <a:pt x="656" y="1189"/>
                </a:cubicBezTo>
                <a:cubicBezTo>
                  <a:pt x="657" y="1192"/>
                  <a:pt x="658" y="1196"/>
                  <a:pt x="659" y="1199"/>
                </a:cubicBezTo>
                <a:cubicBezTo>
                  <a:pt x="659" y="1199"/>
                  <a:pt x="659" y="1199"/>
                  <a:pt x="659" y="1199"/>
                </a:cubicBezTo>
                <a:close/>
                <a:moveTo>
                  <a:pt x="654" y="1187"/>
                </a:moveTo>
                <a:cubicBezTo>
                  <a:pt x="654" y="1186"/>
                  <a:pt x="653" y="1184"/>
                  <a:pt x="652" y="1182"/>
                </a:cubicBezTo>
                <a:cubicBezTo>
                  <a:pt x="653" y="1184"/>
                  <a:pt x="654" y="1186"/>
                  <a:pt x="655" y="1187"/>
                </a:cubicBezTo>
                <a:cubicBezTo>
                  <a:pt x="655" y="1187"/>
                  <a:pt x="654" y="1187"/>
                  <a:pt x="654" y="1187"/>
                </a:cubicBezTo>
                <a:close/>
                <a:moveTo>
                  <a:pt x="659" y="1198"/>
                </a:moveTo>
                <a:cubicBezTo>
                  <a:pt x="660" y="1198"/>
                  <a:pt x="660" y="1199"/>
                  <a:pt x="660" y="1199"/>
                </a:cubicBezTo>
                <a:cubicBezTo>
                  <a:pt x="660" y="1199"/>
                  <a:pt x="660" y="1199"/>
                  <a:pt x="660" y="1199"/>
                </a:cubicBezTo>
                <a:cubicBezTo>
                  <a:pt x="660" y="1199"/>
                  <a:pt x="659" y="1198"/>
                  <a:pt x="659" y="1198"/>
                </a:cubicBezTo>
                <a:close/>
                <a:moveTo>
                  <a:pt x="653" y="1180"/>
                </a:moveTo>
                <a:cubicBezTo>
                  <a:pt x="653" y="1180"/>
                  <a:pt x="653" y="1180"/>
                  <a:pt x="653" y="1180"/>
                </a:cubicBezTo>
                <a:cubicBezTo>
                  <a:pt x="653" y="1181"/>
                  <a:pt x="653" y="1181"/>
                  <a:pt x="653" y="1181"/>
                </a:cubicBezTo>
                <a:cubicBezTo>
                  <a:pt x="653" y="1181"/>
                  <a:pt x="653" y="1181"/>
                  <a:pt x="653" y="1180"/>
                </a:cubicBezTo>
                <a:close/>
                <a:moveTo>
                  <a:pt x="651" y="1181"/>
                </a:moveTo>
                <a:cubicBezTo>
                  <a:pt x="652" y="1183"/>
                  <a:pt x="652" y="1185"/>
                  <a:pt x="653" y="1187"/>
                </a:cubicBezTo>
                <a:cubicBezTo>
                  <a:pt x="652" y="1187"/>
                  <a:pt x="651" y="1187"/>
                  <a:pt x="650" y="1186"/>
                </a:cubicBezTo>
                <a:cubicBezTo>
                  <a:pt x="649" y="1185"/>
                  <a:pt x="649" y="1183"/>
                  <a:pt x="648" y="1182"/>
                </a:cubicBezTo>
                <a:cubicBezTo>
                  <a:pt x="647" y="1181"/>
                  <a:pt x="647" y="1180"/>
                  <a:pt x="647" y="1180"/>
                </a:cubicBezTo>
                <a:cubicBezTo>
                  <a:pt x="648" y="1180"/>
                  <a:pt x="649" y="1180"/>
                  <a:pt x="651" y="1180"/>
                </a:cubicBezTo>
                <a:cubicBezTo>
                  <a:pt x="651" y="1180"/>
                  <a:pt x="651" y="1181"/>
                  <a:pt x="651" y="1181"/>
                </a:cubicBezTo>
                <a:close/>
                <a:moveTo>
                  <a:pt x="647" y="1182"/>
                </a:moveTo>
                <a:cubicBezTo>
                  <a:pt x="647" y="1183"/>
                  <a:pt x="648" y="1185"/>
                  <a:pt x="648" y="1186"/>
                </a:cubicBezTo>
                <a:cubicBezTo>
                  <a:pt x="648" y="1186"/>
                  <a:pt x="648" y="1186"/>
                  <a:pt x="648" y="1186"/>
                </a:cubicBezTo>
                <a:cubicBezTo>
                  <a:pt x="647" y="1184"/>
                  <a:pt x="646" y="1182"/>
                  <a:pt x="645" y="1179"/>
                </a:cubicBezTo>
                <a:cubicBezTo>
                  <a:pt x="645" y="1179"/>
                  <a:pt x="645" y="1179"/>
                  <a:pt x="645" y="1179"/>
                </a:cubicBezTo>
                <a:cubicBezTo>
                  <a:pt x="646" y="1180"/>
                  <a:pt x="646" y="1181"/>
                  <a:pt x="647" y="1182"/>
                </a:cubicBezTo>
                <a:close/>
                <a:moveTo>
                  <a:pt x="646" y="1183"/>
                </a:moveTo>
                <a:cubicBezTo>
                  <a:pt x="645" y="1182"/>
                  <a:pt x="644" y="1180"/>
                  <a:pt x="644" y="1179"/>
                </a:cubicBezTo>
                <a:cubicBezTo>
                  <a:pt x="644" y="1179"/>
                  <a:pt x="644" y="1179"/>
                  <a:pt x="644" y="1179"/>
                </a:cubicBezTo>
                <a:cubicBezTo>
                  <a:pt x="644" y="1181"/>
                  <a:pt x="645" y="1182"/>
                  <a:pt x="646" y="1183"/>
                </a:cubicBezTo>
                <a:close/>
                <a:moveTo>
                  <a:pt x="646" y="1186"/>
                </a:moveTo>
                <a:cubicBezTo>
                  <a:pt x="645" y="1185"/>
                  <a:pt x="644" y="1185"/>
                  <a:pt x="643" y="1185"/>
                </a:cubicBezTo>
                <a:cubicBezTo>
                  <a:pt x="642" y="1183"/>
                  <a:pt x="641" y="1181"/>
                  <a:pt x="641" y="1179"/>
                </a:cubicBezTo>
                <a:cubicBezTo>
                  <a:pt x="641" y="1179"/>
                  <a:pt x="642" y="1179"/>
                  <a:pt x="642" y="1179"/>
                </a:cubicBezTo>
                <a:cubicBezTo>
                  <a:pt x="643" y="1181"/>
                  <a:pt x="645" y="1183"/>
                  <a:pt x="646" y="1186"/>
                </a:cubicBezTo>
                <a:close/>
                <a:moveTo>
                  <a:pt x="640" y="1178"/>
                </a:moveTo>
                <a:cubicBezTo>
                  <a:pt x="640" y="1176"/>
                  <a:pt x="640" y="1175"/>
                  <a:pt x="639" y="1174"/>
                </a:cubicBezTo>
                <a:cubicBezTo>
                  <a:pt x="639" y="1173"/>
                  <a:pt x="639" y="1172"/>
                  <a:pt x="638" y="1171"/>
                </a:cubicBezTo>
                <a:cubicBezTo>
                  <a:pt x="639" y="1173"/>
                  <a:pt x="641" y="1175"/>
                  <a:pt x="642" y="1178"/>
                </a:cubicBezTo>
                <a:cubicBezTo>
                  <a:pt x="641" y="1178"/>
                  <a:pt x="641" y="1178"/>
                  <a:pt x="640" y="1178"/>
                </a:cubicBezTo>
                <a:close/>
                <a:moveTo>
                  <a:pt x="636" y="1167"/>
                </a:moveTo>
                <a:cubicBezTo>
                  <a:pt x="635" y="1167"/>
                  <a:pt x="634" y="1167"/>
                  <a:pt x="633" y="1167"/>
                </a:cubicBezTo>
                <a:cubicBezTo>
                  <a:pt x="633" y="1164"/>
                  <a:pt x="632" y="1161"/>
                  <a:pt x="631" y="1158"/>
                </a:cubicBezTo>
                <a:cubicBezTo>
                  <a:pt x="631" y="1158"/>
                  <a:pt x="631" y="1158"/>
                  <a:pt x="631" y="1158"/>
                </a:cubicBezTo>
                <a:cubicBezTo>
                  <a:pt x="633" y="1161"/>
                  <a:pt x="634" y="1163"/>
                  <a:pt x="636" y="1166"/>
                </a:cubicBezTo>
                <a:cubicBezTo>
                  <a:pt x="636" y="1166"/>
                  <a:pt x="636" y="1167"/>
                  <a:pt x="636" y="1167"/>
                </a:cubicBezTo>
                <a:close/>
                <a:moveTo>
                  <a:pt x="631" y="1157"/>
                </a:moveTo>
                <a:cubicBezTo>
                  <a:pt x="630" y="1157"/>
                  <a:pt x="630" y="1156"/>
                  <a:pt x="630" y="1156"/>
                </a:cubicBezTo>
                <a:cubicBezTo>
                  <a:pt x="630" y="1156"/>
                  <a:pt x="631" y="1157"/>
                  <a:pt x="631" y="1157"/>
                </a:cubicBezTo>
                <a:cubicBezTo>
                  <a:pt x="631" y="1157"/>
                  <a:pt x="631" y="1157"/>
                  <a:pt x="631" y="1157"/>
                </a:cubicBezTo>
                <a:close/>
                <a:moveTo>
                  <a:pt x="628" y="1152"/>
                </a:moveTo>
                <a:cubicBezTo>
                  <a:pt x="628" y="1152"/>
                  <a:pt x="628" y="1151"/>
                  <a:pt x="627" y="1151"/>
                </a:cubicBezTo>
                <a:cubicBezTo>
                  <a:pt x="628" y="1151"/>
                  <a:pt x="628" y="1151"/>
                  <a:pt x="628" y="1151"/>
                </a:cubicBezTo>
                <a:cubicBezTo>
                  <a:pt x="628" y="1151"/>
                  <a:pt x="628" y="1152"/>
                  <a:pt x="628" y="1152"/>
                </a:cubicBezTo>
                <a:close/>
                <a:moveTo>
                  <a:pt x="625" y="1145"/>
                </a:moveTo>
                <a:cubicBezTo>
                  <a:pt x="625" y="1143"/>
                  <a:pt x="624" y="1142"/>
                  <a:pt x="624" y="1140"/>
                </a:cubicBezTo>
                <a:cubicBezTo>
                  <a:pt x="624" y="1140"/>
                  <a:pt x="624" y="1140"/>
                  <a:pt x="625" y="1140"/>
                </a:cubicBezTo>
                <a:cubicBezTo>
                  <a:pt x="625" y="1143"/>
                  <a:pt x="626" y="1145"/>
                  <a:pt x="627" y="1147"/>
                </a:cubicBezTo>
                <a:cubicBezTo>
                  <a:pt x="626" y="1146"/>
                  <a:pt x="626" y="1146"/>
                  <a:pt x="625" y="1145"/>
                </a:cubicBezTo>
                <a:close/>
                <a:moveTo>
                  <a:pt x="623" y="1143"/>
                </a:moveTo>
                <a:cubicBezTo>
                  <a:pt x="624" y="1145"/>
                  <a:pt x="625" y="1147"/>
                  <a:pt x="625" y="1148"/>
                </a:cubicBezTo>
                <a:cubicBezTo>
                  <a:pt x="624" y="1148"/>
                  <a:pt x="623" y="1148"/>
                  <a:pt x="621" y="1147"/>
                </a:cubicBezTo>
                <a:cubicBezTo>
                  <a:pt x="620" y="1144"/>
                  <a:pt x="619" y="1142"/>
                  <a:pt x="618" y="1139"/>
                </a:cubicBezTo>
                <a:cubicBezTo>
                  <a:pt x="619" y="1139"/>
                  <a:pt x="620" y="1139"/>
                  <a:pt x="621" y="1140"/>
                </a:cubicBezTo>
                <a:cubicBezTo>
                  <a:pt x="622" y="1141"/>
                  <a:pt x="623" y="1142"/>
                  <a:pt x="623" y="1143"/>
                </a:cubicBezTo>
                <a:close/>
                <a:moveTo>
                  <a:pt x="620" y="1147"/>
                </a:moveTo>
                <a:cubicBezTo>
                  <a:pt x="617" y="1146"/>
                  <a:pt x="614" y="1145"/>
                  <a:pt x="610" y="1144"/>
                </a:cubicBezTo>
                <a:cubicBezTo>
                  <a:pt x="609" y="1141"/>
                  <a:pt x="608" y="1139"/>
                  <a:pt x="607" y="1136"/>
                </a:cubicBezTo>
                <a:cubicBezTo>
                  <a:pt x="610" y="1137"/>
                  <a:pt x="613" y="1138"/>
                  <a:pt x="617" y="1138"/>
                </a:cubicBezTo>
                <a:cubicBezTo>
                  <a:pt x="618" y="1141"/>
                  <a:pt x="619" y="1144"/>
                  <a:pt x="620" y="1147"/>
                </a:cubicBezTo>
                <a:close/>
                <a:moveTo>
                  <a:pt x="609" y="1144"/>
                </a:moveTo>
                <a:cubicBezTo>
                  <a:pt x="609" y="1144"/>
                  <a:pt x="609" y="1144"/>
                  <a:pt x="609" y="1144"/>
                </a:cubicBezTo>
                <a:cubicBezTo>
                  <a:pt x="607" y="1141"/>
                  <a:pt x="606" y="1138"/>
                  <a:pt x="605" y="1135"/>
                </a:cubicBezTo>
                <a:cubicBezTo>
                  <a:pt x="605" y="1135"/>
                  <a:pt x="605" y="1136"/>
                  <a:pt x="606" y="1136"/>
                </a:cubicBezTo>
                <a:cubicBezTo>
                  <a:pt x="607" y="1138"/>
                  <a:pt x="608" y="1141"/>
                  <a:pt x="609" y="1144"/>
                </a:cubicBezTo>
                <a:close/>
                <a:moveTo>
                  <a:pt x="604" y="1134"/>
                </a:moveTo>
                <a:cubicBezTo>
                  <a:pt x="603" y="1132"/>
                  <a:pt x="603" y="1130"/>
                  <a:pt x="602" y="1128"/>
                </a:cubicBezTo>
                <a:cubicBezTo>
                  <a:pt x="602" y="1129"/>
                  <a:pt x="603" y="1129"/>
                  <a:pt x="603" y="1129"/>
                </a:cubicBezTo>
                <a:cubicBezTo>
                  <a:pt x="604" y="1131"/>
                  <a:pt x="604" y="1133"/>
                  <a:pt x="605" y="1134"/>
                </a:cubicBezTo>
                <a:cubicBezTo>
                  <a:pt x="605" y="1134"/>
                  <a:pt x="605" y="1134"/>
                  <a:pt x="604" y="1134"/>
                </a:cubicBezTo>
                <a:close/>
                <a:moveTo>
                  <a:pt x="603" y="1134"/>
                </a:moveTo>
                <a:cubicBezTo>
                  <a:pt x="601" y="1133"/>
                  <a:pt x="599" y="1133"/>
                  <a:pt x="598" y="1132"/>
                </a:cubicBezTo>
                <a:cubicBezTo>
                  <a:pt x="597" y="1130"/>
                  <a:pt x="597" y="1128"/>
                  <a:pt x="596" y="1127"/>
                </a:cubicBezTo>
                <a:cubicBezTo>
                  <a:pt x="598" y="1127"/>
                  <a:pt x="599" y="1128"/>
                  <a:pt x="601" y="1128"/>
                </a:cubicBezTo>
                <a:cubicBezTo>
                  <a:pt x="601" y="1130"/>
                  <a:pt x="602" y="1132"/>
                  <a:pt x="603" y="1134"/>
                </a:cubicBezTo>
                <a:close/>
                <a:moveTo>
                  <a:pt x="596" y="1125"/>
                </a:moveTo>
                <a:cubicBezTo>
                  <a:pt x="595" y="1124"/>
                  <a:pt x="595" y="1122"/>
                  <a:pt x="594" y="1121"/>
                </a:cubicBezTo>
                <a:cubicBezTo>
                  <a:pt x="596" y="1121"/>
                  <a:pt x="597" y="1122"/>
                  <a:pt x="599" y="1123"/>
                </a:cubicBezTo>
                <a:cubicBezTo>
                  <a:pt x="599" y="1124"/>
                  <a:pt x="600" y="1125"/>
                  <a:pt x="600" y="1127"/>
                </a:cubicBezTo>
                <a:cubicBezTo>
                  <a:pt x="599" y="1126"/>
                  <a:pt x="597" y="1126"/>
                  <a:pt x="596" y="1125"/>
                </a:cubicBezTo>
                <a:close/>
                <a:moveTo>
                  <a:pt x="595" y="1125"/>
                </a:moveTo>
                <a:cubicBezTo>
                  <a:pt x="595" y="1125"/>
                  <a:pt x="595" y="1125"/>
                  <a:pt x="595" y="1125"/>
                </a:cubicBezTo>
                <a:cubicBezTo>
                  <a:pt x="594" y="1123"/>
                  <a:pt x="594" y="1122"/>
                  <a:pt x="593" y="1120"/>
                </a:cubicBezTo>
                <a:cubicBezTo>
                  <a:pt x="593" y="1120"/>
                  <a:pt x="593" y="1120"/>
                  <a:pt x="593" y="1120"/>
                </a:cubicBezTo>
                <a:cubicBezTo>
                  <a:pt x="594" y="1122"/>
                  <a:pt x="594" y="1123"/>
                  <a:pt x="595" y="1125"/>
                </a:cubicBezTo>
                <a:close/>
                <a:moveTo>
                  <a:pt x="580" y="1114"/>
                </a:moveTo>
                <a:cubicBezTo>
                  <a:pt x="579" y="1113"/>
                  <a:pt x="578" y="1113"/>
                  <a:pt x="577" y="1113"/>
                </a:cubicBezTo>
                <a:cubicBezTo>
                  <a:pt x="577" y="1111"/>
                  <a:pt x="576" y="1110"/>
                  <a:pt x="576" y="1108"/>
                </a:cubicBezTo>
                <a:cubicBezTo>
                  <a:pt x="577" y="1108"/>
                  <a:pt x="578" y="1109"/>
                  <a:pt x="578" y="1109"/>
                </a:cubicBezTo>
                <a:cubicBezTo>
                  <a:pt x="579" y="1111"/>
                  <a:pt x="579" y="1112"/>
                  <a:pt x="580" y="1114"/>
                </a:cubicBezTo>
                <a:close/>
                <a:moveTo>
                  <a:pt x="575" y="1107"/>
                </a:moveTo>
                <a:cubicBezTo>
                  <a:pt x="575" y="1105"/>
                  <a:pt x="574" y="1104"/>
                  <a:pt x="574" y="1103"/>
                </a:cubicBezTo>
                <a:cubicBezTo>
                  <a:pt x="575" y="1103"/>
                  <a:pt x="576" y="1103"/>
                  <a:pt x="577" y="1104"/>
                </a:cubicBezTo>
                <a:cubicBezTo>
                  <a:pt x="577" y="1105"/>
                  <a:pt x="578" y="1106"/>
                  <a:pt x="578" y="1108"/>
                </a:cubicBezTo>
                <a:cubicBezTo>
                  <a:pt x="577" y="1107"/>
                  <a:pt x="576" y="1107"/>
                  <a:pt x="575" y="1107"/>
                </a:cubicBezTo>
                <a:close/>
                <a:moveTo>
                  <a:pt x="570" y="1097"/>
                </a:moveTo>
                <a:cubicBezTo>
                  <a:pt x="571" y="1098"/>
                  <a:pt x="571" y="1099"/>
                  <a:pt x="571" y="1100"/>
                </a:cubicBezTo>
                <a:cubicBezTo>
                  <a:pt x="570" y="1098"/>
                  <a:pt x="569" y="1095"/>
                  <a:pt x="567" y="1093"/>
                </a:cubicBezTo>
                <a:cubicBezTo>
                  <a:pt x="568" y="1093"/>
                  <a:pt x="568" y="1093"/>
                  <a:pt x="569" y="1093"/>
                </a:cubicBezTo>
                <a:cubicBezTo>
                  <a:pt x="569" y="1095"/>
                  <a:pt x="570" y="1096"/>
                  <a:pt x="570" y="1097"/>
                </a:cubicBezTo>
                <a:close/>
                <a:moveTo>
                  <a:pt x="570" y="1100"/>
                </a:moveTo>
                <a:cubicBezTo>
                  <a:pt x="570" y="1100"/>
                  <a:pt x="570" y="1100"/>
                  <a:pt x="570" y="1100"/>
                </a:cubicBezTo>
                <a:cubicBezTo>
                  <a:pt x="569" y="1099"/>
                  <a:pt x="567" y="1098"/>
                  <a:pt x="565" y="1098"/>
                </a:cubicBezTo>
                <a:cubicBezTo>
                  <a:pt x="564" y="1095"/>
                  <a:pt x="563" y="1093"/>
                  <a:pt x="562" y="1090"/>
                </a:cubicBezTo>
                <a:cubicBezTo>
                  <a:pt x="563" y="1091"/>
                  <a:pt x="563" y="1091"/>
                  <a:pt x="564" y="1091"/>
                </a:cubicBezTo>
                <a:cubicBezTo>
                  <a:pt x="564" y="1093"/>
                  <a:pt x="565" y="1095"/>
                  <a:pt x="566" y="1097"/>
                </a:cubicBezTo>
                <a:cubicBezTo>
                  <a:pt x="566" y="1098"/>
                  <a:pt x="567" y="1097"/>
                  <a:pt x="567" y="1097"/>
                </a:cubicBezTo>
                <a:cubicBezTo>
                  <a:pt x="563" y="1088"/>
                  <a:pt x="568" y="1096"/>
                  <a:pt x="570" y="1100"/>
                </a:cubicBezTo>
                <a:close/>
                <a:moveTo>
                  <a:pt x="565" y="1098"/>
                </a:moveTo>
                <a:cubicBezTo>
                  <a:pt x="564" y="1097"/>
                  <a:pt x="564" y="1097"/>
                  <a:pt x="564" y="1097"/>
                </a:cubicBezTo>
                <a:cubicBezTo>
                  <a:pt x="563" y="1095"/>
                  <a:pt x="562" y="1092"/>
                  <a:pt x="561" y="1090"/>
                </a:cubicBezTo>
                <a:cubicBezTo>
                  <a:pt x="561" y="1090"/>
                  <a:pt x="562" y="1090"/>
                  <a:pt x="562" y="1090"/>
                </a:cubicBezTo>
                <a:cubicBezTo>
                  <a:pt x="563" y="1093"/>
                  <a:pt x="564" y="1095"/>
                  <a:pt x="565" y="1098"/>
                </a:cubicBezTo>
                <a:close/>
                <a:moveTo>
                  <a:pt x="562" y="1096"/>
                </a:moveTo>
                <a:cubicBezTo>
                  <a:pt x="560" y="1096"/>
                  <a:pt x="558" y="1095"/>
                  <a:pt x="557" y="1094"/>
                </a:cubicBezTo>
                <a:cubicBezTo>
                  <a:pt x="555" y="1091"/>
                  <a:pt x="554" y="1088"/>
                  <a:pt x="553" y="1085"/>
                </a:cubicBezTo>
                <a:cubicBezTo>
                  <a:pt x="555" y="1087"/>
                  <a:pt x="557" y="1088"/>
                  <a:pt x="560" y="1089"/>
                </a:cubicBezTo>
                <a:cubicBezTo>
                  <a:pt x="561" y="1091"/>
                  <a:pt x="561" y="1094"/>
                  <a:pt x="562" y="1096"/>
                </a:cubicBezTo>
                <a:close/>
                <a:moveTo>
                  <a:pt x="552" y="1084"/>
                </a:moveTo>
                <a:cubicBezTo>
                  <a:pt x="551" y="1081"/>
                  <a:pt x="549" y="1079"/>
                  <a:pt x="548" y="1076"/>
                </a:cubicBezTo>
                <a:cubicBezTo>
                  <a:pt x="550" y="1077"/>
                  <a:pt x="551" y="1077"/>
                  <a:pt x="553" y="1078"/>
                </a:cubicBezTo>
                <a:cubicBezTo>
                  <a:pt x="553" y="1079"/>
                  <a:pt x="554" y="1080"/>
                  <a:pt x="554" y="1081"/>
                </a:cubicBezTo>
                <a:cubicBezTo>
                  <a:pt x="554" y="1081"/>
                  <a:pt x="555" y="1081"/>
                  <a:pt x="555" y="1080"/>
                </a:cubicBezTo>
                <a:cubicBezTo>
                  <a:pt x="555" y="1080"/>
                  <a:pt x="555" y="1079"/>
                  <a:pt x="554" y="1079"/>
                </a:cubicBezTo>
                <a:cubicBezTo>
                  <a:pt x="555" y="1079"/>
                  <a:pt x="555" y="1079"/>
                  <a:pt x="555" y="1079"/>
                </a:cubicBezTo>
                <a:cubicBezTo>
                  <a:pt x="557" y="1082"/>
                  <a:pt x="558" y="1085"/>
                  <a:pt x="559" y="1088"/>
                </a:cubicBezTo>
                <a:cubicBezTo>
                  <a:pt x="557" y="1086"/>
                  <a:pt x="554" y="1085"/>
                  <a:pt x="552" y="1084"/>
                </a:cubicBezTo>
                <a:close/>
                <a:moveTo>
                  <a:pt x="552" y="1077"/>
                </a:moveTo>
                <a:cubicBezTo>
                  <a:pt x="551" y="1076"/>
                  <a:pt x="549" y="1075"/>
                  <a:pt x="547" y="1075"/>
                </a:cubicBezTo>
                <a:cubicBezTo>
                  <a:pt x="547" y="1073"/>
                  <a:pt x="546" y="1072"/>
                  <a:pt x="546" y="1071"/>
                </a:cubicBezTo>
                <a:cubicBezTo>
                  <a:pt x="548" y="1073"/>
                  <a:pt x="550" y="1074"/>
                  <a:pt x="552" y="1075"/>
                </a:cubicBezTo>
                <a:cubicBezTo>
                  <a:pt x="552" y="1075"/>
                  <a:pt x="552" y="1076"/>
                  <a:pt x="552" y="1077"/>
                </a:cubicBezTo>
                <a:close/>
                <a:moveTo>
                  <a:pt x="522" y="1051"/>
                </a:moveTo>
                <a:cubicBezTo>
                  <a:pt x="522" y="1051"/>
                  <a:pt x="522" y="1050"/>
                  <a:pt x="521" y="1050"/>
                </a:cubicBezTo>
                <a:cubicBezTo>
                  <a:pt x="522" y="1050"/>
                  <a:pt x="522" y="1050"/>
                  <a:pt x="522" y="1049"/>
                </a:cubicBezTo>
                <a:cubicBezTo>
                  <a:pt x="522" y="1049"/>
                  <a:pt x="522" y="1049"/>
                  <a:pt x="521" y="1049"/>
                </a:cubicBezTo>
                <a:cubicBezTo>
                  <a:pt x="522" y="1049"/>
                  <a:pt x="522" y="1049"/>
                  <a:pt x="523" y="1049"/>
                </a:cubicBezTo>
                <a:cubicBezTo>
                  <a:pt x="524" y="1050"/>
                  <a:pt x="525" y="1050"/>
                  <a:pt x="527" y="1051"/>
                </a:cubicBezTo>
                <a:cubicBezTo>
                  <a:pt x="525" y="1051"/>
                  <a:pt x="524" y="1051"/>
                  <a:pt x="522" y="1051"/>
                </a:cubicBezTo>
                <a:close/>
                <a:moveTo>
                  <a:pt x="521" y="1051"/>
                </a:moveTo>
                <a:cubicBezTo>
                  <a:pt x="519" y="1051"/>
                  <a:pt x="518" y="1051"/>
                  <a:pt x="516" y="1051"/>
                </a:cubicBezTo>
                <a:cubicBezTo>
                  <a:pt x="516" y="1050"/>
                  <a:pt x="516" y="1050"/>
                  <a:pt x="516" y="1049"/>
                </a:cubicBezTo>
                <a:cubicBezTo>
                  <a:pt x="517" y="1049"/>
                  <a:pt x="519" y="1049"/>
                  <a:pt x="520" y="1049"/>
                </a:cubicBezTo>
                <a:cubicBezTo>
                  <a:pt x="520" y="1050"/>
                  <a:pt x="520" y="1050"/>
                  <a:pt x="521" y="1051"/>
                </a:cubicBezTo>
                <a:close/>
                <a:moveTo>
                  <a:pt x="512" y="1051"/>
                </a:moveTo>
                <a:cubicBezTo>
                  <a:pt x="512" y="1051"/>
                  <a:pt x="511" y="1051"/>
                  <a:pt x="511" y="1051"/>
                </a:cubicBezTo>
                <a:cubicBezTo>
                  <a:pt x="511" y="1051"/>
                  <a:pt x="511" y="1051"/>
                  <a:pt x="511" y="1051"/>
                </a:cubicBezTo>
                <a:cubicBezTo>
                  <a:pt x="510" y="1051"/>
                  <a:pt x="510" y="1050"/>
                  <a:pt x="510" y="1050"/>
                </a:cubicBezTo>
                <a:cubicBezTo>
                  <a:pt x="511" y="1050"/>
                  <a:pt x="511" y="1050"/>
                  <a:pt x="512" y="1050"/>
                </a:cubicBezTo>
                <a:cubicBezTo>
                  <a:pt x="512" y="1050"/>
                  <a:pt x="512" y="1051"/>
                  <a:pt x="512" y="1051"/>
                </a:cubicBezTo>
                <a:close/>
                <a:moveTo>
                  <a:pt x="497" y="1044"/>
                </a:moveTo>
                <a:cubicBezTo>
                  <a:pt x="497" y="1044"/>
                  <a:pt x="497" y="1043"/>
                  <a:pt x="496" y="1042"/>
                </a:cubicBezTo>
                <a:cubicBezTo>
                  <a:pt x="497" y="1043"/>
                  <a:pt x="497" y="1043"/>
                  <a:pt x="497" y="1043"/>
                </a:cubicBezTo>
                <a:cubicBezTo>
                  <a:pt x="497" y="1043"/>
                  <a:pt x="497" y="1043"/>
                  <a:pt x="497" y="1043"/>
                </a:cubicBezTo>
                <a:cubicBezTo>
                  <a:pt x="497" y="1043"/>
                  <a:pt x="497" y="1044"/>
                  <a:pt x="497" y="1044"/>
                </a:cubicBezTo>
                <a:close/>
                <a:moveTo>
                  <a:pt x="496" y="1045"/>
                </a:moveTo>
                <a:cubicBezTo>
                  <a:pt x="496" y="1045"/>
                  <a:pt x="496" y="1045"/>
                  <a:pt x="496" y="1045"/>
                </a:cubicBezTo>
                <a:cubicBezTo>
                  <a:pt x="496" y="1046"/>
                  <a:pt x="497" y="1046"/>
                  <a:pt x="497" y="1047"/>
                </a:cubicBezTo>
                <a:cubicBezTo>
                  <a:pt x="497" y="1048"/>
                  <a:pt x="497" y="1048"/>
                  <a:pt x="497" y="1049"/>
                </a:cubicBezTo>
                <a:cubicBezTo>
                  <a:pt x="494" y="1049"/>
                  <a:pt x="492" y="1049"/>
                  <a:pt x="490" y="1049"/>
                </a:cubicBezTo>
                <a:cubicBezTo>
                  <a:pt x="489" y="1049"/>
                  <a:pt x="488" y="1048"/>
                  <a:pt x="487" y="1048"/>
                </a:cubicBezTo>
                <a:cubicBezTo>
                  <a:pt x="486" y="1044"/>
                  <a:pt x="485" y="1041"/>
                  <a:pt x="484" y="1040"/>
                </a:cubicBezTo>
                <a:cubicBezTo>
                  <a:pt x="484" y="1040"/>
                  <a:pt x="483" y="1040"/>
                  <a:pt x="483" y="1041"/>
                </a:cubicBezTo>
                <a:cubicBezTo>
                  <a:pt x="484" y="1042"/>
                  <a:pt x="485" y="1045"/>
                  <a:pt x="486" y="1048"/>
                </a:cubicBezTo>
                <a:cubicBezTo>
                  <a:pt x="481" y="1048"/>
                  <a:pt x="477" y="1048"/>
                  <a:pt x="473" y="1047"/>
                </a:cubicBezTo>
                <a:cubicBezTo>
                  <a:pt x="473" y="1044"/>
                  <a:pt x="472" y="1042"/>
                  <a:pt x="472" y="1039"/>
                </a:cubicBezTo>
                <a:cubicBezTo>
                  <a:pt x="479" y="1039"/>
                  <a:pt x="487" y="1040"/>
                  <a:pt x="495" y="1042"/>
                </a:cubicBezTo>
                <a:cubicBezTo>
                  <a:pt x="495" y="1043"/>
                  <a:pt x="495" y="1044"/>
                  <a:pt x="496" y="1045"/>
                </a:cubicBezTo>
                <a:close/>
                <a:moveTo>
                  <a:pt x="471" y="1038"/>
                </a:moveTo>
                <a:cubicBezTo>
                  <a:pt x="471" y="1038"/>
                  <a:pt x="471" y="1038"/>
                  <a:pt x="471" y="1037"/>
                </a:cubicBezTo>
                <a:cubicBezTo>
                  <a:pt x="475" y="1037"/>
                  <a:pt x="478" y="1037"/>
                  <a:pt x="481" y="1037"/>
                </a:cubicBezTo>
                <a:cubicBezTo>
                  <a:pt x="483" y="1037"/>
                  <a:pt x="484" y="1038"/>
                  <a:pt x="485" y="1039"/>
                </a:cubicBezTo>
                <a:cubicBezTo>
                  <a:pt x="485" y="1039"/>
                  <a:pt x="485" y="1039"/>
                  <a:pt x="485" y="1039"/>
                </a:cubicBezTo>
                <a:cubicBezTo>
                  <a:pt x="480" y="1038"/>
                  <a:pt x="476" y="1038"/>
                  <a:pt x="471" y="1038"/>
                </a:cubicBezTo>
                <a:close/>
                <a:moveTo>
                  <a:pt x="470" y="1038"/>
                </a:moveTo>
                <a:cubicBezTo>
                  <a:pt x="469" y="1038"/>
                  <a:pt x="467" y="1038"/>
                  <a:pt x="465" y="1038"/>
                </a:cubicBezTo>
                <a:cubicBezTo>
                  <a:pt x="467" y="1038"/>
                  <a:pt x="468" y="1038"/>
                  <a:pt x="470" y="1037"/>
                </a:cubicBezTo>
                <a:cubicBezTo>
                  <a:pt x="470" y="1037"/>
                  <a:pt x="470" y="1038"/>
                  <a:pt x="470" y="1038"/>
                </a:cubicBezTo>
                <a:cubicBezTo>
                  <a:pt x="470" y="1038"/>
                  <a:pt x="470" y="1038"/>
                  <a:pt x="470" y="1038"/>
                </a:cubicBezTo>
                <a:close/>
                <a:moveTo>
                  <a:pt x="445" y="1039"/>
                </a:moveTo>
                <a:cubicBezTo>
                  <a:pt x="445" y="1039"/>
                  <a:pt x="445" y="1039"/>
                  <a:pt x="445" y="1038"/>
                </a:cubicBezTo>
                <a:cubicBezTo>
                  <a:pt x="446" y="1038"/>
                  <a:pt x="447" y="1038"/>
                  <a:pt x="448" y="1038"/>
                </a:cubicBezTo>
                <a:cubicBezTo>
                  <a:pt x="447" y="1038"/>
                  <a:pt x="446" y="1039"/>
                  <a:pt x="445" y="1039"/>
                </a:cubicBezTo>
                <a:close/>
                <a:moveTo>
                  <a:pt x="444" y="1039"/>
                </a:moveTo>
                <a:cubicBezTo>
                  <a:pt x="440" y="1039"/>
                  <a:pt x="436" y="1039"/>
                  <a:pt x="432" y="1040"/>
                </a:cubicBezTo>
                <a:cubicBezTo>
                  <a:pt x="432" y="1039"/>
                  <a:pt x="432" y="1039"/>
                  <a:pt x="432" y="1039"/>
                </a:cubicBezTo>
                <a:cubicBezTo>
                  <a:pt x="436" y="1039"/>
                  <a:pt x="440" y="1039"/>
                  <a:pt x="444" y="1039"/>
                </a:cubicBezTo>
                <a:cubicBezTo>
                  <a:pt x="444" y="1039"/>
                  <a:pt x="444" y="1039"/>
                  <a:pt x="444" y="1039"/>
                </a:cubicBezTo>
                <a:close/>
                <a:moveTo>
                  <a:pt x="431" y="1040"/>
                </a:moveTo>
                <a:cubicBezTo>
                  <a:pt x="427" y="1040"/>
                  <a:pt x="423" y="1040"/>
                  <a:pt x="419" y="1041"/>
                </a:cubicBezTo>
                <a:cubicBezTo>
                  <a:pt x="419" y="1040"/>
                  <a:pt x="419" y="1040"/>
                  <a:pt x="419" y="1039"/>
                </a:cubicBezTo>
                <a:cubicBezTo>
                  <a:pt x="420" y="1039"/>
                  <a:pt x="420" y="1039"/>
                  <a:pt x="421" y="1039"/>
                </a:cubicBezTo>
                <a:cubicBezTo>
                  <a:pt x="424" y="1039"/>
                  <a:pt x="428" y="1039"/>
                  <a:pt x="431" y="1039"/>
                </a:cubicBezTo>
                <a:cubicBezTo>
                  <a:pt x="431" y="1039"/>
                  <a:pt x="431" y="1039"/>
                  <a:pt x="431" y="1040"/>
                </a:cubicBezTo>
                <a:close/>
                <a:moveTo>
                  <a:pt x="421" y="1038"/>
                </a:moveTo>
                <a:cubicBezTo>
                  <a:pt x="420" y="1038"/>
                  <a:pt x="420" y="1038"/>
                  <a:pt x="419" y="1038"/>
                </a:cubicBezTo>
                <a:cubicBezTo>
                  <a:pt x="419" y="1037"/>
                  <a:pt x="419" y="1035"/>
                  <a:pt x="420" y="1034"/>
                </a:cubicBezTo>
                <a:cubicBezTo>
                  <a:pt x="423" y="1034"/>
                  <a:pt x="427" y="1033"/>
                  <a:pt x="430" y="1033"/>
                </a:cubicBezTo>
                <a:cubicBezTo>
                  <a:pt x="431" y="1035"/>
                  <a:pt x="431" y="1036"/>
                  <a:pt x="431" y="1038"/>
                </a:cubicBezTo>
                <a:cubicBezTo>
                  <a:pt x="428" y="1038"/>
                  <a:pt x="424" y="1038"/>
                  <a:pt x="421" y="1038"/>
                </a:cubicBezTo>
                <a:close/>
                <a:moveTo>
                  <a:pt x="418" y="1038"/>
                </a:moveTo>
                <a:cubicBezTo>
                  <a:pt x="418" y="1038"/>
                  <a:pt x="418" y="1038"/>
                  <a:pt x="418" y="1038"/>
                </a:cubicBezTo>
                <a:cubicBezTo>
                  <a:pt x="413" y="1039"/>
                  <a:pt x="408" y="1039"/>
                  <a:pt x="403" y="1039"/>
                </a:cubicBezTo>
                <a:cubicBezTo>
                  <a:pt x="403" y="1038"/>
                  <a:pt x="403" y="1037"/>
                  <a:pt x="403" y="1035"/>
                </a:cubicBezTo>
                <a:cubicBezTo>
                  <a:pt x="407" y="1035"/>
                  <a:pt x="410" y="1035"/>
                  <a:pt x="414" y="1034"/>
                </a:cubicBezTo>
                <a:cubicBezTo>
                  <a:pt x="415" y="1034"/>
                  <a:pt x="417" y="1034"/>
                  <a:pt x="418" y="1034"/>
                </a:cubicBezTo>
                <a:cubicBezTo>
                  <a:pt x="418" y="1036"/>
                  <a:pt x="418" y="1037"/>
                  <a:pt x="418" y="1038"/>
                </a:cubicBezTo>
                <a:close/>
                <a:moveTo>
                  <a:pt x="403" y="1034"/>
                </a:moveTo>
                <a:cubicBezTo>
                  <a:pt x="403" y="1034"/>
                  <a:pt x="403" y="1033"/>
                  <a:pt x="403" y="1032"/>
                </a:cubicBezTo>
                <a:cubicBezTo>
                  <a:pt x="408" y="1032"/>
                  <a:pt x="413" y="1032"/>
                  <a:pt x="418" y="1032"/>
                </a:cubicBezTo>
                <a:cubicBezTo>
                  <a:pt x="418" y="1032"/>
                  <a:pt x="418" y="1033"/>
                  <a:pt x="418" y="1033"/>
                </a:cubicBezTo>
                <a:cubicBezTo>
                  <a:pt x="413" y="1033"/>
                  <a:pt x="408" y="1034"/>
                  <a:pt x="403" y="1034"/>
                </a:cubicBezTo>
                <a:close/>
                <a:moveTo>
                  <a:pt x="393" y="1035"/>
                </a:moveTo>
                <a:cubicBezTo>
                  <a:pt x="392" y="1035"/>
                  <a:pt x="391" y="1035"/>
                  <a:pt x="390" y="1035"/>
                </a:cubicBezTo>
                <a:cubicBezTo>
                  <a:pt x="390" y="1035"/>
                  <a:pt x="390" y="1035"/>
                  <a:pt x="390" y="1035"/>
                </a:cubicBezTo>
                <a:cubicBezTo>
                  <a:pt x="391" y="1035"/>
                  <a:pt x="392" y="1035"/>
                  <a:pt x="393" y="1035"/>
                </a:cubicBezTo>
                <a:close/>
                <a:moveTo>
                  <a:pt x="373" y="1037"/>
                </a:moveTo>
                <a:cubicBezTo>
                  <a:pt x="378" y="1039"/>
                  <a:pt x="382" y="1040"/>
                  <a:pt x="387" y="1040"/>
                </a:cubicBezTo>
                <a:cubicBezTo>
                  <a:pt x="387" y="1041"/>
                  <a:pt x="387" y="1042"/>
                  <a:pt x="387" y="1042"/>
                </a:cubicBezTo>
                <a:cubicBezTo>
                  <a:pt x="382" y="1042"/>
                  <a:pt x="377" y="1043"/>
                  <a:pt x="372" y="1043"/>
                </a:cubicBezTo>
                <a:cubicBezTo>
                  <a:pt x="372" y="1041"/>
                  <a:pt x="372" y="1039"/>
                  <a:pt x="373" y="1037"/>
                </a:cubicBezTo>
                <a:cubicBezTo>
                  <a:pt x="373" y="1037"/>
                  <a:pt x="373" y="1037"/>
                  <a:pt x="373" y="1037"/>
                </a:cubicBezTo>
                <a:close/>
                <a:moveTo>
                  <a:pt x="371" y="1043"/>
                </a:moveTo>
                <a:cubicBezTo>
                  <a:pt x="368" y="1043"/>
                  <a:pt x="365" y="1043"/>
                  <a:pt x="362" y="1043"/>
                </a:cubicBezTo>
                <a:cubicBezTo>
                  <a:pt x="363" y="1041"/>
                  <a:pt x="363" y="1039"/>
                  <a:pt x="363" y="1038"/>
                </a:cubicBezTo>
                <a:cubicBezTo>
                  <a:pt x="364" y="1038"/>
                  <a:pt x="364" y="1038"/>
                  <a:pt x="365" y="1037"/>
                </a:cubicBezTo>
                <a:cubicBezTo>
                  <a:pt x="367" y="1037"/>
                  <a:pt x="369" y="1037"/>
                  <a:pt x="372" y="1037"/>
                </a:cubicBezTo>
                <a:cubicBezTo>
                  <a:pt x="371" y="1039"/>
                  <a:pt x="371" y="1041"/>
                  <a:pt x="371" y="1043"/>
                </a:cubicBezTo>
                <a:close/>
                <a:moveTo>
                  <a:pt x="362" y="1043"/>
                </a:moveTo>
                <a:cubicBezTo>
                  <a:pt x="358" y="1043"/>
                  <a:pt x="355" y="1043"/>
                  <a:pt x="352" y="1044"/>
                </a:cubicBezTo>
                <a:cubicBezTo>
                  <a:pt x="352" y="1042"/>
                  <a:pt x="352" y="1040"/>
                  <a:pt x="352" y="1039"/>
                </a:cubicBezTo>
                <a:cubicBezTo>
                  <a:pt x="356" y="1038"/>
                  <a:pt x="359" y="1038"/>
                  <a:pt x="362" y="1038"/>
                </a:cubicBezTo>
                <a:cubicBezTo>
                  <a:pt x="362" y="1039"/>
                  <a:pt x="362" y="1041"/>
                  <a:pt x="362" y="1043"/>
                </a:cubicBezTo>
                <a:close/>
                <a:moveTo>
                  <a:pt x="361" y="1044"/>
                </a:moveTo>
                <a:cubicBezTo>
                  <a:pt x="361" y="1044"/>
                  <a:pt x="361" y="1045"/>
                  <a:pt x="361" y="1045"/>
                </a:cubicBezTo>
                <a:cubicBezTo>
                  <a:pt x="358" y="1045"/>
                  <a:pt x="355" y="1045"/>
                  <a:pt x="351" y="1045"/>
                </a:cubicBezTo>
                <a:cubicBezTo>
                  <a:pt x="351" y="1045"/>
                  <a:pt x="351" y="1044"/>
                  <a:pt x="351" y="1044"/>
                </a:cubicBezTo>
                <a:cubicBezTo>
                  <a:pt x="355" y="1044"/>
                  <a:pt x="358" y="1044"/>
                  <a:pt x="361" y="1044"/>
                </a:cubicBezTo>
                <a:close/>
                <a:moveTo>
                  <a:pt x="350" y="1045"/>
                </a:moveTo>
                <a:cubicBezTo>
                  <a:pt x="348" y="1045"/>
                  <a:pt x="346" y="1045"/>
                  <a:pt x="344" y="1045"/>
                </a:cubicBezTo>
                <a:cubicBezTo>
                  <a:pt x="344" y="1045"/>
                  <a:pt x="345" y="1045"/>
                  <a:pt x="345" y="1044"/>
                </a:cubicBezTo>
                <a:cubicBezTo>
                  <a:pt x="347" y="1044"/>
                  <a:pt x="349" y="1044"/>
                  <a:pt x="351" y="1044"/>
                </a:cubicBezTo>
                <a:cubicBezTo>
                  <a:pt x="351" y="1044"/>
                  <a:pt x="351" y="1045"/>
                  <a:pt x="350" y="1045"/>
                </a:cubicBezTo>
                <a:close/>
                <a:moveTo>
                  <a:pt x="343" y="1045"/>
                </a:moveTo>
                <a:cubicBezTo>
                  <a:pt x="343" y="1045"/>
                  <a:pt x="343" y="1045"/>
                  <a:pt x="342" y="1045"/>
                </a:cubicBezTo>
                <a:cubicBezTo>
                  <a:pt x="343" y="1045"/>
                  <a:pt x="343" y="1044"/>
                  <a:pt x="343" y="1044"/>
                </a:cubicBezTo>
                <a:cubicBezTo>
                  <a:pt x="343" y="1045"/>
                  <a:pt x="343" y="1045"/>
                  <a:pt x="343" y="1045"/>
                </a:cubicBezTo>
                <a:close/>
                <a:moveTo>
                  <a:pt x="330" y="1045"/>
                </a:moveTo>
                <a:cubicBezTo>
                  <a:pt x="330" y="1045"/>
                  <a:pt x="330" y="1045"/>
                  <a:pt x="330" y="1045"/>
                </a:cubicBezTo>
                <a:cubicBezTo>
                  <a:pt x="331" y="1045"/>
                  <a:pt x="333" y="1045"/>
                  <a:pt x="334" y="1045"/>
                </a:cubicBezTo>
                <a:cubicBezTo>
                  <a:pt x="333" y="1047"/>
                  <a:pt x="333" y="1048"/>
                  <a:pt x="332" y="1050"/>
                </a:cubicBezTo>
                <a:cubicBezTo>
                  <a:pt x="331" y="1050"/>
                  <a:pt x="329" y="1050"/>
                  <a:pt x="327" y="1050"/>
                </a:cubicBezTo>
                <a:cubicBezTo>
                  <a:pt x="328" y="1048"/>
                  <a:pt x="329" y="1046"/>
                  <a:pt x="330" y="1045"/>
                </a:cubicBezTo>
                <a:cubicBezTo>
                  <a:pt x="330" y="1045"/>
                  <a:pt x="330" y="1045"/>
                  <a:pt x="330" y="1045"/>
                </a:cubicBezTo>
                <a:close/>
                <a:moveTo>
                  <a:pt x="320" y="1038"/>
                </a:moveTo>
                <a:cubicBezTo>
                  <a:pt x="319" y="1040"/>
                  <a:pt x="319" y="1042"/>
                  <a:pt x="318" y="1043"/>
                </a:cubicBezTo>
                <a:cubicBezTo>
                  <a:pt x="317" y="1043"/>
                  <a:pt x="316" y="1043"/>
                  <a:pt x="315" y="1043"/>
                </a:cubicBezTo>
                <a:cubicBezTo>
                  <a:pt x="315" y="1043"/>
                  <a:pt x="315" y="1044"/>
                  <a:pt x="315" y="1044"/>
                </a:cubicBezTo>
                <a:cubicBezTo>
                  <a:pt x="316" y="1044"/>
                  <a:pt x="317" y="1044"/>
                  <a:pt x="318" y="1044"/>
                </a:cubicBezTo>
                <a:cubicBezTo>
                  <a:pt x="317" y="1046"/>
                  <a:pt x="317" y="1048"/>
                  <a:pt x="316" y="1049"/>
                </a:cubicBezTo>
                <a:cubicBezTo>
                  <a:pt x="316" y="1050"/>
                  <a:pt x="316" y="1050"/>
                  <a:pt x="316" y="1050"/>
                </a:cubicBezTo>
                <a:cubicBezTo>
                  <a:pt x="314" y="1050"/>
                  <a:pt x="312" y="1050"/>
                  <a:pt x="311" y="1050"/>
                </a:cubicBezTo>
                <a:cubicBezTo>
                  <a:pt x="311" y="1049"/>
                  <a:pt x="311" y="1048"/>
                  <a:pt x="312" y="1047"/>
                </a:cubicBezTo>
                <a:cubicBezTo>
                  <a:pt x="312" y="1046"/>
                  <a:pt x="311" y="1046"/>
                  <a:pt x="311" y="1047"/>
                </a:cubicBezTo>
                <a:cubicBezTo>
                  <a:pt x="310" y="1048"/>
                  <a:pt x="310" y="1049"/>
                  <a:pt x="309" y="1050"/>
                </a:cubicBezTo>
                <a:cubicBezTo>
                  <a:pt x="307" y="1050"/>
                  <a:pt x="305" y="1050"/>
                  <a:pt x="303" y="1050"/>
                </a:cubicBezTo>
                <a:cubicBezTo>
                  <a:pt x="303" y="1050"/>
                  <a:pt x="303" y="1050"/>
                  <a:pt x="303" y="1050"/>
                </a:cubicBezTo>
                <a:cubicBezTo>
                  <a:pt x="303" y="1049"/>
                  <a:pt x="303" y="1049"/>
                  <a:pt x="304" y="1048"/>
                </a:cubicBezTo>
                <a:cubicBezTo>
                  <a:pt x="304" y="1048"/>
                  <a:pt x="304" y="1048"/>
                  <a:pt x="303" y="1048"/>
                </a:cubicBezTo>
                <a:cubicBezTo>
                  <a:pt x="303" y="1048"/>
                  <a:pt x="303" y="1049"/>
                  <a:pt x="302" y="1050"/>
                </a:cubicBezTo>
                <a:cubicBezTo>
                  <a:pt x="302" y="1049"/>
                  <a:pt x="300" y="1049"/>
                  <a:pt x="300" y="1050"/>
                </a:cubicBezTo>
                <a:cubicBezTo>
                  <a:pt x="297" y="1050"/>
                  <a:pt x="295" y="1050"/>
                  <a:pt x="292" y="1050"/>
                </a:cubicBezTo>
                <a:cubicBezTo>
                  <a:pt x="292" y="1050"/>
                  <a:pt x="292" y="1050"/>
                  <a:pt x="292" y="1050"/>
                </a:cubicBezTo>
                <a:cubicBezTo>
                  <a:pt x="292" y="1050"/>
                  <a:pt x="292" y="1049"/>
                  <a:pt x="292" y="1049"/>
                </a:cubicBezTo>
                <a:cubicBezTo>
                  <a:pt x="299" y="1046"/>
                  <a:pt x="306" y="1043"/>
                  <a:pt x="313" y="1040"/>
                </a:cubicBezTo>
                <a:cubicBezTo>
                  <a:pt x="315" y="1040"/>
                  <a:pt x="318" y="1039"/>
                  <a:pt x="320" y="1038"/>
                </a:cubicBezTo>
                <a:close/>
                <a:moveTo>
                  <a:pt x="260" y="1062"/>
                </a:moveTo>
                <a:cubicBezTo>
                  <a:pt x="260" y="1062"/>
                  <a:pt x="260" y="1062"/>
                  <a:pt x="260" y="1062"/>
                </a:cubicBezTo>
                <a:cubicBezTo>
                  <a:pt x="260" y="1062"/>
                  <a:pt x="260" y="1062"/>
                  <a:pt x="260" y="1062"/>
                </a:cubicBezTo>
                <a:cubicBezTo>
                  <a:pt x="260" y="1062"/>
                  <a:pt x="260" y="1062"/>
                  <a:pt x="260" y="1062"/>
                </a:cubicBezTo>
                <a:close/>
                <a:moveTo>
                  <a:pt x="259" y="1063"/>
                </a:moveTo>
                <a:cubicBezTo>
                  <a:pt x="258" y="1064"/>
                  <a:pt x="257" y="1066"/>
                  <a:pt x="256" y="1068"/>
                </a:cubicBezTo>
                <a:cubicBezTo>
                  <a:pt x="255" y="1069"/>
                  <a:pt x="253" y="1070"/>
                  <a:pt x="251" y="1071"/>
                </a:cubicBezTo>
                <a:cubicBezTo>
                  <a:pt x="251" y="1071"/>
                  <a:pt x="250" y="1070"/>
                  <a:pt x="250" y="1070"/>
                </a:cubicBezTo>
                <a:cubicBezTo>
                  <a:pt x="253" y="1067"/>
                  <a:pt x="256" y="1065"/>
                  <a:pt x="259" y="1063"/>
                </a:cubicBezTo>
                <a:cubicBezTo>
                  <a:pt x="259" y="1063"/>
                  <a:pt x="259" y="1063"/>
                  <a:pt x="259" y="1063"/>
                </a:cubicBezTo>
                <a:close/>
                <a:moveTo>
                  <a:pt x="251" y="1071"/>
                </a:moveTo>
                <a:cubicBezTo>
                  <a:pt x="250" y="1072"/>
                  <a:pt x="250" y="1072"/>
                  <a:pt x="249" y="1072"/>
                </a:cubicBezTo>
                <a:cubicBezTo>
                  <a:pt x="249" y="1072"/>
                  <a:pt x="249" y="1072"/>
                  <a:pt x="249" y="1073"/>
                </a:cubicBezTo>
                <a:cubicBezTo>
                  <a:pt x="246" y="1074"/>
                  <a:pt x="244" y="1076"/>
                  <a:pt x="241" y="1078"/>
                </a:cubicBezTo>
                <a:cubicBezTo>
                  <a:pt x="241" y="1078"/>
                  <a:pt x="242" y="1077"/>
                  <a:pt x="242" y="1077"/>
                </a:cubicBezTo>
                <a:cubicBezTo>
                  <a:pt x="244" y="1075"/>
                  <a:pt x="246" y="1074"/>
                  <a:pt x="248" y="1072"/>
                </a:cubicBezTo>
                <a:cubicBezTo>
                  <a:pt x="248" y="1072"/>
                  <a:pt x="248" y="1072"/>
                  <a:pt x="248" y="1072"/>
                </a:cubicBezTo>
                <a:cubicBezTo>
                  <a:pt x="248" y="1072"/>
                  <a:pt x="248" y="1072"/>
                  <a:pt x="248" y="1072"/>
                </a:cubicBezTo>
                <a:cubicBezTo>
                  <a:pt x="248" y="1072"/>
                  <a:pt x="248" y="1072"/>
                  <a:pt x="248" y="1072"/>
                </a:cubicBezTo>
                <a:cubicBezTo>
                  <a:pt x="248" y="1071"/>
                  <a:pt x="249" y="1071"/>
                  <a:pt x="250" y="1070"/>
                </a:cubicBezTo>
                <a:cubicBezTo>
                  <a:pt x="250" y="1071"/>
                  <a:pt x="250" y="1071"/>
                  <a:pt x="251" y="1071"/>
                </a:cubicBezTo>
                <a:close/>
                <a:moveTo>
                  <a:pt x="240" y="1078"/>
                </a:moveTo>
                <a:cubicBezTo>
                  <a:pt x="240" y="1079"/>
                  <a:pt x="240" y="1079"/>
                  <a:pt x="240" y="1079"/>
                </a:cubicBezTo>
                <a:cubicBezTo>
                  <a:pt x="240" y="1079"/>
                  <a:pt x="239" y="1079"/>
                  <a:pt x="239" y="1079"/>
                </a:cubicBezTo>
                <a:cubicBezTo>
                  <a:pt x="240" y="1079"/>
                  <a:pt x="240" y="1079"/>
                  <a:pt x="240" y="1078"/>
                </a:cubicBezTo>
                <a:close/>
                <a:moveTo>
                  <a:pt x="237" y="1098"/>
                </a:moveTo>
                <a:cubicBezTo>
                  <a:pt x="239" y="1098"/>
                  <a:pt x="241" y="1098"/>
                  <a:pt x="243" y="1097"/>
                </a:cubicBezTo>
                <a:cubicBezTo>
                  <a:pt x="242" y="1100"/>
                  <a:pt x="240" y="1103"/>
                  <a:pt x="239" y="1106"/>
                </a:cubicBezTo>
                <a:cubicBezTo>
                  <a:pt x="237" y="1106"/>
                  <a:pt x="235" y="1106"/>
                  <a:pt x="234" y="1106"/>
                </a:cubicBezTo>
                <a:cubicBezTo>
                  <a:pt x="235" y="1103"/>
                  <a:pt x="236" y="1100"/>
                  <a:pt x="237" y="1098"/>
                </a:cubicBezTo>
                <a:close/>
                <a:moveTo>
                  <a:pt x="243" y="1099"/>
                </a:moveTo>
                <a:cubicBezTo>
                  <a:pt x="242" y="1102"/>
                  <a:pt x="241" y="1104"/>
                  <a:pt x="240" y="1106"/>
                </a:cubicBezTo>
                <a:cubicBezTo>
                  <a:pt x="240" y="1106"/>
                  <a:pt x="240" y="1106"/>
                  <a:pt x="240" y="1106"/>
                </a:cubicBezTo>
                <a:cubicBezTo>
                  <a:pt x="241" y="1104"/>
                  <a:pt x="242" y="1102"/>
                  <a:pt x="243" y="1099"/>
                </a:cubicBezTo>
                <a:close/>
                <a:moveTo>
                  <a:pt x="245" y="1097"/>
                </a:moveTo>
                <a:cubicBezTo>
                  <a:pt x="247" y="1097"/>
                  <a:pt x="250" y="1097"/>
                  <a:pt x="252" y="1096"/>
                </a:cubicBezTo>
                <a:cubicBezTo>
                  <a:pt x="250" y="1100"/>
                  <a:pt x="249" y="1103"/>
                  <a:pt x="247" y="1106"/>
                </a:cubicBezTo>
                <a:cubicBezTo>
                  <a:pt x="246" y="1106"/>
                  <a:pt x="245" y="1106"/>
                  <a:pt x="244" y="1106"/>
                </a:cubicBezTo>
                <a:cubicBezTo>
                  <a:pt x="243" y="1106"/>
                  <a:pt x="242" y="1106"/>
                  <a:pt x="241" y="1106"/>
                </a:cubicBezTo>
                <a:cubicBezTo>
                  <a:pt x="243" y="1103"/>
                  <a:pt x="244" y="1100"/>
                  <a:pt x="245" y="1097"/>
                </a:cubicBezTo>
                <a:close/>
                <a:moveTo>
                  <a:pt x="253" y="1096"/>
                </a:moveTo>
                <a:cubicBezTo>
                  <a:pt x="258" y="1096"/>
                  <a:pt x="262" y="1095"/>
                  <a:pt x="267" y="1095"/>
                </a:cubicBezTo>
                <a:cubicBezTo>
                  <a:pt x="266" y="1098"/>
                  <a:pt x="264" y="1101"/>
                  <a:pt x="262" y="1105"/>
                </a:cubicBezTo>
                <a:cubicBezTo>
                  <a:pt x="258" y="1105"/>
                  <a:pt x="253" y="1106"/>
                  <a:pt x="249" y="1106"/>
                </a:cubicBezTo>
                <a:cubicBezTo>
                  <a:pt x="250" y="1103"/>
                  <a:pt x="251" y="1099"/>
                  <a:pt x="253" y="1096"/>
                </a:cubicBezTo>
                <a:close/>
                <a:moveTo>
                  <a:pt x="262" y="1106"/>
                </a:moveTo>
                <a:cubicBezTo>
                  <a:pt x="262" y="1106"/>
                  <a:pt x="262" y="1106"/>
                  <a:pt x="262" y="1107"/>
                </a:cubicBezTo>
                <a:cubicBezTo>
                  <a:pt x="258" y="1108"/>
                  <a:pt x="255" y="1109"/>
                  <a:pt x="252" y="1110"/>
                </a:cubicBezTo>
                <a:cubicBezTo>
                  <a:pt x="251" y="1110"/>
                  <a:pt x="251" y="1110"/>
                  <a:pt x="250" y="1110"/>
                </a:cubicBezTo>
                <a:cubicBezTo>
                  <a:pt x="250" y="1110"/>
                  <a:pt x="250" y="1111"/>
                  <a:pt x="250" y="1111"/>
                </a:cubicBezTo>
                <a:cubicBezTo>
                  <a:pt x="249" y="1111"/>
                  <a:pt x="247" y="1112"/>
                  <a:pt x="246" y="1113"/>
                </a:cubicBezTo>
                <a:cubicBezTo>
                  <a:pt x="247" y="1111"/>
                  <a:pt x="247" y="1109"/>
                  <a:pt x="248" y="1107"/>
                </a:cubicBezTo>
                <a:cubicBezTo>
                  <a:pt x="253" y="1107"/>
                  <a:pt x="257" y="1106"/>
                  <a:pt x="262" y="1106"/>
                </a:cubicBezTo>
                <a:close/>
                <a:moveTo>
                  <a:pt x="260" y="1112"/>
                </a:moveTo>
                <a:cubicBezTo>
                  <a:pt x="260" y="1113"/>
                  <a:pt x="261" y="1113"/>
                  <a:pt x="261" y="1113"/>
                </a:cubicBezTo>
                <a:cubicBezTo>
                  <a:pt x="261" y="1114"/>
                  <a:pt x="261" y="1115"/>
                  <a:pt x="260" y="1115"/>
                </a:cubicBezTo>
                <a:cubicBezTo>
                  <a:pt x="260" y="1115"/>
                  <a:pt x="259" y="1115"/>
                  <a:pt x="258" y="1115"/>
                </a:cubicBezTo>
                <a:cubicBezTo>
                  <a:pt x="259" y="1114"/>
                  <a:pt x="259" y="1113"/>
                  <a:pt x="260" y="1112"/>
                </a:cubicBezTo>
                <a:close/>
                <a:moveTo>
                  <a:pt x="260" y="1116"/>
                </a:moveTo>
                <a:cubicBezTo>
                  <a:pt x="260" y="1118"/>
                  <a:pt x="259" y="1120"/>
                  <a:pt x="258" y="1122"/>
                </a:cubicBezTo>
                <a:cubicBezTo>
                  <a:pt x="257" y="1122"/>
                  <a:pt x="256" y="1122"/>
                  <a:pt x="255" y="1123"/>
                </a:cubicBezTo>
                <a:cubicBezTo>
                  <a:pt x="256" y="1121"/>
                  <a:pt x="257" y="1118"/>
                  <a:pt x="258" y="1116"/>
                </a:cubicBezTo>
                <a:cubicBezTo>
                  <a:pt x="259" y="1116"/>
                  <a:pt x="259" y="1116"/>
                  <a:pt x="260" y="1116"/>
                </a:cubicBezTo>
                <a:close/>
                <a:moveTo>
                  <a:pt x="255" y="1124"/>
                </a:moveTo>
                <a:cubicBezTo>
                  <a:pt x="256" y="1124"/>
                  <a:pt x="257" y="1124"/>
                  <a:pt x="258" y="1124"/>
                </a:cubicBezTo>
                <a:cubicBezTo>
                  <a:pt x="256" y="1127"/>
                  <a:pt x="255" y="1131"/>
                  <a:pt x="254" y="1135"/>
                </a:cubicBezTo>
                <a:cubicBezTo>
                  <a:pt x="252" y="1136"/>
                  <a:pt x="250" y="1136"/>
                  <a:pt x="249" y="1137"/>
                </a:cubicBezTo>
                <a:cubicBezTo>
                  <a:pt x="251" y="1132"/>
                  <a:pt x="253" y="1128"/>
                  <a:pt x="255" y="1124"/>
                </a:cubicBezTo>
                <a:cubicBezTo>
                  <a:pt x="255" y="1124"/>
                  <a:pt x="255" y="1124"/>
                  <a:pt x="255" y="1124"/>
                </a:cubicBezTo>
                <a:close/>
                <a:moveTo>
                  <a:pt x="253" y="1136"/>
                </a:moveTo>
                <a:cubicBezTo>
                  <a:pt x="253" y="1138"/>
                  <a:pt x="252" y="1139"/>
                  <a:pt x="252" y="1141"/>
                </a:cubicBezTo>
                <a:cubicBezTo>
                  <a:pt x="250" y="1142"/>
                  <a:pt x="248" y="1142"/>
                  <a:pt x="246" y="1143"/>
                </a:cubicBezTo>
                <a:cubicBezTo>
                  <a:pt x="247" y="1141"/>
                  <a:pt x="248" y="1139"/>
                  <a:pt x="248" y="1138"/>
                </a:cubicBezTo>
                <a:cubicBezTo>
                  <a:pt x="250" y="1137"/>
                  <a:pt x="252" y="1137"/>
                  <a:pt x="253" y="1136"/>
                </a:cubicBezTo>
                <a:close/>
                <a:moveTo>
                  <a:pt x="252" y="1142"/>
                </a:moveTo>
                <a:cubicBezTo>
                  <a:pt x="251" y="1144"/>
                  <a:pt x="250" y="1146"/>
                  <a:pt x="250" y="1148"/>
                </a:cubicBezTo>
                <a:cubicBezTo>
                  <a:pt x="247" y="1149"/>
                  <a:pt x="245" y="1150"/>
                  <a:pt x="243" y="1150"/>
                </a:cubicBezTo>
                <a:cubicBezTo>
                  <a:pt x="244" y="1148"/>
                  <a:pt x="245" y="1146"/>
                  <a:pt x="246" y="1144"/>
                </a:cubicBezTo>
                <a:cubicBezTo>
                  <a:pt x="248" y="1143"/>
                  <a:pt x="250" y="1143"/>
                  <a:pt x="252" y="1142"/>
                </a:cubicBezTo>
                <a:close/>
                <a:moveTo>
                  <a:pt x="249" y="1149"/>
                </a:moveTo>
                <a:cubicBezTo>
                  <a:pt x="248" y="1152"/>
                  <a:pt x="248" y="1154"/>
                  <a:pt x="247" y="1156"/>
                </a:cubicBezTo>
                <a:cubicBezTo>
                  <a:pt x="244" y="1157"/>
                  <a:pt x="242" y="1157"/>
                  <a:pt x="239" y="1158"/>
                </a:cubicBezTo>
                <a:cubicBezTo>
                  <a:pt x="240" y="1156"/>
                  <a:pt x="241" y="1154"/>
                  <a:pt x="242" y="1151"/>
                </a:cubicBezTo>
                <a:cubicBezTo>
                  <a:pt x="245" y="1151"/>
                  <a:pt x="247" y="1150"/>
                  <a:pt x="249" y="1149"/>
                </a:cubicBezTo>
                <a:close/>
                <a:moveTo>
                  <a:pt x="246" y="1159"/>
                </a:moveTo>
                <a:cubicBezTo>
                  <a:pt x="246" y="1160"/>
                  <a:pt x="245" y="1161"/>
                  <a:pt x="245" y="1162"/>
                </a:cubicBezTo>
                <a:cubicBezTo>
                  <a:pt x="244" y="1162"/>
                  <a:pt x="243" y="1163"/>
                  <a:pt x="243" y="1163"/>
                </a:cubicBezTo>
                <a:cubicBezTo>
                  <a:pt x="241" y="1163"/>
                  <a:pt x="239" y="1163"/>
                  <a:pt x="237" y="1164"/>
                </a:cubicBezTo>
                <a:cubicBezTo>
                  <a:pt x="237" y="1162"/>
                  <a:pt x="238" y="1161"/>
                  <a:pt x="239" y="1159"/>
                </a:cubicBezTo>
                <a:cubicBezTo>
                  <a:pt x="241" y="1159"/>
                  <a:pt x="244" y="1159"/>
                  <a:pt x="246" y="1159"/>
                </a:cubicBezTo>
                <a:close/>
                <a:moveTo>
                  <a:pt x="237" y="1165"/>
                </a:moveTo>
                <a:cubicBezTo>
                  <a:pt x="237" y="1165"/>
                  <a:pt x="236" y="1165"/>
                  <a:pt x="236" y="1165"/>
                </a:cubicBezTo>
                <a:cubicBezTo>
                  <a:pt x="236" y="1165"/>
                  <a:pt x="236" y="1165"/>
                  <a:pt x="236" y="1165"/>
                </a:cubicBezTo>
                <a:cubicBezTo>
                  <a:pt x="237" y="1165"/>
                  <a:pt x="237" y="1165"/>
                  <a:pt x="237" y="1165"/>
                </a:cubicBezTo>
                <a:close/>
                <a:moveTo>
                  <a:pt x="242" y="1164"/>
                </a:moveTo>
                <a:cubicBezTo>
                  <a:pt x="243" y="1164"/>
                  <a:pt x="244" y="1164"/>
                  <a:pt x="244" y="1164"/>
                </a:cubicBezTo>
                <a:cubicBezTo>
                  <a:pt x="243" y="1166"/>
                  <a:pt x="243" y="1168"/>
                  <a:pt x="242" y="1171"/>
                </a:cubicBezTo>
                <a:cubicBezTo>
                  <a:pt x="239" y="1172"/>
                  <a:pt x="236" y="1173"/>
                  <a:pt x="232" y="1174"/>
                </a:cubicBezTo>
                <a:cubicBezTo>
                  <a:pt x="233" y="1171"/>
                  <a:pt x="235" y="1169"/>
                  <a:pt x="236" y="1166"/>
                </a:cubicBezTo>
                <a:cubicBezTo>
                  <a:pt x="238" y="1165"/>
                  <a:pt x="240" y="1165"/>
                  <a:pt x="242" y="1164"/>
                </a:cubicBezTo>
                <a:close/>
                <a:moveTo>
                  <a:pt x="241" y="1172"/>
                </a:moveTo>
                <a:cubicBezTo>
                  <a:pt x="241" y="1174"/>
                  <a:pt x="240" y="1175"/>
                  <a:pt x="239" y="1177"/>
                </a:cubicBezTo>
                <a:cubicBezTo>
                  <a:pt x="237" y="1178"/>
                  <a:pt x="234" y="1179"/>
                  <a:pt x="232" y="1180"/>
                </a:cubicBezTo>
                <a:cubicBezTo>
                  <a:pt x="231" y="1180"/>
                  <a:pt x="230" y="1180"/>
                  <a:pt x="229" y="1180"/>
                </a:cubicBezTo>
                <a:cubicBezTo>
                  <a:pt x="230" y="1178"/>
                  <a:pt x="231" y="1176"/>
                  <a:pt x="232" y="1175"/>
                </a:cubicBezTo>
                <a:cubicBezTo>
                  <a:pt x="235" y="1174"/>
                  <a:pt x="238" y="1173"/>
                  <a:pt x="241" y="1172"/>
                </a:cubicBezTo>
                <a:close/>
                <a:moveTo>
                  <a:pt x="239" y="1178"/>
                </a:moveTo>
                <a:cubicBezTo>
                  <a:pt x="239" y="1179"/>
                  <a:pt x="238" y="1179"/>
                  <a:pt x="238" y="1180"/>
                </a:cubicBezTo>
                <a:cubicBezTo>
                  <a:pt x="237" y="1180"/>
                  <a:pt x="236" y="1180"/>
                  <a:pt x="235" y="1180"/>
                </a:cubicBezTo>
                <a:cubicBezTo>
                  <a:pt x="236" y="1179"/>
                  <a:pt x="238" y="1179"/>
                  <a:pt x="239" y="1178"/>
                </a:cubicBezTo>
                <a:close/>
                <a:moveTo>
                  <a:pt x="232" y="1181"/>
                </a:moveTo>
                <a:cubicBezTo>
                  <a:pt x="234" y="1181"/>
                  <a:pt x="236" y="1181"/>
                  <a:pt x="238" y="1181"/>
                </a:cubicBezTo>
                <a:cubicBezTo>
                  <a:pt x="237" y="1183"/>
                  <a:pt x="236" y="1185"/>
                  <a:pt x="235" y="1187"/>
                </a:cubicBezTo>
                <a:cubicBezTo>
                  <a:pt x="232" y="1188"/>
                  <a:pt x="229" y="1189"/>
                  <a:pt x="226" y="1190"/>
                </a:cubicBezTo>
                <a:cubicBezTo>
                  <a:pt x="227" y="1189"/>
                  <a:pt x="227" y="1188"/>
                  <a:pt x="228" y="1186"/>
                </a:cubicBezTo>
                <a:cubicBezTo>
                  <a:pt x="229" y="1186"/>
                  <a:pt x="228" y="1185"/>
                  <a:pt x="227" y="1186"/>
                </a:cubicBezTo>
                <a:cubicBezTo>
                  <a:pt x="226" y="1187"/>
                  <a:pt x="226" y="1189"/>
                  <a:pt x="225" y="1190"/>
                </a:cubicBezTo>
                <a:cubicBezTo>
                  <a:pt x="225" y="1190"/>
                  <a:pt x="225" y="1190"/>
                  <a:pt x="225" y="1190"/>
                </a:cubicBezTo>
                <a:cubicBezTo>
                  <a:pt x="226" y="1188"/>
                  <a:pt x="227" y="1185"/>
                  <a:pt x="229" y="1182"/>
                </a:cubicBezTo>
                <a:cubicBezTo>
                  <a:pt x="230" y="1182"/>
                  <a:pt x="231" y="1181"/>
                  <a:pt x="232" y="1181"/>
                </a:cubicBezTo>
                <a:close/>
                <a:moveTo>
                  <a:pt x="222" y="1197"/>
                </a:moveTo>
                <a:cubicBezTo>
                  <a:pt x="221" y="1198"/>
                  <a:pt x="221" y="1198"/>
                  <a:pt x="221" y="1199"/>
                </a:cubicBezTo>
                <a:cubicBezTo>
                  <a:pt x="221" y="1199"/>
                  <a:pt x="221" y="1199"/>
                  <a:pt x="221" y="1199"/>
                </a:cubicBezTo>
                <a:cubicBezTo>
                  <a:pt x="221" y="1199"/>
                  <a:pt x="221" y="1198"/>
                  <a:pt x="222" y="1197"/>
                </a:cubicBezTo>
                <a:close/>
                <a:moveTo>
                  <a:pt x="224" y="1192"/>
                </a:moveTo>
                <a:cubicBezTo>
                  <a:pt x="224" y="1192"/>
                  <a:pt x="224" y="1192"/>
                  <a:pt x="224" y="1192"/>
                </a:cubicBezTo>
                <a:cubicBezTo>
                  <a:pt x="224" y="1192"/>
                  <a:pt x="224" y="1192"/>
                  <a:pt x="224" y="1192"/>
                </a:cubicBezTo>
                <a:cubicBezTo>
                  <a:pt x="224" y="1192"/>
                  <a:pt x="224" y="1192"/>
                  <a:pt x="224" y="1192"/>
                </a:cubicBezTo>
                <a:close/>
                <a:moveTo>
                  <a:pt x="235" y="1188"/>
                </a:moveTo>
                <a:cubicBezTo>
                  <a:pt x="235" y="1189"/>
                  <a:pt x="234" y="1189"/>
                  <a:pt x="234" y="1190"/>
                </a:cubicBezTo>
                <a:cubicBezTo>
                  <a:pt x="234" y="1190"/>
                  <a:pt x="234" y="1190"/>
                  <a:pt x="234" y="1190"/>
                </a:cubicBezTo>
                <a:cubicBezTo>
                  <a:pt x="231" y="1190"/>
                  <a:pt x="229" y="1190"/>
                  <a:pt x="227" y="1191"/>
                </a:cubicBezTo>
                <a:cubicBezTo>
                  <a:pt x="229" y="1190"/>
                  <a:pt x="232" y="1189"/>
                  <a:pt x="235" y="1188"/>
                </a:cubicBezTo>
                <a:close/>
                <a:moveTo>
                  <a:pt x="236" y="1188"/>
                </a:moveTo>
                <a:cubicBezTo>
                  <a:pt x="238" y="1187"/>
                  <a:pt x="240" y="1186"/>
                  <a:pt x="243" y="1186"/>
                </a:cubicBezTo>
                <a:cubicBezTo>
                  <a:pt x="242" y="1187"/>
                  <a:pt x="242" y="1188"/>
                  <a:pt x="242" y="1189"/>
                </a:cubicBezTo>
                <a:cubicBezTo>
                  <a:pt x="239" y="1189"/>
                  <a:pt x="237" y="1189"/>
                  <a:pt x="235" y="1189"/>
                </a:cubicBezTo>
                <a:cubicBezTo>
                  <a:pt x="235" y="1189"/>
                  <a:pt x="235" y="1188"/>
                  <a:pt x="236" y="1188"/>
                </a:cubicBezTo>
                <a:close/>
                <a:moveTo>
                  <a:pt x="236" y="1187"/>
                </a:moveTo>
                <a:cubicBezTo>
                  <a:pt x="237" y="1185"/>
                  <a:pt x="238" y="1183"/>
                  <a:pt x="238" y="1181"/>
                </a:cubicBezTo>
                <a:cubicBezTo>
                  <a:pt x="240" y="1181"/>
                  <a:pt x="242" y="1181"/>
                  <a:pt x="244" y="1181"/>
                </a:cubicBezTo>
                <a:cubicBezTo>
                  <a:pt x="244" y="1182"/>
                  <a:pt x="243" y="1183"/>
                  <a:pt x="243" y="1184"/>
                </a:cubicBezTo>
                <a:cubicBezTo>
                  <a:pt x="241" y="1185"/>
                  <a:pt x="238" y="1186"/>
                  <a:pt x="236" y="1187"/>
                </a:cubicBezTo>
                <a:close/>
                <a:moveTo>
                  <a:pt x="239" y="1180"/>
                </a:moveTo>
                <a:cubicBezTo>
                  <a:pt x="239" y="1179"/>
                  <a:pt x="239" y="1179"/>
                  <a:pt x="239" y="1178"/>
                </a:cubicBezTo>
                <a:cubicBezTo>
                  <a:pt x="242" y="1177"/>
                  <a:pt x="244" y="1176"/>
                  <a:pt x="246" y="1175"/>
                </a:cubicBezTo>
                <a:cubicBezTo>
                  <a:pt x="245" y="1177"/>
                  <a:pt x="245" y="1178"/>
                  <a:pt x="244" y="1180"/>
                </a:cubicBezTo>
                <a:cubicBezTo>
                  <a:pt x="243" y="1180"/>
                  <a:pt x="241" y="1180"/>
                  <a:pt x="239" y="1180"/>
                </a:cubicBezTo>
                <a:close/>
                <a:moveTo>
                  <a:pt x="247" y="1175"/>
                </a:moveTo>
                <a:cubicBezTo>
                  <a:pt x="249" y="1174"/>
                  <a:pt x="250" y="1174"/>
                  <a:pt x="251" y="1173"/>
                </a:cubicBezTo>
                <a:cubicBezTo>
                  <a:pt x="251" y="1175"/>
                  <a:pt x="250" y="1177"/>
                  <a:pt x="249" y="1179"/>
                </a:cubicBezTo>
                <a:cubicBezTo>
                  <a:pt x="248" y="1179"/>
                  <a:pt x="247" y="1179"/>
                  <a:pt x="246" y="1179"/>
                </a:cubicBezTo>
                <a:cubicBezTo>
                  <a:pt x="246" y="1178"/>
                  <a:pt x="247" y="1176"/>
                  <a:pt x="247" y="1175"/>
                </a:cubicBezTo>
                <a:close/>
                <a:moveTo>
                  <a:pt x="248" y="1174"/>
                </a:moveTo>
                <a:cubicBezTo>
                  <a:pt x="248" y="1172"/>
                  <a:pt x="249" y="1171"/>
                  <a:pt x="249" y="1169"/>
                </a:cubicBezTo>
                <a:cubicBezTo>
                  <a:pt x="251" y="1169"/>
                  <a:pt x="252" y="1168"/>
                  <a:pt x="253" y="1168"/>
                </a:cubicBezTo>
                <a:cubicBezTo>
                  <a:pt x="253" y="1169"/>
                  <a:pt x="252" y="1170"/>
                  <a:pt x="252" y="1172"/>
                </a:cubicBezTo>
                <a:cubicBezTo>
                  <a:pt x="250" y="1173"/>
                  <a:pt x="249" y="1173"/>
                  <a:pt x="248" y="1174"/>
                </a:cubicBezTo>
                <a:close/>
                <a:moveTo>
                  <a:pt x="261" y="1157"/>
                </a:moveTo>
                <a:cubicBezTo>
                  <a:pt x="261" y="1157"/>
                  <a:pt x="261" y="1157"/>
                  <a:pt x="261" y="1157"/>
                </a:cubicBezTo>
                <a:cubicBezTo>
                  <a:pt x="262" y="1155"/>
                  <a:pt x="263" y="1154"/>
                  <a:pt x="264" y="1152"/>
                </a:cubicBezTo>
                <a:cubicBezTo>
                  <a:pt x="265" y="1152"/>
                  <a:pt x="266" y="1152"/>
                  <a:pt x="267" y="1151"/>
                </a:cubicBezTo>
                <a:cubicBezTo>
                  <a:pt x="266" y="1153"/>
                  <a:pt x="265" y="1155"/>
                  <a:pt x="265" y="1156"/>
                </a:cubicBezTo>
                <a:cubicBezTo>
                  <a:pt x="264" y="1157"/>
                  <a:pt x="262" y="1157"/>
                  <a:pt x="261" y="1157"/>
                </a:cubicBezTo>
                <a:close/>
                <a:moveTo>
                  <a:pt x="268" y="1151"/>
                </a:moveTo>
                <a:cubicBezTo>
                  <a:pt x="271" y="1150"/>
                  <a:pt x="274" y="1149"/>
                  <a:pt x="277" y="1148"/>
                </a:cubicBezTo>
                <a:cubicBezTo>
                  <a:pt x="276" y="1150"/>
                  <a:pt x="275" y="1152"/>
                  <a:pt x="274" y="1154"/>
                </a:cubicBezTo>
                <a:cubicBezTo>
                  <a:pt x="271" y="1155"/>
                  <a:pt x="269" y="1155"/>
                  <a:pt x="266" y="1156"/>
                </a:cubicBezTo>
                <a:cubicBezTo>
                  <a:pt x="267" y="1154"/>
                  <a:pt x="267" y="1153"/>
                  <a:pt x="268" y="1151"/>
                </a:cubicBezTo>
                <a:close/>
                <a:moveTo>
                  <a:pt x="294" y="1118"/>
                </a:moveTo>
                <a:cubicBezTo>
                  <a:pt x="294" y="1118"/>
                  <a:pt x="294" y="1118"/>
                  <a:pt x="294" y="1118"/>
                </a:cubicBezTo>
                <a:cubicBezTo>
                  <a:pt x="294" y="1118"/>
                  <a:pt x="294" y="1119"/>
                  <a:pt x="294" y="1119"/>
                </a:cubicBezTo>
                <a:cubicBezTo>
                  <a:pt x="294" y="1119"/>
                  <a:pt x="294" y="1119"/>
                  <a:pt x="294" y="1119"/>
                </a:cubicBezTo>
                <a:cubicBezTo>
                  <a:pt x="294" y="1119"/>
                  <a:pt x="294" y="1118"/>
                  <a:pt x="294" y="1118"/>
                </a:cubicBezTo>
                <a:close/>
                <a:moveTo>
                  <a:pt x="297" y="1115"/>
                </a:moveTo>
                <a:cubicBezTo>
                  <a:pt x="297" y="1115"/>
                  <a:pt x="297" y="1115"/>
                  <a:pt x="297" y="1115"/>
                </a:cubicBezTo>
                <a:cubicBezTo>
                  <a:pt x="297" y="1115"/>
                  <a:pt x="297" y="1115"/>
                  <a:pt x="296" y="1115"/>
                </a:cubicBezTo>
                <a:cubicBezTo>
                  <a:pt x="296" y="1115"/>
                  <a:pt x="296" y="1115"/>
                  <a:pt x="297" y="1115"/>
                </a:cubicBezTo>
                <a:close/>
                <a:moveTo>
                  <a:pt x="297" y="1114"/>
                </a:moveTo>
                <a:cubicBezTo>
                  <a:pt x="297" y="1113"/>
                  <a:pt x="297" y="1113"/>
                  <a:pt x="297" y="1112"/>
                </a:cubicBezTo>
                <a:cubicBezTo>
                  <a:pt x="299" y="1112"/>
                  <a:pt x="300" y="1111"/>
                  <a:pt x="302" y="1111"/>
                </a:cubicBezTo>
                <a:cubicBezTo>
                  <a:pt x="301" y="1112"/>
                  <a:pt x="299" y="1113"/>
                  <a:pt x="298" y="1114"/>
                </a:cubicBezTo>
                <a:cubicBezTo>
                  <a:pt x="298" y="1114"/>
                  <a:pt x="297" y="1114"/>
                  <a:pt x="297" y="1114"/>
                </a:cubicBezTo>
                <a:close/>
                <a:moveTo>
                  <a:pt x="302" y="1103"/>
                </a:moveTo>
                <a:cubicBezTo>
                  <a:pt x="302" y="1101"/>
                  <a:pt x="303" y="1099"/>
                  <a:pt x="304" y="1097"/>
                </a:cubicBezTo>
                <a:cubicBezTo>
                  <a:pt x="305" y="1097"/>
                  <a:pt x="307" y="1096"/>
                  <a:pt x="308" y="1096"/>
                </a:cubicBezTo>
                <a:cubicBezTo>
                  <a:pt x="307" y="1098"/>
                  <a:pt x="306" y="1101"/>
                  <a:pt x="305" y="1103"/>
                </a:cubicBezTo>
                <a:cubicBezTo>
                  <a:pt x="304" y="1103"/>
                  <a:pt x="303" y="1103"/>
                  <a:pt x="302" y="1103"/>
                </a:cubicBezTo>
                <a:close/>
                <a:moveTo>
                  <a:pt x="308" y="1095"/>
                </a:moveTo>
                <a:cubicBezTo>
                  <a:pt x="307" y="1095"/>
                  <a:pt x="306" y="1095"/>
                  <a:pt x="305" y="1096"/>
                </a:cubicBezTo>
                <a:cubicBezTo>
                  <a:pt x="305" y="1094"/>
                  <a:pt x="306" y="1093"/>
                  <a:pt x="307" y="1092"/>
                </a:cubicBezTo>
                <a:cubicBezTo>
                  <a:pt x="308" y="1092"/>
                  <a:pt x="308" y="1092"/>
                  <a:pt x="309" y="1092"/>
                </a:cubicBezTo>
                <a:cubicBezTo>
                  <a:pt x="309" y="1093"/>
                  <a:pt x="309" y="1094"/>
                  <a:pt x="308" y="1095"/>
                </a:cubicBezTo>
                <a:close/>
                <a:moveTo>
                  <a:pt x="310" y="1091"/>
                </a:moveTo>
                <a:cubicBezTo>
                  <a:pt x="309" y="1091"/>
                  <a:pt x="308" y="1091"/>
                  <a:pt x="307" y="1091"/>
                </a:cubicBezTo>
                <a:cubicBezTo>
                  <a:pt x="308" y="1089"/>
                  <a:pt x="309" y="1087"/>
                  <a:pt x="310" y="1085"/>
                </a:cubicBezTo>
                <a:cubicBezTo>
                  <a:pt x="311" y="1085"/>
                  <a:pt x="311" y="1085"/>
                  <a:pt x="312" y="1085"/>
                </a:cubicBezTo>
                <a:cubicBezTo>
                  <a:pt x="311" y="1087"/>
                  <a:pt x="310" y="1089"/>
                  <a:pt x="310" y="1091"/>
                </a:cubicBezTo>
                <a:close/>
                <a:moveTo>
                  <a:pt x="312" y="1084"/>
                </a:moveTo>
                <a:cubicBezTo>
                  <a:pt x="311" y="1084"/>
                  <a:pt x="311" y="1084"/>
                  <a:pt x="311" y="1084"/>
                </a:cubicBezTo>
                <a:cubicBezTo>
                  <a:pt x="312" y="1081"/>
                  <a:pt x="314" y="1078"/>
                  <a:pt x="315" y="1075"/>
                </a:cubicBezTo>
                <a:cubicBezTo>
                  <a:pt x="315" y="1075"/>
                  <a:pt x="316" y="1075"/>
                  <a:pt x="316" y="1075"/>
                </a:cubicBezTo>
                <a:cubicBezTo>
                  <a:pt x="315" y="1078"/>
                  <a:pt x="314" y="1081"/>
                  <a:pt x="312" y="1084"/>
                </a:cubicBezTo>
                <a:cubicBezTo>
                  <a:pt x="312" y="1084"/>
                  <a:pt x="312" y="1084"/>
                  <a:pt x="312" y="1084"/>
                </a:cubicBezTo>
                <a:close/>
                <a:moveTo>
                  <a:pt x="319" y="1073"/>
                </a:moveTo>
                <a:cubicBezTo>
                  <a:pt x="319" y="1073"/>
                  <a:pt x="319" y="1072"/>
                  <a:pt x="319" y="1072"/>
                </a:cubicBezTo>
                <a:cubicBezTo>
                  <a:pt x="320" y="1072"/>
                  <a:pt x="320" y="1072"/>
                  <a:pt x="321" y="1071"/>
                </a:cubicBezTo>
                <a:cubicBezTo>
                  <a:pt x="322" y="1072"/>
                  <a:pt x="323" y="1073"/>
                  <a:pt x="324" y="1073"/>
                </a:cubicBezTo>
                <a:cubicBezTo>
                  <a:pt x="324" y="1073"/>
                  <a:pt x="324" y="1073"/>
                  <a:pt x="325" y="1073"/>
                </a:cubicBezTo>
                <a:cubicBezTo>
                  <a:pt x="323" y="1073"/>
                  <a:pt x="321" y="1073"/>
                  <a:pt x="320" y="1073"/>
                </a:cubicBezTo>
                <a:cubicBezTo>
                  <a:pt x="320" y="1073"/>
                  <a:pt x="320" y="1073"/>
                  <a:pt x="320" y="1073"/>
                </a:cubicBezTo>
                <a:cubicBezTo>
                  <a:pt x="320" y="1072"/>
                  <a:pt x="319" y="1072"/>
                  <a:pt x="319" y="1073"/>
                </a:cubicBezTo>
                <a:close/>
                <a:moveTo>
                  <a:pt x="319" y="1071"/>
                </a:moveTo>
                <a:cubicBezTo>
                  <a:pt x="319" y="1071"/>
                  <a:pt x="319" y="1071"/>
                  <a:pt x="319" y="1071"/>
                </a:cubicBezTo>
                <a:cubicBezTo>
                  <a:pt x="320" y="1071"/>
                  <a:pt x="320" y="1071"/>
                  <a:pt x="320" y="1071"/>
                </a:cubicBezTo>
                <a:cubicBezTo>
                  <a:pt x="320" y="1071"/>
                  <a:pt x="320" y="1071"/>
                  <a:pt x="319" y="1071"/>
                </a:cubicBezTo>
                <a:close/>
                <a:moveTo>
                  <a:pt x="320" y="1070"/>
                </a:moveTo>
                <a:cubicBezTo>
                  <a:pt x="320" y="1068"/>
                  <a:pt x="320" y="1067"/>
                  <a:pt x="321" y="1066"/>
                </a:cubicBezTo>
                <a:cubicBezTo>
                  <a:pt x="323" y="1066"/>
                  <a:pt x="325" y="1066"/>
                  <a:pt x="328" y="1066"/>
                </a:cubicBezTo>
                <a:cubicBezTo>
                  <a:pt x="328" y="1066"/>
                  <a:pt x="328" y="1066"/>
                  <a:pt x="328" y="1066"/>
                </a:cubicBezTo>
                <a:cubicBezTo>
                  <a:pt x="325" y="1067"/>
                  <a:pt x="323" y="1069"/>
                  <a:pt x="321" y="1070"/>
                </a:cubicBezTo>
                <a:cubicBezTo>
                  <a:pt x="320" y="1070"/>
                  <a:pt x="320" y="1070"/>
                  <a:pt x="320" y="1070"/>
                </a:cubicBezTo>
                <a:close/>
                <a:moveTo>
                  <a:pt x="329" y="1064"/>
                </a:moveTo>
                <a:cubicBezTo>
                  <a:pt x="329" y="1063"/>
                  <a:pt x="330" y="1062"/>
                  <a:pt x="330" y="1062"/>
                </a:cubicBezTo>
                <a:cubicBezTo>
                  <a:pt x="331" y="1062"/>
                  <a:pt x="332" y="1063"/>
                  <a:pt x="332" y="1063"/>
                </a:cubicBezTo>
                <a:cubicBezTo>
                  <a:pt x="332" y="1064"/>
                  <a:pt x="332" y="1064"/>
                  <a:pt x="331" y="1064"/>
                </a:cubicBezTo>
                <a:cubicBezTo>
                  <a:pt x="331" y="1064"/>
                  <a:pt x="330" y="1064"/>
                  <a:pt x="329" y="1064"/>
                </a:cubicBezTo>
                <a:close/>
                <a:moveTo>
                  <a:pt x="334" y="1063"/>
                </a:moveTo>
                <a:cubicBezTo>
                  <a:pt x="335" y="1063"/>
                  <a:pt x="336" y="1062"/>
                  <a:pt x="337" y="1062"/>
                </a:cubicBezTo>
                <a:cubicBezTo>
                  <a:pt x="338" y="1062"/>
                  <a:pt x="338" y="1062"/>
                  <a:pt x="339" y="1062"/>
                </a:cubicBezTo>
                <a:cubicBezTo>
                  <a:pt x="339" y="1063"/>
                  <a:pt x="338" y="1063"/>
                  <a:pt x="338" y="1064"/>
                </a:cubicBezTo>
                <a:cubicBezTo>
                  <a:pt x="337" y="1064"/>
                  <a:pt x="336" y="1064"/>
                  <a:pt x="335" y="1064"/>
                </a:cubicBezTo>
                <a:cubicBezTo>
                  <a:pt x="335" y="1064"/>
                  <a:pt x="334" y="1064"/>
                  <a:pt x="334" y="1063"/>
                </a:cubicBezTo>
                <a:close/>
                <a:moveTo>
                  <a:pt x="338" y="1065"/>
                </a:moveTo>
                <a:cubicBezTo>
                  <a:pt x="338" y="1065"/>
                  <a:pt x="338" y="1066"/>
                  <a:pt x="338" y="1066"/>
                </a:cubicBezTo>
                <a:cubicBezTo>
                  <a:pt x="338" y="1066"/>
                  <a:pt x="337" y="1065"/>
                  <a:pt x="337" y="1065"/>
                </a:cubicBezTo>
                <a:cubicBezTo>
                  <a:pt x="337" y="1065"/>
                  <a:pt x="338" y="1065"/>
                  <a:pt x="338" y="1065"/>
                </a:cubicBezTo>
                <a:close/>
                <a:moveTo>
                  <a:pt x="339" y="1065"/>
                </a:moveTo>
                <a:cubicBezTo>
                  <a:pt x="341" y="1065"/>
                  <a:pt x="344" y="1065"/>
                  <a:pt x="346" y="1065"/>
                </a:cubicBezTo>
                <a:cubicBezTo>
                  <a:pt x="346" y="1065"/>
                  <a:pt x="346" y="1065"/>
                  <a:pt x="346" y="1065"/>
                </a:cubicBezTo>
                <a:cubicBezTo>
                  <a:pt x="344" y="1066"/>
                  <a:pt x="343" y="1067"/>
                  <a:pt x="342" y="1068"/>
                </a:cubicBezTo>
                <a:cubicBezTo>
                  <a:pt x="341" y="1067"/>
                  <a:pt x="340" y="1067"/>
                  <a:pt x="339" y="1066"/>
                </a:cubicBezTo>
                <a:cubicBezTo>
                  <a:pt x="339" y="1066"/>
                  <a:pt x="339" y="1066"/>
                  <a:pt x="339" y="1065"/>
                </a:cubicBezTo>
                <a:close/>
                <a:moveTo>
                  <a:pt x="346" y="1067"/>
                </a:moveTo>
                <a:cubicBezTo>
                  <a:pt x="345" y="1068"/>
                  <a:pt x="345" y="1068"/>
                  <a:pt x="345" y="1069"/>
                </a:cubicBezTo>
                <a:cubicBezTo>
                  <a:pt x="344" y="1069"/>
                  <a:pt x="343" y="1069"/>
                  <a:pt x="343" y="1068"/>
                </a:cubicBezTo>
                <a:cubicBezTo>
                  <a:pt x="344" y="1068"/>
                  <a:pt x="345" y="1067"/>
                  <a:pt x="346" y="1067"/>
                </a:cubicBezTo>
                <a:close/>
                <a:moveTo>
                  <a:pt x="341" y="1068"/>
                </a:moveTo>
                <a:cubicBezTo>
                  <a:pt x="340" y="1069"/>
                  <a:pt x="339" y="1070"/>
                  <a:pt x="338" y="1070"/>
                </a:cubicBezTo>
                <a:cubicBezTo>
                  <a:pt x="338" y="1069"/>
                  <a:pt x="338" y="1068"/>
                  <a:pt x="338" y="1067"/>
                </a:cubicBezTo>
                <a:cubicBezTo>
                  <a:pt x="339" y="1068"/>
                  <a:pt x="340" y="1068"/>
                  <a:pt x="341" y="1068"/>
                </a:cubicBezTo>
                <a:close/>
                <a:moveTo>
                  <a:pt x="337" y="1072"/>
                </a:moveTo>
                <a:cubicBezTo>
                  <a:pt x="339" y="1071"/>
                  <a:pt x="340" y="1070"/>
                  <a:pt x="342" y="1069"/>
                </a:cubicBezTo>
                <a:cubicBezTo>
                  <a:pt x="343" y="1069"/>
                  <a:pt x="344" y="1070"/>
                  <a:pt x="345" y="1070"/>
                </a:cubicBezTo>
                <a:cubicBezTo>
                  <a:pt x="344" y="1071"/>
                  <a:pt x="344" y="1072"/>
                  <a:pt x="344" y="1073"/>
                </a:cubicBezTo>
                <a:cubicBezTo>
                  <a:pt x="342" y="1073"/>
                  <a:pt x="339" y="1073"/>
                  <a:pt x="337" y="1073"/>
                </a:cubicBezTo>
                <a:cubicBezTo>
                  <a:pt x="337" y="1072"/>
                  <a:pt x="337" y="1072"/>
                  <a:pt x="337" y="1072"/>
                </a:cubicBezTo>
                <a:close/>
                <a:moveTo>
                  <a:pt x="346" y="1071"/>
                </a:moveTo>
                <a:cubicBezTo>
                  <a:pt x="347" y="1071"/>
                  <a:pt x="349" y="1072"/>
                  <a:pt x="350" y="1072"/>
                </a:cubicBezTo>
                <a:cubicBezTo>
                  <a:pt x="348" y="1072"/>
                  <a:pt x="347" y="1072"/>
                  <a:pt x="345" y="1072"/>
                </a:cubicBezTo>
                <a:cubicBezTo>
                  <a:pt x="345" y="1072"/>
                  <a:pt x="345" y="1071"/>
                  <a:pt x="346" y="1071"/>
                </a:cubicBezTo>
                <a:close/>
                <a:moveTo>
                  <a:pt x="357" y="1070"/>
                </a:moveTo>
                <a:cubicBezTo>
                  <a:pt x="358" y="1070"/>
                  <a:pt x="358" y="1069"/>
                  <a:pt x="359" y="1069"/>
                </a:cubicBezTo>
                <a:cubicBezTo>
                  <a:pt x="360" y="1070"/>
                  <a:pt x="362" y="1071"/>
                  <a:pt x="363" y="1072"/>
                </a:cubicBezTo>
                <a:cubicBezTo>
                  <a:pt x="361" y="1072"/>
                  <a:pt x="358" y="1072"/>
                  <a:pt x="356" y="1072"/>
                </a:cubicBezTo>
                <a:cubicBezTo>
                  <a:pt x="356" y="1071"/>
                  <a:pt x="357" y="1071"/>
                  <a:pt x="357" y="1070"/>
                </a:cubicBezTo>
                <a:close/>
                <a:moveTo>
                  <a:pt x="371" y="1063"/>
                </a:moveTo>
                <a:cubicBezTo>
                  <a:pt x="371" y="1063"/>
                  <a:pt x="371" y="1063"/>
                  <a:pt x="371" y="1063"/>
                </a:cubicBezTo>
                <a:cubicBezTo>
                  <a:pt x="373" y="1063"/>
                  <a:pt x="375" y="1063"/>
                  <a:pt x="377" y="1063"/>
                </a:cubicBezTo>
                <a:cubicBezTo>
                  <a:pt x="378" y="1064"/>
                  <a:pt x="379" y="1065"/>
                  <a:pt x="380" y="1066"/>
                </a:cubicBezTo>
                <a:cubicBezTo>
                  <a:pt x="377" y="1068"/>
                  <a:pt x="374" y="1069"/>
                  <a:pt x="371" y="1071"/>
                </a:cubicBezTo>
                <a:cubicBezTo>
                  <a:pt x="371" y="1071"/>
                  <a:pt x="371" y="1071"/>
                  <a:pt x="371" y="1071"/>
                </a:cubicBezTo>
                <a:cubicBezTo>
                  <a:pt x="370" y="1071"/>
                  <a:pt x="370" y="1071"/>
                  <a:pt x="370" y="1071"/>
                </a:cubicBezTo>
                <a:cubicBezTo>
                  <a:pt x="370" y="1069"/>
                  <a:pt x="370" y="1066"/>
                  <a:pt x="371" y="1063"/>
                </a:cubicBezTo>
                <a:close/>
                <a:moveTo>
                  <a:pt x="381" y="1067"/>
                </a:moveTo>
                <a:cubicBezTo>
                  <a:pt x="382" y="1067"/>
                  <a:pt x="383" y="1068"/>
                  <a:pt x="384" y="1069"/>
                </a:cubicBezTo>
                <a:cubicBezTo>
                  <a:pt x="384" y="1069"/>
                  <a:pt x="384" y="1070"/>
                  <a:pt x="384" y="1071"/>
                </a:cubicBezTo>
                <a:cubicBezTo>
                  <a:pt x="380" y="1071"/>
                  <a:pt x="376" y="1071"/>
                  <a:pt x="372" y="1071"/>
                </a:cubicBezTo>
                <a:cubicBezTo>
                  <a:pt x="375" y="1070"/>
                  <a:pt x="378" y="1068"/>
                  <a:pt x="381" y="1067"/>
                </a:cubicBezTo>
                <a:close/>
                <a:moveTo>
                  <a:pt x="384" y="1069"/>
                </a:moveTo>
                <a:cubicBezTo>
                  <a:pt x="385" y="1070"/>
                  <a:pt x="386" y="1070"/>
                  <a:pt x="387" y="1070"/>
                </a:cubicBezTo>
                <a:cubicBezTo>
                  <a:pt x="386" y="1071"/>
                  <a:pt x="385" y="1071"/>
                  <a:pt x="384" y="1071"/>
                </a:cubicBezTo>
                <a:cubicBezTo>
                  <a:pt x="384" y="1070"/>
                  <a:pt x="384" y="1070"/>
                  <a:pt x="384" y="1069"/>
                </a:cubicBezTo>
                <a:close/>
                <a:moveTo>
                  <a:pt x="400" y="1064"/>
                </a:moveTo>
                <a:cubicBezTo>
                  <a:pt x="400" y="1064"/>
                  <a:pt x="400" y="1064"/>
                  <a:pt x="401" y="1064"/>
                </a:cubicBezTo>
                <a:cubicBezTo>
                  <a:pt x="401" y="1064"/>
                  <a:pt x="402" y="1064"/>
                  <a:pt x="402" y="1064"/>
                </a:cubicBezTo>
                <a:cubicBezTo>
                  <a:pt x="404" y="1065"/>
                  <a:pt x="406" y="1066"/>
                  <a:pt x="408" y="1067"/>
                </a:cubicBezTo>
                <a:cubicBezTo>
                  <a:pt x="408" y="1067"/>
                  <a:pt x="408" y="1067"/>
                  <a:pt x="409" y="1067"/>
                </a:cubicBezTo>
                <a:cubicBezTo>
                  <a:pt x="410" y="1068"/>
                  <a:pt x="411" y="1069"/>
                  <a:pt x="413" y="1069"/>
                </a:cubicBezTo>
                <a:cubicBezTo>
                  <a:pt x="408" y="1070"/>
                  <a:pt x="404" y="1070"/>
                  <a:pt x="400" y="1070"/>
                </a:cubicBezTo>
                <a:cubicBezTo>
                  <a:pt x="400" y="1068"/>
                  <a:pt x="400" y="1066"/>
                  <a:pt x="400" y="1064"/>
                </a:cubicBezTo>
                <a:close/>
                <a:moveTo>
                  <a:pt x="420" y="1061"/>
                </a:moveTo>
                <a:cubicBezTo>
                  <a:pt x="421" y="1061"/>
                  <a:pt x="421" y="1061"/>
                  <a:pt x="421" y="1061"/>
                </a:cubicBezTo>
                <a:cubicBezTo>
                  <a:pt x="421" y="1062"/>
                  <a:pt x="422" y="1062"/>
                  <a:pt x="422" y="1062"/>
                </a:cubicBezTo>
                <a:cubicBezTo>
                  <a:pt x="421" y="1062"/>
                  <a:pt x="420" y="1063"/>
                  <a:pt x="418" y="1063"/>
                </a:cubicBezTo>
                <a:cubicBezTo>
                  <a:pt x="419" y="1062"/>
                  <a:pt x="420" y="1062"/>
                  <a:pt x="420" y="1061"/>
                </a:cubicBezTo>
                <a:close/>
                <a:moveTo>
                  <a:pt x="453" y="1061"/>
                </a:moveTo>
                <a:cubicBezTo>
                  <a:pt x="452" y="1061"/>
                  <a:pt x="451" y="1062"/>
                  <a:pt x="450" y="1062"/>
                </a:cubicBezTo>
                <a:cubicBezTo>
                  <a:pt x="450" y="1062"/>
                  <a:pt x="449" y="1062"/>
                  <a:pt x="449" y="1062"/>
                </a:cubicBezTo>
                <a:cubicBezTo>
                  <a:pt x="448" y="1062"/>
                  <a:pt x="447" y="1061"/>
                  <a:pt x="447" y="1061"/>
                </a:cubicBezTo>
                <a:cubicBezTo>
                  <a:pt x="449" y="1061"/>
                  <a:pt x="451" y="1061"/>
                  <a:pt x="453" y="1061"/>
                </a:cubicBezTo>
                <a:close/>
                <a:moveTo>
                  <a:pt x="451" y="1063"/>
                </a:moveTo>
                <a:cubicBezTo>
                  <a:pt x="453" y="1063"/>
                  <a:pt x="455" y="1063"/>
                  <a:pt x="456" y="1063"/>
                </a:cubicBezTo>
                <a:cubicBezTo>
                  <a:pt x="456" y="1064"/>
                  <a:pt x="456" y="1065"/>
                  <a:pt x="456" y="1066"/>
                </a:cubicBezTo>
                <a:cubicBezTo>
                  <a:pt x="454" y="1065"/>
                  <a:pt x="452" y="1064"/>
                  <a:pt x="451" y="1063"/>
                </a:cubicBezTo>
                <a:cubicBezTo>
                  <a:pt x="451" y="1063"/>
                  <a:pt x="451" y="1063"/>
                  <a:pt x="451" y="1063"/>
                </a:cubicBezTo>
                <a:close/>
                <a:moveTo>
                  <a:pt x="452" y="1062"/>
                </a:moveTo>
                <a:cubicBezTo>
                  <a:pt x="453" y="1062"/>
                  <a:pt x="454" y="1061"/>
                  <a:pt x="455" y="1060"/>
                </a:cubicBezTo>
                <a:cubicBezTo>
                  <a:pt x="455" y="1060"/>
                  <a:pt x="456" y="1060"/>
                  <a:pt x="457" y="1060"/>
                </a:cubicBezTo>
                <a:cubicBezTo>
                  <a:pt x="457" y="1061"/>
                  <a:pt x="456" y="1061"/>
                  <a:pt x="456" y="1062"/>
                </a:cubicBezTo>
                <a:cubicBezTo>
                  <a:pt x="455" y="1062"/>
                  <a:pt x="454" y="1062"/>
                  <a:pt x="452" y="1062"/>
                </a:cubicBezTo>
                <a:close/>
                <a:moveTo>
                  <a:pt x="457" y="1060"/>
                </a:moveTo>
                <a:cubicBezTo>
                  <a:pt x="461" y="1060"/>
                  <a:pt x="465" y="1060"/>
                  <a:pt x="468" y="1060"/>
                </a:cubicBezTo>
                <a:cubicBezTo>
                  <a:pt x="467" y="1061"/>
                  <a:pt x="467" y="1061"/>
                  <a:pt x="466" y="1061"/>
                </a:cubicBezTo>
                <a:cubicBezTo>
                  <a:pt x="463" y="1062"/>
                  <a:pt x="460" y="1062"/>
                  <a:pt x="457" y="1062"/>
                </a:cubicBezTo>
                <a:cubicBezTo>
                  <a:pt x="457" y="1061"/>
                  <a:pt x="457" y="1061"/>
                  <a:pt x="457" y="1060"/>
                </a:cubicBezTo>
                <a:close/>
                <a:moveTo>
                  <a:pt x="470" y="1060"/>
                </a:moveTo>
                <a:cubicBezTo>
                  <a:pt x="471" y="1060"/>
                  <a:pt x="471" y="1060"/>
                  <a:pt x="472" y="1060"/>
                </a:cubicBezTo>
                <a:cubicBezTo>
                  <a:pt x="472" y="1060"/>
                  <a:pt x="472" y="1061"/>
                  <a:pt x="472" y="1061"/>
                </a:cubicBezTo>
                <a:cubicBezTo>
                  <a:pt x="471" y="1061"/>
                  <a:pt x="469" y="1061"/>
                  <a:pt x="468" y="1061"/>
                </a:cubicBezTo>
                <a:cubicBezTo>
                  <a:pt x="469" y="1061"/>
                  <a:pt x="470" y="1060"/>
                  <a:pt x="470" y="1060"/>
                </a:cubicBezTo>
                <a:close/>
                <a:moveTo>
                  <a:pt x="473" y="1060"/>
                </a:moveTo>
                <a:cubicBezTo>
                  <a:pt x="473" y="1060"/>
                  <a:pt x="473" y="1060"/>
                  <a:pt x="473" y="1060"/>
                </a:cubicBezTo>
                <a:cubicBezTo>
                  <a:pt x="473" y="1060"/>
                  <a:pt x="474" y="1061"/>
                  <a:pt x="474" y="1061"/>
                </a:cubicBezTo>
                <a:cubicBezTo>
                  <a:pt x="474" y="1061"/>
                  <a:pt x="473" y="1061"/>
                  <a:pt x="473" y="1061"/>
                </a:cubicBezTo>
                <a:cubicBezTo>
                  <a:pt x="473" y="1061"/>
                  <a:pt x="473" y="1060"/>
                  <a:pt x="473" y="1060"/>
                </a:cubicBezTo>
                <a:close/>
                <a:moveTo>
                  <a:pt x="475" y="1060"/>
                </a:moveTo>
                <a:cubicBezTo>
                  <a:pt x="479" y="1060"/>
                  <a:pt x="483" y="1060"/>
                  <a:pt x="487" y="1060"/>
                </a:cubicBezTo>
                <a:cubicBezTo>
                  <a:pt x="488" y="1060"/>
                  <a:pt x="488" y="1060"/>
                  <a:pt x="488" y="1060"/>
                </a:cubicBezTo>
                <a:cubicBezTo>
                  <a:pt x="488" y="1060"/>
                  <a:pt x="488" y="1060"/>
                  <a:pt x="488" y="1061"/>
                </a:cubicBezTo>
                <a:cubicBezTo>
                  <a:pt x="484" y="1061"/>
                  <a:pt x="480" y="1061"/>
                  <a:pt x="476" y="1061"/>
                </a:cubicBezTo>
                <a:cubicBezTo>
                  <a:pt x="476" y="1061"/>
                  <a:pt x="475" y="1060"/>
                  <a:pt x="475" y="1060"/>
                </a:cubicBezTo>
                <a:close/>
                <a:moveTo>
                  <a:pt x="492" y="1061"/>
                </a:moveTo>
                <a:cubicBezTo>
                  <a:pt x="494" y="1063"/>
                  <a:pt x="496" y="1065"/>
                  <a:pt x="499" y="1066"/>
                </a:cubicBezTo>
                <a:cubicBezTo>
                  <a:pt x="499" y="1068"/>
                  <a:pt x="499" y="1070"/>
                  <a:pt x="500" y="1072"/>
                </a:cubicBezTo>
                <a:cubicBezTo>
                  <a:pt x="497" y="1071"/>
                  <a:pt x="495" y="1071"/>
                  <a:pt x="492" y="1071"/>
                </a:cubicBezTo>
                <a:cubicBezTo>
                  <a:pt x="491" y="1068"/>
                  <a:pt x="490" y="1064"/>
                  <a:pt x="490" y="1061"/>
                </a:cubicBezTo>
                <a:cubicBezTo>
                  <a:pt x="491" y="1061"/>
                  <a:pt x="491" y="1061"/>
                  <a:pt x="492" y="1061"/>
                </a:cubicBezTo>
                <a:close/>
                <a:moveTo>
                  <a:pt x="500" y="1067"/>
                </a:moveTo>
                <a:cubicBezTo>
                  <a:pt x="502" y="1069"/>
                  <a:pt x="505" y="1070"/>
                  <a:pt x="507" y="1072"/>
                </a:cubicBezTo>
                <a:cubicBezTo>
                  <a:pt x="507" y="1072"/>
                  <a:pt x="507" y="1072"/>
                  <a:pt x="507" y="1072"/>
                </a:cubicBezTo>
                <a:cubicBezTo>
                  <a:pt x="507" y="1072"/>
                  <a:pt x="507" y="1072"/>
                  <a:pt x="507" y="1072"/>
                </a:cubicBezTo>
                <a:cubicBezTo>
                  <a:pt x="505" y="1072"/>
                  <a:pt x="503" y="1072"/>
                  <a:pt x="501" y="1072"/>
                </a:cubicBezTo>
                <a:cubicBezTo>
                  <a:pt x="500" y="1070"/>
                  <a:pt x="500" y="1069"/>
                  <a:pt x="500" y="1067"/>
                </a:cubicBezTo>
                <a:close/>
                <a:moveTo>
                  <a:pt x="508" y="1071"/>
                </a:moveTo>
                <a:cubicBezTo>
                  <a:pt x="507" y="1068"/>
                  <a:pt x="505" y="1065"/>
                  <a:pt x="504" y="1062"/>
                </a:cubicBezTo>
                <a:cubicBezTo>
                  <a:pt x="507" y="1062"/>
                  <a:pt x="511" y="1063"/>
                  <a:pt x="514" y="1063"/>
                </a:cubicBezTo>
                <a:cubicBezTo>
                  <a:pt x="516" y="1067"/>
                  <a:pt x="517" y="1070"/>
                  <a:pt x="519" y="1074"/>
                </a:cubicBezTo>
                <a:cubicBezTo>
                  <a:pt x="516" y="1074"/>
                  <a:pt x="513" y="1073"/>
                  <a:pt x="511" y="1073"/>
                </a:cubicBezTo>
                <a:cubicBezTo>
                  <a:pt x="510" y="1072"/>
                  <a:pt x="509" y="1072"/>
                  <a:pt x="508" y="1071"/>
                </a:cubicBezTo>
                <a:close/>
                <a:moveTo>
                  <a:pt x="504" y="1061"/>
                </a:moveTo>
                <a:cubicBezTo>
                  <a:pt x="503" y="1061"/>
                  <a:pt x="503" y="1060"/>
                  <a:pt x="503" y="1060"/>
                </a:cubicBezTo>
                <a:cubicBezTo>
                  <a:pt x="506" y="1060"/>
                  <a:pt x="510" y="1060"/>
                  <a:pt x="513" y="1060"/>
                </a:cubicBezTo>
                <a:cubicBezTo>
                  <a:pt x="513" y="1060"/>
                  <a:pt x="513" y="1060"/>
                  <a:pt x="513" y="1061"/>
                </a:cubicBezTo>
                <a:cubicBezTo>
                  <a:pt x="514" y="1061"/>
                  <a:pt x="514" y="1062"/>
                  <a:pt x="514" y="1062"/>
                </a:cubicBezTo>
                <a:cubicBezTo>
                  <a:pt x="510" y="1062"/>
                  <a:pt x="507" y="1061"/>
                  <a:pt x="504" y="1061"/>
                </a:cubicBezTo>
                <a:close/>
                <a:moveTo>
                  <a:pt x="514" y="1060"/>
                </a:moveTo>
                <a:cubicBezTo>
                  <a:pt x="514" y="1060"/>
                  <a:pt x="514" y="1060"/>
                  <a:pt x="514" y="1060"/>
                </a:cubicBezTo>
                <a:cubicBezTo>
                  <a:pt x="515" y="1060"/>
                  <a:pt x="515" y="1060"/>
                  <a:pt x="516" y="1060"/>
                </a:cubicBezTo>
                <a:cubicBezTo>
                  <a:pt x="516" y="1061"/>
                  <a:pt x="517" y="1062"/>
                  <a:pt x="517" y="1063"/>
                </a:cubicBezTo>
                <a:cubicBezTo>
                  <a:pt x="517" y="1062"/>
                  <a:pt x="517" y="1062"/>
                  <a:pt x="516" y="1062"/>
                </a:cubicBezTo>
                <a:cubicBezTo>
                  <a:pt x="516" y="1062"/>
                  <a:pt x="515" y="1061"/>
                  <a:pt x="514" y="1060"/>
                </a:cubicBezTo>
                <a:close/>
                <a:moveTo>
                  <a:pt x="518" y="1064"/>
                </a:moveTo>
                <a:cubicBezTo>
                  <a:pt x="518" y="1064"/>
                  <a:pt x="519" y="1065"/>
                  <a:pt x="519" y="1065"/>
                </a:cubicBezTo>
                <a:cubicBezTo>
                  <a:pt x="518" y="1065"/>
                  <a:pt x="518" y="1064"/>
                  <a:pt x="517" y="1063"/>
                </a:cubicBezTo>
                <a:cubicBezTo>
                  <a:pt x="517" y="1064"/>
                  <a:pt x="518" y="1064"/>
                  <a:pt x="518" y="1064"/>
                </a:cubicBezTo>
                <a:close/>
                <a:moveTo>
                  <a:pt x="523" y="1065"/>
                </a:moveTo>
                <a:cubicBezTo>
                  <a:pt x="525" y="1065"/>
                  <a:pt x="526" y="1066"/>
                  <a:pt x="528" y="1066"/>
                </a:cubicBezTo>
                <a:cubicBezTo>
                  <a:pt x="529" y="1068"/>
                  <a:pt x="530" y="1071"/>
                  <a:pt x="531" y="1073"/>
                </a:cubicBezTo>
                <a:cubicBezTo>
                  <a:pt x="529" y="1073"/>
                  <a:pt x="528" y="1072"/>
                  <a:pt x="526" y="1071"/>
                </a:cubicBezTo>
                <a:cubicBezTo>
                  <a:pt x="525" y="1069"/>
                  <a:pt x="524" y="1067"/>
                  <a:pt x="523" y="1065"/>
                </a:cubicBezTo>
                <a:close/>
                <a:moveTo>
                  <a:pt x="530" y="1069"/>
                </a:moveTo>
                <a:cubicBezTo>
                  <a:pt x="530" y="1068"/>
                  <a:pt x="529" y="1067"/>
                  <a:pt x="529" y="1066"/>
                </a:cubicBezTo>
                <a:cubicBezTo>
                  <a:pt x="531" y="1067"/>
                  <a:pt x="533" y="1068"/>
                  <a:pt x="534" y="1068"/>
                </a:cubicBezTo>
                <a:cubicBezTo>
                  <a:pt x="535" y="1069"/>
                  <a:pt x="535" y="1068"/>
                  <a:pt x="535" y="1067"/>
                </a:cubicBezTo>
                <a:cubicBezTo>
                  <a:pt x="533" y="1067"/>
                  <a:pt x="530" y="1066"/>
                  <a:pt x="528" y="1065"/>
                </a:cubicBezTo>
                <a:cubicBezTo>
                  <a:pt x="528" y="1063"/>
                  <a:pt x="527" y="1062"/>
                  <a:pt x="526" y="1060"/>
                </a:cubicBezTo>
                <a:cubicBezTo>
                  <a:pt x="529" y="1060"/>
                  <a:pt x="532" y="1060"/>
                  <a:pt x="535" y="1060"/>
                </a:cubicBezTo>
                <a:cubicBezTo>
                  <a:pt x="535" y="1061"/>
                  <a:pt x="535" y="1062"/>
                  <a:pt x="536" y="1063"/>
                </a:cubicBezTo>
                <a:cubicBezTo>
                  <a:pt x="536" y="1063"/>
                  <a:pt x="536" y="1064"/>
                  <a:pt x="536" y="1064"/>
                </a:cubicBezTo>
                <a:cubicBezTo>
                  <a:pt x="536" y="1064"/>
                  <a:pt x="536" y="1064"/>
                  <a:pt x="536" y="1064"/>
                </a:cubicBezTo>
                <a:cubicBezTo>
                  <a:pt x="537" y="1067"/>
                  <a:pt x="538" y="1069"/>
                  <a:pt x="538" y="1070"/>
                </a:cubicBezTo>
                <a:cubicBezTo>
                  <a:pt x="539" y="1072"/>
                  <a:pt x="540" y="1075"/>
                  <a:pt x="541" y="1077"/>
                </a:cubicBezTo>
                <a:cubicBezTo>
                  <a:pt x="538" y="1076"/>
                  <a:pt x="535" y="1075"/>
                  <a:pt x="532" y="1074"/>
                </a:cubicBezTo>
                <a:cubicBezTo>
                  <a:pt x="531" y="1072"/>
                  <a:pt x="531" y="1070"/>
                  <a:pt x="530" y="1069"/>
                </a:cubicBezTo>
                <a:close/>
                <a:moveTo>
                  <a:pt x="541" y="1078"/>
                </a:moveTo>
                <a:cubicBezTo>
                  <a:pt x="540" y="1073"/>
                  <a:pt x="539" y="1069"/>
                  <a:pt x="537" y="1065"/>
                </a:cubicBezTo>
                <a:cubicBezTo>
                  <a:pt x="538" y="1065"/>
                  <a:pt x="538" y="1066"/>
                  <a:pt x="538" y="1066"/>
                </a:cubicBezTo>
                <a:cubicBezTo>
                  <a:pt x="541" y="1071"/>
                  <a:pt x="543" y="1076"/>
                  <a:pt x="545" y="1079"/>
                </a:cubicBezTo>
                <a:cubicBezTo>
                  <a:pt x="544" y="1078"/>
                  <a:pt x="542" y="1078"/>
                  <a:pt x="541" y="1078"/>
                </a:cubicBezTo>
                <a:cubicBezTo>
                  <a:pt x="541" y="1078"/>
                  <a:pt x="541" y="1078"/>
                  <a:pt x="541" y="1078"/>
                </a:cubicBezTo>
                <a:close/>
                <a:moveTo>
                  <a:pt x="576" y="1140"/>
                </a:moveTo>
                <a:cubicBezTo>
                  <a:pt x="577" y="1141"/>
                  <a:pt x="577" y="1143"/>
                  <a:pt x="578" y="1144"/>
                </a:cubicBezTo>
                <a:cubicBezTo>
                  <a:pt x="578" y="1144"/>
                  <a:pt x="577" y="1144"/>
                  <a:pt x="577" y="1144"/>
                </a:cubicBezTo>
                <a:cubicBezTo>
                  <a:pt x="577" y="1142"/>
                  <a:pt x="576" y="1141"/>
                  <a:pt x="576" y="1140"/>
                </a:cubicBezTo>
                <a:close/>
                <a:moveTo>
                  <a:pt x="586" y="1157"/>
                </a:moveTo>
                <a:cubicBezTo>
                  <a:pt x="586" y="1157"/>
                  <a:pt x="586" y="1157"/>
                  <a:pt x="586" y="1157"/>
                </a:cubicBezTo>
                <a:cubicBezTo>
                  <a:pt x="586" y="1157"/>
                  <a:pt x="587" y="1157"/>
                  <a:pt x="587" y="1157"/>
                </a:cubicBezTo>
                <a:cubicBezTo>
                  <a:pt x="586" y="1157"/>
                  <a:pt x="586" y="1157"/>
                  <a:pt x="586" y="1157"/>
                </a:cubicBezTo>
                <a:close/>
                <a:moveTo>
                  <a:pt x="586" y="1155"/>
                </a:moveTo>
                <a:cubicBezTo>
                  <a:pt x="584" y="1152"/>
                  <a:pt x="583" y="1149"/>
                  <a:pt x="581" y="1147"/>
                </a:cubicBezTo>
                <a:cubicBezTo>
                  <a:pt x="582" y="1147"/>
                  <a:pt x="582" y="1147"/>
                  <a:pt x="583" y="1147"/>
                </a:cubicBezTo>
                <a:cubicBezTo>
                  <a:pt x="584" y="1150"/>
                  <a:pt x="585" y="1153"/>
                  <a:pt x="586" y="1155"/>
                </a:cubicBezTo>
                <a:cubicBezTo>
                  <a:pt x="586" y="1155"/>
                  <a:pt x="586" y="1155"/>
                  <a:pt x="586" y="1155"/>
                </a:cubicBezTo>
                <a:close/>
                <a:moveTo>
                  <a:pt x="584" y="1148"/>
                </a:moveTo>
                <a:cubicBezTo>
                  <a:pt x="585" y="1148"/>
                  <a:pt x="586" y="1148"/>
                  <a:pt x="588" y="1149"/>
                </a:cubicBezTo>
                <a:cubicBezTo>
                  <a:pt x="588" y="1149"/>
                  <a:pt x="588" y="1149"/>
                  <a:pt x="588" y="1149"/>
                </a:cubicBezTo>
                <a:cubicBezTo>
                  <a:pt x="589" y="1152"/>
                  <a:pt x="590" y="1155"/>
                  <a:pt x="591" y="1157"/>
                </a:cubicBezTo>
                <a:cubicBezTo>
                  <a:pt x="590" y="1157"/>
                  <a:pt x="588" y="1156"/>
                  <a:pt x="587" y="1156"/>
                </a:cubicBezTo>
                <a:cubicBezTo>
                  <a:pt x="586" y="1153"/>
                  <a:pt x="585" y="1150"/>
                  <a:pt x="584" y="1148"/>
                </a:cubicBezTo>
                <a:close/>
                <a:moveTo>
                  <a:pt x="589" y="1149"/>
                </a:moveTo>
                <a:cubicBezTo>
                  <a:pt x="590" y="1150"/>
                  <a:pt x="591" y="1150"/>
                  <a:pt x="592" y="1150"/>
                </a:cubicBezTo>
                <a:cubicBezTo>
                  <a:pt x="593" y="1153"/>
                  <a:pt x="594" y="1156"/>
                  <a:pt x="596" y="1159"/>
                </a:cubicBezTo>
                <a:cubicBezTo>
                  <a:pt x="594" y="1159"/>
                  <a:pt x="593" y="1158"/>
                  <a:pt x="592" y="1158"/>
                </a:cubicBezTo>
                <a:cubicBezTo>
                  <a:pt x="591" y="1155"/>
                  <a:pt x="590" y="1152"/>
                  <a:pt x="589" y="1149"/>
                </a:cubicBezTo>
                <a:close/>
                <a:moveTo>
                  <a:pt x="597" y="1159"/>
                </a:moveTo>
                <a:cubicBezTo>
                  <a:pt x="595" y="1156"/>
                  <a:pt x="594" y="1153"/>
                  <a:pt x="593" y="1151"/>
                </a:cubicBezTo>
                <a:cubicBezTo>
                  <a:pt x="593" y="1151"/>
                  <a:pt x="593" y="1151"/>
                  <a:pt x="594" y="1151"/>
                </a:cubicBezTo>
                <a:cubicBezTo>
                  <a:pt x="595" y="1154"/>
                  <a:pt x="596" y="1157"/>
                  <a:pt x="598" y="1160"/>
                </a:cubicBezTo>
                <a:cubicBezTo>
                  <a:pt x="598" y="1160"/>
                  <a:pt x="597" y="1160"/>
                  <a:pt x="597" y="1160"/>
                </a:cubicBezTo>
                <a:cubicBezTo>
                  <a:pt x="597" y="1160"/>
                  <a:pt x="597" y="1159"/>
                  <a:pt x="597" y="1159"/>
                </a:cubicBezTo>
                <a:close/>
                <a:moveTo>
                  <a:pt x="608" y="1177"/>
                </a:moveTo>
                <a:cubicBezTo>
                  <a:pt x="608" y="1178"/>
                  <a:pt x="609" y="1178"/>
                  <a:pt x="609" y="1178"/>
                </a:cubicBezTo>
                <a:cubicBezTo>
                  <a:pt x="609" y="1180"/>
                  <a:pt x="610" y="1182"/>
                  <a:pt x="610" y="1184"/>
                </a:cubicBezTo>
                <a:cubicBezTo>
                  <a:pt x="610" y="1183"/>
                  <a:pt x="610" y="1182"/>
                  <a:pt x="609" y="1181"/>
                </a:cubicBezTo>
                <a:cubicBezTo>
                  <a:pt x="609" y="1180"/>
                  <a:pt x="608" y="1179"/>
                  <a:pt x="608" y="1177"/>
                </a:cubicBezTo>
                <a:close/>
                <a:moveTo>
                  <a:pt x="612" y="1189"/>
                </a:moveTo>
                <a:cubicBezTo>
                  <a:pt x="613" y="1192"/>
                  <a:pt x="613" y="1194"/>
                  <a:pt x="614" y="1197"/>
                </a:cubicBezTo>
                <a:cubicBezTo>
                  <a:pt x="614" y="1197"/>
                  <a:pt x="614" y="1197"/>
                  <a:pt x="614" y="1197"/>
                </a:cubicBezTo>
                <a:cubicBezTo>
                  <a:pt x="613" y="1194"/>
                  <a:pt x="612" y="1191"/>
                  <a:pt x="612" y="1188"/>
                </a:cubicBezTo>
                <a:cubicBezTo>
                  <a:pt x="612" y="1189"/>
                  <a:pt x="612" y="1189"/>
                  <a:pt x="612" y="1189"/>
                </a:cubicBezTo>
                <a:close/>
                <a:moveTo>
                  <a:pt x="616" y="1198"/>
                </a:moveTo>
                <a:cubicBezTo>
                  <a:pt x="616" y="1198"/>
                  <a:pt x="616" y="1198"/>
                  <a:pt x="616" y="1198"/>
                </a:cubicBezTo>
                <a:cubicBezTo>
                  <a:pt x="618" y="1201"/>
                  <a:pt x="619" y="1204"/>
                  <a:pt x="621" y="1207"/>
                </a:cubicBezTo>
                <a:cubicBezTo>
                  <a:pt x="620" y="1207"/>
                  <a:pt x="620" y="1207"/>
                  <a:pt x="619" y="1207"/>
                </a:cubicBezTo>
                <a:cubicBezTo>
                  <a:pt x="618" y="1205"/>
                  <a:pt x="618" y="1204"/>
                  <a:pt x="617" y="1203"/>
                </a:cubicBezTo>
                <a:cubicBezTo>
                  <a:pt x="617" y="1201"/>
                  <a:pt x="616" y="1200"/>
                  <a:pt x="616" y="1198"/>
                </a:cubicBezTo>
                <a:close/>
                <a:moveTo>
                  <a:pt x="622" y="1207"/>
                </a:moveTo>
                <a:cubicBezTo>
                  <a:pt x="621" y="1205"/>
                  <a:pt x="620" y="1203"/>
                  <a:pt x="619" y="1202"/>
                </a:cubicBezTo>
                <a:cubicBezTo>
                  <a:pt x="619" y="1200"/>
                  <a:pt x="618" y="1199"/>
                  <a:pt x="618" y="1198"/>
                </a:cubicBezTo>
                <a:cubicBezTo>
                  <a:pt x="620" y="1199"/>
                  <a:pt x="621" y="1199"/>
                  <a:pt x="623" y="1199"/>
                </a:cubicBezTo>
                <a:cubicBezTo>
                  <a:pt x="624" y="1202"/>
                  <a:pt x="626" y="1205"/>
                  <a:pt x="627" y="1208"/>
                </a:cubicBezTo>
                <a:cubicBezTo>
                  <a:pt x="626" y="1207"/>
                  <a:pt x="624" y="1207"/>
                  <a:pt x="622" y="1207"/>
                </a:cubicBezTo>
                <a:close/>
                <a:moveTo>
                  <a:pt x="622" y="1193"/>
                </a:moveTo>
                <a:cubicBezTo>
                  <a:pt x="625" y="1194"/>
                  <a:pt x="628" y="1194"/>
                  <a:pt x="632" y="1195"/>
                </a:cubicBezTo>
                <a:cubicBezTo>
                  <a:pt x="632" y="1197"/>
                  <a:pt x="633" y="1198"/>
                  <a:pt x="634" y="1200"/>
                </a:cubicBezTo>
                <a:cubicBezTo>
                  <a:pt x="635" y="1200"/>
                  <a:pt x="635" y="1200"/>
                  <a:pt x="635" y="1200"/>
                </a:cubicBezTo>
                <a:cubicBezTo>
                  <a:pt x="631" y="1200"/>
                  <a:pt x="628" y="1199"/>
                  <a:pt x="625" y="1199"/>
                </a:cubicBezTo>
                <a:cubicBezTo>
                  <a:pt x="624" y="1197"/>
                  <a:pt x="623" y="1195"/>
                  <a:pt x="622" y="1193"/>
                </a:cubicBezTo>
                <a:close/>
                <a:moveTo>
                  <a:pt x="635" y="1200"/>
                </a:moveTo>
                <a:cubicBezTo>
                  <a:pt x="635" y="1198"/>
                  <a:pt x="634" y="1197"/>
                  <a:pt x="633" y="1195"/>
                </a:cubicBezTo>
                <a:cubicBezTo>
                  <a:pt x="636" y="1196"/>
                  <a:pt x="638" y="1196"/>
                  <a:pt x="641" y="1197"/>
                </a:cubicBezTo>
                <a:cubicBezTo>
                  <a:pt x="641" y="1198"/>
                  <a:pt x="642" y="1200"/>
                  <a:pt x="643" y="1202"/>
                </a:cubicBezTo>
                <a:cubicBezTo>
                  <a:pt x="641" y="1201"/>
                  <a:pt x="638" y="1201"/>
                  <a:pt x="636" y="1200"/>
                </a:cubicBezTo>
                <a:cubicBezTo>
                  <a:pt x="636" y="1200"/>
                  <a:pt x="635" y="1200"/>
                  <a:pt x="635" y="1200"/>
                </a:cubicBezTo>
                <a:close/>
                <a:moveTo>
                  <a:pt x="642" y="1197"/>
                </a:moveTo>
                <a:cubicBezTo>
                  <a:pt x="642" y="1197"/>
                  <a:pt x="642" y="1197"/>
                  <a:pt x="643" y="1197"/>
                </a:cubicBezTo>
                <a:cubicBezTo>
                  <a:pt x="643" y="1197"/>
                  <a:pt x="643" y="1197"/>
                  <a:pt x="643" y="1198"/>
                </a:cubicBezTo>
                <a:cubicBezTo>
                  <a:pt x="644" y="1199"/>
                  <a:pt x="644" y="1201"/>
                  <a:pt x="645" y="1202"/>
                </a:cubicBezTo>
                <a:cubicBezTo>
                  <a:pt x="645" y="1202"/>
                  <a:pt x="645" y="1202"/>
                  <a:pt x="644" y="1202"/>
                </a:cubicBezTo>
                <a:cubicBezTo>
                  <a:pt x="644" y="1200"/>
                  <a:pt x="643" y="1199"/>
                  <a:pt x="642" y="1197"/>
                </a:cubicBezTo>
                <a:close/>
                <a:moveTo>
                  <a:pt x="650" y="1210"/>
                </a:moveTo>
                <a:cubicBezTo>
                  <a:pt x="649" y="1210"/>
                  <a:pt x="649" y="1210"/>
                  <a:pt x="649" y="1210"/>
                </a:cubicBezTo>
                <a:cubicBezTo>
                  <a:pt x="649" y="1209"/>
                  <a:pt x="649" y="1208"/>
                  <a:pt x="648" y="1207"/>
                </a:cubicBezTo>
                <a:cubicBezTo>
                  <a:pt x="649" y="1208"/>
                  <a:pt x="649" y="1209"/>
                  <a:pt x="650" y="1210"/>
                </a:cubicBezTo>
                <a:close/>
                <a:moveTo>
                  <a:pt x="657" y="1218"/>
                </a:moveTo>
                <a:cubicBezTo>
                  <a:pt x="658" y="1219"/>
                  <a:pt x="660" y="1220"/>
                  <a:pt x="661" y="1221"/>
                </a:cubicBezTo>
                <a:cubicBezTo>
                  <a:pt x="661" y="1224"/>
                  <a:pt x="660" y="1222"/>
                  <a:pt x="657" y="1219"/>
                </a:cubicBezTo>
                <a:cubicBezTo>
                  <a:pt x="657" y="1219"/>
                  <a:pt x="657" y="1219"/>
                  <a:pt x="657" y="1219"/>
                </a:cubicBezTo>
                <a:cubicBezTo>
                  <a:pt x="657" y="1218"/>
                  <a:pt x="657" y="1218"/>
                  <a:pt x="657" y="1218"/>
                </a:cubicBezTo>
                <a:close/>
                <a:moveTo>
                  <a:pt x="662" y="1222"/>
                </a:moveTo>
                <a:cubicBezTo>
                  <a:pt x="663" y="1223"/>
                  <a:pt x="663" y="1223"/>
                  <a:pt x="663" y="1224"/>
                </a:cubicBezTo>
                <a:cubicBezTo>
                  <a:pt x="663" y="1224"/>
                  <a:pt x="663" y="1224"/>
                  <a:pt x="662" y="1224"/>
                </a:cubicBezTo>
                <a:cubicBezTo>
                  <a:pt x="662" y="1223"/>
                  <a:pt x="662" y="1223"/>
                  <a:pt x="662" y="1222"/>
                </a:cubicBezTo>
                <a:close/>
                <a:moveTo>
                  <a:pt x="664" y="1223"/>
                </a:moveTo>
                <a:cubicBezTo>
                  <a:pt x="664" y="1223"/>
                  <a:pt x="664" y="1223"/>
                  <a:pt x="664" y="1223"/>
                </a:cubicBezTo>
                <a:cubicBezTo>
                  <a:pt x="665" y="1223"/>
                  <a:pt x="665" y="1223"/>
                  <a:pt x="665" y="1224"/>
                </a:cubicBezTo>
                <a:cubicBezTo>
                  <a:pt x="665" y="1224"/>
                  <a:pt x="665" y="1224"/>
                  <a:pt x="665" y="1224"/>
                </a:cubicBezTo>
                <a:cubicBezTo>
                  <a:pt x="665" y="1223"/>
                  <a:pt x="664" y="1223"/>
                  <a:pt x="664" y="1223"/>
                </a:cubicBezTo>
                <a:close/>
                <a:moveTo>
                  <a:pt x="663" y="1217"/>
                </a:moveTo>
                <a:cubicBezTo>
                  <a:pt x="664" y="1217"/>
                  <a:pt x="664" y="1217"/>
                  <a:pt x="665" y="1218"/>
                </a:cubicBezTo>
                <a:cubicBezTo>
                  <a:pt x="665" y="1218"/>
                  <a:pt x="665" y="1218"/>
                  <a:pt x="665" y="1218"/>
                </a:cubicBezTo>
                <a:cubicBezTo>
                  <a:pt x="665" y="1218"/>
                  <a:pt x="665" y="1218"/>
                  <a:pt x="665" y="1218"/>
                </a:cubicBezTo>
                <a:cubicBezTo>
                  <a:pt x="665" y="1218"/>
                  <a:pt x="665" y="1218"/>
                  <a:pt x="665" y="1218"/>
                </a:cubicBezTo>
                <a:cubicBezTo>
                  <a:pt x="666" y="1220"/>
                  <a:pt x="667" y="1222"/>
                  <a:pt x="668" y="1223"/>
                </a:cubicBezTo>
                <a:cubicBezTo>
                  <a:pt x="668" y="1223"/>
                  <a:pt x="667" y="1224"/>
                  <a:pt x="667" y="1224"/>
                </a:cubicBezTo>
                <a:cubicBezTo>
                  <a:pt x="666" y="1221"/>
                  <a:pt x="665" y="1219"/>
                  <a:pt x="663" y="1217"/>
                </a:cubicBezTo>
                <a:close/>
                <a:moveTo>
                  <a:pt x="662" y="1204"/>
                </a:moveTo>
                <a:cubicBezTo>
                  <a:pt x="662" y="1203"/>
                  <a:pt x="661" y="1203"/>
                  <a:pt x="661" y="1203"/>
                </a:cubicBezTo>
                <a:cubicBezTo>
                  <a:pt x="661" y="1202"/>
                  <a:pt x="660" y="1201"/>
                  <a:pt x="660" y="1200"/>
                </a:cubicBezTo>
                <a:cubicBezTo>
                  <a:pt x="660" y="1200"/>
                  <a:pt x="660" y="1200"/>
                  <a:pt x="660" y="1200"/>
                </a:cubicBezTo>
                <a:cubicBezTo>
                  <a:pt x="661" y="1202"/>
                  <a:pt x="662" y="1203"/>
                  <a:pt x="662" y="1205"/>
                </a:cubicBezTo>
                <a:cubicBezTo>
                  <a:pt x="662" y="1205"/>
                  <a:pt x="662" y="1205"/>
                  <a:pt x="662" y="1205"/>
                </a:cubicBezTo>
                <a:cubicBezTo>
                  <a:pt x="662" y="1204"/>
                  <a:pt x="662" y="1204"/>
                  <a:pt x="662" y="1204"/>
                </a:cubicBezTo>
                <a:close/>
                <a:moveTo>
                  <a:pt x="661" y="1200"/>
                </a:moveTo>
                <a:cubicBezTo>
                  <a:pt x="663" y="1200"/>
                  <a:pt x="664" y="1201"/>
                  <a:pt x="665" y="1201"/>
                </a:cubicBezTo>
                <a:cubicBezTo>
                  <a:pt x="666" y="1202"/>
                  <a:pt x="666" y="1204"/>
                  <a:pt x="667" y="1206"/>
                </a:cubicBezTo>
                <a:cubicBezTo>
                  <a:pt x="666" y="1205"/>
                  <a:pt x="665" y="1205"/>
                  <a:pt x="664" y="1205"/>
                </a:cubicBezTo>
                <a:cubicBezTo>
                  <a:pt x="663" y="1203"/>
                  <a:pt x="662" y="1202"/>
                  <a:pt x="661" y="1200"/>
                </a:cubicBezTo>
                <a:close/>
                <a:moveTo>
                  <a:pt x="660" y="1189"/>
                </a:moveTo>
                <a:cubicBezTo>
                  <a:pt x="660" y="1189"/>
                  <a:pt x="660" y="1189"/>
                  <a:pt x="660" y="1189"/>
                </a:cubicBezTo>
                <a:cubicBezTo>
                  <a:pt x="661" y="1191"/>
                  <a:pt x="661" y="1192"/>
                  <a:pt x="662" y="1193"/>
                </a:cubicBezTo>
                <a:cubicBezTo>
                  <a:pt x="661" y="1192"/>
                  <a:pt x="661" y="1191"/>
                  <a:pt x="660" y="1189"/>
                </a:cubicBezTo>
                <a:close/>
                <a:moveTo>
                  <a:pt x="649" y="1175"/>
                </a:moveTo>
                <a:cubicBezTo>
                  <a:pt x="649" y="1176"/>
                  <a:pt x="650" y="1178"/>
                  <a:pt x="650" y="1179"/>
                </a:cubicBezTo>
                <a:cubicBezTo>
                  <a:pt x="649" y="1179"/>
                  <a:pt x="648" y="1179"/>
                  <a:pt x="647" y="1178"/>
                </a:cubicBezTo>
                <a:cubicBezTo>
                  <a:pt x="646" y="1178"/>
                  <a:pt x="646" y="1177"/>
                  <a:pt x="646" y="1176"/>
                </a:cubicBezTo>
                <a:cubicBezTo>
                  <a:pt x="645" y="1175"/>
                  <a:pt x="645" y="1173"/>
                  <a:pt x="644" y="1172"/>
                </a:cubicBezTo>
                <a:cubicBezTo>
                  <a:pt x="645" y="1172"/>
                  <a:pt x="646" y="1172"/>
                  <a:pt x="647" y="1172"/>
                </a:cubicBezTo>
                <a:cubicBezTo>
                  <a:pt x="648" y="1173"/>
                  <a:pt x="648" y="1174"/>
                  <a:pt x="649" y="1175"/>
                </a:cubicBezTo>
                <a:close/>
                <a:moveTo>
                  <a:pt x="644" y="1173"/>
                </a:moveTo>
                <a:cubicBezTo>
                  <a:pt x="643" y="1172"/>
                  <a:pt x="643" y="1172"/>
                  <a:pt x="643" y="1171"/>
                </a:cubicBezTo>
                <a:cubicBezTo>
                  <a:pt x="643" y="1171"/>
                  <a:pt x="643" y="1171"/>
                  <a:pt x="643" y="1172"/>
                </a:cubicBezTo>
                <a:cubicBezTo>
                  <a:pt x="643" y="1172"/>
                  <a:pt x="643" y="1172"/>
                  <a:pt x="644" y="1173"/>
                </a:cubicBezTo>
                <a:close/>
                <a:moveTo>
                  <a:pt x="645" y="1178"/>
                </a:moveTo>
                <a:cubicBezTo>
                  <a:pt x="645" y="1178"/>
                  <a:pt x="645" y="1178"/>
                  <a:pt x="645" y="1178"/>
                </a:cubicBezTo>
                <a:cubicBezTo>
                  <a:pt x="644" y="1177"/>
                  <a:pt x="643" y="1175"/>
                  <a:pt x="643" y="1173"/>
                </a:cubicBezTo>
                <a:cubicBezTo>
                  <a:pt x="642" y="1173"/>
                  <a:pt x="642" y="1172"/>
                  <a:pt x="642" y="1171"/>
                </a:cubicBezTo>
                <a:cubicBezTo>
                  <a:pt x="642" y="1171"/>
                  <a:pt x="642" y="1171"/>
                  <a:pt x="642" y="1171"/>
                </a:cubicBezTo>
                <a:cubicBezTo>
                  <a:pt x="643" y="1174"/>
                  <a:pt x="644" y="1176"/>
                  <a:pt x="645" y="1178"/>
                </a:cubicBezTo>
                <a:close/>
                <a:moveTo>
                  <a:pt x="643" y="1178"/>
                </a:moveTo>
                <a:cubicBezTo>
                  <a:pt x="643" y="1178"/>
                  <a:pt x="643" y="1178"/>
                  <a:pt x="643" y="1178"/>
                </a:cubicBezTo>
                <a:cubicBezTo>
                  <a:pt x="642" y="1176"/>
                  <a:pt x="641" y="1173"/>
                  <a:pt x="639" y="1171"/>
                </a:cubicBezTo>
                <a:cubicBezTo>
                  <a:pt x="640" y="1171"/>
                  <a:pt x="640" y="1171"/>
                  <a:pt x="640" y="1171"/>
                </a:cubicBezTo>
                <a:cubicBezTo>
                  <a:pt x="641" y="1173"/>
                  <a:pt x="642" y="1176"/>
                  <a:pt x="643" y="1178"/>
                </a:cubicBezTo>
                <a:close/>
                <a:moveTo>
                  <a:pt x="639" y="1170"/>
                </a:moveTo>
                <a:cubicBezTo>
                  <a:pt x="639" y="1170"/>
                  <a:pt x="639" y="1169"/>
                  <a:pt x="639" y="1169"/>
                </a:cubicBezTo>
                <a:cubicBezTo>
                  <a:pt x="639" y="1169"/>
                  <a:pt x="639" y="1169"/>
                  <a:pt x="640" y="1169"/>
                </a:cubicBezTo>
                <a:cubicBezTo>
                  <a:pt x="640" y="1170"/>
                  <a:pt x="640" y="1170"/>
                  <a:pt x="640" y="1170"/>
                </a:cubicBezTo>
                <a:cubicBezTo>
                  <a:pt x="640" y="1170"/>
                  <a:pt x="639" y="1170"/>
                  <a:pt x="639" y="1170"/>
                </a:cubicBezTo>
                <a:close/>
                <a:moveTo>
                  <a:pt x="634" y="1160"/>
                </a:moveTo>
                <a:cubicBezTo>
                  <a:pt x="633" y="1159"/>
                  <a:pt x="633" y="1159"/>
                  <a:pt x="633" y="1158"/>
                </a:cubicBezTo>
                <a:cubicBezTo>
                  <a:pt x="633" y="1158"/>
                  <a:pt x="633" y="1158"/>
                  <a:pt x="633" y="1158"/>
                </a:cubicBezTo>
                <a:cubicBezTo>
                  <a:pt x="633" y="1159"/>
                  <a:pt x="633" y="1159"/>
                  <a:pt x="634" y="1160"/>
                </a:cubicBezTo>
                <a:close/>
                <a:moveTo>
                  <a:pt x="632" y="1157"/>
                </a:moveTo>
                <a:cubicBezTo>
                  <a:pt x="631" y="1155"/>
                  <a:pt x="630" y="1153"/>
                  <a:pt x="629" y="1151"/>
                </a:cubicBezTo>
                <a:cubicBezTo>
                  <a:pt x="629" y="1151"/>
                  <a:pt x="629" y="1151"/>
                  <a:pt x="629" y="1150"/>
                </a:cubicBezTo>
                <a:cubicBezTo>
                  <a:pt x="629" y="1151"/>
                  <a:pt x="630" y="1151"/>
                  <a:pt x="631" y="1151"/>
                </a:cubicBezTo>
                <a:cubicBezTo>
                  <a:pt x="631" y="1153"/>
                  <a:pt x="632" y="1155"/>
                  <a:pt x="633" y="1157"/>
                </a:cubicBezTo>
                <a:cubicBezTo>
                  <a:pt x="632" y="1157"/>
                  <a:pt x="632" y="1157"/>
                  <a:pt x="632" y="1157"/>
                </a:cubicBezTo>
                <a:close/>
                <a:moveTo>
                  <a:pt x="628" y="1149"/>
                </a:moveTo>
                <a:cubicBezTo>
                  <a:pt x="628" y="1146"/>
                  <a:pt x="627" y="1144"/>
                  <a:pt x="626" y="1141"/>
                </a:cubicBezTo>
                <a:cubicBezTo>
                  <a:pt x="626" y="1141"/>
                  <a:pt x="627" y="1141"/>
                  <a:pt x="627" y="1141"/>
                </a:cubicBezTo>
                <a:cubicBezTo>
                  <a:pt x="628" y="1144"/>
                  <a:pt x="629" y="1147"/>
                  <a:pt x="630" y="1150"/>
                </a:cubicBezTo>
                <a:cubicBezTo>
                  <a:pt x="630" y="1150"/>
                  <a:pt x="629" y="1149"/>
                  <a:pt x="628" y="1149"/>
                </a:cubicBezTo>
                <a:close/>
                <a:moveTo>
                  <a:pt x="625" y="1139"/>
                </a:moveTo>
                <a:cubicBezTo>
                  <a:pt x="624" y="1139"/>
                  <a:pt x="624" y="1139"/>
                  <a:pt x="623" y="1139"/>
                </a:cubicBezTo>
                <a:cubicBezTo>
                  <a:pt x="623" y="1138"/>
                  <a:pt x="622" y="1136"/>
                  <a:pt x="622" y="1135"/>
                </a:cubicBezTo>
                <a:cubicBezTo>
                  <a:pt x="622" y="1135"/>
                  <a:pt x="623" y="1135"/>
                  <a:pt x="623" y="1135"/>
                </a:cubicBezTo>
                <a:cubicBezTo>
                  <a:pt x="624" y="1136"/>
                  <a:pt x="624" y="1138"/>
                  <a:pt x="625" y="1139"/>
                </a:cubicBezTo>
                <a:close/>
                <a:moveTo>
                  <a:pt x="620" y="1134"/>
                </a:moveTo>
                <a:cubicBezTo>
                  <a:pt x="620" y="1135"/>
                  <a:pt x="620" y="1135"/>
                  <a:pt x="620" y="1135"/>
                </a:cubicBezTo>
                <a:cubicBezTo>
                  <a:pt x="620" y="1135"/>
                  <a:pt x="620" y="1134"/>
                  <a:pt x="619" y="1134"/>
                </a:cubicBezTo>
                <a:cubicBezTo>
                  <a:pt x="619" y="1134"/>
                  <a:pt x="620" y="1134"/>
                  <a:pt x="620" y="1134"/>
                </a:cubicBezTo>
                <a:cubicBezTo>
                  <a:pt x="620" y="1134"/>
                  <a:pt x="620" y="1134"/>
                  <a:pt x="620" y="1134"/>
                </a:cubicBezTo>
                <a:close/>
                <a:moveTo>
                  <a:pt x="621" y="1138"/>
                </a:moveTo>
                <a:cubicBezTo>
                  <a:pt x="619" y="1138"/>
                  <a:pt x="618" y="1138"/>
                  <a:pt x="617" y="1138"/>
                </a:cubicBezTo>
                <a:cubicBezTo>
                  <a:pt x="617" y="1136"/>
                  <a:pt x="616" y="1134"/>
                  <a:pt x="615" y="1133"/>
                </a:cubicBezTo>
                <a:cubicBezTo>
                  <a:pt x="616" y="1133"/>
                  <a:pt x="617" y="1133"/>
                  <a:pt x="618" y="1133"/>
                </a:cubicBezTo>
                <a:cubicBezTo>
                  <a:pt x="619" y="1135"/>
                  <a:pt x="620" y="1137"/>
                  <a:pt x="621" y="1138"/>
                </a:cubicBezTo>
                <a:close/>
                <a:moveTo>
                  <a:pt x="616" y="1137"/>
                </a:moveTo>
                <a:cubicBezTo>
                  <a:pt x="613" y="1136"/>
                  <a:pt x="610" y="1136"/>
                  <a:pt x="606" y="1135"/>
                </a:cubicBezTo>
                <a:cubicBezTo>
                  <a:pt x="606" y="1133"/>
                  <a:pt x="605" y="1131"/>
                  <a:pt x="604" y="1129"/>
                </a:cubicBezTo>
                <a:cubicBezTo>
                  <a:pt x="607" y="1130"/>
                  <a:pt x="611" y="1131"/>
                  <a:pt x="614" y="1132"/>
                </a:cubicBezTo>
                <a:cubicBezTo>
                  <a:pt x="615" y="1134"/>
                  <a:pt x="616" y="1136"/>
                  <a:pt x="616" y="1137"/>
                </a:cubicBezTo>
                <a:close/>
                <a:moveTo>
                  <a:pt x="602" y="1128"/>
                </a:moveTo>
                <a:cubicBezTo>
                  <a:pt x="602" y="1127"/>
                  <a:pt x="602" y="1127"/>
                  <a:pt x="601" y="1127"/>
                </a:cubicBezTo>
                <a:cubicBezTo>
                  <a:pt x="601" y="1126"/>
                  <a:pt x="600" y="1124"/>
                  <a:pt x="600" y="1123"/>
                </a:cubicBezTo>
                <a:cubicBezTo>
                  <a:pt x="600" y="1123"/>
                  <a:pt x="600" y="1123"/>
                  <a:pt x="600" y="1123"/>
                </a:cubicBezTo>
                <a:cubicBezTo>
                  <a:pt x="601" y="1125"/>
                  <a:pt x="602" y="1126"/>
                  <a:pt x="602" y="1128"/>
                </a:cubicBezTo>
                <a:close/>
                <a:moveTo>
                  <a:pt x="599" y="1122"/>
                </a:moveTo>
                <a:cubicBezTo>
                  <a:pt x="599" y="1121"/>
                  <a:pt x="599" y="1120"/>
                  <a:pt x="599" y="1119"/>
                </a:cubicBezTo>
                <a:cubicBezTo>
                  <a:pt x="599" y="1120"/>
                  <a:pt x="599" y="1120"/>
                  <a:pt x="599" y="1121"/>
                </a:cubicBezTo>
                <a:cubicBezTo>
                  <a:pt x="600" y="1121"/>
                  <a:pt x="600" y="1122"/>
                  <a:pt x="600" y="1122"/>
                </a:cubicBezTo>
                <a:cubicBezTo>
                  <a:pt x="600" y="1122"/>
                  <a:pt x="600" y="1122"/>
                  <a:pt x="599" y="1122"/>
                </a:cubicBezTo>
                <a:close/>
                <a:moveTo>
                  <a:pt x="598" y="1121"/>
                </a:moveTo>
                <a:cubicBezTo>
                  <a:pt x="597" y="1121"/>
                  <a:pt x="595" y="1120"/>
                  <a:pt x="594" y="1120"/>
                </a:cubicBezTo>
                <a:cubicBezTo>
                  <a:pt x="593" y="1118"/>
                  <a:pt x="593" y="1116"/>
                  <a:pt x="592" y="1114"/>
                </a:cubicBezTo>
                <a:cubicBezTo>
                  <a:pt x="592" y="1114"/>
                  <a:pt x="591" y="1114"/>
                  <a:pt x="591" y="1115"/>
                </a:cubicBezTo>
                <a:cubicBezTo>
                  <a:pt x="592" y="1116"/>
                  <a:pt x="592" y="1118"/>
                  <a:pt x="593" y="1119"/>
                </a:cubicBezTo>
                <a:cubicBezTo>
                  <a:pt x="593" y="1119"/>
                  <a:pt x="593" y="1119"/>
                  <a:pt x="593" y="1119"/>
                </a:cubicBezTo>
                <a:cubicBezTo>
                  <a:pt x="592" y="1117"/>
                  <a:pt x="591" y="1115"/>
                  <a:pt x="591" y="1113"/>
                </a:cubicBezTo>
                <a:cubicBezTo>
                  <a:pt x="593" y="1114"/>
                  <a:pt x="595" y="1115"/>
                  <a:pt x="597" y="1116"/>
                </a:cubicBezTo>
                <a:cubicBezTo>
                  <a:pt x="597" y="1118"/>
                  <a:pt x="598" y="1119"/>
                  <a:pt x="598" y="1121"/>
                </a:cubicBezTo>
                <a:close/>
                <a:moveTo>
                  <a:pt x="592" y="1119"/>
                </a:moveTo>
                <a:cubicBezTo>
                  <a:pt x="591" y="1118"/>
                  <a:pt x="590" y="1118"/>
                  <a:pt x="589" y="1117"/>
                </a:cubicBezTo>
                <a:cubicBezTo>
                  <a:pt x="588" y="1116"/>
                  <a:pt x="587" y="1114"/>
                  <a:pt x="586" y="1112"/>
                </a:cubicBezTo>
                <a:cubicBezTo>
                  <a:pt x="586" y="1112"/>
                  <a:pt x="586" y="1112"/>
                  <a:pt x="586" y="1112"/>
                </a:cubicBezTo>
                <a:cubicBezTo>
                  <a:pt x="587" y="1112"/>
                  <a:pt x="589" y="1113"/>
                  <a:pt x="590" y="1113"/>
                </a:cubicBezTo>
                <a:cubicBezTo>
                  <a:pt x="590" y="1115"/>
                  <a:pt x="591" y="1117"/>
                  <a:pt x="592" y="1119"/>
                </a:cubicBezTo>
                <a:close/>
                <a:moveTo>
                  <a:pt x="586" y="1111"/>
                </a:moveTo>
                <a:cubicBezTo>
                  <a:pt x="586" y="1110"/>
                  <a:pt x="585" y="1109"/>
                  <a:pt x="585" y="1108"/>
                </a:cubicBezTo>
                <a:cubicBezTo>
                  <a:pt x="585" y="1107"/>
                  <a:pt x="584" y="1107"/>
                  <a:pt x="584" y="1107"/>
                </a:cubicBezTo>
                <a:cubicBezTo>
                  <a:pt x="584" y="1107"/>
                  <a:pt x="584" y="1107"/>
                  <a:pt x="584" y="1107"/>
                </a:cubicBezTo>
                <a:cubicBezTo>
                  <a:pt x="585" y="1107"/>
                  <a:pt x="587" y="1108"/>
                  <a:pt x="588" y="1108"/>
                </a:cubicBezTo>
                <a:cubicBezTo>
                  <a:pt x="588" y="1109"/>
                  <a:pt x="589" y="1111"/>
                  <a:pt x="589" y="1112"/>
                </a:cubicBezTo>
                <a:cubicBezTo>
                  <a:pt x="588" y="1111"/>
                  <a:pt x="587" y="1111"/>
                  <a:pt x="586" y="1111"/>
                </a:cubicBezTo>
                <a:close/>
                <a:moveTo>
                  <a:pt x="583" y="1107"/>
                </a:moveTo>
                <a:cubicBezTo>
                  <a:pt x="584" y="1108"/>
                  <a:pt x="584" y="1109"/>
                  <a:pt x="584" y="1110"/>
                </a:cubicBezTo>
                <a:cubicBezTo>
                  <a:pt x="583" y="1109"/>
                  <a:pt x="581" y="1109"/>
                  <a:pt x="579" y="1108"/>
                </a:cubicBezTo>
                <a:cubicBezTo>
                  <a:pt x="579" y="1107"/>
                  <a:pt x="578" y="1106"/>
                  <a:pt x="578" y="1104"/>
                </a:cubicBezTo>
                <a:cubicBezTo>
                  <a:pt x="579" y="1105"/>
                  <a:pt x="581" y="1106"/>
                  <a:pt x="583" y="1106"/>
                </a:cubicBezTo>
                <a:cubicBezTo>
                  <a:pt x="583" y="1107"/>
                  <a:pt x="583" y="1107"/>
                  <a:pt x="583" y="1107"/>
                </a:cubicBezTo>
                <a:close/>
                <a:moveTo>
                  <a:pt x="577" y="1103"/>
                </a:moveTo>
                <a:cubicBezTo>
                  <a:pt x="577" y="1101"/>
                  <a:pt x="576" y="1098"/>
                  <a:pt x="575" y="1096"/>
                </a:cubicBezTo>
                <a:cubicBezTo>
                  <a:pt x="576" y="1097"/>
                  <a:pt x="577" y="1097"/>
                  <a:pt x="578" y="1098"/>
                </a:cubicBezTo>
                <a:cubicBezTo>
                  <a:pt x="580" y="1100"/>
                  <a:pt x="581" y="1102"/>
                  <a:pt x="582" y="1105"/>
                </a:cubicBezTo>
                <a:cubicBezTo>
                  <a:pt x="580" y="1104"/>
                  <a:pt x="579" y="1104"/>
                  <a:pt x="577" y="1103"/>
                </a:cubicBezTo>
                <a:close/>
                <a:moveTo>
                  <a:pt x="575" y="1099"/>
                </a:moveTo>
                <a:cubicBezTo>
                  <a:pt x="575" y="1100"/>
                  <a:pt x="576" y="1101"/>
                  <a:pt x="576" y="1103"/>
                </a:cubicBezTo>
                <a:cubicBezTo>
                  <a:pt x="575" y="1102"/>
                  <a:pt x="574" y="1102"/>
                  <a:pt x="574" y="1101"/>
                </a:cubicBezTo>
                <a:cubicBezTo>
                  <a:pt x="573" y="1099"/>
                  <a:pt x="572" y="1097"/>
                  <a:pt x="571" y="1095"/>
                </a:cubicBezTo>
                <a:cubicBezTo>
                  <a:pt x="572" y="1095"/>
                  <a:pt x="573" y="1095"/>
                  <a:pt x="574" y="1096"/>
                </a:cubicBezTo>
                <a:cubicBezTo>
                  <a:pt x="574" y="1097"/>
                  <a:pt x="574" y="1098"/>
                  <a:pt x="575" y="1099"/>
                </a:cubicBezTo>
                <a:close/>
                <a:moveTo>
                  <a:pt x="568" y="1087"/>
                </a:moveTo>
                <a:cubicBezTo>
                  <a:pt x="567" y="1086"/>
                  <a:pt x="567" y="1085"/>
                  <a:pt x="566" y="1084"/>
                </a:cubicBezTo>
                <a:cubicBezTo>
                  <a:pt x="567" y="1084"/>
                  <a:pt x="567" y="1084"/>
                  <a:pt x="567" y="1084"/>
                </a:cubicBezTo>
                <a:cubicBezTo>
                  <a:pt x="567" y="1085"/>
                  <a:pt x="567" y="1086"/>
                  <a:pt x="568" y="1087"/>
                </a:cubicBezTo>
                <a:close/>
                <a:moveTo>
                  <a:pt x="565" y="1085"/>
                </a:moveTo>
                <a:cubicBezTo>
                  <a:pt x="566" y="1087"/>
                  <a:pt x="567" y="1090"/>
                  <a:pt x="568" y="1092"/>
                </a:cubicBezTo>
                <a:cubicBezTo>
                  <a:pt x="567" y="1092"/>
                  <a:pt x="567" y="1091"/>
                  <a:pt x="566" y="1091"/>
                </a:cubicBezTo>
                <a:cubicBezTo>
                  <a:pt x="566" y="1091"/>
                  <a:pt x="565" y="1090"/>
                  <a:pt x="565" y="1089"/>
                </a:cubicBezTo>
                <a:cubicBezTo>
                  <a:pt x="565" y="1089"/>
                  <a:pt x="564" y="1089"/>
                  <a:pt x="564" y="1090"/>
                </a:cubicBezTo>
                <a:cubicBezTo>
                  <a:pt x="564" y="1090"/>
                  <a:pt x="564" y="1090"/>
                  <a:pt x="564" y="1090"/>
                </a:cubicBezTo>
                <a:cubicBezTo>
                  <a:pt x="563" y="1090"/>
                  <a:pt x="563" y="1089"/>
                  <a:pt x="562" y="1089"/>
                </a:cubicBezTo>
                <a:cubicBezTo>
                  <a:pt x="561" y="1086"/>
                  <a:pt x="560" y="1083"/>
                  <a:pt x="558" y="1080"/>
                </a:cubicBezTo>
                <a:cubicBezTo>
                  <a:pt x="560" y="1081"/>
                  <a:pt x="562" y="1082"/>
                  <a:pt x="564" y="1083"/>
                </a:cubicBezTo>
                <a:cubicBezTo>
                  <a:pt x="564" y="1083"/>
                  <a:pt x="564" y="1084"/>
                  <a:pt x="565" y="1085"/>
                </a:cubicBezTo>
                <a:close/>
                <a:moveTo>
                  <a:pt x="561" y="1089"/>
                </a:moveTo>
                <a:cubicBezTo>
                  <a:pt x="561" y="1089"/>
                  <a:pt x="561" y="1089"/>
                  <a:pt x="560" y="1088"/>
                </a:cubicBezTo>
                <a:cubicBezTo>
                  <a:pt x="559" y="1085"/>
                  <a:pt x="558" y="1083"/>
                  <a:pt x="557" y="1080"/>
                </a:cubicBezTo>
                <a:cubicBezTo>
                  <a:pt x="557" y="1080"/>
                  <a:pt x="558" y="1080"/>
                  <a:pt x="558" y="1080"/>
                </a:cubicBezTo>
                <a:cubicBezTo>
                  <a:pt x="559" y="1083"/>
                  <a:pt x="560" y="1086"/>
                  <a:pt x="561" y="1089"/>
                </a:cubicBezTo>
                <a:close/>
                <a:moveTo>
                  <a:pt x="556" y="1078"/>
                </a:moveTo>
                <a:cubicBezTo>
                  <a:pt x="556" y="1078"/>
                  <a:pt x="556" y="1078"/>
                  <a:pt x="556" y="1077"/>
                </a:cubicBezTo>
                <a:cubicBezTo>
                  <a:pt x="556" y="1077"/>
                  <a:pt x="557" y="1078"/>
                  <a:pt x="557" y="1078"/>
                </a:cubicBezTo>
                <a:cubicBezTo>
                  <a:pt x="557" y="1078"/>
                  <a:pt x="557" y="1079"/>
                  <a:pt x="557" y="1079"/>
                </a:cubicBezTo>
                <a:cubicBezTo>
                  <a:pt x="557" y="1079"/>
                  <a:pt x="557" y="1078"/>
                  <a:pt x="556" y="1078"/>
                </a:cubicBezTo>
                <a:close/>
                <a:moveTo>
                  <a:pt x="521" y="1048"/>
                </a:moveTo>
                <a:cubicBezTo>
                  <a:pt x="521" y="1048"/>
                  <a:pt x="521" y="1048"/>
                  <a:pt x="521" y="1048"/>
                </a:cubicBezTo>
                <a:cubicBezTo>
                  <a:pt x="521" y="1048"/>
                  <a:pt x="522" y="1048"/>
                  <a:pt x="522" y="1048"/>
                </a:cubicBezTo>
                <a:cubicBezTo>
                  <a:pt x="522" y="1048"/>
                  <a:pt x="521" y="1048"/>
                  <a:pt x="521" y="1048"/>
                </a:cubicBezTo>
                <a:close/>
                <a:moveTo>
                  <a:pt x="520" y="1048"/>
                </a:moveTo>
                <a:cubicBezTo>
                  <a:pt x="518" y="1048"/>
                  <a:pt x="517" y="1048"/>
                  <a:pt x="515" y="1048"/>
                </a:cubicBezTo>
                <a:cubicBezTo>
                  <a:pt x="515" y="1048"/>
                  <a:pt x="515" y="1048"/>
                  <a:pt x="515" y="1048"/>
                </a:cubicBezTo>
                <a:cubicBezTo>
                  <a:pt x="515" y="1048"/>
                  <a:pt x="515" y="1048"/>
                  <a:pt x="515" y="1048"/>
                </a:cubicBezTo>
                <a:cubicBezTo>
                  <a:pt x="517" y="1049"/>
                  <a:pt x="518" y="1048"/>
                  <a:pt x="518" y="1047"/>
                </a:cubicBezTo>
                <a:cubicBezTo>
                  <a:pt x="519" y="1047"/>
                  <a:pt x="519" y="1047"/>
                  <a:pt x="520" y="1047"/>
                </a:cubicBezTo>
                <a:cubicBezTo>
                  <a:pt x="520" y="1048"/>
                  <a:pt x="520" y="1048"/>
                  <a:pt x="520" y="1048"/>
                </a:cubicBezTo>
                <a:close/>
                <a:moveTo>
                  <a:pt x="509" y="1042"/>
                </a:moveTo>
                <a:cubicBezTo>
                  <a:pt x="509" y="1042"/>
                  <a:pt x="509" y="1042"/>
                  <a:pt x="509" y="1042"/>
                </a:cubicBezTo>
                <a:cubicBezTo>
                  <a:pt x="509" y="1044"/>
                  <a:pt x="510" y="1047"/>
                  <a:pt x="511" y="1049"/>
                </a:cubicBezTo>
                <a:cubicBezTo>
                  <a:pt x="510" y="1049"/>
                  <a:pt x="510" y="1049"/>
                  <a:pt x="509" y="1049"/>
                </a:cubicBezTo>
                <a:cubicBezTo>
                  <a:pt x="508" y="1047"/>
                  <a:pt x="506" y="1047"/>
                  <a:pt x="505" y="1048"/>
                </a:cubicBezTo>
                <a:cubicBezTo>
                  <a:pt x="505" y="1048"/>
                  <a:pt x="505" y="1049"/>
                  <a:pt x="505" y="1049"/>
                </a:cubicBezTo>
                <a:cubicBezTo>
                  <a:pt x="503" y="1049"/>
                  <a:pt x="501" y="1049"/>
                  <a:pt x="499" y="1049"/>
                </a:cubicBezTo>
                <a:cubicBezTo>
                  <a:pt x="498" y="1048"/>
                  <a:pt x="498" y="1047"/>
                  <a:pt x="498" y="1047"/>
                </a:cubicBezTo>
                <a:cubicBezTo>
                  <a:pt x="498" y="1046"/>
                  <a:pt x="498" y="1044"/>
                  <a:pt x="498" y="1043"/>
                </a:cubicBezTo>
                <a:cubicBezTo>
                  <a:pt x="498" y="1043"/>
                  <a:pt x="498" y="1043"/>
                  <a:pt x="498" y="1043"/>
                </a:cubicBezTo>
                <a:cubicBezTo>
                  <a:pt x="498" y="1043"/>
                  <a:pt x="499" y="1043"/>
                  <a:pt x="499" y="1043"/>
                </a:cubicBezTo>
                <a:cubicBezTo>
                  <a:pt x="500" y="1044"/>
                  <a:pt x="500" y="1043"/>
                  <a:pt x="500" y="1042"/>
                </a:cubicBezTo>
                <a:cubicBezTo>
                  <a:pt x="498" y="1042"/>
                  <a:pt x="497" y="1042"/>
                  <a:pt x="496" y="1041"/>
                </a:cubicBezTo>
                <a:cubicBezTo>
                  <a:pt x="495" y="1040"/>
                  <a:pt x="495" y="1038"/>
                  <a:pt x="494" y="1037"/>
                </a:cubicBezTo>
                <a:cubicBezTo>
                  <a:pt x="494" y="1036"/>
                  <a:pt x="493" y="1037"/>
                  <a:pt x="493" y="1037"/>
                </a:cubicBezTo>
                <a:cubicBezTo>
                  <a:pt x="494" y="1038"/>
                  <a:pt x="494" y="1040"/>
                  <a:pt x="494" y="1041"/>
                </a:cubicBezTo>
                <a:cubicBezTo>
                  <a:pt x="491" y="1040"/>
                  <a:pt x="488" y="1040"/>
                  <a:pt x="485" y="1039"/>
                </a:cubicBezTo>
                <a:cubicBezTo>
                  <a:pt x="486" y="1039"/>
                  <a:pt x="486" y="1039"/>
                  <a:pt x="486" y="1038"/>
                </a:cubicBezTo>
                <a:cubicBezTo>
                  <a:pt x="485" y="1038"/>
                  <a:pt x="484" y="1037"/>
                  <a:pt x="483" y="1037"/>
                </a:cubicBezTo>
                <a:cubicBezTo>
                  <a:pt x="486" y="1036"/>
                  <a:pt x="489" y="1036"/>
                  <a:pt x="492" y="1036"/>
                </a:cubicBezTo>
                <a:cubicBezTo>
                  <a:pt x="492" y="1036"/>
                  <a:pt x="492" y="1036"/>
                  <a:pt x="492" y="1036"/>
                </a:cubicBezTo>
                <a:cubicBezTo>
                  <a:pt x="498" y="1038"/>
                  <a:pt x="503" y="1040"/>
                  <a:pt x="509" y="1042"/>
                </a:cubicBezTo>
                <a:close/>
                <a:moveTo>
                  <a:pt x="482" y="1036"/>
                </a:moveTo>
                <a:cubicBezTo>
                  <a:pt x="481" y="1035"/>
                  <a:pt x="480" y="1035"/>
                  <a:pt x="480" y="1035"/>
                </a:cubicBezTo>
                <a:cubicBezTo>
                  <a:pt x="482" y="1035"/>
                  <a:pt x="485" y="1035"/>
                  <a:pt x="487" y="1035"/>
                </a:cubicBezTo>
                <a:cubicBezTo>
                  <a:pt x="485" y="1035"/>
                  <a:pt x="483" y="1036"/>
                  <a:pt x="482" y="1036"/>
                </a:cubicBezTo>
                <a:close/>
                <a:moveTo>
                  <a:pt x="480" y="1036"/>
                </a:moveTo>
                <a:cubicBezTo>
                  <a:pt x="472" y="1037"/>
                  <a:pt x="464" y="1037"/>
                  <a:pt x="456" y="1037"/>
                </a:cubicBezTo>
                <a:cubicBezTo>
                  <a:pt x="456" y="1037"/>
                  <a:pt x="456" y="1037"/>
                  <a:pt x="456" y="1037"/>
                </a:cubicBezTo>
                <a:cubicBezTo>
                  <a:pt x="456" y="1036"/>
                  <a:pt x="455" y="1036"/>
                  <a:pt x="455" y="1037"/>
                </a:cubicBezTo>
                <a:cubicBezTo>
                  <a:pt x="455" y="1037"/>
                  <a:pt x="455" y="1037"/>
                  <a:pt x="455" y="1037"/>
                </a:cubicBezTo>
                <a:cubicBezTo>
                  <a:pt x="452" y="1038"/>
                  <a:pt x="449" y="1038"/>
                  <a:pt x="445" y="1038"/>
                </a:cubicBezTo>
                <a:cubicBezTo>
                  <a:pt x="445" y="1036"/>
                  <a:pt x="445" y="1034"/>
                  <a:pt x="446" y="1033"/>
                </a:cubicBezTo>
                <a:cubicBezTo>
                  <a:pt x="456" y="1033"/>
                  <a:pt x="466" y="1034"/>
                  <a:pt x="477" y="1034"/>
                </a:cubicBezTo>
                <a:cubicBezTo>
                  <a:pt x="478" y="1035"/>
                  <a:pt x="479" y="1035"/>
                  <a:pt x="480" y="1036"/>
                </a:cubicBezTo>
                <a:close/>
                <a:moveTo>
                  <a:pt x="447" y="1032"/>
                </a:moveTo>
                <a:cubicBezTo>
                  <a:pt x="447" y="1032"/>
                  <a:pt x="447" y="1032"/>
                  <a:pt x="447" y="1032"/>
                </a:cubicBezTo>
                <a:cubicBezTo>
                  <a:pt x="455" y="1031"/>
                  <a:pt x="464" y="1031"/>
                  <a:pt x="472" y="1033"/>
                </a:cubicBezTo>
                <a:cubicBezTo>
                  <a:pt x="464" y="1033"/>
                  <a:pt x="456" y="1032"/>
                  <a:pt x="447" y="1032"/>
                </a:cubicBezTo>
                <a:close/>
                <a:moveTo>
                  <a:pt x="445" y="1033"/>
                </a:moveTo>
                <a:cubicBezTo>
                  <a:pt x="444" y="1034"/>
                  <a:pt x="444" y="1036"/>
                  <a:pt x="444" y="1038"/>
                </a:cubicBezTo>
                <a:cubicBezTo>
                  <a:pt x="440" y="1038"/>
                  <a:pt x="436" y="1038"/>
                  <a:pt x="432" y="1038"/>
                </a:cubicBezTo>
                <a:cubicBezTo>
                  <a:pt x="432" y="1036"/>
                  <a:pt x="432" y="1035"/>
                  <a:pt x="431" y="1033"/>
                </a:cubicBezTo>
                <a:cubicBezTo>
                  <a:pt x="433" y="1033"/>
                  <a:pt x="435" y="1033"/>
                  <a:pt x="437" y="1032"/>
                </a:cubicBezTo>
                <a:cubicBezTo>
                  <a:pt x="440" y="1032"/>
                  <a:pt x="442" y="1033"/>
                  <a:pt x="445" y="1033"/>
                </a:cubicBezTo>
                <a:close/>
                <a:moveTo>
                  <a:pt x="422" y="1033"/>
                </a:moveTo>
                <a:cubicBezTo>
                  <a:pt x="422" y="1033"/>
                  <a:pt x="421" y="1033"/>
                  <a:pt x="420" y="1033"/>
                </a:cubicBezTo>
                <a:cubicBezTo>
                  <a:pt x="420" y="1033"/>
                  <a:pt x="420" y="1032"/>
                  <a:pt x="420" y="1032"/>
                </a:cubicBezTo>
                <a:cubicBezTo>
                  <a:pt x="422" y="1032"/>
                  <a:pt x="425" y="1032"/>
                  <a:pt x="428" y="1032"/>
                </a:cubicBezTo>
                <a:cubicBezTo>
                  <a:pt x="426" y="1032"/>
                  <a:pt x="424" y="1033"/>
                  <a:pt x="422" y="1033"/>
                </a:cubicBezTo>
                <a:close/>
                <a:moveTo>
                  <a:pt x="418" y="1031"/>
                </a:moveTo>
                <a:cubicBezTo>
                  <a:pt x="413" y="1031"/>
                  <a:pt x="408" y="1031"/>
                  <a:pt x="404" y="1031"/>
                </a:cubicBezTo>
                <a:cubicBezTo>
                  <a:pt x="404" y="1031"/>
                  <a:pt x="404" y="1030"/>
                  <a:pt x="404" y="1030"/>
                </a:cubicBezTo>
                <a:cubicBezTo>
                  <a:pt x="409" y="1030"/>
                  <a:pt x="413" y="1029"/>
                  <a:pt x="418" y="1029"/>
                </a:cubicBezTo>
                <a:cubicBezTo>
                  <a:pt x="418" y="1030"/>
                  <a:pt x="418" y="1030"/>
                  <a:pt x="418" y="1031"/>
                </a:cubicBezTo>
                <a:close/>
                <a:moveTo>
                  <a:pt x="389" y="1030"/>
                </a:moveTo>
                <a:cubicBezTo>
                  <a:pt x="389" y="1031"/>
                  <a:pt x="389" y="1031"/>
                  <a:pt x="389" y="1032"/>
                </a:cubicBezTo>
                <a:cubicBezTo>
                  <a:pt x="383" y="1032"/>
                  <a:pt x="378" y="1032"/>
                  <a:pt x="373" y="1033"/>
                </a:cubicBezTo>
                <a:cubicBezTo>
                  <a:pt x="373" y="1032"/>
                  <a:pt x="373" y="1031"/>
                  <a:pt x="373" y="1031"/>
                </a:cubicBezTo>
                <a:cubicBezTo>
                  <a:pt x="378" y="1030"/>
                  <a:pt x="383" y="1030"/>
                  <a:pt x="389" y="1030"/>
                </a:cubicBezTo>
                <a:close/>
                <a:moveTo>
                  <a:pt x="388" y="1033"/>
                </a:moveTo>
                <a:cubicBezTo>
                  <a:pt x="388" y="1033"/>
                  <a:pt x="388" y="1033"/>
                  <a:pt x="388" y="1034"/>
                </a:cubicBezTo>
                <a:cubicBezTo>
                  <a:pt x="383" y="1034"/>
                  <a:pt x="378" y="1034"/>
                  <a:pt x="373" y="1036"/>
                </a:cubicBezTo>
                <a:cubicBezTo>
                  <a:pt x="373" y="1035"/>
                  <a:pt x="373" y="1035"/>
                  <a:pt x="373" y="1035"/>
                </a:cubicBezTo>
                <a:cubicBezTo>
                  <a:pt x="373" y="1034"/>
                  <a:pt x="373" y="1034"/>
                  <a:pt x="373" y="1034"/>
                </a:cubicBezTo>
                <a:cubicBezTo>
                  <a:pt x="378" y="1033"/>
                  <a:pt x="383" y="1033"/>
                  <a:pt x="388" y="1033"/>
                </a:cubicBezTo>
                <a:close/>
                <a:moveTo>
                  <a:pt x="372" y="1036"/>
                </a:moveTo>
                <a:cubicBezTo>
                  <a:pt x="369" y="1036"/>
                  <a:pt x="366" y="1037"/>
                  <a:pt x="363" y="1037"/>
                </a:cubicBezTo>
                <a:cubicBezTo>
                  <a:pt x="363" y="1036"/>
                  <a:pt x="363" y="1036"/>
                  <a:pt x="363" y="1035"/>
                </a:cubicBezTo>
                <a:cubicBezTo>
                  <a:pt x="366" y="1035"/>
                  <a:pt x="369" y="1034"/>
                  <a:pt x="372" y="1034"/>
                </a:cubicBezTo>
                <a:cubicBezTo>
                  <a:pt x="372" y="1035"/>
                  <a:pt x="372" y="1035"/>
                  <a:pt x="372" y="1036"/>
                </a:cubicBezTo>
                <a:close/>
                <a:moveTo>
                  <a:pt x="362" y="1037"/>
                </a:moveTo>
                <a:cubicBezTo>
                  <a:pt x="359" y="1037"/>
                  <a:pt x="356" y="1037"/>
                  <a:pt x="352" y="1038"/>
                </a:cubicBezTo>
                <a:cubicBezTo>
                  <a:pt x="352" y="1037"/>
                  <a:pt x="352" y="1037"/>
                  <a:pt x="352" y="1036"/>
                </a:cubicBezTo>
                <a:cubicBezTo>
                  <a:pt x="356" y="1036"/>
                  <a:pt x="359" y="1035"/>
                  <a:pt x="362" y="1035"/>
                </a:cubicBezTo>
                <a:cubicBezTo>
                  <a:pt x="362" y="1036"/>
                  <a:pt x="362" y="1036"/>
                  <a:pt x="362" y="1037"/>
                </a:cubicBezTo>
                <a:close/>
                <a:moveTo>
                  <a:pt x="352" y="1037"/>
                </a:moveTo>
                <a:cubicBezTo>
                  <a:pt x="352" y="1037"/>
                  <a:pt x="352" y="1038"/>
                  <a:pt x="351" y="1038"/>
                </a:cubicBezTo>
                <a:cubicBezTo>
                  <a:pt x="350" y="1038"/>
                  <a:pt x="348" y="1038"/>
                  <a:pt x="346" y="1038"/>
                </a:cubicBezTo>
                <a:cubicBezTo>
                  <a:pt x="346" y="1038"/>
                  <a:pt x="346" y="1038"/>
                  <a:pt x="346" y="1038"/>
                </a:cubicBezTo>
                <a:cubicBezTo>
                  <a:pt x="348" y="1037"/>
                  <a:pt x="350" y="1037"/>
                  <a:pt x="352" y="1037"/>
                </a:cubicBezTo>
                <a:cubicBezTo>
                  <a:pt x="352" y="1037"/>
                  <a:pt x="352" y="1037"/>
                  <a:pt x="352" y="1037"/>
                </a:cubicBezTo>
                <a:close/>
                <a:moveTo>
                  <a:pt x="351" y="1039"/>
                </a:moveTo>
                <a:cubicBezTo>
                  <a:pt x="351" y="1040"/>
                  <a:pt x="351" y="1042"/>
                  <a:pt x="351" y="1044"/>
                </a:cubicBezTo>
                <a:cubicBezTo>
                  <a:pt x="349" y="1044"/>
                  <a:pt x="347" y="1044"/>
                  <a:pt x="345" y="1044"/>
                </a:cubicBezTo>
                <a:cubicBezTo>
                  <a:pt x="345" y="1043"/>
                  <a:pt x="345" y="1042"/>
                  <a:pt x="345" y="1042"/>
                </a:cubicBezTo>
                <a:cubicBezTo>
                  <a:pt x="345" y="1041"/>
                  <a:pt x="346" y="1040"/>
                  <a:pt x="346" y="1039"/>
                </a:cubicBezTo>
                <a:cubicBezTo>
                  <a:pt x="348" y="1039"/>
                  <a:pt x="350" y="1039"/>
                  <a:pt x="351" y="1039"/>
                </a:cubicBezTo>
                <a:close/>
                <a:moveTo>
                  <a:pt x="344" y="1044"/>
                </a:moveTo>
                <a:cubicBezTo>
                  <a:pt x="341" y="1044"/>
                  <a:pt x="338" y="1044"/>
                  <a:pt x="335" y="1044"/>
                </a:cubicBezTo>
                <a:cubicBezTo>
                  <a:pt x="336" y="1043"/>
                  <a:pt x="336" y="1041"/>
                  <a:pt x="337" y="1040"/>
                </a:cubicBezTo>
                <a:cubicBezTo>
                  <a:pt x="339" y="1040"/>
                  <a:pt x="342" y="1040"/>
                  <a:pt x="345" y="1039"/>
                </a:cubicBezTo>
                <a:cubicBezTo>
                  <a:pt x="344" y="1041"/>
                  <a:pt x="344" y="1042"/>
                  <a:pt x="344" y="1044"/>
                </a:cubicBezTo>
                <a:close/>
                <a:moveTo>
                  <a:pt x="334" y="1044"/>
                </a:moveTo>
                <a:cubicBezTo>
                  <a:pt x="333" y="1044"/>
                  <a:pt x="331" y="1044"/>
                  <a:pt x="330" y="1044"/>
                </a:cubicBezTo>
                <a:cubicBezTo>
                  <a:pt x="330" y="1043"/>
                  <a:pt x="330" y="1043"/>
                  <a:pt x="330" y="1043"/>
                </a:cubicBezTo>
                <a:cubicBezTo>
                  <a:pt x="331" y="1043"/>
                  <a:pt x="332" y="1043"/>
                  <a:pt x="333" y="1043"/>
                </a:cubicBezTo>
                <a:cubicBezTo>
                  <a:pt x="333" y="1042"/>
                  <a:pt x="333" y="1041"/>
                  <a:pt x="333" y="1042"/>
                </a:cubicBezTo>
                <a:cubicBezTo>
                  <a:pt x="332" y="1042"/>
                  <a:pt x="332" y="1042"/>
                  <a:pt x="331" y="1042"/>
                </a:cubicBezTo>
                <a:cubicBezTo>
                  <a:pt x="331" y="1041"/>
                  <a:pt x="331" y="1041"/>
                  <a:pt x="331" y="1041"/>
                </a:cubicBezTo>
                <a:cubicBezTo>
                  <a:pt x="332" y="1041"/>
                  <a:pt x="333" y="1041"/>
                  <a:pt x="335" y="1041"/>
                </a:cubicBezTo>
                <a:cubicBezTo>
                  <a:pt x="335" y="1041"/>
                  <a:pt x="335" y="1041"/>
                  <a:pt x="335" y="1041"/>
                </a:cubicBezTo>
                <a:cubicBezTo>
                  <a:pt x="335" y="1042"/>
                  <a:pt x="335" y="1043"/>
                  <a:pt x="334" y="1044"/>
                </a:cubicBezTo>
                <a:close/>
                <a:moveTo>
                  <a:pt x="317" y="1034"/>
                </a:moveTo>
                <a:cubicBezTo>
                  <a:pt x="316" y="1035"/>
                  <a:pt x="316" y="1035"/>
                  <a:pt x="316" y="1036"/>
                </a:cubicBezTo>
                <a:cubicBezTo>
                  <a:pt x="312" y="1037"/>
                  <a:pt x="309" y="1038"/>
                  <a:pt x="305" y="1039"/>
                </a:cubicBezTo>
                <a:cubicBezTo>
                  <a:pt x="305" y="1039"/>
                  <a:pt x="305" y="1039"/>
                  <a:pt x="305" y="1039"/>
                </a:cubicBezTo>
                <a:cubicBezTo>
                  <a:pt x="310" y="1037"/>
                  <a:pt x="315" y="1034"/>
                  <a:pt x="320" y="1032"/>
                </a:cubicBezTo>
                <a:cubicBezTo>
                  <a:pt x="319" y="1033"/>
                  <a:pt x="318" y="1034"/>
                  <a:pt x="317" y="1034"/>
                </a:cubicBezTo>
                <a:close/>
                <a:moveTo>
                  <a:pt x="251" y="1060"/>
                </a:moveTo>
                <a:cubicBezTo>
                  <a:pt x="250" y="1059"/>
                  <a:pt x="250" y="1058"/>
                  <a:pt x="250" y="1057"/>
                </a:cubicBezTo>
                <a:cubicBezTo>
                  <a:pt x="250" y="1058"/>
                  <a:pt x="251" y="1059"/>
                  <a:pt x="251" y="1060"/>
                </a:cubicBezTo>
                <a:close/>
                <a:moveTo>
                  <a:pt x="373" y="1004"/>
                </a:moveTo>
                <a:cubicBezTo>
                  <a:pt x="373" y="1004"/>
                  <a:pt x="373" y="1004"/>
                  <a:pt x="373" y="1004"/>
                </a:cubicBezTo>
                <a:cubicBezTo>
                  <a:pt x="376" y="1004"/>
                  <a:pt x="378" y="1004"/>
                  <a:pt x="381" y="1004"/>
                </a:cubicBezTo>
                <a:cubicBezTo>
                  <a:pt x="378" y="1004"/>
                  <a:pt x="376" y="1004"/>
                  <a:pt x="373" y="1004"/>
                </a:cubicBezTo>
                <a:close/>
                <a:moveTo>
                  <a:pt x="404" y="1004"/>
                </a:moveTo>
                <a:cubicBezTo>
                  <a:pt x="404" y="1004"/>
                  <a:pt x="404" y="1004"/>
                  <a:pt x="404" y="1004"/>
                </a:cubicBezTo>
                <a:cubicBezTo>
                  <a:pt x="403" y="1004"/>
                  <a:pt x="402" y="1004"/>
                  <a:pt x="401" y="1004"/>
                </a:cubicBezTo>
                <a:cubicBezTo>
                  <a:pt x="402" y="1004"/>
                  <a:pt x="403" y="1004"/>
                  <a:pt x="404" y="1004"/>
                </a:cubicBezTo>
                <a:close/>
                <a:moveTo>
                  <a:pt x="405" y="1004"/>
                </a:moveTo>
                <a:cubicBezTo>
                  <a:pt x="407" y="1004"/>
                  <a:pt x="408" y="1004"/>
                  <a:pt x="410" y="1004"/>
                </a:cubicBezTo>
                <a:cubicBezTo>
                  <a:pt x="410" y="1004"/>
                  <a:pt x="410" y="1004"/>
                  <a:pt x="411" y="1004"/>
                </a:cubicBezTo>
                <a:cubicBezTo>
                  <a:pt x="409" y="1004"/>
                  <a:pt x="407" y="1004"/>
                  <a:pt x="405" y="1004"/>
                </a:cubicBezTo>
                <a:cubicBezTo>
                  <a:pt x="405" y="1004"/>
                  <a:pt x="405" y="1004"/>
                  <a:pt x="405" y="1004"/>
                </a:cubicBezTo>
                <a:close/>
                <a:moveTo>
                  <a:pt x="434" y="1004"/>
                </a:moveTo>
                <a:cubicBezTo>
                  <a:pt x="434" y="1004"/>
                  <a:pt x="434" y="1004"/>
                  <a:pt x="434" y="1004"/>
                </a:cubicBezTo>
                <a:cubicBezTo>
                  <a:pt x="434" y="1004"/>
                  <a:pt x="434" y="1004"/>
                  <a:pt x="434" y="1004"/>
                </a:cubicBezTo>
                <a:cubicBezTo>
                  <a:pt x="434" y="1004"/>
                  <a:pt x="434" y="1004"/>
                  <a:pt x="434" y="1004"/>
                </a:cubicBezTo>
                <a:cubicBezTo>
                  <a:pt x="434" y="1004"/>
                  <a:pt x="434" y="1004"/>
                  <a:pt x="434" y="1004"/>
                </a:cubicBezTo>
                <a:close/>
                <a:moveTo>
                  <a:pt x="435" y="1004"/>
                </a:moveTo>
                <a:cubicBezTo>
                  <a:pt x="435" y="1004"/>
                  <a:pt x="436" y="1004"/>
                  <a:pt x="436" y="1004"/>
                </a:cubicBezTo>
                <a:cubicBezTo>
                  <a:pt x="436" y="1004"/>
                  <a:pt x="435" y="1004"/>
                  <a:pt x="435" y="1004"/>
                </a:cubicBezTo>
                <a:cubicBezTo>
                  <a:pt x="435" y="1004"/>
                  <a:pt x="435" y="1004"/>
                  <a:pt x="435" y="1004"/>
                </a:cubicBezTo>
                <a:close/>
                <a:moveTo>
                  <a:pt x="451" y="1003"/>
                </a:moveTo>
                <a:cubicBezTo>
                  <a:pt x="451" y="1003"/>
                  <a:pt x="450" y="1003"/>
                  <a:pt x="450" y="1002"/>
                </a:cubicBezTo>
                <a:cubicBezTo>
                  <a:pt x="454" y="1002"/>
                  <a:pt x="458" y="1002"/>
                  <a:pt x="462" y="1002"/>
                </a:cubicBezTo>
                <a:cubicBezTo>
                  <a:pt x="461" y="1002"/>
                  <a:pt x="459" y="1003"/>
                  <a:pt x="458" y="1003"/>
                </a:cubicBezTo>
                <a:cubicBezTo>
                  <a:pt x="456" y="1003"/>
                  <a:pt x="453" y="1003"/>
                  <a:pt x="451" y="1003"/>
                </a:cubicBezTo>
                <a:close/>
                <a:moveTo>
                  <a:pt x="477" y="1002"/>
                </a:moveTo>
                <a:cubicBezTo>
                  <a:pt x="477" y="1002"/>
                  <a:pt x="477" y="1002"/>
                  <a:pt x="477" y="1002"/>
                </a:cubicBezTo>
                <a:cubicBezTo>
                  <a:pt x="476" y="1002"/>
                  <a:pt x="476" y="1002"/>
                  <a:pt x="475" y="1002"/>
                </a:cubicBezTo>
                <a:cubicBezTo>
                  <a:pt x="475" y="1002"/>
                  <a:pt x="476" y="1002"/>
                  <a:pt x="477" y="1002"/>
                </a:cubicBezTo>
                <a:close/>
                <a:moveTo>
                  <a:pt x="478" y="1002"/>
                </a:moveTo>
                <a:cubicBezTo>
                  <a:pt x="491" y="1001"/>
                  <a:pt x="504" y="1000"/>
                  <a:pt x="517" y="999"/>
                </a:cubicBezTo>
                <a:cubicBezTo>
                  <a:pt x="523" y="999"/>
                  <a:pt x="529" y="999"/>
                  <a:pt x="534" y="999"/>
                </a:cubicBezTo>
                <a:cubicBezTo>
                  <a:pt x="534" y="999"/>
                  <a:pt x="535" y="999"/>
                  <a:pt x="535" y="999"/>
                </a:cubicBezTo>
                <a:cubicBezTo>
                  <a:pt x="534" y="999"/>
                  <a:pt x="534" y="1000"/>
                  <a:pt x="534" y="1000"/>
                </a:cubicBezTo>
                <a:cubicBezTo>
                  <a:pt x="515" y="1000"/>
                  <a:pt x="496" y="1001"/>
                  <a:pt x="478" y="1002"/>
                </a:cubicBezTo>
                <a:cubicBezTo>
                  <a:pt x="478" y="1002"/>
                  <a:pt x="478" y="1002"/>
                  <a:pt x="478" y="1002"/>
                </a:cubicBezTo>
                <a:close/>
                <a:moveTo>
                  <a:pt x="536" y="999"/>
                </a:moveTo>
                <a:cubicBezTo>
                  <a:pt x="536" y="998"/>
                  <a:pt x="537" y="998"/>
                  <a:pt x="537" y="998"/>
                </a:cubicBezTo>
                <a:cubicBezTo>
                  <a:pt x="545" y="997"/>
                  <a:pt x="553" y="997"/>
                  <a:pt x="561" y="996"/>
                </a:cubicBezTo>
                <a:cubicBezTo>
                  <a:pt x="560" y="997"/>
                  <a:pt x="559" y="998"/>
                  <a:pt x="558" y="999"/>
                </a:cubicBezTo>
                <a:cubicBezTo>
                  <a:pt x="550" y="999"/>
                  <a:pt x="543" y="999"/>
                  <a:pt x="536" y="999"/>
                </a:cubicBezTo>
                <a:close/>
                <a:moveTo>
                  <a:pt x="562" y="996"/>
                </a:moveTo>
                <a:cubicBezTo>
                  <a:pt x="564" y="996"/>
                  <a:pt x="566" y="996"/>
                  <a:pt x="567" y="996"/>
                </a:cubicBezTo>
                <a:cubicBezTo>
                  <a:pt x="567" y="996"/>
                  <a:pt x="566" y="997"/>
                  <a:pt x="566" y="998"/>
                </a:cubicBezTo>
                <a:cubicBezTo>
                  <a:pt x="566" y="998"/>
                  <a:pt x="566" y="998"/>
                  <a:pt x="566" y="998"/>
                </a:cubicBezTo>
                <a:cubicBezTo>
                  <a:pt x="567" y="997"/>
                  <a:pt x="567" y="997"/>
                  <a:pt x="568" y="996"/>
                </a:cubicBezTo>
                <a:cubicBezTo>
                  <a:pt x="568" y="996"/>
                  <a:pt x="568" y="996"/>
                  <a:pt x="568" y="996"/>
                </a:cubicBezTo>
                <a:cubicBezTo>
                  <a:pt x="569" y="997"/>
                  <a:pt x="570" y="998"/>
                  <a:pt x="572" y="999"/>
                </a:cubicBezTo>
                <a:cubicBezTo>
                  <a:pt x="567" y="999"/>
                  <a:pt x="563" y="999"/>
                  <a:pt x="558" y="999"/>
                </a:cubicBezTo>
                <a:cubicBezTo>
                  <a:pt x="560" y="998"/>
                  <a:pt x="561" y="997"/>
                  <a:pt x="562" y="996"/>
                </a:cubicBezTo>
                <a:close/>
                <a:moveTo>
                  <a:pt x="570" y="993"/>
                </a:moveTo>
                <a:cubicBezTo>
                  <a:pt x="571" y="994"/>
                  <a:pt x="573" y="994"/>
                  <a:pt x="574" y="995"/>
                </a:cubicBezTo>
                <a:cubicBezTo>
                  <a:pt x="572" y="995"/>
                  <a:pt x="570" y="995"/>
                  <a:pt x="568" y="995"/>
                </a:cubicBezTo>
                <a:cubicBezTo>
                  <a:pt x="569" y="995"/>
                  <a:pt x="570" y="994"/>
                  <a:pt x="570" y="993"/>
                </a:cubicBezTo>
                <a:close/>
                <a:moveTo>
                  <a:pt x="582" y="980"/>
                </a:moveTo>
                <a:cubicBezTo>
                  <a:pt x="581" y="980"/>
                  <a:pt x="581" y="979"/>
                  <a:pt x="580" y="979"/>
                </a:cubicBezTo>
                <a:cubicBezTo>
                  <a:pt x="581" y="979"/>
                  <a:pt x="581" y="978"/>
                  <a:pt x="581" y="978"/>
                </a:cubicBezTo>
                <a:cubicBezTo>
                  <a:pt x="581" y="979"/>
                  <a:pt x="581" y="979"/>
                  <a:pt x="582" y="980"/>
                </a:cubicBezTo>
                <a:cubicBezTo>
                  <a:pt x="582" y="980"/>
                  <a:pt x="582" y="980"/>
                  <a:pt x="582" y="980"/>
                </a:cubicBezTo>
                <a:close/>
                <a:moveTo>
                  <a:pt x="580" y="979"/>
                </a:moveTo>
                <a:cubicBezTo>
                  <a:pt x="576" y="975"/>
                  <a:pt x="572" y="971"/>
                  <a:pt x="568" y="967"/>
                </a:cubicBezTo>
                <a:cubicBezTo>
                  <a:pt x="569" y="967"/>
                  <a:pt x="570" y="966"/>
                  <a:pt x="571" y="965"/>
                </a:cubicBezTo>
                <a:cubicBezTo>
                  <a:pt x="574" y="967"/>
                  <a:pt x="576" y="969"/>
                  <a:pt x="578" y="971"/>
                </a:cubicBezTo>
                <a:cubicBezTo>
                  <a:pt x="579" y="974"/>
                  <a:pt x="580" y="976"/>
                  <a:pt x="581" y="978"/>
                </a:cubicBezTo>
                <a:cubicBezTo>
                  <a:pt x="581" y="978"/>
                  <a:pt x="580" y="978"/>
                  <a:pt x="580" y="979"/>
                </a:cubicBezTo>
                <a:close/>
                <a:moveTo>
                  <a:pt x="567" y="963"/>
                </a:moveTo>
                <a:cubicBezTo>
                  <a:pt x="566" y="962"/>
                  <a:pt x="566" y="961"/>
                  <a:pt x="565" y="960"/>
                </a:cubicBezTo>
                <a:cubicBezTo>
                  <a:pt x="565" y="960"/>
                  <a:pt x="567" y="961"/>
                  <a:pt x="568" y="963"/>
                </a:cubicBezTo>
                <a:cubicBezTo>
                  <a:pt x="568" y="963"/>
                  <a:pt x="567" y="963"/>
                  <a:pt x="567" y="963"/>
                </a:cubicBezTo>
                <a:close/>
                <a:moveTo>
                  <a:pt x="566" y="963"/>
                </a:moveTo>
                <a:cubicBezTo>
                  <a:pt x="565" y="963"/>
                  <a:pt x="564" y="963"/>
                  <a:pt x="562" y="963"/>
                </a:cubicBezTo>
                <a:cubicBezTo>
                  <a:pt x="562" y="961"/>
                  <a:pt x="562" y="960"/>
                  <a:pt x="562" y="959"/>
                </a:cubicBezTo>
                <a:cubicBezTo>
                  <a:pt x="562" y="959"/>
                  <a:pt x="563" y="959"/>
                  <a:pt x="564" y="959"/>
                </a:cubicBezTo>
                <a:cubicBezTo>
                  <a:pt x="565" y="960"/>
                  <a:pt x="566" y="961"/>
                  <a:pt x="566" y="963"/>
                </a:cubicBezTo>
                <a:close/>
                <a:moveTo>
                  <a:pt x="565" y="958"/>
                </a:moveTo>
                <a:cubicBezTo>
                  <a:pt x="565" y="958"/>
                  <a:pt x="564" y="958"/>
                  <a:pt x="564" y="958"/>
                </a:cubicBezTo>
                <a:cubicBezTo>
                  <a:pt x="564" y="958"/>
                  <a:pt x="564" y="958"/>
                  <a:pt x="564" y="958"/>
                </a:cubicBezTo>
                <a:cubicBezTo>
                  <a:pt x="564" y="958"/>
                  <a:pt x="563" y="958"/>
                  <a:pt x="563" y="958"/>
                </a:cubicBezTo>
                <a:cubicBezTo>
                  <a:pt x="563" y="958"/>
                  <a:pt x="563" y="958"/>
                  <a:pt x="563" y="958"/>
                </a:cubicBezTo>
                <a:cubicBezTo>
                  <a:pt x="563" y="958"/>
                  <a:pt x="562" y="958"/>
                  <a:pt x="561" y="958"/>
                </a:cubicBezTo>
                <a:cubicBezTo>
                  <a:pt x="561" y="957"/>
                  <a:pt x="561" y="956"/>
                  <a:pt x="561" y="955"/>
                </a:cubicBezTo>
                <a:cubicBezTo>
                  <a:pt x="563" y="955"/>
                  <a:pt x="564" y="954"/>
                  <a:pt x="566" y="953"/>
                </a:cubicBezTo>
                <a:cubicBezTo>
                  <a:pt x="567" y="953"/>
                  <a:pt x="568" y="954"/>
                  <a:pt x="569" y="954"/>
                </a:cubicBezTo>
                <a:cubicBezTo>
                  <a:pt x="570" y="954"/>
                  <a:pt x="570" y="953"/>
                  <a:pt x="570" y="953"/>
                </a:cubicBezTo>
                <a:cubicBezTo>
                  <a:pt x="569" y="953"/>
                  <a:pt x="568" y="953"/>
                  <a:pt x="567" y="952"/>
                </a:cubicBezTo>
                <a:cubicBezTo>
                  <a:pt x="568" y="951"/>
                  <a:pt x="569" y="951"/>
                  <a:pt x="570" y="950"/>
                </a:cubicBezTo>
                <a:cubicBezTo>
                  <a:pt x="571" y="952"/>
                  <a:pt x="572" y="955"/>
                  <a:pt x="573" y="958"/>
                </a:cubicBezTo>
                <a:cubicBezTo>
                  <a:pt x="570" y="958"/>
                  <a:pt x="568" y="958"/>
                  <a:pt x="565" y="958"/>
                </a:cubicBezTo>
                <a:close/>
                <a:moveTo>
                  <a:pt x="571" y="950"/>
                </a:moveTo>
                <a:cubicBezTo>
                  <a:pt x="572" y="949"/>
                  <a:pt x="573" y="948"/>
                  <a:pt x="574" y="946"/>
                </a:cubicBezTo>
                <a:cubicBezTo>
                  <a:pt x="575" y="950"/>
                  <a:pt x="577" y="954"/>
                  <a:pt x="579" y="957"/>
                </a:cubicBezTo>
                <a:cubicBezTo>
                  <a:pt x="578" y="957"/>
                  <a:pt x="576" y="957"/>
                  <a:pt x="574" y="957"/>
                </a:cubicBezTo>
                <a:cubicBezTo>
                  <a:pt x="573" y="955"/>
                  <a:pt x="572" y="952"/>
                  <a:pt x="571" y="950"/>
                </a:cubicBezTo>
                <a:close/>
                <a:moveTo>
                  <a:pt x="575" y="945"/>
                </a:moveTo>
                <a:cubicBezTo>
                  <a:pt x="575" y="945"/>
                  <a:pt x="575" y="945"/>
                  <a:pt x="575" y="945"/>
                </a:cubicBezTo>
                <a:cubicBezTo>
                  <a:pt x="574" y="942"/>
                  <a:pt x="574" y="938"/>
                  <a:pt x="573" y="934"/>
                </a:cubicBezTo>
                <a:cubicBezTo>
                  <a:pt x="574" y="934"/>
                  <a:pt x="574" y="934"/>
                  <a:pt x="575" y="933"/>
                </a:cubicBezTo>
                <a:cubicBezTo>
                  <a:pt x="576" y="936"/>
                  <a:pt x="578" y="938"/>
                  <a:pt x="580" y="940"/>
                </a:cubicBezTo>
                <a:cubicBezTo>
                  <a:pt x="578" y="942"/>
                  <a:pt x="577" y="943"/>
                  <a:pt x="575" y="945"/>
                </a:cubicBezTo>
                <a:close/>
                <a:moveTo>
                  <a:pt x="574" y="933"/>
                </a:moveTo>
                <a:cubicBezTo>
                  <a:pt x="574" y="933"/>
                  <a:pt x="574" y="932"/>
                  <a:pt x="574" y="932"/>
                </a:cubicBezTo>
                <a:cubicBezTo>
                  <a:pt x="574" y="932"/>
                  <a:pt x="574" y="932"/>
                  <a:pt x="574" y="933"/>
                </a:cubicBezTo>
                <a:cubicBezTo>
                  <a:pt x="574" y="933"/>
                  <a:pt x="574" y="933"/>
                  <a:pt x="574" y="933"/>
                </a:cubicBezTo>
                <a:close/>
                <a:moveTo>
                  <a:pt x="565" y="936"/>
                </a:moveTo>
                <a:cubicBezTo>
                  <a:pt x="563" y="934"/>
                  <a:pt x="562" y="933"/>
                  <a:pt x="561" y="932"/>
                </a:cubicBezTo>
                <a:cubicBezTo>
                  <a:pt x="561" y="932"/>
                  <a:pt x="561" y="931"/>
                  <a:pt x="561" y="931"/>
                </a:cubicBezTo>
                <a:cubicBezTo>
                  <a:pt x="562" y="931"/>
                  <a:pt x="562" y="931"/>
                  <a:pt x="563" y="931"/>
                </a:cubicBezTo>
                <a:cubicBezTo>
                  <a:pt x="564" y="933"/>
                  <a:pt x="564" y="934"/>
                  <a:pt x="565" y="936"/>
                </a:cubicBezTo>
                <a:close/>
                <a:moveTo>
                  <a:pt x="561" y="931"/>
                </a:moveTo>
                <a:cubicBezTo>
                  <a:pt x="561" y="929"/>
                  <a:pt x="561" y="928"/>
                  <a:pt x="562" y="926"/>
                </a:cubicBezTo>
                <a:cubicBezTo>
                  <a:pt x="562" y="928"/>
                  <a:pt x="563" y="929"/>
                  <a:pt x="563" y="931"/>
                </a:cubicBezTo>
                <a:cubicBezTo>
                  <a:pt x="562" y="931"/>
                  <a:pt x="562" y="931"/>
                  <a:pt x="561" y="931"/>
                </a:cubicBezTo>
                <a:close/>
                <a:moveTo>
                  <a:pt x="561" y="926"/>
                </a:moveTo>
                <a:cubicBezTo>
                  <a:pt x="559" y="926"/>
                  <a:pt x="558" y="927"/>
                  <a:pt x="557" y="928"/>
                </a:cubicBezTo>
                <a:cubicBezTo>
                  <a:pt x="555" y="926"/>
                  <a:pt x="553" y="924"/>
                  <a:pt x="551" y="922"/>
                </a:cubicBezTo>
                <a:cubicBezTo>
                  <a:pt x="553" y="920"/>
                  <a:pt x="555" y="919"/>
                  <a:pt x="556" y="917"/>
                </a:cubicBezTo>
                <a:cubicBezTo>
                  <a:pt x="557" y="917"/>
                  <a:pt x="556" y="916"/>
                  <a:pt x="556" y="917"/>
                </a:cubicBezTo>
                <a:cubicBezTo>
                  <a:pt x="554" y="918"/>
                  <a:pt x="552" y="919"/>
                  <a:pt x="551" y="921"/>
                </a:cubicBezTo>
                <a:cubicBezTo>
                  <a:pt x="550" y="921"/>
                  <a:pt x="550" y="920"/>
                  <a:pt x="550" y="920"/>
                </a:cubicBezTo>
                <a:cubicBezTo>
                  <a:pt x="549" y="919"/>
                  <a:pt x="549" y="920"/>
                  <a:pt x="549" y="921"/>
                </a:cubicBezTo>
                <a:cubicBezTo>
                  <a:pt x="549" y="921"/>
                  <a:pt x="550" y="921"/>
                  <a:pt x="550" y="922"/>
                </a:cubicBezTo>
                <a:cubicBezTo>
                  <a:pt x="549" y="922"/>
                  <a:pt x="549" y="922"/>
                  <a:pt x="548" y="923"/>
                </a:cubicBezTo>
                <a:cubicBezTo>
                  <a:pt x="549" y="921"/>
                  <a:pt x="549" y="918"/>
                  <a:pt x="550" y="916"/>
                </a:cubicBezTo>
                <a:cubicBezTo>
                  <a:pt x="550" y="916"/>
                  <a:pt x="549" y="915"/>
                  <a:pt x="549" y="916"/>
                </a:cubicBezTo>
                <a:cubicBezTo>
                  <a:pt x="548" y="919"/>
                  <a:pt x="547" y="921"/>
                  <a:pt x="547" y="924"/>
                </a:cubicBezTo>
                <a:cubicBezTo>
                  <a:pt x="545" y="925"/>
                  <a:pt x="543" y="927"/>
                  <a:pt x="542" y="928"/>
                </a:cubicBezTo>
                <a:cubicBezTo>
                  <a:pt x="540" y="925"/>
                  <a:pt x="538" y="923"/>
                  <a:pt x="536" y="920"/>
                </a:cubicBezTo>
                <a:cubicBezTo>
                  <a:pt x="536" y="919"/>
                  <a:pt x="537" y="918"/>
                  <a:pt x="537" y="917"/>
                </a:cubicBezTo>
                <a:cubicBezTo>
                  <a:pt x="538" y="916"/>
                  <a:pt x="540" y="915"/>
                  <a:pt x="541" y="914"/>
                </a:cubicBezTo>
                <a:cubicBezTo>
                  <a:pt x="541" y="914"/>
                  <a:pt x="541" y="914"/>
                  <a:pt x="541" y="914"/>
                </a:cubicBezTo>
                <a:cubicBezTo>
                  <a:pt x="544" y="914"/>
                  <a:pt x="547" y="914"/>
                  <a:pt x="550" y="914"/>
                </a:cubicBezTo>
                <a:cubicBezTo>
                  <a:pt x="553" y="914"/>
                  <a:pt x="555" y="914"/>
                  <a:pt x="557" y="914"/>
                </a:cubicBezTo>
                <a:cubicBezTo>
                  <a:pt x="558" y="918"/>
                  <a:pt x="560" y="921"/>
                  <a:pt x="561" y="924"/>
                </a:cubicBezTo>
                <a:cubicBezTo>
                  <a:pt x="561" y="925"/>
                  <a:pt x="561" y="925"/>
                  <a:pt x="561" y="926"/>
                </a:cubicBezTo>
                <a:close/>
                <a:moveTo>
                  <a:pt x="453" y="912"/>
                </a:moveTo>
                <a:cubicBezTo>
                  <a:pt x="452" y="912"/>
                  <a:pt x="452" y="912"/>
                  <a:pt x="452" y="912"/>
                </a:cubicBezTo>
                <a:cubicBezTo>
                  <a:pt x="452" y="911"/>
                  <a:pt x="452" y="912"/>
                  <a:pt x="452" y="912"/>
                </a:cubicBezTo>
                <a:cubicBezTo>
                  <a:pt x="445" y="912"/>
                  <a:pt x="439" y="912"/>
                  <a:pt x="432" y="912"/>
                </a:cubicBezTo>
                <a:cubicBezTo>
                  <a:pt x="432" y="912"/>
                  <a:pt x="432" y="911"/>
                  <a:pt x="432" y="912"/>
                </a:cubicBezTo>
                <a:cubicBezTo>
                  <a:pt x="431" y="912"/>
                  <a:pt x="431" y="912"/>
                  <a:pt x="431" y="912"/>
                </a:cubicBezTo>
                <a:cubicBezTo>
                  <a:pt x="430" y="912"/>
                  <a:pt x="429" y="912"/>
                  <a:pt x="429" y="912"/>
                </a:cubicBezTo>
                <a:cubicBezTo>
                  <a:pt x="421" y="912"/>
                  <a:pt x="413" y="912"/>
                  <a:pt x="405" y="912"/>
                </a:cubicBezTo>
                <a:cubicBezTo>
                  <a:pt x="405" y="912"/>
                  <a:pt x="405" y="912"/>
                  <a:pt x="404" y="911"/>
                </a:cubicBezTo>
                <a:cubicBezTo>
                  <a:pt x="419" y="910"/>
                  <a:pt x="433" y="909"/>
                  <a:pt x="447" y="908"/>
                </a:cubicBezTo>
                <a:cubicBezTo>
                  <a:pt x="449" y="908"/>
                  <a:pt x="450" y="908"/>
                  <a:pt x="451" y="908"/>
                </a:cubicBezTo>
                <a:cubicBezTo>
                  <a:pt x="451" y="908"/>
                  <a:pt x="451" y="908"/>
                  <a:pt x="451" y="908"/>
                </a:cubicBezTo>
                <a:cubicBezTo>
                  <a:pt x="452" y="909"/>
                  <a:pt x="453" y="908"/>
                  <a:pt x="452" y="908"/>
                </a:cubicBezTo>
                <a:cubicBezTo>
                  <a:pt x="484" y="908"/>
                  <a:pt x="515" y="908"/>
                  <a:pt x="546" y="909"/>
                </a:cubicBezTo>
                <a:cubicBezTo>
                  <a:pt x="549" y="909"/>
                  <a:pt x="552" y="909"/>
                  <a:pt x="556" y="909"/>
                </a:cubicBezTo>
                <a:cubicBezTo>
                  <a:pt x="556" y="910"/>
                  <a:pt x="556" y="911"/>
                  <a:pt x="556" y="912"/>
                </a:cubicBezTo>
                <a:cubicBezTo>
                  <a:pt x="522" y="912"/>
                  <a:pt x="487" y="912"/>
                  <a:pt x="453" y="912"/>
                </a:cubicBezTo>
                <a:close/>
                <a:moveTo>
                  <a:pt x="546" y="908"/>
                </a:moveTo>
                <a:cubicBezTo>
                  <a:pt x="516" y="907"/>
                  <a:pt x="486" y="907"/>
                  <a:pt x="456" y="907"/>
                </a:cubicBezTo>
                <a:cubicBezTo>
                  <a:pt x="459" y="907"/>
                  <a:pt x="462" y="906"/>
                  <a:pt x="466" y="906"/>
                </a:cubicBezTo>
                <a:cubicBezTo>
                  <a:pt x="466" y="906"/>
                  <a:pt x="466" y="906"/>
                  <a:pt x="466" y="906"/>
                </a:cubicBezTo>
                <a:cubicBezTo>
                  <a:pt x="466" y="907"/>
                  <a:pt x="467" y="907"/>
                  <a:pt x="467" y="906"/>
                </a:cubicBezTo>
                <a:cubicBezTo>
                  <a:pt x="467" y="906"/>
                  <a:pt x="467" y="906"/>
                  <a:pt x="467" y="906"/>
                </a:cubicBezTo>
                <a:cubicBezTo>
                  <a:pt x="471" y="905"/>
                  <a:pt x="476" y="905"/>
                  <a:pt x="481" y="904"/>
                </a:cubicBezTo>
                <a:cubicBezTo>
                  <a:pt x="481" y="905"/>
                  <a:pt x="481" y="905"/>
                  <a:pt x="481" y="905"/>
                </a:cubicBezTo>
                <a:cubicBezTo>
                  <a:pt x="482" y="906"/>
                  <a:pt x="483" y="906"/>
                  <a:pt x="482" y="905"/>
                </a:cubicBezTo>
                <a:cubicBezTo>
                  <a:pt x="482" y="905"/>
                  <a:pt x="482" y="904"/>
                  <a:pt x="482" y="904"/>
                </a:cubicBezTo>
                <a:cubicBezTo>
                  <a:pt x="490" y="903"/>
                  <a:pt x="497" y="902"/>
                  <a:pt x="504" y="901"/>
                </a:cubicBezTo>
                <a:cubicBezTo>
                  <a:pt x="505" y="902"/>
                  <a:pt x="505" y="902"/>
                  <a:pt x="505" y="902"/>
                </a:cubicBezTo>
                <a:cubicBezTo>
                  <a:pt x="505" y="903"/>
                  <a:pt x="506" y="902"/>
                  <a:pt x="506" y="902"/>
                </a:cubicBezTo>
                <a:cubicBezTo>
                  <a:pt x="506" y="902"/>
                  <a:pt x="506" y="901"/>
                  <a:pt x="506" y="901"/>
                </a:cubicBezTo>
                <a:cubicBezTo>
                  <a:pt x="507" y="901"/>
                  <a:pt x="508" y="901"/>
                  <a:pt x="509" y="901"/>
                </a:cubicBezTo>
                <a:cubicBezTo>
                  <a:pt x="510" y="902"/>
                  <a:pt x="510" y="902"/>
                  <a:pt x="511" y="903"/>
                </a:cubicBezTo>
                <a:cubicBezTo>
                  <a:pt x="511" y="904"/>
                  <a:pt x="512" y="903"/>
                  <a:pt x="512" y="903"/>
                </a:cubicBezTo>
                <a:cubicBezTo>
                  <a:pt x="511" y="902"/>
                  <a:pt x="511" y="901"/>
                  <a:pt x="510" y="901"/>
                </a:cubicBezTo>
                <a:cubicBezTo>
                  <a:pt x="512" y="901"/>
                  <a:pt x="513" y="900"/>
                  <a:pt x="515" y="900"/>
                </a:cubicBezTo>
                <a:cubicBezTo>
                  <a:pt x="515" y="901"/>
                  <a:pt x="516" y="901"/>
                  <a:pt x="516" y="901"/>
                </a:cubicBezTo>
                <a:cubicBezTo>
                  <a:pt x="516" y="902"/>
                  <a:pt x="517" y="902"/>
                  <a:pt x="517" y="901"/>
                </a:cubicBezTo>
                <a:cubicBezTo>
                  <a:pt x="517" y="901"/>
                  <a:pt x="517" y="900"/>
                  <a:pt x="517" y="900"/>
                </a:cubicBezTo>
                <a:cubicBezTo>
                  <a:pt x="518" y="900"/>
                  <a:pt x="519" y="900"/>
                  <a:pt x="520" y="900"/>
                </a:cubicBezTo>
                <a:cubicBezTo>
                  <a:pt x="520" y="900"/>
                  <a:pt x="520" y="901"/>
                  <a:pt x="521" y="901"/>
                </a:cubicBezTo>
                <a:cubicBezTo>
                  <a:pt x="521" y="902"/>
                  <a:pt x="521" y="902"/>
                  <a:pt x="522" y="901"/>
                </a:cubicBezTo>
                <a:cubicBezTo>
                  <a:pt x="522" y="901"/>
                  <a:pt x="522" y="900"/>
                  <a:pt x="522" y="900"/>
                </a:cubicBezTo>
                <a:cubicBezTo>
                  <a:pt x="525" y="899"/>
                  <a:pt x="528" y="899"/>
                  <a:pt x="531" y="898"/>
                </a:cubicBezTo>
                <a:cubicBezTo>
                  <a:pt x="534" y="898"/>
                  <a:pt x="537" y="898"/>
                  <a:pt x="540" y="898"/>
                </a:cubicBezTo>
                <a:cubicBezTo>
                  <a:pt x="540" y="898"/>
                  <a:pt x="541" y="898"/>
                  <a:pt x="541" y="898"/>
                </a:cubicBezTo>
                <a:cubicBezTo>
                  <a:pt x="541" y="899"/>
                  <a:pt x="542" y="898"/>
                  <a:pt x="542" y="898"/>
                </a:cubicBezTo>
                <a:cubicBezTo>
                  <a:pt x="542" y="898"/>
                  <a:pt x="542" y="898"/>
                  <a:pt x="542" y="897"/>
                </a:cubicBezTo>
                <a:cubicBezTo>
                  <a:pt x="542" y="897"/>
                  <a:pt x="543" y="897"/>
                  <a:pt x="543" y="897"/>
                </a:cubicBezTo>
                <a:cubicBezTo>
                  <a:pt x="544" y="898"/>
                  <a:pt x="544" y="898"/>
                  <a:pt x="544" y="899"/>
                </a:cubicBezTo>
                <a:cubicBezTo>
                  <a:pt x="544" y="899"/>
                  <a:pt x="545" y="899"/>
                  <a:pt x="545" y="899"/>
                </a:cubicBezTo>
                <a:cubicBezTo>
                  <a:pt x="545" y="898"/>
                  <a:pt x="545" y="898"/>
                  <a:pt x="545" y="897"/>
                </a:cubicBezTo>
                <a:cubicBezTo>
                  <a:pt x="547" y="897"/>
                  <a:pt x="549" y="897"/>
                  <a:pt x="551" y="896"/>
                </a:cubicBezTo>
                <a:cubicBezTo>
                  <a:pt x="553" y="900"/>
                  <a:pt x="554" y="904"/>
                  <a:pt x="555" y="908"/>
                </a:cubicBezTo>
                <a:cubicBezTo>
                  <a:pt x="552" y="908"/>
                  <a:pt x="549" y="908"/>
                  <a:pt x="546" y="908"/>
                </a:cubicBezTo>
                <a:close/>
                <a:moveTo>
                  <a:pt x="552" y="896"/>
                </a:moveTo>
                <a:cubicBezTo>
                  <a:pt x="553" y="896"/>
                  <a:pt x="554" y="896"/>
                  <a:pt x="555" y="896"/>
                </a:cubicBezTo>
                <a:cubicBezTo>
                  <a:pt x="557" y="898"/>
                  <a:pt x="558" y="900"/>
                  <a:pt x="559" y="900"/>
                </a:cubicBezTo>
                <a:cubicBezTo>
                  <a:pt x="562" y="903"/>
                  <a:pt x="565" y="907"/>
                  <a:pt x="569" y="909"/>
                </a:cubicBezTo>
                <a:cubicBezTo>
                  <a:pt x="564" y="909"/>
                  <a:pt x="560" y="909"/>
                  <a:pt x="556" y="908"/>
                </a:cubicBezTo>
                <a:cubicBezTo>
                  <a:pt x="554" y="904"/>
                  <a:pt x="553" y="900"/>
                  <a:pt x="552" y="896"/>
                </a:cubicBezTo>
                <a:close/>
                <a:moveTo>
                  <a:pt x="552" y="896"/>
                </a:moveTo>
                <a:cubicBezTo>
                  <a:pt x="551" y="895"/>
                  <a:pt x="551" y="894"/>
                  <a:pt x="550" y="892"/>
                </a:cubicBezTo>
                <a:cubicBezTo>
                  <a:pt x="551" y="893"/>
                  <a:pt x="553" y="894"/>
                  <a:pt x="554" y="896"/>
                </a:cubicBezTo>
                <a:cubicBezTo>
                  <a:pt x="553" y="896"/>
                  <a:pt x="553" y="896"/>
                  <a:pt x="552" y="896"/>
                </a:cubicBezTo>
                <a:close/>
                <a:moveTo>
                  <a:pt x="472" y="878"/>
                </a:moveTo>
                <a:cubicBezTo>
                  <a:pt x="468" y="878"/>
                  <a:pt x="465" y="878"/>
                  <a:pt x="461" y="878"/>
                </a:cubicBezTo>
                <a:cubicBezTo>
                  <a:pt x="471" y="878"/>
                  <a:pt x="481" y="877"/>
                  <a:pt x="490" y="877"/>
                </a:cubicBezTo>
                <a:cubicBezTo>
                  <a:pt x="490" y="877"/>
                  <a:pt x="491" y="878"/>
                  <a:pt x="491" y="878"/>
                </a:cubicBezTo>
                <a:cubicBezTo>
                  <a:pt x="484" y="878"/>
                  <a:pt x="478" y="878"/>
                  <a:pt x="472" y="878"/>
                </a:cubicBezTo>
                <a:close/>
                <a:moveTo>
                  <a:pt x="437" y="878"/>
                </a:moveTo>
                <a:cubicBezTo>
                  <a:pt x="429" y="878"/>
                  <a:pt x="421" y="879"/>
                  <a:pt x="413" y="879"/>
                </a:cubicBezTo>
                <a:cubicBezTo>
                  <a:pt x="397" y="880"/>
                  <a:pt x="380" y="880"/>
                  <a:pt x="364" y="881"/>
                </a:cubicBezTo>
                <a:cubicBezTo>
                  <a:pt x="364" y="881"/>
                  <a:pt x="364" y="881"/>
                  <a:pt x="364" y="881"/>
                </a:cubicBezTo>
                <a:cubicBezTo>
                  <a:pt x="364" y="880"/>
                  <a:pt x="363" y="880"/>
                  <a:pt x="363" y="880"/>
                </a:cubicBezTo>
                <a:cubicBezTo>
                  <a:pt x="363" y="881"/>
                  <a:pt x="362" y="881"/>
                  <a:pt x="362" y="881"/>
                </a:cubicBezTo>
                <a:cubicBezTo>
                  <a:pt x="358" y="881"/>
                  <a:pt x="353" y="882"/>
                  <a:pt x="349" y="882"/>
                </a:cubicBezTo>
                <a:cubicBezTo>
                  <a:pt x="349" y="881"/>
                  <a:pt x="350" y="880"/>
                  <a:pt x="350" y="879"/>
                </a:cubicBezTo>
                <a:cubicBezTo>
                  <a:pt x="350" y="880"/>
                  <a:pt x="350" y="880"/>
                  <a:pt x="350" y="881"/>
                </a:cubicBezTo>
                <a:cubicBezTo>
                  <a:pt x="350" y="881"/>
                  <a:pt x="350" y="881"/>
                  <a:pt x="350" y="881"/>
                </a:cubicBezTo>
                <a:cubicBezTo>
                  <a:pt x="351" y="880"/>
                  <a:pt x="351" y="879"/>
                  <a:pt x="351" y="879"/>
                </a:cubicBezTo>
                <a:cubicBezTo>
                  <a:pt x="371" y="878"/>
                  <a:pt x="392" y="877"/>
                  <a:pt x="412" y="877"/>
                </a:cubicBezTo>
                <a:cubicBezTo>
                  <a:pt x="438" y="876"/>
                  <a:pt x="464" y="875"/>
                  <a:pt x="490" y="875"/>
                </a:cubicBezTo>
                <a:cubicBezTo>
                  <a:pt x="490" y="875"/>
                  <a:pt x="490" y="876"/>
                  <a:pt x="490" y="876"/>
                </a:cubicBezTo>
                <a:cubicBezTo>
                  <a:pt x="472" y="877"/>
                  <a:pt x="455" y="877"/>
                  <a:pt x="437" y="878"/>
                </a:cubicBezTo>
                <a:close/>
                <a:moveTo>
                  <a:pt x="420" y="875"/>
                </a:moveTo>
                <a:cubicBezTo>
                  <a:pt x="397" y="876"/>
                  <a:pt x="374" y="877"/>
                  <a:pt x="351" y="877"/>
                </a:cubicBezTo>
                <a:cubicBezTo>
                  <a:pt x="351" y="877"/>
                  <a:pt x="352" y="876"/>
                  <a:pt x="352" y="875"/>
                </a:cubicBezTo>
                <a:cubicBezTo>
                  <a:pt x="384" y="874"/>
                  <a:pt x="416" y="872"/>
                  <a:pt x="448" y="871"/>
                </a:cubicBezTo>
                <a:cubicBezTo>
                  <a:pt x="461" y="871"/>
                  <a:pt x="475" y="870"/>
                  <a:pt x="488" y="870"/>
                </a:cubicBezTo>
                <a:cubicBezTo>
                  <a:pt x="488" y="872"/>
                  <a:pt x="489" y="873"/>
                  <a:pt x="489" y="874"/>
                </a:cubicBezTo>
                <a:cubicBezTo>
                  <a:pt x="466" y="874"/>
                  <a:pt x="443" y="875"/>
                  <a:pt x="420" y="875"/>
                </a:cubicBezTo>
                <a:close/>
                <a:moveTo>
                  <a:pt x="467" y="870"/>
                </a:moveTo>
                <a:cubicBezTo>
                  <a:pt x="429" y="871"/>
                  <a:pt x="391" y="872"/>
                  <a:pt x="353" y="874"/>
                </a:cubicBezTo>
                <a:cubicBezTo>
                  <a:pt x="353" y="874"/>
                  <a:pt x="353" y="873"/>
                  <a:pt x="353" y="873"/>
                </a:cubicBezTo>
                <a:cubicBezTo>
                  <a:pt x="353" y="873"/>
                  <a:pt x="353" y="873"/>
                  <a:pt x="353" y="873"/>
                </a:cubicBezTo>
                <a:cubicBezTo>
                  <a:pt x="353" y="873"/>
                  <a:pt x="353" y="873"/>
                  <a:pt x="353" y="873"/>
                </a:cubicBezTo>
                <a:cubicBezTo>
                  <a:pt x="354" y="872"/>
                  <a:pt x="354" y="872"/>
                  <a:pt x="354" y="871"/>
                </a:cubicBezTo>
                <a:cubicBezTo>
                  <a:pt x="354" y="871"/>
                  <a:pt x="354" y="871"/>
                  <a:pt x="354" y="872"/>
                </a:cubicBezTo>
                <a:cubicBezTo>
                  <a:pt x="354" y="872"/>
                  <a:pt x="355" y="871"/>
                  <a:pt x="355" y="871"/>
                </a:cubicBezTo>
                <a:cubicBezTo>
                  <a:pt x="355" y="871"/>
                  <a:pt x="355" y="871"/>
                  <a:pt x="354" y="870"/>
                </a:cubicBezTo>
                <a:cubicBezTo>
                  <a:pt x="355" y="870"/>
                  <a:pt x="355" y="869"/>
                  <a:pt x="355" y="868"/>
                </a:cubicBezTo>
                <a:cubicBezTo>
                  <a:pt x="364" y="868"/>
                  <a:pt x="372" y="867"/>
                  <a:pt x="380" y="867"/>
                </a:cubicBezTo>
                <a:cubicBezTo>
                  <a:pt x="390" y="866"/>
                  <a:pt x="399" y="866"/>
                  <a:pt x="409" y="866"/>
                </a:cubicBezTo>
                <a:cubicBezTo>
                  <a:pt x="435" y="865"/>
                  <a:pt x="460" y="865"/>
                  <a:pt x="486" y="864"/>
                </a:cubicBezTo>
                <a:cubicBezTo>
                  <a:pt x="487" y="866"/>
                  <a:pt x="487" y="868"/>
                  <a:pt x="488" y="869"/>
                </a:cubicBezTo>
                <a:cubicBezTo>
                  <a:pt x="481" y="869"/>
                  <a:pt x="474" y="869"/>
                  <a:pt x="467" y="870"/>
                </a:cubicBezTo>
                <a:close/>
                <a:moveTo>
                  <a:pt x="481" y="863"/>
                </a:moveTo>
                <a:cubicBezTo>
                  <a:pt x="482" y="863"/>
                  <a:pt x="482" y="863"/>
                  <a:pt x="483" y="863"/>
                </a:cubicBezTo>
                <a:cubicBezTo>
                  <a:pt x="484" y="863"/>
                  <a:pt x="485" y="863"/>
                  <a:pt x="486" y="863"/>
                </a:cubicBezTo>
                <a:cubicBezTo>
                  <a:pt x="486" y="863"/>
                  <a:pt x="486" y="863"/>
                  <a:pt x="486" y="863"/>
                </a:cubicBezTo>
                <a:cubicBezTo>
                  <a:pt x="484" y="863"/>
                  <a:pt x="483" y="863"/>
                  <a:pt x="481" y="863"/>
                </a:cubicBezTo>
                <a:close/>
                <a:moveTo>
                  <a:pt x="486" y="863"/>
                </a:moveTo>
                <a:cubicBezTo>
                  <a:pt x="487" y="863"/>
                  <a:pt x="487" y="863"/>
                  <a:pt x="488" y="863"/>
                </a:cubicBezTo>
                <a:cubicBezTo>
                  <a:pt x="488" y="863"/>
                  <a:pt x="488" y="863"/>
                  <a:pt x="488" y="863"/>
                </a:cubicBezTo>
                <a:cubicBezTo>
                  <a:pt x="487" y="863"/>
                  <a:pt x="487" y="863"/>
                  <a:pt x="486" y="863"/>
                </a:cubicBezTo>
                <a:cubicBezTo>
                  <a:pt x="486" y="863"/>
                  <a:pt x="486" y="863"/>
                  <a:pt x="486" y="863"/>
                </a:cubicBezTo>
                <a:close/>
                <a:moveTo>
                  <a:pt x="489" y="863"/>
                </a:moveTo>
                <a:cubicBezTo>
                  <a:pt x="489" y="863"/>
                  <a:pt x="489" y="863"/>
                  <a:pt x="489" y="863"/>
                </a:cubicBezTo>
                <a:cubicBezTo>
                  <a:pt x="489" y="863"/>
                  <a:pt x="489" y="863"/>
                  <a:pt x="489" y="863"/>
                </a:cubicBezTo>
                <a:cubicBezTo>
                  <a:pt x="489" y="863"/>
                  <a:pt x="489" y="863"/>
                  <a:pt x="489" y="863"/>
                </a:cubicBezTo>
                <a:cubicBezTo>
                  <a:pt x="489" y="863"/>
                  <a:pt x="489" y="863"/>
                  <a:pt x="489" y="863"/>
                </a:cubicBezTo>
                <a:close/>
                <a:moveTo>
                  <a:pt x="491" y="863"/>
                </a:moveTo>
                <a:cubicBezTo>
                  <a:pt x="492" y="863"/>
                  <a:pt x="494" y="863"/>
                  <a:pt x="495" y="863"/>
                </a:cubicBezTo>
                <a:cubicBezTo>
                  <a:pt x="495" y="863"/>
                  <a:pt x="495" y="863"/>
                  <a:pt x="495" y="863"/>
                </a:cubicBezTo>
                <a:cubicBezTo>
                  <a:pt x="494" y="863"/>
                  <a:pt x="492" y="863"/>
                  <a:pt x="491" y="863"/>
                </a:cubicBezTo>
                <a:cubicBezTo>
                  <a:pt x="491" y="863"/>
                  <a:pt x="491" y="863"/>
                  <a:pt x="491" y="863"/>
                </a:cubicBezTo>
                <a:close/>
                <a:moveTo>
                  <a:pt x="490" y="862"/>
                </a:moveTo>
                <a:cubicBezTo>
                  <a:pt x="490" y="861"/>
                  <a:pt x="490" y="861"/>
                  <a:pt x="490" y="861"/>
                </a:cubicBezTo>
                <a:cubicBezTo>
                  <a:pt x="491" y="861"/>
                  <a:pt x="493" y="861"/>
                  <a:pt x="493" y="861"/>
                </a:cubicBezTo>
                <a:cubicBezTo>
                  <a:pt x="493" y="861"/>
                  <a:pt x="494" y="861"/>
                  <a:pt x="495" y="861"/>
                </a:cubicBezTo>
                <a:cubicBezTo>
                  <a:pt x="495" y="861"/>
                  <a:pt x="495" y="861"/>
                  <a:pt x="495" y="862"/>
                </a:cubicBezTo>
                <a:cubicBezTo>
                  <a:pt x="493" y="862"/>
                  <a:pt x="492" y="862"/>
                  <a:pt x="490" y="862"/>
                </a:cubicBezTo>
                <a:close/>
                <a:moveTo>
                  <a:pt x="495" y="861"/>
                </a:moveTo>
                <a:cubicBezTo>
                  <a:pt x="495" y="861"/>
                  <a:pt x="495" y="861"/>
                  <a:pt x="495" y="861"/>
                </a:cubicBezTo>
                <a:cubicBezTo>
                  <a:pt x="495" y="861"/>
                  <a:pt x="495" y="861"/>
                  <a:pt x="496" y="861"/>
                </a:cubicBezTo>
                <a:cubicBezTo>
                  <a:pt x="496" y="861"/>
                  <a:pt x="496" y="861"/>
                  <a:pt x="496" y="862"/>
                </a:cubicBezTo>
                <a:cubicBezTo>
                  <a:pt x="496" y="862"/>
                  <a:pt x="495" y="862"/>
                  <a:pt x="495" y="862"/>
                </a:cubicBezTo>
                <a:cubicBezTo>
                  <a:pt x="495" y="861"/>
                  <a:pt x="495" y="861"/>
                  <a:pt x="495" y="861"/>
                </a:cubicBezTo>
                <a:close/>
                <a:moveTo>
                  <a:pt x="515" y="860"/>
                </a:moveTo>
                <a:cubicBezTo>
                  <a:pt x="515" y="860"/>
                  <a:pt x="515" y="860"/>
                  <a:pt x="515" y="860"/>
                </a:cubicBezTo>
                <a:cubicBezTo>
                  <a:pt x="513" y="860"/>
                  <a:pt x="511" y="860"/>
                  <a:pt x="509" y="860"/>
                </a:cubicBezTo>
                <a:cubicBezTo>
                  <a:pt x="511" y="860"/>
                  <a:pt x="513" y="860"/>
                  <a:pt x="515" y="860"/>
                </a:cubicBezTo>
                <a:close/>
                <a:moveTo>
                  <a:pt x="516" y="860"/>
                </a:moveTo>
                <a:cubicBezTo>
                  <a:pt x="517" y="860"/>
                  <a:pt x="518" y="860"/>
                  <a:pt x="519" y="860"/>
                </a:cubicBezTo>
                <a:cubicBezTo>
                  <a:pt x="518" y="860"/>
                  <a:pt x="518" y="860"/>
                  <a:pt x="518" y="861"/>
                </a:cubicBezTo>
                <a:cubicBezTo>
                  <a:pt x="518" y="861"/>
                  <a:pt x="517" y="861"/>
                  <a:pt x="517" y="861"/>
                </a:cubicBezTo>
                <a:cubicBezTo>
                  <a:pt x="517" y="860"/>
                  <a:pt x="517" y="860"/>
                  <a:pt x="516" y="860"/>
                </a:cubicBezTo>
                <a:close/>
                <a:moveTo>
                  <a:pt x="521" y="859"/>
                </a:moveTo>
                <a:cubicBezTo>
                  <a:pt x="521" y="859"/>
                  <a:pt x="521" y="858"/>
                  <a:pt x="522" y="858"/>
                </a:cubicBezTo>
                <a:cubicBezTo>
                  <a:pt x="522" y="858"/>
                  <a:pt x="523" y="859"/>
                  <a:pt x="523" y="859"/>
                </a:cubicBezTo>
                <a:cubicBezTo>
                  <a:pt x="522" y="859"/>
                  <a:pt x="521" y="859"/>
                  <a:pt x="521" y="859"/>
                </a:cubicBezTo>
                <a:close/>
                <a:moveTo>
                  <a:pt x="519" y="859"/>
                </a:moveTo>
                <a:cubicBezTo>
                  <a:pt x="518" y="859"/>
                  <a:pt x="517" y="859"/>
                  <a:pt x="515" y="859"/>
                </a:cubicBezTo>
                <a:cubicBezTo>
                  <a:pt x="514" y="859"/>
                  <a:pt x="513" y="858"/>
                  <a:pt x="512" y="857"/>
                </a:cubicBezTo>
                <a:cubicBezTo>
                  <a:pt x="513" y="856"/>
                  <a:pt x="515" y="855"/>
                  <a:pt x="516" y="854"/>
                </a:cubicBezTo>
                <a:cubicBezTo>
                  <a:pt x="518" y="855"/>
                  <a:pt x="519" y="856"/>
                  <a:pt x="521" y="858"/>
                </a:cubicBezTo>
                <a:cubicBezTo>
                  <a:pt x="520" y="858"/>
                  <a:pt x="520" y="859"/>
                  <a:pt x="519" y="859"/>
                </a:cubicBezTo>
                <a:close/>
                <a:moveTo>
                  <a:pt x="517" y="853"/>
                </a:moveTo>
                <a:cubicBezTo>
                  <a:pt x="517" y="853"/>
                  <a:pt x="518" y="853"/>
                  <a:pt x="518" y="852"/>
                </a:cubicBezTo>
                <a:cubicBezTo>
                  <a:pt x="519" y="851"/>
                  <a:pt x="520" y="851"/>
                  <a:pt x="521" y="850"/>
                </a:cubicBezTo>
                <a:cubicBezTo>
                  <a:pt x="522" y="851"/>
                  <a:pt x="523" y="852"/>
                  <a:pt x="525" y="853"/>
                </a:cubicBezTo>
                <a:cubicBezTo>
                  <a:pt x="524" y="855"/>
                  <a:pt x="522" y="856"/>
                  <a:pt x="521" y="857"/>
                </a:cubicBezTo>
                <a:cubicBezTo>
                  <a:pt x="520" y="856"/>
                  <a:pt x="518" y="855"/>
                  <a:pt x="517" y="853"/>
                </a:cubicBezTo>
                <a:close/>
                <a:moveTo>
                  <a:pt x="518" y="851"/>
                </a:moveTo>
                <a:cubicBezTo>
                  <a:pt x="517" y="852"/>
                  <a:pt x="517" y="852"/>
                  <a:pt x="516" y="853"/>
                </a:cubicBezTo>
                <a:cubicBezTo>
                  <a:pt x="514" y="851"/>
                  <a:pt x="512" y="850"/>
                  <a:pt x="510" y="848"/>
                </a:cubicBezTo>
                <a:cubicBezTo>
                  <a:pt x="511" y="848"/>
                  <a:pt x="511" y="847"/>
                  <a:pt x="512" y="846"/>
                </a:cubicBezTo>
                <a:cubicBezTo>
                  <a:pt x="512" y="847"/>
                  <a:pt x="512" y="847"/>
                  <a:pt x="512" y="847"/>
                </a:cubicBezTo>
                <a:cubicBezTo>
                  <a:pt x="512" y="848"/>
                  <a:pt x="513" y="848"/>
                  <a:pt x="513" y="847"/>
                </a:cubicBezTo>
                <a:cubicBezTo>
                  <a:pt x="513" y="846"/>
                  <a:pt x="513" y="846"/>
                  <a:pt x="513" y="846"/>
                </a:cubicBezTo>
                <a:cubicBezTo>
                  <a:pt x="514" y="845"/>
                  <a:pt x="514" y="845"/>
                  <a:pt x="515" y="844"/>
                </a:cubicBezTo>
                <a:cubicBezTo>
                  <a:pt x="517" y="846"/>
                  <a:pt x="518" y="847"/>
                  <a:pt x="520" y="849"/>
                </a:cubicBezTo>
                <a:cubicBezTo>
                  <a:pt x="519" y="850"/>
                  <a:pt x="519" y="850"/>
                  <a:pt x="518" y="851"/>
                </a:cubicBezTo>
                <a:close/>
                <a:moveTo>
                  <a:pt x="515" y="843"/>
                </a:moveTo>
                <a:cubicBezTo>
                  <a:pt x="516" y="843"/>
                  <a:pt x="517" y="842"/>
                  <a:pt x="518" y="841"/>
                </a:cubicBezTo>
                <a:cubicBezTo>
                  <a:pt x="518" y="842"/>
                  <a:pt x="519" y="842"/>
                  <a:pt x="519" y="843"/>
                </a:cubicBezTo>
                <a:cubicBezTo>
                  <a:pt x="520" y="843"/>
                  <a:pt x="520" y="843"/>
                  <a:pt x="520" y="844"/>
                </a:cubicBezTo>
                <a:cubicBezTo>
                  <a:pt x="520" y="844"/>
                  <a:pt x="520" y="844"/>
                  <a:pt x="520" y="844"/>
                </a:cubicBezTo>
                <a:cubicBezTo>
                  <a:pt x="521" y="845"/>
                  <a:pt x="521" y="846"/>
                  <a:pt x="521" y="847"/>
                </a:cubicBezTo>
                <a:cubicBezTo>
                  <a:pt x="522" y="847"/>
                  <a:pt x="522" y="847"/>
                  <a:pt x="522" y="847"/>
                </a:cubicBezTo>
                <a:cubicBezTo>
                  <a:pt x="521" y="848"/>
                  <a:pt x="521" y="848"/>
                  <a:pt x="521" y="849"/>
                </a:cubicBezTo>
                <a:cubicBezTo>
                  <a:pt x="519" y="847"/>
                  <a:pt x="517" y="845"/>
                  <a:pt x="515" y="843"/>
                </a:cubicBezTo>
                <a:close/>
                <a:moveTo>
                  <a:pt x="515" y="830"/>
                </a:moveTo>
                <a:cubicBezTo>
                  <a:pt x="513" y="829"/>
                  <a:pt x="512" y="828"/>
                  <a:pt x="510" y="826"/>
                </a:cubicBezTo>
                <a:cubicBezTo>
                  <a:pt x="511" y="825"/>
                  <a:pt x="512" y="824"/>
                  <a:pt x="513" y="823"/>
                </a:cubicBezTo>
                <a:cubicBezTo>
                  <a:pt x="513" y="823"/>
                  <a:pt x="513" y="823"/>
                  <a:pt x="513" y="824"/>
                </a:cubicBezTo>
                <a:cubicBezTo>
                  <a:pt x="514" y="826"/>
                  <a:pt x="515" y="828"/>
                  <a:pt x="515" y="830"/>
                </a:cubicBezTo>
                <a:close/>
                <a:moveTo>
                  <a:pt x="511" y="813"/>
                </a:moveTo>
                <a:cubicBezTo>
                  <a:pt x="511" y="812"/>
                  <a:pt x="511" y="812"/>
                  <a:pt x="511" y="812"/>
                </a:cubicBezTo>
                <a:cubicBezTo>
                  <a:pt x="512" y="810"/>
                  <a:pt x="512" y="809"/>
                  <a:pt x="513" y="808"/>
                </a:cubicBezTo>
                <a:cubicBezTo>
                  <a:pt x="514" y="811"/>
                  <a:pt x="515" y="814"/>
                  <a:pt x="515" y="817"/>
                </a:cubicBezTo>
                <a:cubicBezTo>
                  <a:pt x="514" y="815"/>
                  <a:pt x="512" y="814"/>
                  <a:pt x="511" y="813"/>
                </a:cubicBezTo>
                <a:close/>
                <a:moveTo>
                  <a:pt x="511" y="810"/>
                </a:moveTo>
                <a:cubicBezTo>
                  <a:pt x="511" y="810"/>
                  <a:pt x="511" y="810"/>
                  <a:pt x="510" y="811"/>
                </a:cubicBezTo>
                <a:cubicBezTo>
                  <a:pt x="510" y="808"/>
                  <a:pt x="509" y="806"/>
                  <a:pt x="509" y="804"/>
                </a:cubicBezTo>
                <a:cubicBezTo>
                  <a:pt x="509" y="804"/>
                  <a:pt x="509" y="803"/>
                  <a:pt x="509" y="803"/>
                </a:cubicBezTo>
                <a:cubicBezTo>
                  <a:pt x="510" y="803"/>
                  <a:pt x="511" y="804"/>
                  <a:pt x="512" y="803"/>
                </a:cubicBezTo>
                <a:cubicBezTo>
                  <a:pt x="512" y="805"/>
                  <a:pt x="513" y="806"/>
                  <a:pt x="513" y="807"/>
                </a:cubicBezTo>
                <a:cubicBezTo>
                  <a:pt x="512" y="808"/>
                  <a:pt x="511" y="809"/>
                  <a:pt x="511" y="810"/>
                </a:cubicBezTo>
                <a:close/>
                <a:moveTo>
                  <a:pt x="513" y="803"/>
                </a:moveTo>
                <a:cubicBezTo>
                  <a:pt x="513" y="803"/>
                  <a:pt x="514" y="803"/>
                  <a:pt x="514" y="802"/>
                </a:cubicBezTo>
                <a:cubicBezTo>
                  <a:pt x="514" y="802"/>
                  <a:pt x="514" y="801"/>
                  <a:pt x="513" y="802"/>
                </a:cubicBezTo>
                <a:cubicBezTo>
                  <a:pt x="513" y="802"/>
                  <a:pt x="513" y="802"/>
                  <a:pt x="513" y="802"/>
                </a:cubicBezTo>
                <a:cubicBezTo>
                  <a:pt x="513" y="801"/>
                  <a:pt x="513" y="801"/>
                  <a:pt x="512" y="800"/>
                </a:cubicBezTo>
                <a:cubicBezTo>
                  <a:pt x="513" y="800"/>
                  <a:pt x="513" y="799"/>
                  <a:pt x="513" y="799"/>
                </a:cubicBezTo>
                <a:cubicBezTo>
                  <a:pt x="514" y="801"/>
                  <a:pt x="514" y="802"/>
                  <a:pt x="515" y="804"/>
                </a:cubicBezTo>
                <a:cubicBezTo>
                  <a:pt x="515" y="805"/>
                  <a:pt x="514" y="805"/>
                  <a:pt x="514" y="806"/>
                </a:cubicBezTo>
                <a:cubicBezTo>
                  <a:pt x="514" y="805"/>
                  <a:pt x="513" y="804"/>
                  <a:pt x="513" y="803"/>
                </a:cubicBezTo>
                <a:close/>
                <a:moveTo>
                  <a:pt x="516" y="803"/>
                </a:moveTo>
                <a:cubicBezTo>
                  <a:pt x="516" y="803"/>
                  <a:pt x="516" y="802"/>
                  <a:pt x="516" y="802"/>
                </a:cubicBezTo>
                <a:cubicBezTo>
                  <a:pt x="516" y="802"/>
                  <a:pt x="516" y="802"/>
                  <a:pt x="516" y="802"/>
                </a:cubicBezTo>
                <a:cubicBezTo>
                  <a:pt x="516" y="802"/>
                  <a:pt x="516" y="803"/>
                  <a:pt x="516" y="803"/>
                </a:cubicBezTo>
                <a:cubicBezTo>
                  <a:pt x="516" y="803"/>
                  <a:pt x="516" y="803"/>
                  <a:pt x="516" y="803"/>
                </a:cubicBezTo>
                <a:close/>
                <a:moveTo>
                  <a:pt x="517" y="803"/>
                </a:moveTo>
                <a:cubicBezTo>
                  <a:pt x="517" y="805"/>
                  <a:pt x="518" y="807"/>
                  <a:pt x="518" y="809"/>
                </a:cubicBezTo>
                <a:cubicBezTo>
                  <a:pt x="517" y="807"/>
                  <a:pt x="517" y="805"/>
                  <a:pt x="516" y="804"/>
                </a:cubicBezTo>
                <a:cubicBezTo>
                  <a:pt x="516" y="803"/>
                  <a:pt x="516" y="803"/>
                  <a:pt x="517" y="803"/>
                </a:cubicBezTo>
                <a:close/>
                <a:moveTo>
                  <a:pt x="515" y="802"/>
                </a:moveTo>
                <a:cubicBezTo>
                  <a:pt x="515" y="801"/>
                  <a:pt x="514" y="800"/>
                  <a:pt x="514" y="798"/>
                </a:cubicBezTo>
                <a:cubicBezTo>
                  <a:pt x="514" y="798"/>
                  <a:pt x="515" y="797"/>
                  <a:pt x="515" y="797"/>
                </a:cubicBezTo>
                <a:cubicBezTo>
                  <a:pt x="516" y="798"/>
                  <a:pt x="516" y="800"/>
                  <a:pt x="516" y="801"/>
                </a:cubicBezTo>
                <a:cubicBezTo>
                  <a:pt x="516" y="801"/>
                  <a:pt x="516" y="802"/>
                  <a:pt x="515" y="802"/>
                </a:cubicBezTo>
                <a:close/>
                <a:moveTo>
                  <a:pt x="516" y="796"/>
                </a:moveTo>
                <a:cubicBezTo>
                  <a:pt x="516" y="796"/>
                  <a:pt x="517" y="795"/>
                  <a:pt x="517" y="795"/>
                </a:cubicBezTo>
                <a:cubicBezTo>
                  <a:pt x="517" y="796"/>
                  <a:pt x="517" y="798"/>
                  <a:pt x="518" y="799"/>
                </a:cubicBezTo>
                <a:cubicBezTo>
                  <a:pt x="518" y="799"/>
                  <a:pt x="517" y="799"/>
                  <a:pt x="517" y="799"/>
                </a:cubicBezTo>
                <a:cubicBezTo>
                  <a:pt x="517" y="799"/>
                  <a:pt x="517" y="800"/>
                  <a:pt x="517" y="800"/>
                </a:cubicBezTo>
                <a:cubicBezTo>
                  <a:pt x="517" y="799"/>
                  <a:pt x="516" y="797"/>
                  <a:pt x="516" y="796"/>
                </a:cubicBezTo>
                <a:close/>
                <a:moveTo>
                  <a:pt x="507" y="775"/>
                </a:moveTo>
                <a:cubicBezTo>
                  <a:pt x="506" y="774"/>
                  <a:pt x="506" y="773"/>
                  <a:pt x="506" y="772"/>
                </a:cubicBezTo>
                <a:cubicBezTo>
                  <a:pt x="507" y="773"/>
                  <a:pt x="508" y="773"/>
                  <a:pt x="509" y="773"/>
                </a:cubicBezTo>
                <a:cubicBezTo>
                  <a:pt x="510" y="774"/>
                  <a:pt x="510" y="775"/>
                  <a:pt x="510" y="776"/>
                </a:cubicBezTo>
                <a:cubicBezTo>
                  <a:pt x="509" y="776"/>
                  <a:pt x="508" y="776"/>
                  <a:pt x="507" y="775"/>
                </a:cubicBezTo>
                <a:close/>
                <a:moveTo>
                  <a:pt x="506" y="772"/>
                </a:moveTo>
                <a:cubicBezTo>
                  <a:pt x="506" y="771"/>
                  <a:pt x="506" y="771"/>
                  <a:pt x="506" y="771"/>
                </a:cubicBezTo>
                <a:cubicBezTo>
                  <a:pt x="506" y="770"/>
                  <a:pt x="506" y="770"/>
                  <a:pt x="507" y="769"/>
                </a:cubicBezTo>
                <a:cubicBezTo>
                  <a:pt x="507" y="769"/>
                  <a:pt x="506" y="768"/>
                  <a:pt x="506" y="769"/>
                </a:cubicBezTo>
                <a:cubicBezTo>
                  <a:pt x="506" y="769"/>
                  <a:pt x="505" y="769"/>
                  <a:pt x="505" y="770"/>
                </a:cubicBezTo>
                <a:cubicBezTo>
                  <a:pt x="505" y="768"/>
                  <a:pt x="504" y="766"/>
                  <a:pt x="504" y="765"/>
                </a:cubicBezTo>
                <a:cubicBezTo>
                  <a:pt x="504" y="765"/>
                  <a:pt x="504" y="765"/>
                  <a:pt x="504" y="765"/>
                </a:cubicBezTo>
                <a:cubicBezTo>
                  <a:pt x="505" y="764"/>
                  <a:pt x="506" y="763"/>
                  <a:pt x="506" y="762"/>
                </a:cubicBezTo>
                <a:cubicBezTo>
                  <a:pt x="506" y="762"/>
                  <a:pt x="505" y="761"/>
                  <a:pt x="505" y="762"/>
                </a:cubicBezTo>
                <a:cubicBezTo>
                  <a:pt x="504" y="762"/>
                  <a:pt x="504" y="762"/>
                  <a:pt x="503" y="763"/>
                </a:cubicBezTo>
                <a:cubicBezTo>
                  <a:pt x="503" y="761"/>
                  <a:pt x="502" y="759"/>
                  <a:pt x="502" y="757"/>
                </a:cubicBezTo>
                <a:cubicBezTo>
                  <a:pt x="502" y="757"/>
                  <a:pt x="503" y="756"/>
                  <a:pt x="503" y="755"/>
                </a:cubicBezTo>
                <a:cubicBezTo>
                  <a:pt x="503" y="754"/>
                  <a:pt x="503" y="754"/>
                  <a:pt x="502" y="754"/>
                </a:cubicBezTo>
                <a:cubicBezTo>
                  <a:pt x="502" y="755"/>
                  <a:pt x="502" y="755"/>
                  <a:pt x="501" y="756"/>
                </a:cubicBezTo>
                <a:cubicBezTo>
                  <a:pt x="501" y="755"/>
                  <a:pt x="501" y="754"/>
                  <a:pt x="501" y="753"/>
                </a:cubicBezTo>
                <a:cubicBezTo>
                  <a:pt x="502" y="752"/>
                  <a:pt x="503" y="750"/>
                  <a:pt x="504" y="750"/>
                </a:cubicBezTo>
                <a:cubicBezTo>
                  <a:pt x="506" y="757"/>
                  <a:pt x="507" y="764"/>
                  <a:pt x="509" y="772"/>
                </a:cubicBezTo>
                <a:cubicBezTo>
                  <a:pt x="508" y="772"/>
                  <a:pt x="507" y="772"/>
                  <a:pt x="506" y="772"/>
                </a:cubicBezTo>
                <a:close/>
                <a:moveTo>
                  <a:pt x="501" y="757"/>
                </a:moveTo>
                <a:cubicBezTo>
                  <a:pt x="500" y="758"/>
                  <a:pt x="500" y="758"/>
                  <a:pt x="499" y="759"/>
                </a:cubicBezTo>
                <a:cubicBezTo>
                  <a:pt x="499" y="758"/>
                  <a:pt x="499" y="757"/>
                  <a:pt x="498" y="756"/>
                </a:cubicBezTo>
                <a:cubicBezTo>
                  <a:pt x="499" y="755"/>
                  <a:pt x="499" y="755"/>
                  <a:pt x="500" y="754"/>
                </a:cubicBezTo>
                <a:cubicBezTo>
                  <a:pt x="500" y="755"/>
                  <a:pt x="500" y="756"/>
                  <a:pt x="501" y="757"/>
                </a:cubicBezTo>
                <a:close/>
                <a:moveTo>
                  <a:pt x="498" y="754"/>
                </a:moveTo>
                <a:cubicBezTo>
                  <a:pt x="497" y="752"/>
                  <a:pt x="497" y="750"/>
                  <a:pt x="496" y="748"/>
                </a:cubicBezTo>
                <a:cubicBezTo>
                  <a:pt x="497" y="747"/>
                  <a:pt x="497" y="746"/>
                  <a:pt x="497" y="746"/>
                </a:cubicBezTo>
                <a:cubicBezTo>
                  <a:pt x="497" y="746"/>
                  <a:pt x="497" y="746"/>
                  <a:pt x="497" y="746"/>
                </a:cubicBezTo>
                <a:cubicBezTo>
                  <a:pt x="497" y="746"/>
                  <a:pt x="497" y="746"/>
                  <a:pt x="497" y="746"/>
                </a:cubicBezTo>
                <a:cubicBezTo>
                  <a:pt x="497" y="746"/>
                  <a:pt x="497" y="747"/>
                  <a:pt x="498" y="747"/>
                </a:cubicBezTo>
                <a:cubicBezTo>
                  <a:pt x="498" y="749"/>
                  <a:pt x="499" y="751"/>
                  <a:pt x="499" y="752"/>
                </a:cubicBezTo>
                <a:cubicBezTo>
                  <a:pt x="499" y="753"/>
                  <a:pt x="498" y="754"/>
                  <a:pt x="498" y="754"/>
                </a:cubicBezTo>
                <a:close/>
                <a:moveTo>
                  <a:pt x="496" y="747"/>
                </a:moveTo>
                <a:cubicBezTo>
                  <a:pt x="496" y="746"/>
                  <a:pt x="495" y="745"/>
                  <a:pt x="495" y="745"/>
                </a:cubicBezTo>
                <a:cubicBezTo>
                  <a:pt x="495" y="743"/>
                  <a:pt x="495" y="741"/>
                  <a:pt x="494" y="740"/>
                </a:cubicBezTo>
                <a:cubicBezTo>
                  <a:pt x="495" y="739"/>
                  <a:pt x="495" y="739"/>
                  <a:pt x="495" y="738"/>
                </a:cubicBezTo>
                <a:cubicBezTo>
                  <a:pt x="496" y="741"/>
                  <a:pt x="497" y="743"/>
                  <a:pt x="497" y="745"/>
                </a:cubicBezTo>
                <a:cubicBezTo>
                  <a:pt x="497" y="745"/>
                  <a:pt x="496" y="746"/>
                  <a:pt x="496" y="747"/>
                </a:cubicBezTo>
                <a:close/>
                <a:moveTo>
                  <a:pt x="494" y="738"/>
                </a:moveTo>
                <a:cubicBezTo>
                  <a:pt x="494" y="738"/>
                  <a:pt x="494" y="737"/>
                  <a:pt x="493" y="736"/>
                </a:cubicBezTo>
                <a:cubicBezTo>
                  <a:pt x="493" y="734"/>
                  <a:pt x="493" y="733"/>
                  <a:pt x="493" y="732"/>
                </a:cubicBezTo>
                <a:cubicBezTo>
                  <a:pt x="493" y="732"/>
                  <a:pt x="493" y="733"/>
                  <a:pt x="493" y="733"/>
                </a:cubicBezTo>
                <a:cubicBezTo>
                  <a:pt x="493" y="733"/>
                  <a:pt x="493" y="733"/>
                  <a:pt x="494" y="733"/>
                </a:cubicBezTo>
                <a:cubicBezTo>
                  <a:pt x="494" y="735"/>
                  <a:pt x="494" y="736"/>
                  <a:pt x="495" y="737"/>
                </a:cubicBezTo>
                <a:cubicBezTo>
                  <a:pt x="495" y="738"/>
                  <a:pt x="494" y="738"/>
                  <a:pt x="494" y="738"/>
                </a:cubicBezTo>
                <a:close/>
                <a:moveTo>
                  <a:pt x="488" y="735"/>
                </a:moveTo>
                <a:cubicBezTo>
                  <a:pt x="487" y="736"/>
                  <a:pt x="487" y="737"/>
                  <a:pt x="486" y="737"/>
                </a:cubicBezTo>
                <a:cubicBezTo>
                  <a:pt x="486" y="737"/>
                  <a:pt x="486" y="736"/>
                  <a:pt x="485" y="736"/>
                </a:cubicBezTo>
                <a:cubicBezTo>
                  <a:pt x="486" y="735"/>
                  <a:pt x="487" y="735"/>
                  <a:pt x="488" y="735"/>
                </a:cubicBezTo>
                <a:cubicBezTo>
                  <a:pt x="488" y="735"/>
                  <a:pt x="488" y="735"/>
                  <a:pt x="488" y="735"/>
                </a:cubicBezTo>
                <a:close/>
                <a:moveTo>
                  <a:pt x="485" y="738"/>
                </a:moveTo>
                <a:cubicBezTo>
                  <a:pt x="485" y="739"/>
                  <a:pt x="484" y="739"/>
                  <a:pt x="484" y="739"/>
                </a:cubicBezTo>
                <a:cubicBezTo>
                  <a:pt x="483" y="738"/>
                  <a:pt x="483" y="737"/>
                  <a:pt x="483" y="736"/>
                </a:cubicBezTo>
                <a:cubicBezTo>
                  <a:pt x="483" y="736"/>
                  <a:pt x="484" y="736"/>
                  <a:pt x="485" y="736"/>
                </a:cubicBezTo>
                <a:cubicBezTo>
                  <a:pt x="485" y="736"/>
                  <a:pt x="485" y="737"/>
                  <a:pt x="485" y="738"/>
                </a:cubicBezTo>
                <a:close/>
                <a:moveTo>
                  <a:pt x="482" y="733"/>
                </a:moveTo>
                <a:cubicBezTo>
                  <a:pt x="482" y="732"/>
                  <a:pt x="481" y="731"/>
                  <a:pt x="481" y="730"/>
                </a:cubicBezTo>
                <a:cubicBezTo>
                  <a:pt x="482" y="730"/>
                  <a:pt x="482" y="730"/>
                  <a:pt x="483" y="730"/>
                </a:cubicBezTo>
                <a:cubicBezTo>
                  <a:pt x="483" y="731"/>
                  <a:pt x="484" y="732"/>
                  <a:pt x="484" y="733"/>
                </a:cubicBezTo>
                <a:cubicBezTo>
                  <a:pt x="483" y="733"/>
                  <a:pt x="483" y="733"/>
                  <a:pt x="482" y="733"/>
                </a:cubicBezTo>
                <a:close/>
                <a:moveTo>
                  <a:pt x="480" y="726"/>
                </a:moveTo>
                <a:cubicBezTo>
                  <a:pt x="480" y="726"/>
                  <a:pt x="480" y="727"/>
                  <a:pt x="480" y="728"/>
                </a:cubicBezTo>
                <a:cubicBezTo>
                  <a:pt x="479" y="727"/>
                  <a:pt x="478" y="727"/>
                  <a:pt x="476" y="727"/>
                </a:cubicBezTo>
                <a:cubicBezTo>
                  <a:pt x="477" y="725"/>
                  <a:pt x="477" y="723"/>
                  <a:pt x="477" y="721"/>
                </a:cubicBezTo>
                <a:cubicBezTo>
                  <a:pt x="478" y="721"/>
                  <a:pt x="479" y="721"/>
                  <a:pt x="480" y="722"/>
                </a:cubicBezTo>
                <a:cubicBezTo>
                  <a:pt x="480" y="723"/>
                  <a:pt x="480" y="724"/>
                  <a:pt x="480" y="726"/>
                </a:cubicBezTo>
                <a:close/>
                <a:moveTo>
                  <a:pt x="476" y="724"/>
                </a:moveTo>
                <a:cubicBezTo>
                  <a:pt x="476" y="724"/>
                  <a:pt x="476" y="723"/>
                  <a:pt x="476" y="723"/>
                </a:cubicBezTo>
                <a:cubicBezTo>
                  <a:pt x="476" y="722"/>
                  <a:pt x="475" y="722"/>
                  <a:pt x="475" y="723"/>
                </a:cubicBezTo>
                <a:cubicBezTo>
                  <a:pt x="475" y="724"/>
                  <a:pt x="475" y="726"/>
                  <a:pt x="475" y="727"/>
                </a:cubicBezTo>
                <a:cubicBezTo>
                  <a:pt x="474" y="727"/>
                  <a:pt x="473" y="727"/>
                  <a:pt x="472" y="727"/>
                </a:cubicBezTo>
                <a:cubicBezTo>
                  <a:pt x="472" y="726"/>
                  <a:pt x="470" y="724"/>
                  <a:pt x="469" y="723"/>
                </a:cubicBezTo>
                <a:cubicBezTo>
                  <a:pt x="469" y="722"/>
                  <a:pt x="469" y="722"/>
                  <a:pt x="469" y="721"/>
                </a:cubicBezTo>
                <a:cubicBezTo>
                  <a:pt x="471" y="721"/>
                  <a:pt x="474" y="721"/>
                  <a:pt x="476" y="721"/>
                </a:cubicBezTo>
                <a:cubicBezTo>
                  <a:pt x="476" y="722"/>
                  <a:pt x="476" y="723"/>
                  <a:pt x="476" y="724"/>
                </a:cubicBezTo>
                <a:close/>
                <a:moveTo>
                  <a:pt x="467" y="720"/>
                </a:moveTo>
                <a:cubicBezTo>
                  <a:pt x="467" y="720"/>
                  <a:pt x="467" y="720"/>
                  <a:pt x="467" y="720"/>
                </a:cubicBezTo>
                <a:cubicBezTo>
                  <a:pt x="467" y="720"/>
                  <a:pt x="467" y="720"/>
                  <a:pt x="467" y="720"/>
                </a:cubicBezTo>
                <a:cubicBezTo>
                  <a:pt x="467" y="720"/>
                  <a:pt x="467" y="720"/>
                  <a:pt x="467" y="720"/>
                </a:cubicBezTo>
                <a:close/>
                <a:moveTo>
                  <a:pt x="465" y="720"/>
                </a:moveTo>
                <a:cubicBezTo>
                  <a:pt x="465" y="720"/>
                  <a:pt x="464" y="720"/>
                  <a:pt x="464" y="720"/>
                </a:cubicBezTo>
                <a:cubicBezTo>
                  <a:pt x="464" y="720"/>
                  <a:pt x="464" y="720"/>
                  <a:pt x="464" y="720"/>
                </a:cubicBezTo>
                <a:cubicBezTo>
                  <a:pt x="464" y="720"/>
                  <a:pt x="464" y="720"/>
                  <a:pt x="465" y="720"/>
                </a:cubicBezTo>
                <a:cubicBezTo>
                  <a:pt x="465" y="720"/>
                  <a:pt x="465" y="720"/>
                  <a:pt x="465" y="720"/>
                </a:cubicBezTo>
                <a:close/>
                <a:moveTo>
                  <a:pt x="464" y="719"/>
                </a:moveTo>
                <a:cubicBezTo>
                  <a:pt x="464" y="719"/>
                  <a:pt x="464" y="719"/>
                  <a:pt x="464" y="719"/>
                </a:cubicBezTo>
                <a:cubicBezTo>
                  <a:pt x="464" y="719"/>
                  <a:pt x="464" y="719"/>
                  <a:pt x="465" y="719"/>
                </a:cubicBezTo>
                <a:cubicBezTo>
                  <a:pt x="465" y="719"/>
                  <a:pt x="465" y="719"/>
                  <a:pt x="465" y="719"/>
                </a:cubicBezTo>
                <a:cubicBezTo>
                  <a:pt x="465" y="719"/>
                  <a:pt x="465" y="719"/>
                  <a:pt x="465" y="719"/>
                </a:cubicBezTo>
                <a:cubicBezTo>
                  <a:pt x="464" y="719"/>
                  <a:pt x="464" y="719"/>
                  <a:pt x="464" y="719"/>
                </a:cubicBezTo>
                <a:close/>
                <a:moveTo>
                  <a:pt x="431" y="719"/>
                </a:moveTo>
                <a:cubicBezTo>
                  <a:pt x="431" y="719"/>
                  <a:pt x="431" y="718"/>
                  <a:pt x="431" y="718"/>
                </a:cubicBezTo>
                <a:cubicBezTo>
                  <a:pt x="432" y="718"/>
                  <a:pt x="431" y="717"/>
                  <a:pt x="431" y="717"/>
                </a:cubicBezTo>
                <a:cubicBezTo>
                  <a:pt x="430" y="718"/>
                  <a:pt x="430" y="718"/>
                  <a:pt x="429" y="719"/>
                </a:cubicBezTo>
                <a:cubicBezTo>
                  <a:pt x="427" y="719"/>
                  <a:pt x="425" y="719"/>
                  <a:pt x="423" y="719"/>
                </a:cubicBezTo>
                <a:cubicBezTo>
                  <a:pt x="422" y="719"/>
                  <a:pt x="421" y="719"/>
                  <a:pt x="421" y="719"/>
                </a:cubicBezTo>
                <a:cubicBezTo>
                  <a:pt x="420" y="718"/>
                  <a:pt x="420" y="717"/>
                  <a:pt x="419" y="716"/>
                </a:cubicBezTo>
                <a:cubicBezTo>
                  <a:pt x="420" y="716"/>
                  <a:pt x="420" y="716"/>
                  <a:pt x="420" y="716"/>
                </a:cubicBezTo>
                <a:cubicBezTo>
                  <a:pt x="431" y="716"/>
                  <a:pt x="442" y="717"/>
                  <a:pt x="453" y="718"/>
                </a:cubicBezTo>
                <a:cubicBezTo>
                  <a:pt x="445" y="718"/>
                  <a:pt x="438" y="718"/>
                  <a:pt x="431" y="719"/>
                </a:cubicBezTo>
                <a:close/>
                <a:moveTo>
                  <a:pt x="418" y="716"/>
                </a:moveTo>
                <a:cubicBezTo>
                  <a:pt x="419" y="717"/>
                  <a:pt x="419" y="718"/>
                  <a:pt x="420" y="719"/>
                </a:cubicBezTo>
                <a:cubicBezTo>
                  <a:pt x="419" y="719"/>
                  <a:pt x="419" y="719"/>
                  <a:pt x="419" y="719"/>
                </a:cubicBezTo>
                <a:cubicBezTo>
                  <a:pt x="419" y="719"/>
                  <a:pt x="419" y="719"/>
                  <a:pt x="418" y="719"/>
                </a:cubicBezTo>
                <a:cubicBezTo>
                  <a:pt x="418" y="719"/>
                  <a:pt x="418" y="719"/>
                  <a:pt x="418" y="719"/>
                </a:cubicBezTo>
                <a:cubicBezTo>
                  <a:pt x="416" y="719"/>
                  <a:pt x="413" y="719"/>
                  <a:pt x="410" y="719"/>
                </a:cubicBezTo>
                <a:cubicBezTo>
                  <a:pt x="410" y="718"/>
                  <a:pt x="410" y="718"/>
                  <a:pt x="409" y="717"/>
                </a:cubicBezTo>
                <a:cubicBezTo>
                  <a:pt x="409" y="717"/>
                  <a:pt x="410" y="717"/>
                  <a:pt x="410" y="717"/>
                </a:cubicBezTo>
                <a:cubicBezTo>
                  <a:pt x="410" y="716"/>
                  <a:pt x="410" y="715"/>
                  <a:pt x="409" y="716"/>
                </a:cubicBezTo>
                <a:cubicBezTo>
                  <a:pt x="409" y="716"/>
                  <a:pt x="409" y="716"/>
                  <a:pt x="409" y="716"/>
                </a:cubicBezTo>
                <a:cubicBezTo>
                  <a:pt x="409" y="716"/>
                  <a:pt x="408" y="716"/>
                  <a:pt x="408" y="716"/>
                </a:cubicBezTo>
                <a:cubicBezTo>
                  <a:pt x="407" y="717"/>
                  <a:pt x="405" y="718"/>
                  <a:pt x="403" y="719"/>
                </a:cubicBezTo>
                <a:cubicBezTo>
                  <a:pt x="400" y="719"/>
                  <a:pt x="398" y="719"/>
                  <a:pt x="395" y="719"/>
                </a:cubicBezTo>
                <a:cubicBezTo>
                  <a:pt x="395" y="718"/>
                  <a:pt x="395" y="718"/>
                  <a:pt x="394" y="718"/>
                </a:cubicBezTo>
                <a:cubicBezTo>
                  <a:pt x="394" y="718"/>
                  <a:pt x="394" y="719"/>
                  <a:pt x="393" y="719"/>
                </a:cubicBezTo>
                <a:cubicBezTo>
                  <a:pt x="392" y="719"/>
                  <a:pt x="390" y="719"/>
                  <a:pt x="388" y="719"/>
                </a:cubicBezTo>
                <a:cubicBezTo>
                  <a:pt x="387" y="718"/>
                  <a:pt x="386" y="718"/>
                  <a:pt x="386" y="718"/>
                </a:cubicBezTo>
                <a:cubicBezTo>
                  <a:pt x="386" y="718"/>
                  <a:pt x="386" y="718"/>
                  <a:pt x="386" y="718"/>
                </a:cubicBezTo>
                <a:cubicBezTo>
                  <a:pt x="386" y="718"/>
                  <a:pt x="387" y="718"/>
                  <a:pt x="387" y="717"/>
                </a:cubicBezTo>
                <a:cubicBezTo>
                  <a:pt x="388" y="717"/>
                  <a:pt x="387" y="716"/>
                  <a:pt x="387" y="717"/>
                </a:cubicBezTo>
                <a:cubicBezTo>
                  <a:pt x="386" y="717"/>
                  <a:pt x="386" y="717"/>
                  <a:pt x="386" y="717"/>
                </a:cubicBezTo>
                <a:cubicBezTo>
                  <a:pt x="386" y="717"/>
                  <a:pt x="386" y="716"/>
                  <a:pt x="386" y="716"/>
                </a:cubicBezTo>
                <a:cubicBezTo>
                  <a:pt x="386" y="716"/>
                  <a:pt x="386" y="716"/>
                  <a:pt x="386" y="716"/>
                </a:cubicBezTo>
                <a:cubicBezTo>
                  <a:pt x="388" y="716"/>
                  <a:pt x="391" y="716"/>
                  <a:pt x="394" y="716"/>
                </a:cubicBezTo>
                <a:cubicBezTo>
                  <a:pt x="402" y="716"/>
                  <a:pt x="410" y="716"/>
                  <a:pt x="418" y="716"/>
                </a:cubicBezTo>
                <a:close/>
                <a:moveTo>
                  <a:pt x="400" y="715"/>
                </a:moveTo>
                <a:cubicBezTo>
                  <a:pt x="402" y="715"/>
                  <a:pt x="405" y="715"/>
                  <a:pt x="407" y="715"/>
                </a:cubicBezTo>
                <a:cubicBezTo>
                  <a:pt x="409" y="715"/>
                  <a:pt x="410" y="715"/>
                  <a:pt x="412" y="715"/>
                </a:cubicBezTo>
                <a:cubicBezTo>
                  <a:pt x="413" y="715"/>
                  <a:pt x="414" y="715"/>
                  <a:pt x="414" y="715"/>
                </a:cubicBezTo>
                <a:cubicBezTo>
                  <a:pt x="410" y="715"/>
                  <a:pt x="405" y="715"/>
                  <a:pt x="400" y="715"/>
                </a:cubicBezTo>
                <a:close/>
                <a:moveTo>
                  <a:pt x="385" y="716"/>
                </a:moveTo>
                <a:cubicBezTo>
                  <a:pt x="385" y="716"/>
                  <a:pt x="385" y="716"/>
                  <a:pt x="385" y="716"/>
                </a:cubicBezTo>
                <a:cubicBezTo>
                  <a:pt x="384" y="716"/>
                  <a:pt x="383" y="716"/>
                  <a:pt x="382" y="716"/>
                </a:cubicBezTo>
                <a:cubicBezTo>
                  <a:pt x="382" y="716"/>
                  <a:pt x="382" y="716"/>
                  <a:pt x="382" y="716"/>
                </a:cubicBezTo>
                <a:cubicBezTo>
                  <a:pt x="384" y="716"/>
                  <a:pt x="386" y="716"/>
                  <a:pt x="388" y="716"/>
                </a:cubicBezTo>
                <a:cubicBezTo>
                  <a:pt x="387" y="716"/>
                  <a:pt x="386" y="716"/>
                  <a:pt x="385" y="716"/>
                </a:cubicBezTo>
                <a:close/>
                <a:moveTo>
                  <a:pt x="382" y="716"/>
                </a:moveTo>
                <a:cubicBezTo>
                  <a:pt x="381" y="716"/>
                  <a:pt x="380" y="716"/>
                  <a:pt x="379" y="716"/>
                </a:cubicBezTo>
                <a:cubicBezTo>
                  <a:pt x="379" y="716"/>
                  <a:pt x="379" y="716"/>
                  <a:pt x="379" y="716"/>
                </a:cubicBezTo>
                <a:cubicBezTo>
                  <a:pt x="378" y="716"/>
                  <a:pt x="378" y="716"/>
                  <a:pt x="378" y="716"/>
                </a:cubicBezTo>
                <a:cubicBezTo>
                  <a:pt x="378" y="716"/>
                  <a:pt x="378" y="716"/>
                  <a:pt x="378" y="716"/>
                </a:cubicBezTo>
                <a:cubicBezTo>
                  <a:pt x="379" y="716"/>
                  <a:pt x="381" y="716"/>
                  <a:pt x="382" y="716"/>
                </a:cubicBezTo>
                <a:cubicBezTo>
                  <a:pt x="382" y="716"/>
                  <a:pt x="382" y="716"/>
                  <a:pt x="382" y="716"/>
                </a:cubicBezTo>
                <a:close/>
                <a:moveTo>
                  <a:pt x="379" y="715"/>
                </a:moveTo>
                <a:cubicBezTo>
                  <a:pt x="379" y="715"/>
                  <a:pt x="380" y="715"/>
                  <a:pt x="380" y="715"/>
                </a:cubicBezTo>
                <a:cubicBezTo>
                  <a:pt x="380" y="715"/>
                  <a:pt x="381" y="715"/>
                  <a:pt x="382" y="715"/>
                </a:cubicBezTo>
                <a:cubicBezTo>
                  <a:pt x="382" y="715"/>
                  <a:pt x="382" y="715"/>
                  <a:pt x="382" y="715"/>
                </a:cubicBezTo>
                <a:cubicBezTo>
                  <a:pt x="381" y="715"/>
                  <a:pt x="380" y="715"/>
                  <a:pt x="379" y="715"/>
                </a:cubicBezTo>
                <a:close/>
                <a:moveTo>
                  <a:pt x="355" y="719"/>
                </a:moveTo>
                <a:cubicBezTo>
                  <a:pt x="353" y="723"/>
                  <a:pt x="351" y="728"/>
                  <a:pt x="350" y="733"/>
                </a:cubicBezTo>
                <a:cubicBezTo>
                  <a:pt x="351" y="728"/>
                  <a:pt x="352" y="723"/>
                  <a:pt x="354" y="719"/>
                </a:cubicBezTo>
                <a:cubicBezTo>
                  <a:pt x="354" y="719"/>
                  <a:pt x="354" y="719"/>
                  <a:pt x="355" y="719"/>
                </a:cubicBezTo>
                <a:close/>
                <a:moveTo>
                  <a:pt x="334" y="784"/>
                </a:moveTo>
                <a:cubicBezTo>
                  <a:pt x="334" y="784"/>
                  <a:pt x="334" y="784"/>
                  <a:pt x="333" y="784"/>
                </a:cubicBezTo>
                <a:cubicBezTo>
                  <a:pt x="332" y="788"/>
                  <a:pt x="331" y="791"/>
                  <a:pt x="330" y="794"/>
                </a:cubicBezTo>
                <a:cubicBezTo>
                  <a:pt x="330" y="795"/>
                  <a:pt x="329" y="797"/>
                  <a:pt x="329" y="798"/>
                </a:cubicBezTo>
                <a:cubicBezTo>
                  <a:pt x="329" y="798"/>
                  <a:pt x="329" y="798"/>
                  <a:pt x="328" y="798"/>
                </a:cubicBezTo>
                <a:cubicBezTo>
                  <a:pt x="328" y="799"/>
                  <a:pt x="327" y="799"/>
                  <a:pt x="326" y="800"/>
                </a:cubicBezTo>
                <a:cubicBezTo>
                  <a:pt x="326" y="800"/>
                  <a:pt x="326" y="800"/>
                  <a:pt x="326" y="800"/>
                </a:cubicBezTo>
                <a:cubicBezTo>
                  <a:pt x="328" y="794"/>
                  <a:pt x="330" y="788"/>
                  <a:pt x="332" y="782"/>
                </a:cubicBezTo>
                <a:cubicBezTo>
                  <a:pt x="333" y="782"/>
                  <a:pt x="334" y="781"/>
                  <a:pt x="335" y="781"/>
                </a:cubicBezTo>
                <a:cubicBezTo>
                  <a:pt x="334" y="782"/>
                  <a:pt x="334" y="783"/>
                  <a:pt x="334" y="784"/>
                </a:cubicBezTo>
                <a:close/>
                <a:moveTo>
                  <a:pt x="325" y="802"/>
                </a:moveTo>
                <a:cubicBezTo>
                  <a:pt x="325" y="802"/>
                  <a:pt x="325" y="802"/>
                  <a:pt x="325" y="802"/>
                </a:cubicBezTo>
                <a:cubicBezTo>
                  <a:pt x="326" y="802"/>
                  <a:pt x="326" y="802"/>
                  <a:pt x="327" y="802"/>
                </a:cubicBezTo>
                <a:cubicBezTo>
                  <a:pt x="326" y="805"/>
                  <a:pt x="325" y="807"/>
                  <a:pt x="324" y="810"/>
                </a:cubicBezTo>
                <a:cubicBezTo>
                  <a:pt x="324" y="809"/>
                  <a:pt x="323" y="809"/>
                  <a:pt x="323" y="808"/>
                </a:cubicBezTo>
                <a:cubicBezTo>
                  <a:pt x="323" y="807"/>
                  <a:pt x="324" y="806"/>
                  <a:pt x="324" y="805"/>
                </a:cubicBezTo>
                <a:cubicBezTo>
                  <a:pt x="324" y="804"/>
                  <a:pt x="325" y="803"/>
                  <a:pt x="325" y="802"/>
                </a:cubicBezTo>
                <a:close/>
                <a:moveTo>
                  <a:pt x="324" y="810"/>
                </a:moveTo>
                <a:cubicBezTo>
                  <a:pt x="322" y="813"/>
                  <a:pt x="321" y="816"/>
                  <a:pt x="320" y="819"/>
                </a:cubicBezTo>
                <a:cubicBezTo>
                  <a:pt x="321" y="815"/>
                  <a:pt x="322" y="812"/>
                  <a:pt x="323" y="809"/>
                </a:cubicBezTo>
                <a:cubicBezTo>
                  <a:pt x="323" y="809"/>
                  <a:pt x="323" y="810"/>
                  <a:pt x="324" y="810"/>
                </a:cubicBezTo>
                <a:close/>
                <a:moveTo>
                  <a:pt x="324" y="812"/>
                </a:moveTo>
                <a:cubicBezTo>
                  <a:pt x="323" y="815"/>
                  <a:pt x="322" y="818"/>
                  <a:pt x="321" y="821"/>
                </a:cubicBezTo>
                <a:cubicBezTo>
                  <a:pt x="318" y="830"/>
                  <a:pt x="315" y="839"/>
                  <a:pt x="313" y="848"/>
                </a:cubicBezTo>
                <a:cubicBezTo>
                  <a:pt x="312" y="849"/>
                  <a:pt x="312" y="850"/>
                  <a:pt x="311" y="851"/>
                </a:cubicBezTo>
                <a:cubicBezTo>
                  <a:pt x="311" y="852"/>
                  <a:pt x="311" y="852"/>
                  <a:pt x="310" y="852"/>
                </a:cubicBezTo>
                <a:cubicBezTo>
                  <a:pt x="313" y="844"/>
                  <a:pt x="315" y="836"/>
                  <a:pt x="318" y="828"/>
                </a:cubicBezTo>
                <a:cubicBezTo>
                  <a:pt x="320" y="823"/>
                  <a:pt x="322" y="817"/>
                  <a:pt x="324" y="812"/>
                </a:cubicBezTo>
                <a:close/>
                <a:moveTo>
                  <a:pt x="311" y="853"/>
                </a:moveTo>
                <a:cubicBezTo>
                  <a:pt x="310" y="854"/>
                  <a:pt x="310" y="855"/>
                  <a:pt x="310" y="856"/>
                </a:cubicBezTo>
                <a:cubicBezTo>
                  <a:pt x="308" y="859"/>
                  <a:pt x="307" y="863"/>
                  <a:pt x="307" y="866"/>
                </a:cubicBezTo>
                <a:cubicBezTo>
                  <a:pt x="307" y="866"/>
                  <a:pt x="306" y="866"/>
                  <a:pt x="306" y="866"/>
                </a:cubicBezTo>
                <a:cubicBezTo>
                  <a:pt x="307" y="862"/>
                  <a:pt x="309" y="858"/>
                  <a:pt x="310" y="854"/>
                </a:cubicBezTo>
                <a:cubicBezTo>
                  <a:pt x="310" y="854"/>
                  <a:pt x="310" y="854"/>
                  <a:pt x="311" y="853"/>
                </a:cubicBezTo>
                <a:close/>
                <a:moveTo>
                  <a:pt x="312" y="869"/>
                </a:moveTo>
                <a:cubicBezTo>
                  <a:pt x="312" y="869"/>
                  <a:pt x="312" y="870"/>
                  <a:pt x="311" y="871"/>
                </a:cubicBezTo>
                <a:cubicBezTo>
                  <a:pt x="311" y="871"/>
                  <a:pt x="310" y="871"/>
                  <a:pt x="310" y="871"/>
                </a:cubicBezTo>
                <a:cubicBezTo>
                  <a:pt x="311" y="870"/>
                  <a:pt x="311" y="869"/>
                  <a:pt x="312" y="869"/>
                </a:cubicBezTo>
                <a:close/>
                <a:moveTo>
                  <a:pt x="313" y="869"/>
                </a:moveTo>
                <a:cubicBezTo>
                  <a:pt x="313" y="869"/>
                  <a:pt x="313" y="869"/>
                  <a:pt x="313" y="869"/>
                </a:cubicBezTo>
                <a:cubicBezTo>
                  <a:pt x="313" y="869"/>
                  <a:pt x="313" y="868"/>
                  <a:pt x="313" y="868"/>
                </a:cubicBezTo>
                <a:cubicBezTo>
                  <a:pt x="314" y="868"/>
                  <a:pt x="315" y="868"/>
                  <a:pt x="316" y="868"/>
                </a:cubicBezTo>
                <a:cubicBezTo>
                  <a:pt x="316" y="868"/>
                  <a:pt x="316" y="868"/>
                  <a:pt x="316" y="868"/>
                </a:cubicBezTo>
                <a:cubicBezTo>
                  <a:pt x="316" y="868"/>
                  <a:pt x="316" y="869"/>
                  <a:pt x="316" y="869"/>
                </a:cubicBezTo>
                <a:cubicBezTo>
                  <a:pt x="316" y="869"/>
                  <a:pt x="317" y="870"/>
                  <a:pt x="318" y="870"/>
                </a:cubicBezTo>
                <a:cubicBezTo>
                  <a:pt x="318" y="870"/>
                  <a:pt x="319" y="869"/>
                  <a:pt x="318" y="869"/>
                </a:cubicBezTo>
                <a:cubicBezTo>
                  <a:pt x="317" y="869"/>
                  <a:pt x="317" y="869"/>
                  <a:pt x="318" y="869"/>
                </a:cubicBezTo>
                <a:cubicBezTo>
                  <a:pt x="318" y="869"/>
                  <a:pt x="319" y="869"/>
                  <a:pt x="319" y="869"/>
                </a:cubicBezTo>
                <a:cubicBezTo>
                  <a:pt x="320" y="869"/>
                  <a:pt x="320" y="869"/>
                  <a:pt x="321" y="869"/>
                </a:cubicBezTo>
                <a:cubicBezTo>
                  <a:pt x="322" y="870"/>
                  <a:pt x="323" y="870"/>
                  <a:pt x="324" y="870"/>
                </a:cubicBezTo>
                <a:cubicBezTo>
                  <a:pt x="320" y="870"/>
                  <a:pt x="316" y="870"/>
                  <a:pt x="312" y="871"/>
                </a:cubicBezTo>
                <a:cubicBezTo>
                  <a:pt x="313" y="870"/>
                  <a:pt x="313" y="870"/>
                  <a:pt x="313" y="869"/>
                </a:cubicBezTo>
                <a:close/>
                <a:moveTo>
                  <a:pt x="328" y="869"/>
                </a:moveTo>
                <a:cubicBezTo>
                  <a:pt x="328" y="869"/>
                  <a:pt x="328" y="868"/>
                  <a:pt x="328" y="868"/>
                </a:cubicBezTo>
                <a:cubicBezTo>
                  <a:pt x="334" y="868"/>
                  <a:pt x="340" y="868"/>
                  <a:pt x="345" y="867"/>
                </a:cubicBezTo>
                <a:cubicBezTo>
                  <a:pt x="345" y="868"/>
                  <a:pt x="345" y="868"/>
                  <a:pt x="345" y="868"/>
                </a:cubicBezTo>
                <a:cubicBezTo>
                  <a:pt x="340" y="869"/>
                  <a:pt x="335" y="869"/>
                  <a:pt x="330" y="869"/>
                </a:cubicBezTo>
                <a:cubicBezTo>
                  <a:pt x="330" y="869"/>
                  <a:pt x="329" y="869"/>
                  <a:pt x="328" y="869"/>
                </a:cubicBezTo>
                <a:close/>
                <a:moveTo>
                  <a:pt x="340" y="883"/>
                </a:moveTo>
                <a:cubicBezTo>
                  <a:pt x="340" y="884"/>
                  <a:pt x="340" y="885"/>
                  <a:pt x="340" y="885"/>
                </a:cubicBezTo>
                <a:cubicBezTo>
                  <a:pt x="340" y="885"/>
                  <a:pt x="340" y="885"/>
                  <a:pt x="340" y="885"/>
                </a:cubicBezTo>
                <a:cubicBezTo>
                  <a:pt x="330" y="886"/>
                  <a:pt x="321" y="886"/>
                  <a:pt x="311" y="887"/>
                </a:cubicBezTo>
                <a:cubicBezTo>
                  <a:pt x="312" y="887"/>
                  <a:pt x="312" y="886"/>
                  <a:pt x="312" y="886"/>
                </a:cubicBezTo>
                <a:cubicBezTo>
                  <a:pt x="312" y="886"/>
                  <a:pt x="311" y="885"/>
                  <a:pt x="311" y="886"/>
                </a:cubicBezTo>
                <a:cubicBezTo>
                  <a:pt x="311" y="886"/>
                  <a:pt x="310" y="886"/>
                  <a:pt x="310" y="887"/>
                </a:cubicBezTo>
                <a:cubicBezTo>
                  <a:pt x="309" y="887"/>
                  <a:pt x="308" y="887"/>
                  <a:pt x="307" y="887"/>
                </a:cubicBezTo>
                <a:cubicBezTo>
                  <a:pt x="306" y="886"/>
                  <a:pt x="306" y="886"/>
                  <a:pt x="306" y="887"/>
                </a:cubicBezTo>
                <a:cubicBezTo>
                  <a:pt x="306" y="887"/>
                  <a:pt x="306" y="887"/>
                  <a:pt x="306" y="887"/>
                </a:cubicBezTo>
                <a:cubicBezTo>
                  <a:pt x="305" y="887"/>
                  <a:pt x="304" y="887"/>
                  <a:pt x="302" y="887"/>
                </a:cubicBezTo>
                <a:cubicBezTo>
                  <a:pt x="302" y="886"/>
                  <a:pt x="302" y="886"/>
                  <a:pt x="302" y="885"/>
                </a:cubicBezTo>
                <a:cubicBezTo>
                  <a:pt x="315" y="885"/>
                  <a:pt x="327" y="884"/>
                  <a:pt x="340" y="883"/>
                </a:cubicBezTo>
                <a:close/>
                <a:moveTo>
                  <a:pt x="305" y="888"/>
                </a:moveTo>
                <a:cubicBezTo>
                  <a:pt x="305" y="889"/>
                  <a:pt x="305" y="889"/>
                  <a:pt x="305" y="889"/>
                </a:cubicBezTo>
                <a:cubicBezTo>
                  <a:pt x="304" y="889"/>
                  <a:pt x="304" y="889"/>
                  <a:pt x="304" y="889"/>
                </a:cubicBezTo>
                <a:cubicBezTo>
                  <a:pt x="304" y="889"/>
                  <a:pt x="303" y="889"/>
                  <a:pt x="303" y="888"/>
                </a:cubicBezTo>
                <a:cubicBezTo>
                  <a:pt x="304" y="888"/>
                  <a:pt x="305" y="888"/>
                  <a:pt x="305" y="888"/>
                </a:cubicBezTo>
                <a:close/>
                <a:moveTo>
                  <a:pt x="300" y="898"/>
                </a:moveTo>
                <a:cubicBezTo>
                  <a:pt x="300" y="897"/>
                  <a:pt x="300" y="897"/>
                  <a:pt x="301" y="896"/>
                </a:cubicBezTo>
                <a:cubicBezTo>
                  <a:pt x="300" y="900"/>
                  <a:pt x="299" y="904"/>
                  <a:pt x="298" y="908"/>
                </a:cubicBezTo>
                <a:cubicBezTo>
                  <a:pt x="298" y="908"/>
                  <a:pt x="299" y="909"/>
                  <a:pt x="299" y="908"/>
                </a:cubicBezTo>
                <a:cubicBezTo>
                  <a:pt x="299" y="908"/>
                  <a:pt x="299" y="908"/>
                  <a:pt x="299" y="908"/>
                </a:cubicBezTo>
                <a:cubicBezTo>
                  <a:pt x="299" y="908"/>
                  <a:pt x="299" y="908"/>
                  <a:pt x="299" y="908"/>
                </a:cubicBezTo>
                <a:cubicBezTo>
                  <a:pt x="299" y="908"/>
                  <a:pt x="299" y="908"/>
                  <a:pt x="299" y="908"/>
                </a:cubicBezTo>
                <a:cubicBezTo>
                  <a:pt x="301" y="905"/>
                  <a:pt x="302" y="902"/>
                  <a:pt x="303" y="899"/>
                </a:cubicBezTo>
                <a:cubicBezTo>
                  <a:pt x="302" y="902"/>
                  <a:pt x="301" y="906"/>
                  <a:pt x="301" y="910"/>
                </a:cubicBezTo>
                <a:cubicBezTo>
                  <a:pt x="301" y="910"/>
                  <a:pt x="301" y="910"/>
                  <a:pt x="301" y="910"/>
                </a:cubicBezTo>
                <a:cubicBezTo>
                  <a:pt x="298" y="910"/>
                  <a:pt x="296" y="910"/>
                  <a:pt x="294" y="910"/>
                </a:cubicBezTo>
                <a:cubicBezTo>
                  <a:pt x="294" y="907"/>
                  <a:pt x="295" y="904"/>
                  <a:pt x="296" y="900"/>
                </a:cubicBezTo>
                <a:cubicBezTo>
                  <a:pt x="296" y="898"/>
                  <a:pt x="297" y="897"/>
                  <a:pt x="297" y="895"/>
                </a:cubicBezTo>
                <a:cubicBezTo>
                  <a:pt x="297" y="895"/>
                  <a:pt x="297" y="895"/>
                  <a:pt x="297" y="895"/>
                </a:cubicBezTo>
                <a:cubicBezTo>
                  <a:pt x="297" y="894"/>
                  <a:pt x="297" y="894"/>
                  <a:pt x="298" y="894"/>
                </a:cubicBezTo>
                <a:cubicBezTo>
                  <a:pt x="298" y="892"/>
                  <a:pt x="298" y="891"/>
                  <a:pt x="299" y="889"/>
                </a:cubicBezTo>
                <a:cubicBezTo>
                  <a:pt x="300" y="890"/>
                  <a:pt x="301" y="890"/>
                  <a:pt x="302" y="890"/>
                </a:cubicBezTo>
                <a:cubicBezTo>
                  <a:pt x="301" y="892"/>
                  <a:pt x="300" y="895"/>
                  <a:pt x="299" y="898"/>
                </a:cubicBezTo>
                <a:cubicBezTo>
                  <a:pt x="299" y="898"/>
                  <a:pt x="300" y="899"/>
                  <a:pt x="300" y="898"/>
                </a:cubicBezTo>
                <a:close/>
                <a:moveTo>
                  <a:pt x="297" y="895"/>
                </a:moveTo>
                <a:cubicBezTo>
                  <a:pt x="297" y="895"/>
                  <a:pt x="297" y="895"/>
                  <a:pt x="297" y="895"/>
                </a:cubicBezTo>
                <a:cubicBezTo>
                  <a:pt x="297" y="896"/>
                  <a:pt x="296" y="896"/>
                  <a:pt x="296" y="897"/>
                </a:cubicBezTo>
                <a:cubicBezTo>
                  <a:pt x="296" y="896"/>
                  <a:pt x="297" y="896"/>
                  <a:pt x="297" y="895"/>
                </a:cubicBezTo>
                <a:close/>
                <a:moveTo>
                  <a:pt x="298" y="892"/>
                </a:moveTo>
                <a:cubicBezTo>
                  <a:pt x="298" y="891"/>
                  <a:pt x="298" y="890"/>
                  <a:pt x="298" y="889"/>
                </a:cubicBezTo>
                <a:cubicBezTo>
                  <a:pt x="298" y="889"/>
                  <a:pt x="298" y="889"/>
                  <a:pt x="298" y="889"/>
                </a:cubicBezTo>
                <a:cubicBezTo>
                  <a:pt x="298" y="889"/>
                  <a:pt x="298" y="889"/>
                  <a:pt x="299" y="889"/>
                </a:cubicBezTo>
                <a:cubicBezTo>
                  <a:pt x="298" y="890"/>
                  <a:pt x="298" y="891"/>
                  <a:pt x="298" y="892"/>
                </a:cubicBezTo>
                <a:close/>
                <a:moveTo>
                  <a:pt x="264" y="892"/>
                </a:moveTo>
                <a:cubicBezTo>
                  <a:pt x="266" y="891"/>
                  <a:pt x="267" y="890"/>
                  <a:pt x="268" y="889"/>
                </a:cubicBezTo>
                <a:cubicBezTo>
                  <a:pt x="269" y="889"/>
                  <a:pt x="269" y="889"/>
                  <a:pt x="270" y="889"/>
                </a:cubicBezTo>
                <a:cubicBezTo>
                  <a:pt x="268" y="890"/>
                  <a:pt x="266" y="891"/>
                  <a:pt x="264" y="892"/>
                </a:cubicBezTo>
                <a:close/>
                <a:moveTo>
                  <a:pt x="236" y="901"/>
                </a:moveTo>
                <a:cubicBezTo>
                  <a:pt x="236" y="902"/>
                  <a:pt x="236" y="903"/>
                  <a:pt x="236" y="904"/>
                </a:cubicBezTo>
                <a:cubicBezTo>
                  <a:pt x="236" y="903"/>
                  <a:pt x="236" y="902"/>
                  <a:pt x="236" y="901"/>
                </a:cubicBezTo>
                <a:close/>
                <a:moveTo>
                  <a:pt x="236" y="905"/>
                </a:moveTo>
                <a:cubicBezTo>
                  <a:pt x="236" y="906"/>
                  <a:pt x="237" y="906"/>
                  <a:pt x="237" y="905"/>
                </a:cubicBezTo>
                <a:cubicBezTo>
                  <a:pt x="237" y="906"/>
                  <a:pt x="237" y="907"/>
                  <a:pt x="237" y="907"/>
                </a:cubicBezTo>
                <a:cubicBezTo>
                  <a:pt x="236" y="908"/>
                  <a:pt x="235" y="908"/>
                  <a:pt x="234" y="909"/>
                </a:cubicBezTo>
                <a:cubicBezTo>
                  <a:pt x="233" y="909"/>
                  <a:pt x="235" y="906"/>
                  <a:pt x="235" y="905"/>
                </a:cubicBezTo>
                <a:cubicBezTo>
                  <a:pt x="235" y="905"/>
                  <a:pt x="236" y="905"/>
                  <a:pt x="236" y="905"/>
                </a:cubicBezTo>
                <a:close/>
                <a:moveTo>
                  <a:pt x="224" y="917"/>
                </a:moveTo>
                <a:cubicBezTo>
                  <a:pt x="225" y="917"/>
                  <a:pt x="226" y="917"/>
                  <a:pt x="226" y="917"/>
                </a:cubicBezTo>
                <a:cubicBezTo>
                  <a:pt x="226" y="918"/>
                  <a:pt x="227" y="918"/>
                  <a:pt x="227" y="918"/>
                </a:cubicBezTo>
                <a:cubicBezTo>
                  <a:pt x="225" y="918"/>
                  <a:pt x="223" y="918"/>
                  <a:pt x="221" y="917"/>
                </a:cubicBezTo>
                <a:cubicBezTo>
                  <a:pt x="222" y="917"/>
                  <a:pt x="223" y="917"/>
                  <a:pt x="224" y="917"/>
                </a:cubicBezTo>
                <a:close/>
                <a:moveTo>
                  <a:pt x="228" y="917"/>
                </a:moveTo>
                <a:cubicBezTo>
                  <a:pt x="229" y="917"/>
                  <a:pt x="230" y="917"/>
                  <a:pt x="232" y="918"/>
                </a:cubicBezTo>
                <a:cubicBezTo>
                  <a:pt x="231" y="918"/>
                  <a:pt x="231" y="918"/>
                  <a:pt x="231" y="918"/>
                </a:cubicBezTo>
                <a:cubicBezTo>
                  <a:pt x="230" y="918"/>
                  <a:pt x="229" y="918"/>
                  <a:pt x="229" y="918"/>
                </a:cubicBezTo>
                <a:cubicBezTo>
                  <a:pt x="228" y="918"/>
                  <a:pt x="228" y="918"/>
                  <a:pt x="228" y="917"/>
                </a:cubicBezTo>
                <a:close/>
                <a:moveTo>
                  <a:pt x="232" y="918"/>
                </a:moveTo>
                <a:cubicBezTo>
                  <a:pt x="241" y="919"/>
                  <a:pt x="250" y="919"/>
                  <a:pt x="259" y="919"/>
                </a:cubicBezTo>
                <a:cubicBezTo>
                  <a:pt x="260" y="920"/>
                  <a:pt x="261" y="922"/>
                  <a:pt x="262" y="923"/>
                </a:cubicBezTo>
                <a:cubicBezTo>
                  <a:pt x="262" y="923"/>
                  <a:pt x="262" y="923"/>
                  <a:pt x="262" y="923"/>
                </a:cubicBezTo>
                <a:cubicBezTo>
                  <a:pt x="260" y="925"/>
                  <a:pt x="257" y="926"/>
                  <a:pt x="255" y="927"/>
                </a:cubicBezTo>
                <a:cubicBezTo>
                  <a:pt x="255" y="926"/>
                  <a:pt x="255" y="925"/>
                  <a:pt x="255" y="925"/>
                </a:cubicBezTo>
                <a:cubicBezTo>
                  <a:pt x="255" y="924"/>
                  <a:pt x="254" y="924"/>
                  <a:pt x="254" y="924"/>
                </a:cubicBezTo>
                <a:cubicBezTo>
                  <a:pt x="254" y="926"/>
                  <a:pt x="253" y="927"/>
                  <a:pt x="253" y="928"/>
                </a:cubicBezTo>
                <a:cubicBezTo>
                  <a:pt x="252" y="929"/>
                  <a:pt x="252" y="929"/>
                  <a:pt x="251" y="929"/>
                </a:cubicBezTo>
                <a:cubicBezTo>
                  <a:pt x="249" y="928"/>
                  <a:pt x="248" y="926"/>
                  <a:pt x="246" y="924"/>
                </a:cubicBezTo>
                <a:cubicBezTo>
                  <a:pt x="246" y="924"/>
                  <a:pt x="246" y="924"/>
                  <a:pt x="246" y="924"/>
                </a:cubicBezTo>
                <a:cubicBezTo>
                  <a:pt x="247" y="924"/>
                  <a:pt x="246" y="923"/>
                  <a:pt x="246" y="923"/>
                </a:cubicBezTo>
                <a:cubicBezTo>
                  <a:pt x="246" y="923"/>
                  <a:pt x="245" y="924"/>
                  <a:pt x="245" y="924"/>
                </a:cubicBezTo>
                <a:cubicBezTo>
                  <a:pt x="244" y="922"/>
                  <a:pt x="242" y="921"/>
                  <a:pt x="242" y="921"/>
                </a:cubicBezTo>
                <a:cubicBezTo>
                  <a:pt x="243" y="921"/>
                  <a:pt x="242" y="920"/>
                  <a:pt x="242" y="920"/>
                </a:cubicBezTo>
                <a:cubicBezTo>
                  <a:pt x="242" y="920"/>
                  <a:pt x="242" y="920"/>
                  <a:pt x="241" y="920"/>
                </a:cubicBezTo>
                <a:cubicBezTo>
                  <a:pt x="241" y="920"/>
                  <a:pt x="241" y="920"/>
                  <a:pt x="241" y="920"/>
                </a:cubicBezTo>
                <a:cubicBezTo>
                  <a:pt x="241" y="920"/>
                  <a:pt x="241" y="920"/>
                  <a:pt x="241" y="920"/>
                </a:cubicBezTo>
                <a:cubicBezTo>
                  <a:pt x="240" y="923"/>
                  <a:pt x="240" y="925"/>
                  <a:pt x="240" y="928"/>
                </a:cubicBezTo>
                <a:cubicBezTo>
                  <a:pt x="239" y="929"/>
                  <a:pt x="238" y="929"/>
                  <a:pt x="237" y="930"/>
                </a:cubicBezTo>
                <a:cubicBezTo>
                  <a:pt x="235" y="928"/>
                  <a:pt x="234" y="926"/>
                  <a:pt x="233" y="925"/>
                </a:cubicBezTo>
                <a:cubicBezTo>
                  <a:pt x="233" y="924"/>
                  <a:pt x="233" y="924"/>
                  <a:pt x="233" y="923"/>
                </a:cubicBezTo>
                <a:cubicBezTo>
                  <a:pt x="234" y="923"/>
                  <a:pt x="233" y="922"/>
                  <a:pt x="232" y="923"/>
                </a:cubicBezTo>
                <a:cubicBezTo>
                  <a:pt x="232" y="923"/>
                  <a:pt x="232" y="923"/>
                  <a:pt x="232" y="924"/>
                </a:cubicBezTo>
                <a:cubicBezTo>
                  <a:pt x="232" y="923"/>
                  <a:pt x="231" y="923"/>
                  <a:pt x="231" y="922"/>
                </a:cubicBezTo>
                <a:cubicBezTo>
                  <a:pt x="231" y="922"/>
                  <a:pt x="230" y="921"/>
                  <a:pt x="229" y="920"/>
                </a:cubicBezTo>
                <a:cubicBezTo>
                  <a:pt x="230" y="920"/>
                  <a:pt x="231" y="919"/>
                  <a:pt x="232" y="918"/>
                </a:cubicBezTo>
                <a:close/>
                <a:moveTo>
                  <a:pt x="231" y="925"/>
                </a:moveTo>
                <a:cubicBezTo>
                  <a:pt x="230" y="928"/>
                  <a:pt x="230" y="932"/>
                  <a:pt x="230" y="936"/>
                </a:cubicBezTo>
                <a:cubicBezTo>
                  <a:pt x="229" y="936"/>
                  <a:pt x="229" y="936"/>
                  <a:pt x="229" y="936"/>
                </a:cubicBezTo>
                <a:cubicBezTo>
                  <a:pt x="227" y="935"/>
                  <a:pt x="225" y="932"/>
                  <a:pt x="223" y="930"/>
                </a:cubicBezTo>
                <a:cubicBezTo>
                  <a:pt x="223" y="929"/>
                  <a:pt x="223" y="927"/>
                  <a:pt x="223" y="926"/>
                </a:cubicBezTo>
                <a:cubicBezTo>
                  <a:pt x="223" y="927"/>
                  <a:pt x="224" y="927"/>
                  <a:pt x="224" y="926"/>
                </a:cubicBezTo>
                <a:cubicBezTo>
                  <a:pt x="224" y="926"/>
                  <a:pt x="224" y="925"/>
                  <a:pt x="224" y="924"/>
                </a:cubicBezTo>
                <a:cubicBezTo>
                  <a:pt x="226" y="923"/>
                  <a:pt x="227" y="922"/>
                  <a:pt x="229" y="921"/>
                </a:cubicBezTo>
                <a:cubicBezTo>
                  <a:pt x="230" y="922"/>
                  <a:pt x="230" y="923"/>
                  <a:pt x="231" y="925"/>
                </a:cubicBezTo>
                <a:close/>
                <a:moveTo>
                  <a:pt x="222" y="930"/>
                </a:moveTo>
                <a:cubicBezTo>
                  <a:pt x="222" y="929"/>
                  <a:pt x="221" y="928"/>
                  <a:pt x="220" y="927"/>
                </a:cubicBezTo>
                <a:cubicBezTo>
                  <a:pt x="221" y="927"/>
                  <a:pt x="222" y="926"/>
                  <a:pt x="223" y="925"/>
                </a:cubicBezTo>
                <a:cubicBezTo>
                  <a:pt x="223" y="927"/>
                  <a:pt x="222" y="928"/>
                  <a:pt x="222" y="930"/>
                </a:cubicBezTo>
                <a:close/>
                <a:moveTo>
                  <a:pt x="215" y="932"/>
                </a:moveTo>
                <a:cubicBezTo>
                  <a:pt x="214" y="934"/>
                  <a:pt x="214" y="936"/>
                  <a:pt x="215" y="938"/>
                </a:cubicBezTo>
                <a:cubicBezTo>
                  <a:pt x="214" y="938"/>
                  <a:pt x="214" y="938"/>
                  <a:pt x="214" y="937"/>
                </a:cubicBezTo>
                <a:cubicBezTo>
                  <a:pt x="213" y="936"/>
                  <a:pt x="212" y="936"/>
                  <a:pt x="211" y="935"/>
                </a:cubicBezTo>
                <a:cubicBezTo>
                  <a:pt x="213" y="934"/>
                  <a:pt x="214" y="933"/>
                  <a:pt x="215" y="932"/>
                </a:cubicBezTo>
                <a:cubicBezTo>
                  <a:pt x="215" y="932"/>
                  <a:pt x="215" y="932"/>
                  <a:pt x="215" y="932"/>
                </a:cubicBezTo>
                <a:close/>
                <a:moveTo>
                  <a:pt x="208" y="941"/>
                </a:moveTo>
                <a:cubicBezTo>
                  <a:pt x="206" y="941"/>
                  <a:pt x="205" y="941"/>
                  <a:pt x="204" y="941"/>
                </a:cubicBezTo>
                <a:cubicBezTo>
                  <a:pt x="204" y="941"/>
                  <a:pt x="204" y="941"/>
                  <a:pt x="204" y="941"/>
                </a:cubicBezTo>
                <a:cubicBezTo>
                  <a:pt x="205" y="940"/>
                  <a:pt x="206" y="939"/>
                  <a:pt x="208" y="938"/>
                </a:cubicBezTo>
                <a:cubicBezTo>
                  <a:pt x="208" y="939"/>
                  <a:pt x="208" y="940"/>
                  <a:pt x="208" y="941"/>
                </a:cubicBezTo>
                <a:close/>
                <a:moveTo>
                  <a:pt x="202" y="941"/>
                </a:moveTo>
                <a:cubicBezTo>
                  <a:pt x="201" y="942"/>
                  <a:pt x="201" y="942"/>
                  <a:pt x="200" y="942"/>
                </a:cubicBezTo>
                <a:cubicBezTo>
                  <a:pt x="200" y="941"/>
                  <a:pt x="200" y="939"/>
                  <a:pt x="200" y="938"/>
                </a:cubicBezTo>
                <a:cubicBezTo>
                  <a:pt x="201" y="939"/>
                  <a:pt x="202" y="940"/>
                  <a:pt x="202" y="941"/>
                </a:cubicBezTo>
                <a:cubicBezTo>
                  <a:pt x="202" y="941"/>
                  <a:pt x="202" y="941"/>
                  <a:pt x="202" y="941"/>
                </a:cubicBezTo>
                <a:close/>
                <a:moveTo>
                  <a:pt x="201" y="942"/>
                </a:moveTo>
                <a:cubicBezTo>
                  <a:pt x="201" y="942"/>
                  <a:pt x="201" y="942"/>
                  <a:pt x="200" y="942"/>
                </a:cubicBezTo>
                <a:cubicBezTo>
                  <a:pt x="200" y="942"/>
                  <a:pt x="200" y="942"/>
                  <a:pt x="200" y="942"/>
                </a:cubicBezTo>
                <a:cubicBezTo>
                  <a:pt x="201" y="942"/>
                  <a:pt x="201" y="942"/>
                  <a:pt x="201" y="942"/>
                </a:cubicBezTo>
                <a:close/>
                <a:moveTo>
                  <a:pt x="199" y="943"/>
                </a:moveTo>
                <a:cubicBezTo>
                  <a:pt x="198" y="944"/>
                  <a:pt x="196" y="946"/>
                  <a:pt x="194" y="947"/>
                </a:cubicBezTo>
                <a:cubicBezTo>
                  <a:pt x="194" y="946"/>
                  <a:pt x="193" y="946"/>
                  <a:pt x="192" y="945"/>
                </a:cubicBezTo>
                <a:cubicBezTo>
                  <a:pt x="192" y="945"/>
                  <a:pt x="192" y="944"/>
                  <a:pt x="192" y="943"/>
                </a:cubicBezTo>
                <a:cubicBezTo>
                  <a:pt x="195" y="943"/>
                  <a:pt x="197" y="943"/>
                  <a:pt x="199" y="942"/>
                </a:cubicBezTo>
                <a:cubicBezTo>
                  <a:pt x="199" y="942"/>
                  <a:pt x="199" y="943"/>
                  <a:pt x="199" y="943"/>
                </a:cubicBezTo>
                <a:close/>
                <a:moveTo>
                  <a:pt x="193" y="948"/>
                </a:moveTo>
                <a:cubicBezTo>
                  <a:pt x="193" y="948"/>
                  <a:pt x="193" y="948"/>
                  <a:pt x="193" y="948"/>
                </a:cubicBezTo>
                <a:cubicBezTo>
                  <a:pt x="193" y="948"/>
                  <a:pt x="193" y="947"/>
                  <a:pt x="193" y="947"/>
                </a:cubicBezTo>
                <a:cubicBezTo>
                  <a:pt x="193" y="947"/>
                  <a:pt x="193" y="947"/>
                  <a:pt x="193" y="948"/>
                </a:cubicBezTo>
                <a:close/>
                <a:moveTo>
                  <a:pt x="192" y="946"/>
                </a:moveTo>
                <a:cubicBezTo>
                  <a:pt x="192" y="947"/>
                  <a:pt x="192" y="948"/>
                  <a:pt x="192" y="949"/>
                </a:cubicBezTo>
                <a:cubicBezTo>
                  <a:pt x="191" y="949"/>
                  <a:pt x="190" y="950"/>
                  <a:pt x="189" y="951"/>
                </a:cubicBezTo>
                <a:cubicBezTo>
                  <a:pt x="188" y="950"/>
                  <a:pt x="187" y="949"/>
                  <a:pt x="186" y="948"/>
                </a:cubicBezTo>
                <a:cubicBezTo>
                  <a:pt x="188" y="947"/>
                  <a:pt x="189" y="946"/>
                  <a:pt x="190" y="945"/>
                </a:cubicBezTo>
                <a:cubicBezTo>
                  <a:pt x="191" y="945"/>
                  <a:pt x="191" y="945"/>
                  <a:pt x="192" y="946"/>
                </a:cubicBezTo>
                <a:close/>
                <a:moveTo>
                  <a:pt x="191" y="944"/>
                </a:moveTo>
                <a:cubicBezTo>
                  <a:pt x="191" y="944"/>
                  <a:pt x="191" y="944"/>
                  <a:pt x="191" y="944"/>
                </a:cubicBezTo>
                <a:cubicBezTo>
                  <a:pt x="191" y="944"/>
                  <a:pt x="191" y="944"/>
                  <a:pt x="191" y="944"/>
                </a:cubicBezTo>
                <a:cubicBezTo>
                  <a:pt x="191" y="944"/>
                  <a:pt x="191" y="944"/>
                  <a:pt x="191" y="944"/>
                </a:cubicBezTo>
                <a:close/>
                <a:moveTo>
                  <a:pt x="192" y="950"/>
                </a:moveTo>
                <a:cubicBezTo>
                  <a:pt x="192" y="951"/>
                  <a:pt x="192" y="952"/>
                  <a:pt x="192" y="953"/>
                </a:cubicBezTo>
                <a:cubicBezTo>
                  <a:pt x="191" y="953"/>
                  <a:pt x="191" y="952"/>
                  <a:pt x="190" y="951"/>
                </a:cubicBezTo>
                <a:cubicBezTo>
                  <a:pt x="191" y="951"/>
                  <a:pt x="191" y="950"/>
                  <a:pt x="192" y="950"/>
                </a:cubicBezTo>
                <a:close/>
                <a:moveTo>
                  <a:pt x="193" y="949"/>
                </a:moveTo>
                <a:cubicBezTo>
                  <a:pt x="193" y="949"/>
                  <a:pt x="194" y="949"/>
                  <a:pt x="194" y="948"/>
                </a:cubicBezTo>
                <a:cubicBezTo>
                  <a:pt x="196" y="950"/>
                  <a:pt x="199" y="953"/>
                  <a:pt x="201" y="955"/>
                </a:cubicBezTo>
                <a:cubicBezTo>
                  <a:pt x="201" y="956"/>
                  <a:pt x="201" y="957"/>
                  <a:pt x="201" y="958"/>
                </a:cubicBezTo>
                <a:cubicBezTo>
                  <a:pt x="201" y="958"/>
                  <a:pt x="200" y="959"/>
                  <a:pt x="199" y="959"/>
                </a:cubicBezTo>
                <a:cubicBezTo>
                  <a:pt x="199" y="959"/>
                  <a:pt x="199" y="959"/>
                  <a:pt x="199" y="959"/>
                </a:cubicBezTo>
                <a:cubicBezTo>
                  <a:pt x="199" y="959"/>
                  <a:pt x="199" y="959"/>
                  <a:pt x="199" y="959"/>
                </a:cubicBezTo>
                <a:cubicBezTo>
                  <a:pt x="199" y="959"/>
                  <a:pt x="199" y="958"/>
                  <a:pt x="198" y="958"/>
                </a:cubicBezTo>
                <a:cubicBezTo>
                  <a:pt x="198" y="958"/>
                  <a:pt x="198" y="958"/>
                  <a:pt x="198" y="958"/>
                </a:cubicBezTo>
                <a:cubicBezTo>
                  <a:pt x="196" y="957"/>
                  <a:pt x="195" y="956"/>
                  <a:pt x="193" y="954"/>
                </a:cubicBezTo>
                <a:cubicBezTo>
                  <a:pt x="193" y="953"/>
                  <a:pt x="193" y="951"/>
                  <a:pt x="193" y="949"/>
                </a:cubicBezTo>
                <a:close/>
                <a:moveTo>
                  <a:pt x="197" y="959"/>
                </a:moveTo>
                <a:cubicBezTo>
                  <a:pt x="196" y="960"/>
                  <a:pt x="195" y="961"/>
                  <a:pt x="194" y="962"/>
                </a:cubicBezTo>
                <a:cubicBezTo>
                  <a:pt x="194" y="960"/>
                  <a:pt x="194" y="958"/>
                  <a:pt x="193" y="956"/>
                </a:cubicBezTo>
                <a:cubicBezTo>
                  <a:pt x="195" y="957"/>
                  <a:pt x="196" y="958"/>
                  <a:pt x="197" y="959"/>
                </a:cubicBezTo>
                <a:close/>
                <a:moveTo>
                  <a:pt x="196" y="963"/>
                </a:moveTo>
                <a:cubicBezTo>
                  <a:pt x="197" y="963"/>
                  <a:pt x="197" y="963"/>
                  <a:pt x="197" y="963"/>
                </a:cubicBezTo>
                <a:cubicBezTo>
                  <a:pt x="197" y="963"/>
                  <a:pt x="197" y="963"/>
                  <a:pt x="197" y="963"/>
                </a:cubicBezTo>
                <a:cubicBezTo>
                  <a:pt x="197" y="963"/>
                  <a:pt x="197" y="963"/>
                  <a:pt x="196" y="963"/>
                </a:cubicBezTo>
                <a:close/>
                <a:moveTo>
                  <a:pt x="198" y="963"/>
                </a:moveTo>
                <a:cubicBezTo>
                  <a:pt x="199" y="963"/>
                  <a:pt x="200" y="963"/>
                  <a:pt x="201" y="963"/>
                </a:cubicBezTo>
                <a:cubicBezTo>
                  <a:pt x="201" y="963"/>
                  <a:pt x="201" y="963"/>
                  <a:pt x="202" y="963"/>
                </a:cubicBezTo>
                <a:cubicBezTo>
                  <a:pt x="200" y="963"/>
                  <a:pt x="199" y="963"/>
                  <a:pt x="198" y="963"/>
                </a:cubicBezTo>
                <a:cubicBezTo>
                  <a:pt x="198" y="963"/>
                  <a:pt x="198" y="963"/>
                  <a:pt x="198" y="963"/>
                </a:cubicBezTo>
                <a:close/>
                <a:moveTo>
                  <a:pt x="206" y="962"/>
                </a:moveTo>
                <a:cubicBezTo>
                  <a:pt x="207" y="962"/>
                  <a:pt x="207" y="962"/>
                  <a:pt x="208" y="962"/>
                </a:cubicBezTo>
                <a:cubicBezTo>
                  <a:pt x="208" y="962"/>
                  <a:pt x="208" y="963"/>
                  <a:pt x="208" y="963"/>
                </a:cubicBezTo>
                <a:cubicBezTo>
                  <a:pt x="208" y="963"/>
                  <a:pt x="208" y="963"/>
                  <a:pt x="208" y="963"/>
                </a:cubicBezTo>
                <a:cubicBezTo>
                  <a:pt x="207" y="963"/>
                  <a:pt x="206" y="963"/>
                  <a:pt x="205" y="963"/>
                </a:cubicBezTo>
                <a:cubicBezTo>
                  <a:pt x="205" y="963"/>
                  <a:pt x="206" y="963"/>
                  <a:pt x="206" y="962"/>
                </a:cubicBezTo>
                <a:close/>
                <a:moveTo>
                  <a:pt x="209" y="962"/>
                </a:moveTo>
                <a:cubicBezTo>
                  <a:pt x="211" y="962"/>
                  <a:pt x="214" y="962"/>
                  <a:pt x="216" y="962"/>
                </a:cubicBezTo>
                <a:cubicBezTo>
                  <a:pt x="216" y="962"/>
                  <a:pt x="217" y="963"/>
                  <a:pt x="217" y="963"/>
                </a:cubicBezTo>
                <a:cubicBezTo>
                  <a:pt x="214" y="963"/>
                  <a:pt x="212" y="963"/>
                  <a:pt x="209" y="963"/>
                </a:cubicBezTo>
                <a:cubicBezTo>
                  <a:pt x="209" y="963"/>
                  <a:pt x="209" y="963"/>
                  <a:pt x="209" y="963"/>
                </a:cubicBezTo>
                <a:cubicBezTo>
                  <a:pt x="209" y="963"/>
                  <a:pt x="209" y="962"/>
                  <a:pt x="209" y="962"/>
                </a:cubicBezTo>
                <a:close/>
                <a:moveTo>
                  <a:pt x="217" y="962"/>
                </a:moveTo>
                <a:cubicBezTo>
                  <a:pt x="218" y="962"/>
                  <a:pt x="220" y="962"/>
                  <a:pt x="222" y="962"/>
                </a:cubicBezTo>
                <a:cubicBezTo>
                  <a:pt x="222" y="962"/>
                  <a:pt x="221" y="963"/>
                  <a:pt x="220" y="963"/>
                </a:cubicBezTo>
                <a:cubicBezTo>
                  <a:pt x="220" y="963"/>
                  <a:pt x="220" y="963"/>
                  <a:pt x="219" y="963"/>
                </a:cubicBezTo>
                <a:cubicBezTo>
                  <a:pt x="220" y="963"/>
                  <a:pt x="220" y="962"/>
                  <a:pt x="220" y="962"/>
                </a:cubicBezTo>
                <a:cubicBezTo>
                  <a:pt x="221" y="962"/>
                  <a:pt x="220" y="962"/>
                  <a:pt x="220" y="962"/>
                </a:cubicBezTo>
                <a:cubicBezTo>
                  <a:pt x="220" y="962"/>
                  <a:pt x="219" y="963"/>
                  <a:pt x="219" y="963"/>
                </a:cubicBezTo>
                <a:cubicBezTo>
                  <a:pt x="218" y="963"/>
                  <a:pt x="218" y="963"/>
                  <a:pt x="217" y="963"/>
                </a:cubicBezTo>
                <a:cubicBezTo>
                  <a:pt x="217" y="963"/>
                  <a:pt x="217" y="962"/>
                  <a:pt x="217" y="962"/>
                </a:cubicBezTo>
                <a:close/>
                <a:moveTo>
                  <a:pt x="220" y="965"/>
                </a:moveTo>
                <a:cubicBezTo>
                  <a:pt x="221" y="965"/>
                  <a:pt x="222" y="965"/>
                  <a:pt x="223" y="965"/>
                </a:cubicBezTo>
                <a:cubicBezTo>
                  <a:pt x="221" y="966"/>
                  <a:pt x="220" y="966"/>
                  <a:pt x="219" y="967"/>
                </a:cubicBezTo>
                <a:cubicBezTo>
                  <a:pt x="219" y="967"/>
                  <a:pt x="219" y="966"/>
                  <a:pt x="218" y="966"/>
                </a:cubicBezTo>
                <a:cubicBezTo>
                  <a:pt x="219" y="966"/>
                  <a:pt x="220" y="965"/>
                  <a:pt x="220" y="965"/>
                </a:cubicBezTo>
                <a:close/>
                <a:moveTo>
                  <a:pt x="223" y="965"/>
                </a:moveTo>
                <a:cubicBezTo>
                  <a:pt x="225" y="965"/>
                  <a:pt x="226" y="965"/>
                  <a:pt x="227" y="965"/>
                </a:cubicBezTo>
                <a:cubicBezTo>
                  <a:pt x="226" y="965"/>
                  <a:pt x="225" y="966"/>
                  <a:pt x="225" y="966"/>
                </a:cubicBezTo>
                <a:cubicBezTo>
                  <a:pt x="224" y="966"/>
                  <a:pt x="224" y="966"/>
                  <a:pt x="224" y="966"/>
                </a:cubicBezTo>
                <a:cubicBezTo>
                  <a:pt x="223" y="966"/>
                  <a:pt x="222" y="967"/>
                  <a:pt x="222" y="967"/>
                </a:cubicBezTo>
                <a:cubicBezTo>
                  <a:pt x="221" y="968"/>
                  <a:pt x="222" y="968"/>
                  <a:pt x="222" y="968"/>
                </a:cubicBezTo>
                <a:cubicBezTo>
                  <a:pt x="222" y="968"/>
                  <a:pt x="223" y="968"/>
                  <a:pt x="223" y="968"/>
                </a:cubicBezTo>
                <a:cubicBezTo>
                  <a:pt x="223" y="968"/>
                  <a:pt x="224" y="968"/>
                  <a:pt x="224" y="968"/>
                </a:cubicBezTo>
                <a:cubicBezTo>
                  <a:pt x="224" y="967"/>
                  <a:pt x="225" y="967"/>
                  <a:pt x="226" y="967"/>
                </a:cubicBezTo>
                <a:cubicBezTo>
                  <a:pt x="225" y="967"/>
                  <a:pt x="224" y="968"/>
                  <a:pt x="223" y="969"/>
                </a:cubicBezTo>
                <a:cubicBezTo>
                  <a:pt x="223" y="969"/>
                  <a:pt x="223" y="970"/>
                  <a:pt x="224" y="970"/>
                </a:cubicBezTo>
                <a:cubicBezTo>
                  <a:pt x="225" y="970"/>
                  <a:pt x="226" y="969"/>
                  <a:pt x="227" y="968"/>
                </a:cubicBezTo>
                <a:cubicBezTo>
                  <a:pt x="226" y="969"/>
                  <a:pt x="225" y="970"/>
                  <a:pt x="224" y="971"/>
                </a:cubicBezTo>
                <a:cubicBezTo>
                  <a:pt x="224" y="972"/>
                  <a:pt x="224" y="972"/>
                  <a:pt x="225" y="972"/>
                </a:cubicBezTo>
                <a:cubicBezTo>
                  <a:pt x="227" y="971"/>
                  <a:pt x="229" y="970"/>
                  <a:pt x="231" y="969"/>
                </a:cubicBezTo>
                <a:cubicBezTo>
                  <a:pt x="229" y="970"/>
                  <a:pt x="228" y="972"/>
                  <a:pt x="227" y="973"/>
                </a:cubicBezTo>
                <a:cubicBezTo>
                  <a:pt x="226" y="974"/>
                  <a:pt x="227" y="974"/>
                  <a:pt x="227" y="974"/>
                </a:cubicBezTo>
                <a:cubicBezTo>
                  <a:pt x="228" y="974"/>
                  <a:pt x="229" y="973"/>
                  <a:pt x="230" y="973"/>
                </a:cubicBezTo>
                <a:cubicBezTo>
                  <a:pt x="229" y="973"/>
                  <a:pt x="229" y="974"/>
                  <a:pt x="228" y="975"/>
                </a:cubicBezTo>
                <a:cubicBezTo>
                  <a:pt x="228" y="975"/>
                  <a:pt x="228" y="976"/>
                  <a:pt x="229" y="975"/>
                </a:cubicBezTo>
                <a:cubicBezTo>
                  <a:pt x="230" y="975"/>
                  <a:pt x="230" y="974"/>
                  <a:pt x="231" y="974"/>
                </a:cubicBezTo>
                <a:cubicBezTo>
                  <a:pt x="230" y="975"/>
                  <a:pt x="229" y="976"/>
                  <a:pt x="228" y="977"/>
                </a:cubicBezTo>
                <a:cubicBezTo>
                  <a:pt x="228" y="977"/>
                  <a:pt x="228" y="977"/>
                  <a:pt x="228" y="977"/>
                </a:cubicBezTo>
                <a:cubicBezTo>
                  <a:pt x="225" y="974"/>
                  <a:pt x="222" y="971"/>
                  <a:pt x="220" y="968"/>
                </a:cubicBezTo>
                <a:cubicBezTo>
                  <a:pt x="221" y="967"/>
                  <a:pt x="222" y="966"/>
                  <a:pt x="223" y="965"/>
                </a:cubicBezTo>
                <a:close/>
                <a:moveTo>
                  <a:pt x="228" y="977"/>
                </a:moveTo>
                <a:cubicBezTo>
                  <a:pt x="235" y="974"/>
                  <a:pt x="241" y="970"/>
                  <a:pt x="246" y="965"/>
                </a:cubicBezTo>
                <a:cubicBezTo>
                  <a:pt x="246" y="965"/>
                  <a:pt x="246" y="965"/>
                  <a:pt x="246" y="966"/>
                </a:cubicBezTo>
                <a:cubicBezTo>
                  <a:pt x="241" y="970"/>
                  <a:pt x="235" y="974"/>
                  <a:pt x="230" y="979"/>
                </a:cubicBezTo>
                <a:cubicBezTo>
                  <a:pt x="230" y="978"/>
                  <a:pt x="229" y="978"/>
                  <a:pt x="228" y="977"/>
                </a:cubicBezTo>
                <a:cubicBezTo>
                  <a:pt x="228" y="977"/>
                  <a:pt x="228" y="977"/>
                  <a:pt x="228" y="977"/>
                </a:cubicBezTo>
                <a:close/>
                <a:moveTo>
                  <a:pt x="237" y="981"/>
                </a:moveTo>
                <a:cubicBezTo>
                  <a:pt x="238" y="981"/>
                  <a:pt x="238" y="981"/>
                  <a:pt x="239" y="981"/>
                </a:cubicBezTo>
                <a:cubicBezTo>
                  <a:pt x="240" y="981"/>
                  <a:pt x="240" y="980"/>
                  <a:pt x="239" y="980"/>
                </a:cubicBezTo>
                <a:cubicBezTo>
                  <a:pt x="239" y="980"/>
                  <a:pt x="239" y="980"/>
                  <a:pt x="239" y="980"/>
                </a:cubicBezTo>
                <a:cubicBezTo>
                  <a:pt x="241" y="978"/>
                  <a:pt x="243" y="977"/>
                  <a:pt x="246" y="976"/>
                </a:cubicBezTo>
                <a:cubicBezTo>
                  <a:pt x="243" y="978"/>
                  <a:pt x="240" y="980"/>
                  <a:pt x="238" y="983"/>
                </a:cubicBezTo>
                <a:cubicBezTo>
                  <a:pt x="237" y="983"/>
                  <a:pt x="238" y="984"/>
                  <a:pt x="238" y="984"/>
                </a:cubicBezTo>
                <a:cubicBezTo>
                  <a:pt x="241" y="982"/>
                  <a:pt x="244" y="980"/>
                  <a:pt x="247" y="978"/>
                </a:cubicBezTo>
                <a:cubicBezTo>
                  <a:pt x="245" y="980"/>
                  <a:pt x="243" y="983"/>
                  <a:pt x="240" y="985"/>
                </a:cubicBezTo>
                <a:cubicBezTo>
                  <a:pt x="240" y="985"/>
                  <a:pt x="240" y="986"/>
                  <a:pt x="241" y="986"/>
                </a:cubicBezTo>
                <a:cubicBezTo>
                  <a:pt x="242" y="986"/>
                  <a:pt x="243" y="985"/>
                  <a:pt x="244" y="984"/>
                </a:cubicBezTo>
                <a:cubicBezTo>
                  <a:pt x="244" y="985"/>
                  <a:pt x="243" y="985"/>
                  <a:pt x="243" y="986"/>
                </a:cubicBezTo>
                <a:cubicBezTo>
                  <a:pt x="243" y="986"/>
                  <a:pt x="243" y="987"/>
                  <a:pt x="243" y="987"/>
                </a:cubicBezTo>
                <a:cubicBezTo>
                  <a:pt x="245" y="986"/>
                  <a:pt x="247" y="985"/>
                  <a:pt x="248" y="984"/>
                </a:cubicBezTo>
                <a:cubicBezTo>
                  <a:pt x="246" y="985"/>
                  <a:pt x="245" y="987"/>
                  <a:pt x="243" y="989"/>
                </a:cubicBezTo>
                <a:cubicBezTo>
                  <a:pt x="240" y="987"/>
                  <a:pt x="238" y="985"/>
                  <a:pt x="235" y="983"/>
                </a:cubicBezTo>
                <a:cubicBezTo>
                  <a:pt x="236" y="982"/>
                  <a:pt x="236" y="982"/>
                  <a:pt x="237" y="981"/>
                </a:cubicBezTo>
                <a:close/>
                <a:moveTo>
                  <a:pt x="245" y="991"/>
                </a:moveTo>
                <a:cubicBezTo>
                  <a:pt x="245" y="991"/>
                  <a:pt x="245" y="991"/>
                  <a:pt x="245" y="991"/>
                </a:cubicBezTo>
                <a:cubicBezTo>
                  <a:pt x="245" y="991"/>
                  <a:pt x="244" y="990"/>
                  <a:pt x="244" y="990"/>
                </a:cubicBezTo>
                <a:cubicBezTo>
                  <a:pt x="245" y="989"/>
                  <a:pt x="247" y="989"/>
                  <a:pt x="248" y="988"/>
                </a:cubicBezTo>
                <a:cubicBezTo>
                  <a:pt x="247" y="989"/>
                  <a:pt x="246" y="990"/>
                  <a:pt x="245" y="991"/>
                </a:cubicBezTo>
                <a:close/>
                <a:moveTo>
                  <a:pt x="252" y="988"/>
                </a:moveTo>
                <a:cubicBezTo>
                  <a:pt x="252" y="988"/>
                  <a:pt x="252" y="987"/>
                  <a:pt x="251" y="987"/>
                </a:cubicBezTo>
                <a:cubicBezTo>
                  <a:pt x="250" y="988"/>
                  <a:pt x="249" y="989"/>
                  <a:pt x="248" y="990"/>
                </a:cubicBezTo>
                <a:cubicBezTo>
                  <a:pt x="250" y="987"/>
                  <a:pt x="253" y="985"/>
                  <a:pt x="255" y="983"/>
                </a:cubicBezTo>
                <a:cubicBezTo>
                  <a:pt x="256" y="983"/>
                  <a:pt x="255" y="982"/>
                  <a:pt x="255" y="982"/>
                </a:cubicBezTo>
                <a:cubicBezTo>
                  <a:pt x="251" y="984"/>
                  <a:pt x="248" y="987"/>
                  <a:pt x="245" y="988"/>
                </a:cubicBezTo>
                <a:cubicBezTo>
                  <a:pt x="248" y="985"/>
                  <a:pt x="251" y="982"/>
                  <a:pt x="255" y="980"/>
                </a:cubicBezTo>
                <a:cubicBezTo>
                  <a:pt x="255" y="980"/>
                  <a:pt x="255" y="979"/>
                  <a:pt x="254" y="979"/>
                </a:cubicBezTo>
                <a:cubicBezTo>
                  <a:pt x="251" y="980"/>
                  <a:pt x="249" y="983"/>
                  <a:pt x="246" y="984"/>
                </a:cubicBezTo>
                <a:cubicBezTo>
                  <a:pt x="247" y="983"/>
                  <a:pt x="249" y="981"/>
                  <a:pt x="251" y="979"/>
                </a:cubicBezTo>
                <a:cubicBezTo>
                  <a:pt x="252" y="979"/>
                  <a:pt x="251" y="978"/>
                  <a:pt x="251" y="978"/>
                </a:cubicBezTo>
                <a:cubicBezTo>
                  <a:pt x="248" y="980"/>
                  <a:pt x="246" y="983"/>
                  <a:pt x="243" y="984"/>
                </a:cubicBezTo>
                <a:cubicBezTo>
                  <a:pt x="245" y="981"/>
                  <a:pt x="248" y="979"/>
                  <a:pt x="251" y="976"/>
                </a:cubicBezTo>
                <a:cubicBezTo>
                  <a:pt x="251" y="976"/>
                  <a:pt x="251" y="975"/>
                  <a:pt x="250" y="975"/>
                </a:cubicBezTo>
                <a:cubicBezTo>
                  <a:pt x="247" y="977"/>
                  <a:pt x="245" y="978"/>
                  <a:pt x="242" y="980"/>
                </a:cubicBezTo>
                <a:cubicBezTo>
                  <a:pt x="245" y="978"/>
                  <a:pt x="247" y="976"/>
                  <a:pt x="250" y="973"/>
                </a:cubicBezTo>
                <a:cubicBezTo>
                  <a:pt x="250" y="973"/>
                  <a:pt x="250" y="972"/>
                  <a:pt x="249" y="972"/>
                </a:cubicBezTo>
                <a:cubicBezTo>
                  <a:pt x="246" y="974"/>
                  <a:pt x="243" y="976"/>
                  <a:pt x="241" y="977"/>
                </a:cubicBezTo>
                <a:cubicBezTo>
                  <a:pt x="243" y="975"/>
                  <a:pt x="246" y="972"/>
                  <a:pt x="249" y="969"/>
                </a:cubicBezTo>
                <a:cubicBezTo>
                  <a:pt x="252" y="974"/>
                  <a:pt x="255" y="978"/>
                  <a:pt x="258" y="982"/>
                </a:cubicBezTo>
                <a:cubicBezTo>
                  <a:pt x="255" y="985"/>
                  <a:pt x="251" y="989"/>
                  <a:pt x="247" y="993"/>
                </a:cubicBezTo>
                <a:cubicBezTo>
                  <a:pt x="247" y="993"/>
                  <a:pt x="246" y="992"/>
                  <a:pt x="246" y="992"/>
                </a:cubicBezTo>
                <a:cubicBezTo>
                  <a:pt x="248" y="991"/>
                  <a:pt x="250" y="990"/>
                  <a:pt x="252" y="988"/>
                </a:cubicBezTo>
                <a:close/>
                <a:moveTo>
                  <a:pt x="258" y="995"/>
                </a:moveTo>
                <a:cubicBezTo>
                  <a:pt x="258" y="995"/>
                  <a:pt x="259" y="995"/>
                  <a:pt x="259" y="995"/>
                </a:cubicBezTo>
                <a:cubicBezTo>
                  <a:pt x="259" y="995"/>
                  <a:pt x="259" y="995"/>
                  <a:pt x="259" y="995"/>
                </a:cubicBezTo>
                <a:cubicBezTo>
                  <a:pt x="259" y="995"/>
                  <a:pt x="259" y="996"/>
                  <a:pt x="258" y="997"/>
                </a:cubicBezTo>
                <a:cubicBezTo>
                  <a:pt x="258" y="997"/>
                  <a:pt x="257" y="997"/>
                  <a:pt x="257" y="997"/>
                </a:cubicBezTo>
                <a:cubicBezTo>
                  <a:pt x="257" y="996"/>
                  <a:pt x="258" y="995"/>
                  <a:pt x="258" y="995"/>
                </a:cubicBezTo>
                <a:close/>
                <a:moveTo>
                  <a:pt x="258" y="997"/>
                </a:moveTo>
                <a:cubicBezTo>
                  <a:pt x="258" y="999"/>
                  <a:pt x="257" y="1000"/>
                  <a:pt x="256" y="1002"/>
                </a:cubicBezTo>
                <a:cubicBezTo>
                  <a:pt x="256" y="1002"/>
                  <a:pt x="255" y="1002"/>
                  <a:pt x="254" y="1002"/>
                </a:cubicBezTo>
                <a:cubicBezTo>
                  <a:pt x="255" y="1000"/>
                  <a:pt x="256" y="999"/>
                  <a:pt x="257" y="997"/>
                </a:cubicBezTo>
                <a:cubicBezTo>
                  <a:pt x="257" y="997"/>
                  <a:pt x="258" y="997"/>
                  <a:pt x="258" y="997"/>
                </a:cubicBezTo>
                <a:close/>
                <a:moveTo>
                  <a:pt x="256" y="1002"/>
                </a:moveTo>
                <a:cubicBezTo>
                  <a:pt x="256" y="1003"/>
                  <a:pt x="255" y="1004"/>
                  <a:pt x="255" y="1005"/>
                </a:cubicBezTo>
                <a:cubicBezTo>
                  <a:pt x="254" y="1005"/>
                  <a:pt x="253" y="1005"/>
                  <a:pt x="253" y="1005"/>
                </a:cubicBezTo>
                <a:cubicBezTo>
                  <a:pt x="253" y="1004"/>
                  <a:pt x="254" y="1003"/>
                  <a:pt x="254" y="1002"/>
                </a:cubicBezTo>
                <a:cubicBezTo>
                  <a:pt x="255" y="1002"/>
                  <a:pt x="255" y="1002"/>
                  <a:pt x="256" y="1002"/>
                </a:cubicBezTo>
                <a:close/>
                <a:moveTo>
                  <a:pt x="254" y="1005"/>
                </a:moveTo>
                <a:cubicBezTo>
                  <a:pt x="254" y="1005"/>
                  <a:pt x="254" y="1006"/>
                  <a:pt x="254" y="1006"/>
                </a:cubicBezTo>
                <a:cubicBezTo>
                  <a:pt x="254" y="1006"/>
                  <a:pt x="253" y="1006"/>
                  <a:pt x="252" y="1006"/>
                </a:cubicBezTo>
                <a:cubicBezTo>
                  <a:pt x="252" y="1006"/>
                  <a:pt x="252" y="1006"/>
                  <a:pt x="252" y="1006"/>
                </a:cubicBezTo>
                <a:cubicBezTo>
                  <a:pt x="252" y="1005"/>
                  <a:pt x="252" y="1005"/>
                  <a:pt x="253" y="1005"/>
                </a:cubicBezTo>
                <a:cubicBezTo>
                  <a:pt x="253" y="1005"/>
                  <a:pt x="254" y="1005"/>
                  <a:pt x="254" y="1005"/>
                </a:cubicBezTo>
                <a:close/>
                <a:moveTo>
                  <a:pt x="252" y="1005"/>
                </a:moveTo>
                <a:cubicBezTo>
                  <a:pt x="252" y="1005"/>
                  <a:pt x="252" y="1005"/>
                  <a:pt x="252" y="1005"/>
                </a:cubicBezTo>
                <a:cubicBezTo>
                  <a:pt x="252" y="1005"/>
                  <a:pt x="252" y="1005"/>
                  <a:pt x="252" y="1005"/>
                </a:cubicBezTo>
                <a:cubicBezTo>
                  <a:pt x="252" y="1005"/>
                  <a:pt x="252" y="1005"/>
                  <a:pt x="252" y="1005"/>
                </a:cubicBezTo>
                <a:close/>
                <a:moveTo>
                  <a:pt x="252" y="1006"/>
                </a:moveTo>
                <a:cubicBezTo>
                  <a:pt x="248" y="1006"/>
                  <a:pt x="244" y="1006"/>
                  <a:pt x="241" y="1006"/>
                </a:cubicBezTo>
                <a:cubicBezTo>
                  <a:pt x="240" y="1006"/>
                  <a:pt x="239" y="1006"/>
                  <a:pt x="238" y="1006"/>
                </a:cubicBezTo>
                <a:cubicBezTo>
                  <a:pt x="239" y="1006"/>
                  <a:pt x="239" y="1005"/>
                  <a:pt x="240" y="1005"/>
                </a:cubicBezTo>
                <a:cubicBezTo>
                  <a:pt x="244" y="1005"/>
                  <a:pt x="248" y="1005"/>
                  <a:pt x="251" y="1005"/>
                </a:cubicBezTo>
                <a:cubicBezTo>
                  <a:pt x="252" y="1005"/>
                  <a:pt x="252" y="1006"/>
                  <a:pt x="252" y="1006"/>
                </a:cubicBezTo>
                <a:close/>
                <a:moveTo>
                  <a:pt x="237" y="1006"/>
                </a:moveTo>
                <a:cubicBezTo>
                  <a:pt x="235" y="1006"/>
                  <a:pt x="232" y="1006"/>
                  <a:pt x="230" y="1006"/>
                </a:cubicBezTo>
                <a:cubicBezTo>
                  <a:pt x="229" y="1006"/>
                  <a:pt x="229" y="1006"/>
                  <a:pt x="229" y="1005"/>
                </a:cubicBezTo>
                <a:cubicBezTo>
                  <a:pt x="232" y="1005"/>
                  <a:pt x="236" y="1005"/>
                  <a:pt x="239" y="1005"/>
                </a:cubicBezTo>
                <a:cubicBezTo>
                  <a:pt x="238" y="1005"/>
                  <a:pt x="238" y="1006"/>
                  <a:pt x="237" y="1006"/>
                </a:cubicBezTo>
                <a:close/>
                <a:moveTo>
                  <a:pt x="229" y="1007"/>
                </a:moveTo>
                <a:cubicBezTo>
                  <a:pt x="230" y="1007"/>
                  <a:pt x="230" y="1008"/>
                  <a:pt x="231" y="1008"/>
                </a:cubicBezTo>
                <a:cubicBezTo>
                  <a:pt x="231" y="1008"/>
                  <a:pt x="231" y="1008"/>
                  <a:pt x="231" y="1008"/>
                </a:cubicBezTo>
                <a:cubicBezTo>
                  <a:pt x="230" y="1007"/>
                  <a:pt x="230" y="1007"/>
                  <a:pt x="230" y="1007"/>
                </a:cubicBezTo>
                <a:cubicBezTo>
                  <a:pt x="232" y="1007"/>
                  <a:pt x="234" y="1006"/>
                  <a:pt x="236" y="1006"/>
                </a:cubicBezTo>
                <a:cubicBezTo>
                  <a:pt x="234" y="1007"/>
                  <a:pt x="232" y="1008"/>
                  <a:pt x="230" y="1009"/>
                </a:cubicBezTo>
                <a:cubicBezTo>
                  <a:pt x="230" y="1008"/>
                  <a:pt x="229" y="1007"/>
                  <a:pt x="229" y="1007"/>
                </a:cubicBezTo>
                <a:cubicBezTo>
                  <a:pt x="229" y="1007"/>
                  <a:pt x="229" y="1007"/>
                  <a:pt x="229" y="1007"/>
                </a:cubicBezTo>
                <a:close/>
                <a:moveTo>
                  <a:pt x="206" y="1015"/>
                </a:moveTo>
                <a:cubicBezTo>
                  <a:pt x="206" y="1015"/>
                  <a:pt x="206" y="1016"/>
                  <a:pt x="207" y="1015"/>
                </a:cubicBezTo>
                <a:cubicBezTo>
                  <a:pt x="207" y="1015"/>
                  <a:pt x="207" y="1015"/>
                  <a:pt x="208" y="1015"/>
                </a:cubicBezTo>
                <a:cubicBezTo>
                  <a:pt x="209" y="1016"/>
                  <a:pt x="210" y="1017"/>
                  <a:pt x="211" y="1018"/>
                </a:cubicBezTo>
                <a:cubicBezTo>
                  <a:pt x="209" y="1019"/>
                  <a:pt x="208" y="1020"/>
                  <a:pt x="206" y="1021"/>
                </a:cubicBezTo>
                <a:cubicBezTo>
                  <a:pt x="203" y="1018"/>
                  <a:pt x="200" y="1015"/>
                  <a:pt x="198" y="1012"/>
                </a:cubicBezTo>
                <a:cubicBezTo>
                  <a:pt x="199" y="1011"/>
                  <a:pt x="201" y="1011"/>
                  <a:pt x="203" y="1010"/>
                </a:cubicBezTo>
                <a:cubicBezTo>
                  <a:pt x="203" y="1011"/>
                  <a:pt x="204" y="1011"/>
                  <a:pt x="204" y="1012"/>
                </a:cubicBezTo>
                <a:cubicBezTo>
                  <a:pt x="205" y="1013"/>
                  <a:pt x="206" y="1013"/>
                  <a:pt x="207" y="1014"/>
                </a:cubicBezTo>
                <a:cubicBezTo>
                  <a:pt x="207" y="1014"/>
                  <a:pt x="206" y="1014"/>
                  <a:pt x="206" y="1015"/>
                </a:cubicBezTo>
                <a:close/>
                <a:moveTo>
                  <a:pt x="202" y="1010"/>
                </a:moveTo>
                <a:cubicBezTo>
                  <a:pt x="201" y="1010"/>
                  <a:pt x="199" y="1011"/>
                  <a:pt x="197" y="1012"/>
                </a:cubicBezTo>
                <a:cubicBezTo>
                  <a:pt x="197" y="1012"/>
                  <a:pt x="197" y="1011"/>
                  <a:pt x="197" y="1011"/>
                </a:cubicBezTo>
                <a:cubicBezTo>
                  <a:pt x="198" y="1010"/>
                  <a:pt x="200" y="1009"/>
                  <a:pt x="201" y="1009"/>
                </a:cubicBezTo>
                <a:cubicBezTo>
                  <a:pt x="202" y="1009"/>
                  <a:pt x="202" y="1009"/>
                  <a:pt x="202" y="1010"/>
                </a:cubicBezTo>
                <a:close/>
                <a:moveTo>
                  <a:pt x="197" y="1012"/>
                </a:moveTo>
                <a:cubicBezTo>
                  <a:pt x="193" y="1014"/>
                  <a:pt x="189" y="1016"/>
                  <a:pt x="185" y="1019"/>
                </a:cubicBezTo>
                <a:cubicBezTo>
                  <a:pt x="184" y="1018"/>
                  <a:pt x="184" y="1017"/>
                  <a:pt x="183" y="1017"/>
                </a:cubicBezTo>
                <a:cubicBezTo>
                  <a:pt x="188" y="1015"/>
                  <a:pt x="192" y="1013"/>
                  <a:pt x="196" y="1011"/>
                </a:cubicBezTo>
                <a:cubicBezTo>
                  <a:pt x="196" y="1011"/>
                  <a:pt x="197" y="1012"/>
                  <a:pt x="197" y="1012"/>
                </a:cubicBezTo>
                <a:close/>
                <a:moveTo>
                  <a:pt x="183" y="1017"/>
                </a:moveTo>
                <a:cubicBezTo>
                  <a:pt x="183" y="1016"/>
                  <a:pt x="183" y="1016"/>
                  <a:pt x="183" y="1016"/>
                </a:cubicBezTo>
                <a:cubicBezTo>
                  <a:pt x="184" y="1016"/>
                  <a:pt x="185" y="1015"/>
                  <a:pt x="186" y="1015"/>
                </a:cubicBezTo>
                <a:cubicBezTo>
                  <a:pt x="185" y="1016"/>
                  <a:pt x="184" y="1016"/>
                  <a:pt x="183" y="1017"/>
                </a:cubicBezTo>
                <a:close/>
                <a:moveTo>
                  <a:pt x="182" y="1015"/>
                </a:moveTo>
                <a:cubicBezTo>
                  <a:pt x="182" y="1015"/>
                  <a:pt x="182" y="1015"/>
                  <a:pt x="181" y="1015"/>
                </a:cubicBezTo>
                <a:cubicBezTo>
                  <a:pt x="184" y="1013"/>
                  <a:pt x="187" y="1012"/>
                  <a:pt x="190" y="1010"/>
                </a:cubicBezTo>
                <a:cubicBezTo>
                  <a:pt x="187" y="1012"/>
                  <a:pt x="184" y="1013"/>
                  <a:pt x="182" y="1015"/>
                </a:cubicBezTo>
                <a:close/>
                <a:moveTo>
                  <a:pt x="183" y="1017"/>
                </a:moveTo>
                <a:cubicBezTo>
                  <a:pt x="184" y="1018"/>
                  <a:pt x="184" y="1018"/>
                  <a:pt x="185" y="1019"/>
                </a:cubicBezTo>
                <a:cubicBezTo>
                  <a:pt x="184" y="1019"/>
                  <a:pt x="183" y="1020"/>
                  <a:pt x="182" y="1021"/>
                </a:cubicBezTo>
                <a:cubicBezTo>
                  <a:pt x="181" y="1020"/>
                  <a:pt x="180" y="1019"/>
                  <a:pt x="180" y="1019"/>
                </a:cubicBezTo>
                <a:cubicBezTo>
                  <a:pt x="181" y="1018"/>
                  <a:pt x="182" y="1018"/>
                  <a:pt x="183" y="1017"/>
                </a:cubicBezTo>
                <a:close/>
                <a:moveTo>
                  <a:pt x="185" y="1019"/>
                </a:moveTo>
                <a:cubicBezTo>
                  <a:pt x="186" y="1020"/>
                  <a:pt x="186" y="1020"/>
                  <a:pt x="187" y="1021"/>
                </a:cubicBezTo>
                <a:cubicBezTo>
                  <a:pt x="187" y="1021"/>
                  <a:pt x="187" y="1021"/>
                  <a:pt x="187" y="1021"/>
                </a:cubicBezTo>
                <a:cubicBezTo>
                  <a:pt x="186" y="1022"/>
                  <a:pt x="187" y="1022"/>
                  <a:pt x="187" y="1022"/>
                </a:cubicBezTo>
                <a:cubicBezTo>
                  <a:pt x="187" y="1022"/>
                  <a:pt x="187" y="1022"/>
                  <a:pt x="188" y="1022"/>
                </a:cubicBezTo>
                <a:cubicBezTo>
                  <a:pt x="188" y="1022"/>
                  <a:pt x="188" y="1023"/>
                  <a:pt x="188" y="1023"/>
                </a:cubicBezTo>
                <a:cubicBezTo>
                  <a:pt x="188" y="1023"/>
                  <a:pt x="188" y="1023"/>
                  <a:pt x="188" y="1023"/>
                </a:cubicBezTo>
                <a:cubicBezTo>
                  <a:pt x="188" y="1023"/>
                  <a:pt x="188" y="1024"/>
                  <a:pt x="189" y="1024"/>
                </a:cubicBezTo>
                <a:cubicBezTo>
                  <a:pt x="189" y="1024"/>
                  <a:pt x="189" y="1024"/>
                  <a:pt x="189" y="1024"/>
                </a:cubicBezTo>
                <a:cubicBezTo>
                  <a:pt x="189" y="1024"/>
                  <a:pt x="189" y="1024"/>
                  <a:pt x="189" y="1024"/>
                </a:cubicBezTo>
                <a:cubicBezTo>
                  <a:pt x="189" y="1024"/>
                  <a:pt x="189" y="1024"/>
                  <a:pt x="189" y="1024"/>
                </a:cubicBezTo>
                <a:cubicBezTo>
                  <a:pt x="189" y="1024"/>
                  <a:pt x="189" y="1024"/>
                  <a:pt x="189" y="1024"/>
                </a:cubicBezTo>
                <a:cubicBezTo>
                  <a:pt x="189" y="1024"/>
                  <a:pt x="189" y="1024"/>
                  <a:pt x="190" y="1024"/>
                </a:cubicBezTo>
                <a:cubicBezTo>
                  <a:pt x="189" y="1025"/>
                  <a:pt x="188" y="1026"/>
                  <a:pt x="187" y="1027"/>
                </a:cubicBezTo>
                <a:cubicBezTo>
                  <a:pt x="185" y="1025"/>
                  <a:pt x="184" y="1023"/>
                  <a:pt x="182" y="1021"/>
                </a:cubicBezTo>
                <a:cubicBezTo>
                  <a:pt x="183" y="1020"/>
                  <a:pt x="184" y="1020"/>
                  <a:pt x="185" y="1019"/>
                </a:cubicBezTo>
                <a:close/>
                <a:moveTo>
                  <a:pt x="186" y="1030"/>
                </a:moveTo>
                <a:cubicBezTo>
                  <a:pt x="186" y="1030"/>
                  <a:pt x="186" y="1030"/>
                  <a:pt x="186" y="1030"/>
                </a:cubicBezTo>
                <a:cubicBezTo>
                  <a:pt x="186" y="1029"/>
                  <a:pt x="187" y="1028"/>
                  <a:pt x="187" y="1027"/>
                </a:cubicBezTo>
                <a:cubicBezTo>
                  <a:pt x="188" y="1028"/>
                  <a:pt x="189" y="1029"/>
                  <a:pt x="190" y="1030"/>
                </a:cubicBezTo>
                <a:cubicBezTo>
                  <a:pt x="188" y="1030"/>
                  <a:pt x="187" y="1030"/>
                  <a:pt x="186" y="1030"/>
                </a:cubicBezTo>
                <a:close/>
                <a:moveTo>
                  <a:pt x="188" y="1027"/>
                </a:moveTo>
                <a:cubicBezTo>
                  <a:pt x="188" y="1026"/>
                  <a:pt x="189" y="1025"/>
                  <a:pt x="190" y="1024"/>
                </a:cubicBezTo>
                <a:cubicBezTo>
                  <a:pt x="190" y="1025"/>
                  <a:pt x="190" y="1025"/>
                  <a:pt x="190" y="1025"/>
                </a:cubicBezTo>
                <a:cubicBezTo>
                  <a:pt x="190" y="1025"/>
                  <a:pt x="190" y="1026"/>
                  <a:pt x="191" y="1026"/>
                </a:cubicBezTo>
                <a:cubicBezTo>
                  <a:pt x="191" y="1026"/>
                  <a:pt x="191" y="1026"/>
                  <a:pt x="191" y="1026"/>
                </a:cubicBezTo>
                <a:cubicBezTo>
                  <a:pt x="192" y="1027"/>
                  <a:pt x="193" y="1028"/>
                  <a:pt x="195" y="1030"/>
                </a:cubicBezTo>
                <a:cubicBezTo>
                  <a:pt x="194" y="1030"/>
                  <a:pt x="194" y="1030"/>
                  <a:pt x="194" y="1030"/>
                </a:cubicBezTo>
                <a:cubicBezTo>
                  <a:pt x="193" y="1030"/>
                  <a:pt x="192" y="1030"/>
                  <a:pt x="190" y="1030"/>
                </a:cubicBezTo>
                <a:cubicBezTo>
                  <a:pt x="189" y="1029"/>
                  <a:pt x="188" y="1028"/>
                  <a:pt x="188" y="1027"/>
                </a:cubicBezTo>
                <a:close/>
                <a:moveTo>
                  <a:pt x="193" y="1031"/>
                </a:moveTo>
                <a:cubicBezTo>
                  <a:pt x="193" y="1031"/>
                  <a:pt x="193" y="1032"/>
                  <a:pt x="192" y="1032"/>
                </a:cubicBezTo>
                <a:cubicBezTo>
                  <a:pt x="192" y="1032"/>
                  <a:pt x="191" y="1031"/>
                  <a:pt x="191" y="1031"/>
                </a:cubicBezTo>
                <a:cubicBezTo>
                  <a:pt x="192" y="1031"/>
                  <a:pt x="193" y="1031"/>
                  <a:pt x="193" y="1031"/>
                </a:cubicBezTo>
                <a:close/>
                <a:moveTo>
                  <a:pt x="225" y="1033"/>
                </a:moveTo>
                <a:cubicBezTo>
                  <a:pt x="226" y="1033"/>
                  <a:pt x="226" y="1032"/>
                  <a:pt x="227" y="1032"/>
                </a:cubicBezTo>
                <a:cubicBezTo>
                  <a:pt x="226" y="1033"/>
                  <a:pt x="226" y="1033"/>
                  <a:pt x="226" y="1033"/>
                </a:cubicBezTo>
                <a:cubicBezTo>
                  <a:pt x="226" y="1033"/>
                  <a:pt x="226" y="1033"/>
                  <a:pt x="226" y="1033"/>
                </a:cubicBezTo>
                <a:cubicBezTo>
                  <a:pt x="226" y="1033"/>
                  <a:pt x="226" y="1033"/>
                  <a:pt x="225" y="1033"/>
                </a:cubicBezTo>
                <a:close/>
                <a:moveTo>
                  <a:pt x="225" y="1032"/>
                </a:moveTo>
                <a:cubicBezTo>
                  <a:pt x="225" y="1032"/>
                  <a:pt x="225" y="1032"/>
                  <a:pt x="224" y="1031"/>
                </a:cubicBezTo>
                <a:cubicBezTo>
                  <a:pt x="226" y="1031"/>
                  <a:pt x="227" y="1031"/>
                  <a:pt x="229" y="1031"/>
                </a:cubicBezTo>
                <a:cubicBezTo>
                  <a:pt x="228" y="1031"/>
                  <a:pt x="227" y="1032"/>
                  <a:pt x="227" y="1032"/>
                </a:cubicBezTo>
                <a:cubicBezTo>
                  <a:pt x="226" y="1032"/>
                  <a:pt x="226" y="1032"/>
                  <a:pt x="225" y="1032"/>
                </a:cubicBezTo>
                <a:close/>
                <a:moveTo>
                  <a:pt x="224" y="1031"/>
                </a:moveTo>
                <a:cubicBezTo>
                  <a:pt x="223" y="1030"/>
                  <a:pt x="223" y="1030"/>
                  <a:pt x="222" y="1029"/>
                </a:cubicBezTo>
                <a:cubicBezTo>
                  <a:pt x="226" y="1026"/>
                  <a:pt x="231" y="1024"/>
                  <a:pt x="235" y="1022"/>
                </a:cubicBezTo>
                <a:cubicBezTo>
                  <a:pt x="236" y="1023"/>
                  <a:pt x="238" y="1024"/>
                  <a:pt x="239" y="1025"/>
                </a:cubicBezTo>
                <a:cubicBezTo>
                  <a:pt x="238" y="1026"/>
                  <a:pt x="236" y="1026"/>
                  <a:pt x="235" y="1027"/>
                </a:cubicBezTo>
                <a:cubicBezTo>
                  <a:pt x="234" y="1028"/>
                  <a:pt x="232" y="1029"/>
                  <a:pt x="231" y="1029"/>
                </a:cubicBezTo>
                <a:cubicBezTo>
                  <a:pt x="231" y="1030"/>
                  <a:pt x="231" y="1030"/>
                  <a:pt x="231" y="1030"/>
                </a:cubicBezTo>
                <a:cubicBezTo>
                  <a:pt x="230" y="1030"/>
                  <a:pt x="230" y="1030"/>
                  <a:pt x="229" y="1030"/>
                </a:cubicBezTo>
                <a:cubicBezTo>
                  <a:pt x="228" y="1030"/>
                  <a:pt x="226" y="1031"/>
                  <a:pt x="224" y="1031"/>
                </a:cubicBezTo>
                <a:close/>
                <a:moveTo>
                  <a:pt x="231" y="1030"/>
                </a:moveTo>
                <a:cubicBezTo>
                  <a:pt x="231" y="1030"/>
                  <a:pt x="231" y="1031"/>
                  <a:pt x="231" y="1030"/>
                </a:cubicBezTo>
                <a:cubicBezTo>
                  <a:pt x="233" y="1029"/>
                  <a:pt x="234" y="1029"/>
                  <a:pt x="236" y="1028"/>
                </a:cubicBezTo>
                <a:cubicBezTo>
                  <a:pt x="235" y="1028"/>
                  <a:pt x="235" y="1029"/>
                  <a:pt x="235" y="1030"/>
                </a:cubicBezTo>
                <a:cubicBezTo>
                  <a:pt x="235" y="1030"/>
                  <a:pt x="235" y="1030"/>
                  <a:pt x="235" y="1030"/>
                </a:cubicBezTo>
                <a:cubicBezTo>
                  <a:pt x="235" y="1030"/>
                  <a:pt x="235" y="1030"/>
                  <a:pt x="235" y="1030"/>
                </a:cubicBezTo>
                <a:cubicBezTo>
                  <a:pt x="233" y="1030"/>
                  <a:pt x="232" y="1030"/>
                  <a:pt x="230" y="1030"/>
                </a:cubicBezTo>
                <a:cubicBezTo>
                  <a:pt x="230" y="1030"/>
                  <a:pt x="231" y="1030"/>
                  <a:pt x="231" y="1030"/>
                </a:cubicBezTo>
                <a:close/>
                <a:moveTo>
                  <a:pt x="237" y="1030"/>
                </a:moveTo>
                <a:cubicBezTo>
                  <a:pt x="237" y="1030"/>
                  <a:pt x="237" y="1030"/>
                  <a:pt x="237" y="1030"/>
                </a:cubicBezTo>
                <a:cubicBezTo>
                  <a:pt x="237" y="1030"/>
                  <a:pt x="236" y="1030"/>
                  <a:pt x="236" y="1030"/>
                </a:cubicBezTo>
                <a:cubicBezTo>
                  <a:pt x="236" y="1029"/>
                  <a:pt x="237" y="1028"/>
                  <a:pt x="238" y="1027"/>
                </a:cubicBezTo>
                <a:cubicBezTo>
                  <a:pt x="238" y="1027"/>
                  <a:pt x="238" y="1026"/>
                  <a:pt x="238" y="1026"/>
                </a:cubicBezTo>
                <a:cubicBezTo>
                  <a:pt x="238" y="1026"/>
                  <a:pt x="239" y="1026"/>
                  <a:pt x="239" y="1025"/>
                </a:cubicBezTo>
                <a:cubicBezTo>
                  <a:pt x="240" y="1026"/>
                  <a:pt x="240" y="1026"/>
                  <a:pt x="241" y="1027"/>
                </a:cubicBezTo>
                <a:cubicBezTo>
                  <a:pt x="241" y="1028"/>
                  <a:pt x="240" y="1029"/>
                  <a:pt x="239" y="1030"/>
                </a:cubicBezTo>
                <a:cubicBezTo>
                  <a:pt x="239" y="1030"/>
                  <a:pt x="238" y="1030"/>
                  <a:pt x="237" y="1030"/>
                </a:cubicBezTo>
                <a:close/>
                <a:moveTo>
                  <a:pt x="241" y="1027"/>
                </a:moveTo>
                <a:cubicBezTo>
                  <a:pt x="242" y="1028"/>
                  <a:pt x="242" y="1028"/>
                  <a:pt x="243" y="1029"/>
                </a:cubicBezTo>
                <a:cubicBezTo>
                  <a:pt x="242" y="1029"/>
                  <a:pt x="242" y="1030"/>
                  <a:pt x="242" y="1030"/>
                </a:cubicBezTo>
                <a:cubicBezTo>
                  <a:pt x="241" y="1030"/>
                  <a:pt x="241" y="1030"/>
                  <a:pt x="240" y="1030"/>
                </a:cubicBezTo>
                <a:cubicBezTo>
                  <a:pt x="240" y="1029"/>
                  <a:pt x="241" y="1028"/>
                  <a:pt x="241" y="1027"/>
                </a:cubicBezTo>
                <a:close/>
                <a:moveTo>
                  <a:pt x="242" y="1031"/>
                </a:moveTo>
                <a:cubicBezTo>
                  <a:pt x="241" y="1031"/>
                  <a:pt x="241" y="1032"/>
                  <a:pt x="240" y="1033"/>
                </a:cubicBezTo>
                <a:cubicBezTo>
                  <a:pt x="240" y="1033"/>
                  <a:pt x="239" y="1033"/>
                  <a:pt x="239" y="1033"/>
                </a:cubicBezTo>
                <a:cubicBezTo>
                  <a:pt x="239" y="1032"/>
                  <a:pt x="239" y="1031"/>
                  <a:pt x="240" y="1031"/>
                </a:cubicBezTo>
                <a:cubicBezTo>
                  <a:pt x="240" y="1031"/>
                  <a:pt x="241" y="1031"/>
                  <a:pt x="242" y="1031"/>
                </a:cubicBezTo>
                <a:close/>
                <a:moveTo>
                  <a:pt x="241" y="1033"/>
                </a:moveTo>
                <a:cubicBezTo>
                  <a:pt x="241" y="1032"/>
                  <a:pt x="242" y="1032"/>
                  <a:pt x="242" y="1031"/>
                </a:cubicBezTo>
                <a:cubicBezTo>
                  <a:pt x="243" y="1031"/>
                  <a:pt x="244" y="1031"/>
                  <a:pt x="245" y="1031"/>
                </a:cubicBezTo>
                <a:cubicBezTo>
                  <a:pt x="245" y="1031"/>
                  <a:pt x="245" y="1031"/>
                  <a:pt x="245" y="1031"/>
                </a:cubicBezTo>
                <a:cubicBezTo>
                  <a:pt x="245" y="1031"/>
                  <a:pt x="245" y="1031"/>
                  <a:pt x="245" y="1031"/>
                </a:cubicBezTo>
                <a:cubicBezTo>
                  <a:pt x="246" y="1031"/>
                  <a:pt x="248" y="1031"/>
                  <a:pt x="249" y="1031"/>
                </a:cubicBezTo>
                <a:cubicBezTo>
                  <a:pt x="249" y="1031"/>
                  <a:pt x="249" y="1031"/>
                  <a:pt x="249" y="1031"/>
                </a:cubicBezTo>
                <a:cubicBezTo>
                  <a:pt x="248" y="1031"/>
                  <a:pt x="247" y="1031"/>
                  <a:pt x="246" y="1032"/>
                </a:cubicBezTo>
                <a:cubicBezTo>
                  <a:pt x="246" y="1032"/>
                  <a:pt x="246" y="1032"/>
                  <a:pt x="246" y="1032"/>
                </a:cubicBezTo>
                <a:cubicBezTo>
                  <a:pt x="246" y="1032"/>
                  <a:pt x="246" y="1033"/>
                  <a:pt x="246" y="1033"/>
                </a:cubicBezTo>
                <a:cubicBezTo>
                  <a:pt x="246" y="1034"/>
                  <a:pt x="245" y="1034"/>
                  <a:pt x="244" y="1034"/>
                </a:cubicBezTo>
                <a:cubicBezTo>
                  <a:pt x="243" y="1034"/>
                  <a:pt x="242" y="1033"/>
                  <a:pt x="241" y="1033"/>
                </a:cubicBezTo>
                <a:close/>
                <a:moveTo>
                  <a:pt x="246" y="1034"/>
                </a:moveTo>
                <a:cubicBezTo>
                  <a:pt x="246" y="1034"/>
                  <a:pt x="247" y="1035"/>
                  <a:pt x="247" y="1035"/>
                </a:cubicBezTo>
                <a:cubicBezTo>
                  <a:pt x="246" y="1035"/>
                  <a:pt x="246" y="1035"/>
                  <a:pt x="245" y="1034"/>
                </a:cubicBezTo>
                <a:cubicBezTo>
                  <a:pt x="245" y="1034"/>
                  <a:pt x="246" y="1034"/>
                  <a:pt x="246" y="1034"/>
                </a:cubicBezTo>
                <a:close/>
                <a:moveTo>
                  <a:pt x="248" y="1041"/>
                </a:moveTo>
                <a:cubicBezTo>
                  <a:pt x="248" y="1041"/>
                  <a:pt x="248" y="1042"/>
                  <a:pt x="248" y="1043"/>
                </a:cubicBezTo>
                <a:cubicBezTo>
                  <a:pt x="247" y="1043"/>
                  <a:pt x="246" y="1044"/>
                  <a:pt x="245" y="1044"/>
                </a:cubicBezTo>
                <a:cubicBezTo>
                  <a:pt x="246" y="1042"/>
                  <a:pt x="246" y="1040"/>
                  <a:pt x="247" y="1038"/>
                </a:cubicBezTo>
                <a:cubicBezTo>
                  <a:pt x="248" y="1039"/>
                  <a:pt x="248" y="1040"/>
                  <a:pt x="248" y="1041"/>
                </a:cubicBezTo>
                <a:close/>
                <a:moveTo>
                  <a:pt x="247" y="1043"/>
                </a:moveTo>
                <a:cubicBezTo>
                  <a:pt x="246" y="1047"/>
                  <a:pt x="244" y="1051"/>
                  <a:pt x="243" y="1054"/>
                </a:cubicBezTo>
                <a:cubicBezTo>
                  <a:pt x="242" y="1055"/>
                  <a:pt x="241" y="1057"/>
                  <a:pt x="239" y="1058"/>
                </a:cubicBezTo>
                <a:cubicBezTo>
                  <a:pt x="241" y="1054"/>
                  <a:pt x="243" y="1049"/>
                  <a:pt x="244" y="1045"/>
                </a:cubicBezTo>
                <a:cubicBezTo>
                  <a:pt x="245" y="1044"/>
                  <a:pt x="246" y="1044"/>
                  <a:pt x="247" y="1043"/>
                </a:cubicBezTo>
                <a:close/>
                <a:moveTo>
                  <a:pt x="243" y="1055"/>
                </a:moveTo>
                <a:cubicBezTo>
                  <a:pt x="242" y="1057"/>
                  <a:pt x="241" y="1058"/>
                  <a:pt x="241" y="1060"/>
                </a:cubicBezTo>
                <a:cubicBezTo>
                  <a:pt x="239" y="1061"/>
                  <a:pt x="238" y="1062"/>
                  <a:pt x="237" y="1063"/>
                </a:cubicBezTo>
                <a:cubicBezTo>
                  <a:pt x="238" y="1062"/>
                  <a:pt x="238" y="1060"/>
                  <a:pt x="239" y="1059"/>
                </a:cubicBezTo>
                <a:cubicBezTo>
                  <a:pt x="240" y="1058"/>
                  <a:pt x="241" y="1056"/>
                  <a:pt x="243" y="1055"/>
                </a:cubicBezTo>
                <a:close/>
                <a:moveTo>
                  <a:pt x="240" y="1061"/>
                </a:moveTo>
                <a:cubicBezTo>
                  <a:pt x="240" y="1062"/>
                  <a:pt x="239" y="1064"/>
                  <a:pt x="239" y="1065"/>
                </a:cubicBezTo>
                <a:cubicBezTo>
                  <a:pt x="238" y="1065"/>
                  <a:pt x="238" y="1065"/>
                  <a:pt x="238" y="1065"/>
                </a:cubicBezTo>
                <a:cubicBezTo>
                  <a:pt x="238" y="1066"/>
                  <a:pt x="238" y="1066"/>
                  <a:pt x="238" y="1066"/>
                </a:cubicBezTo>
                <a:cubicBezTo>
                  <a:pt x="237" y="1068"/>
                  <a:pt x="237" y="1070"/>
                  <a:pt x="236" y="1072"/>
                </a:cubicBezTo>
                <a:cubicBezTo>
                  <a:pt x="236" y="1072"/>
                  <a:pt x="235" y="1072"/>
                  <a:pt x="235" y="1072"/>
                </a:cubicBezTo>
                <a:cubicBezTo>
                  <a:pt x="235" y="1072"/>
                  <a:pt x="235" y="1073"/>
                  <a:pt x="235" y="1073"/>
                </a:cubicBezTo>
                <a:cubicBezTo>
                  <a:pt x="233" y="1078"/>
                  <a:pt x="231" y="1084"/>
                  <a:pt x="229" y="1089"/>
                </a:cubicBezTo>
                <a:cubicBezTo>
                  <a:pt x="229" y="1089"/>
                  <a:pt x="228" y="1089"/>
                  <a:pt x="228" y="1089"/>
                </a:cubicBezTo>
                <a:cubicBezTo>
                  <a:pt x="231" y="1084"/>
                  <a:pt x="234" y="1078"/>
                  <a:pt x="234" y="1071"/>
                </a:cubicBezTo>
                <a:cubicBezTo>
                  <a:pt x="234" y="1071"/>
                  <a:pt x="234" y="1071"/>
                  <a:pt x="234" y="1071"/>
                </a:cubicBezTo>
                <a:cubicBezTo>
                  <a:pt x="235" y="1069"/>
                  <a:pt x="236" y="1066"/>
                  <a:pt x="237" y="1064"/>
                </a:cubicBezTo>
                <a:cubicBezTo>
                  <a:pt x="238" y="1063"/>
                  <a:pt x="239" y="1062"/>
                  <a:pt x="240" y="1061"/>
                </a:cubicBezTo>
                <a:close/>
                <a:moveTo>
                  <a:pt x="227" y="1091"/>
                </a:moveTo>
                <a:cubicBezTo>
                  <a:pt x="226" y="1091"/>
                  <a:pt x="226" y="1092"/>
                  <a:pt x="225" y="1093"/>
                </a:cubicBezTo>
                <a:cubicBezTo>
                  <a:pt x="228" y="1087"/>
                  <a:pt x="230" y="1081"/>
                  <a:pt x="233" y="1075"/>
                </a:cubicBezTo>
                <a:cubicBezTo>
                  <a:pt x="232" y="1080"/>
                  <a:pt x="229" y="1085"/>
                  <a:pt x="227" y="1091"/>
                </a:cubicBezTo>
                <a:close/>
                <a:moveTo>
                  <a:pt x="228" y="1090"/>
                </a:moveTo>
                <a:cubicBezTo>
                  <a:pt x="228" y="1090"/>
                  <a:pt x="228" y="1090"/>
                  <a:pt x="228" y="1090"/>
                </a:cubicBezTo>
                <a:cubicBezTo>
                  <a:pt x="228" y="1092"/>
                  <a:pt x="227" y="1093"/>
                  <a:pt x="226" y="1095"/>
                </a:cubicBezTo>
                <a:cubicBezTo>
                  <a:pt x="226" y="1095"/>
                  <a:pt x="226" y="1095"/>
                  <a:pt x="225" y="1095"/>
                </a:cubicBezTo>
                <a:cubicBezTo>
                  <a:pt x="226" y="1094"/>
                  <a:pt x="227" y="1092"/>
                  <a:pt x="228" y="1090"/>
                </a:cubicBezTo>
                <a:close/>
                <a:moveTo>
                  <a:pt x="229" y="1089"/>
                </a:moveTo>
                <a:cubicBezTo>
                  <a:pt x="232" y="1086"/>
                  <a:pt x="234" y="1084"/>
                  <a:pt x="237" y="1081"/>
                </a:cubicBezTo>
                <a:cubicBezTo>
                  <a:pt x="237" y="1082"/>
                  <a:pt x="237" y="1082"/>
                  <a:pt x="236" y="1083"/>
                </a:cubicBezTo>
                <a:cubicBezTo>
                  <a:pt x="232" y="1086"/>
                  <a:pt x="229" y="1091"/>
                  <a:pt x="227" y="1095"/>
                </a:cubicBezTo>
                <a:cubicBezTo>
                  <a:pt x="227" y="1095"/>
                  <a:pt x="227" y="1095"/>
                  <a:pt x="227" y="1095"/>
                </a:cubicBezTo>
                <a:cubicBezTo>
                  <a:pt x="228" y="1093"/>
                  <a:pt x="228" y="1091"/>
                  <a:pt x="229" y="1089"/>
                </a:cubicBezTo>
                <a:close/>
                <a:moveTo>
                  <a:pt x="227" y="1096"/>
                </a:moveTo>
                <a:cubicBezTo>
                  <a:pt x="226" y="1096"/>
                  <a:pt x="226" y="1097"/>
                  <a:pt x="226" y="1097"/>
                </a:cubicBezTo>
                <a:cubicBezTo>
                  <a:pt x="226" y="1097"/>
                  <a:pt x="226" y="1096"/>
                  <a:pt x="226" y="1096"/>
                </a:cubicBezTo>
                <a:cubicBezTo>
                  <a:pt x="226" y="1096"/>
                  <a:pt x="226" y="1096"/>
                  <a:pt x="227" y="1096"/>
                </a:cubicBezTo>
                <a:close/>
                <a:moveTo>
                  <a:pt x="233" y="1107"/>
                </a:moveTo>
                <a:cubicBezTo>
                  <a:pt x="235" y="1107"/>
                  <a:pt x="237" y="1107"/>
                  <a:pt x="239" y="1107"/>
                </a:cubicBezTo>
                <a:cubicBezTo>
                  <a:pt x="237" y="1110"/>
                  <a:pt x="236" y="1113"/>
                  <a:pt x="235" y="1116"/>
                </a:cubicBezTo>
                <a:cubicBezTo>
                  <a:pt x="233" y="1116"/>
                  <a:pt x="231" y="1116"/>
                  <a:pt x="229" y="1116"/>
                </a:cubicBezTo>
                <a:cubicBezTo>
                  <a:pt x="231" y="1113"/>
                  <a:pt x="232" y="1110"/>
                  <a:pt x="233" y="1107"/>
                </a:cubicBezTo>
                <a:close/>
                <a:moveTo>
                  <a:pt x="240" y="1107"/>
                </a:moveTo>
                <a:cubicBezTo>
                  <a:pt x="240" y="1107"/>
                  <a:pt x="240" y="1107"/>
                  <a:pt x="240" y="1107"/>
                </a:cubicBezTo>
                <a:cubicBezTo>
                  <a:pt x="239" y="1110"/>
                  <a:pt x="238" y="1113"/>
                  <a:pt x="237" y="1116"/>
                </a:cubicBezTo>
                <a:cubicBezTo>
                  <a:pt x="236" y="1116"/>
                  <a:pt x="236" y="1116"/>
                  <a:pt x="236" y="1116"/>
                </a:cubicBezTo>
                <a:cubicBezTo>
                  <a:pt x="237" y="1113"/>
                  <a:pt x="238" y="1110"/>
                  <a:pt x="240" y="1107"/>
                </a:cubicBezTo>
                <a:close/>
                <a:moveTo>
                  <a:pt x="241" y="1107"/>
                </a:moveTo>
                <a:cubicBezTo>
                  <a:pt x="243" y="1107"/>
                  <a:pt x="245" y="1107"/>
                  <a:pt x="247" y="1107"/>
                </a:cubicBezTo>
                <a:cubicBezTo>
                  <a:pt x="246" y="1109"/>
                  <a:pt x="245" y="1111"/>
                  <a:pt x="244" y="1113"/>
                </a:cubicBezTo>
                <a:cubicBezTo>
                  <a:pt x="243" y="1114"/>
                  <a:pt x="241" y="1115"/>
                  <a:pt x="240" y="1116"/>
                </a:cubicBezTo>
                <a:cubicBezTo>
                  <a:pt x="239" y="1116"/>
                  <a:pt x="238" y="1116"/>
                  <a:pt x="238" y="1116"/>
                </a:cubicBezTo>
                <a:cubicBezTo>
                  <a:pt x="239" y="1113"/>
                  <a:pt x="240" y="1110"/>
                  <a:pt x="241" y="1107"/>
                </a:cubicBezTo>
                <a:close/>
                <a:moveTo>
                  <a:pt x="238" y="1117"/>
                </a:moveTo>
                <a:cubicBezTo>
                  <a:pt x="237" y="1117"/>
                  <a:pt x="237" y="1117"/>
                  <a:pt x="237" y="1117"/>
                </a:cubicBezTo>
                <a:cubicBezTo>
                  <a:pt x="237" y="1117"/>
                  <a:pt x="237" y="1117"/>
                  <a:pt x="237" y="1117"/>
                </a:cubicBezTo>
                <a:cubicBezTo>
                  <a:pt x="237" y="1117"/>
                  <a:pt x="237" y="1117"/>
                  <a:pt x="238" y="1117"/>
                </a:cubicBezTo>
                <a:close/>
                <a:moveTo>
                  <a:pt x="237" y="1117"/>
                </a:moveTo>
                <a:cubicBezTo>
                  <a:pt x="237" y="1117"/>
                  <a:pt x="238" y="1118"/>
                  <a:pt x="238" y="1117"/>
                </a:cubicBezTo>
                <a:cubicBezTo>
                  <a:pt x="239" y="1117"/>
                  <a:pt x="239" y="1117"/>
                  <a:pt x="240" y="1117"/>
                </a:cubicBezTo>
                <a:cubicBezTo>
                  <a:pt x="241" y="1117"/>
                  <a:pt x="242" y="1117"/>
                  <a:pt x="243" y="1117"/>
                </a:cubicBezTo>
                <a:cubicBezTo>
                  <a:pt x="242" y="1118"/>
                  <a:pt x="241" y="1120"/>
                  <a:pt x="241" y="1122"/>
                </a:cubicBezTo>
                <a:cubicBezTo>
                  <a:pt x="239" y="1122"/>
                  <a:pt x="238" y="1122"/>
                  <a:pt x="237" y="1122"/>
                </a:cubicBezTo>
                <a:cubicBezTo>
                  <a:pt x="236" y="1122"/>
                  <a:pt x="236" y="1122"/>
                  <a:pt x="235" y="1122"/>
                </a:cubicBezTo>
                <a:cubicBezTo>
                  <a:pt x="236" y="1120"/>
                  <a:pt x="237" y="1119"/>
                  <a:pt x="237" y="1117"/>
                </a:cubicBezTo>
                <a:close/>
                <a:moveTo>
                  <a:pt x="244" y="1117"/>
                </a:moveTo>
                <a:cubicBezTo>
                  <a:pt x="248" y="1117"/>
                  <a:pt x="253" y="1116"/>
                  <a:pt x="257" y="1116"/>
                </a:cubicBezTo>
                <a:cubicBezTo>
                  <a:pt x="256" y="1119"/>
                  <a:pt x="255" y="1121"/>
                  <a:pt x="254" y="1123"/>
                </a:cubicBezTo>
                <a:cubicBezTo>
                  <a:pt x="250" y="1122"/>
                  <a:pt x="246" y="1122"/>
                  <a:pt x="242" y="1122"/>
                </a:cubicBezTo>
                <a:cubicBezTo>
                  <a:pt x="242" y="1120"/>
                  <a:pt x="243" y="1118"/>
                  <a:pt x="244" y="1117"/>
                </a:cubicBezTo>
                <a:close/>
                <a:moveTo>
                  <a:pt x="253" y="1124"/>
                </a:moveTo>
                <a:cubicBezTo>
                  <a:pt x="248" y="1125"/>
                  <a:pt x="243" y="1127"/>
                  <a:pt x="238" y="1130"/>
                </a:cubicBezTo>
                <a:cubicBezTo>
                  <a:pt x="239" y="1128"/>
                  <a:pt x="240" y="1126"/>
                  <a:pt x="241" y="1123"/>
                </a:cubicBezTo>
                <a:cubicBezTo>
                  <a:pt x="245" y="1123"/>
                  <a:pt x="249" y="1123"/>
                  <a:pt x="253" y="1124"/>
                </a:cubicBezTo>
                <a:close/>
                <a:moveTo>
                  <a:pt x="253" y="1124"/>
                </a:moveTo>
                <a:cubicBezTo>
                  <a:pt x="251" y="1129"/>
                  <a:pt x="249" y="1133"/>
                  <a:pt x="247" y="1137"/>
                </a:cubicBezTo>
                <a:cubicBezTo>
                  <a:pt x="243" y="1139"/>
                  <a:pt x="238" y="1140"/>
                  <a:pt x="234" y="1142"/>
                </a:cubicBezTo>
                <a:cubicBezTo>
                  <a:pt x="235" y="1138"/>
                  <a:pt x="237" y="1135"/>
                  <a:pt x="238" y="1132"/>
                </a:cubicBezTo>
                <a:cubicBezTo>
                  <a:pt x="243" y="1129"/>
                  <a:pt x="248" y="1126"/>
                  <a:pt x="253" y="1124"/>
                </a:cubicBezTo>
                <a:close/>
                <a:moveTo>
                  <a:pt x="247" y="1138"/>
                </a:moveTo>
                <a:cubicBezTo>
                  <a:pt x="246" y="1140"/>
                  <a:pt x="246" y="1141"/>
                  <a:pt x="245" y="1143"/>
                </a:cubicBezTo>
                <a:cubicBezTo>
                  <a:pt x="241" y="1144"/>
                  <a:pt x="237" y="1145"/>
                  <a:pt x="233" y="1147"/>
                </a:cubicBezTo>
                <a:cubicBezTo>
                  <a:pt x="232" y="1147"/>
                  <a:pt x="232" y="1148"/>
                  <a:pt x="233" y="1147"/>
                </a:cubicBezTo>
                <a:cubicBezTo>
                  <a:pt x="237" y="1146"/>
                  <a:pt x="241" y="1145"/>
                  <a:pt x="244" y="1144"/>
                </a:cubicBezTo>
                <a:cubicBezTo>
                  <a:pt x="244" y="1145"/>
                  <a:pt x="243" y="1146"/>
                  <a:pt x="243" y="1147"/>
                </a:cubicBezTo>
                <a:cubicBezTo>
                  <a:pt x="243" y="1148"/>
                  <a:pt x="242" y="1149"/>
                  <a:pt x="241" y="1151"/>
                </a:cubicBezTo>
                <a:cubicBezTo>
                  <a:pt x="237" y="1152"/>
                  <a:pt x="233" y="1153"/>
                  <a:pt x="229" y="1154"/>
                </a:cubicBezTo>
                <a:cubicBezTo>
                  <a:pt x="231" y="1151"/>
                  <a:pt x="232" y="1147"/>
                  <a:pt x="234" y="1143"/>
                </a:cubicBezTo>
                <a:cubicBezTo>
                  <a:pt x="238" y="1141"/>
                  <a:pt x="242" y="1140"/>
                  <a:pt x="247" y="1138"/>
                </a:cubicBezTo>
                <a:close/>
                <a:moveTo>
                  <a:pt x="229" y="1156"/>
                </a:moveTo>
                <a:cubicBezTo>
                  <a:pt x="233" y="1154"/>
                  <a:pt x="237" y="1153"/>
                  <a:pt x="241" y="1152"/>
                </a:cubicBezTo>
                <a:cubicBezTo>
                  <a:pt x="240" y="1154"/>
                  <a:pt x="239" y="1156"/>
                  <a:pt x="238" y="1158"/>
                </a:cubicBezTo>
                <a:cubicBezTo>
                  <a:pt x="237" y="1158"/>
                  <a:pt x="237" y="1159"/>
                  <a:pt x="236" y="1159"/>
                </a:cubicBezTo>
                <a:cubicBezTo>
                  <a:pt x="233" y="1159"/>
                  <a:pt x="230" y="1159"/>
                  <a:pt x="227" y="1160"/>
                </a:cubicBezTo>
                <a:cubicBezTo>
                  <a:pt x="228" y="1158"/>
                  <a:pt x="228" y="1157"/>
                  <a:pt x="229" y="1156"/>
                </a:cubicBezTo>
                <a:close/>
                <a:moveTo>
                  <a:pt x="229" y="1160"/>
                </a:moveTo>
                <a:cubicBezTo>
                  <a:pt x="230" y="1160"/>
                  <a:pt x="231" y="1160"/>
                  <a:pt x="231" y="1160"/>
                </a:cubicBezTo>
                <a:cubicBezTo>
                  <a:pt x="230" y="1160"/>
                  <a:pt x="228" y="1161"/>
                  <a:pt x="226" y="1161"/>
                </a:cubicBezTo>
                <a:cubicBezTo>
                  <a:pt x="227" y="1161"/>
                  <a:pt x="227" y="1161"/>
                  <a:pt x="227" y="1160"/>
                </a:cubicBezTo>
                <a:cubicBezTo>
                  <a:pt x="228" y="1160"/>
                  <a:pt x="228" y="1160"/>
                  <a:pt x="229" y="1160"/>
                </a:cubicBezTo>
                <a:close/>
                <a:moveTo>
                  <a:pt x="238" y="1159"/>
                </a:moveTo>
                <a:cubicBezTo>
                  <a:pt x="237" y="1161"/>
                  <a:pt x="236" y="1162"/>
                  <a:pt x="236" y="1164"/>
                </a:cubicBezTo>
                <a:cubicBezTo>
                  <a:pt x="232" y="1164"/>
                  <a:pt x="229" y="1165"/>
                  <a:pt x="225" y="1165"/>
                </a:cubicBezTo>
                <a:cubicBezTo>
                  <a:pt x="225" y="1164"/>
                  <a:pt x="226" y="1163"/>
                  <a:pt x="226" y="1162"/>
                </a:cubicBezTo>
                <a:cubicBezTo>
                  <a:pt x="230" y="1161"/>
                  <a:pt x="234" y="1160"/>
                  <a:pt x="238" y="1159"/>
                </a:cubicBezTo>
                <a:close/>
                <a:moveTo>
                  <a:pt x="228" y="1166"/>
                </a:moveTo>
                <a:cubicBezTo>
                  <a:pt x="230" y="1166"/>
                  <a:pt x="233" y="1165"/>
                  <a:pt x="235" y="1165"/>
                </a:cubicBezTo>
                <a:cubicBezTo>
                  <a:pt x="235" y="1165"/>
                  <a:pt x="235" y="1165"/>
                  <a:pt x="235" y="1165"/>
                </a:cubicBezTo>
                <a:cubicBezTo>
                  <a:pt x="231" y="1167"/>
                  <a:pt x="227" y="1168"/>
                  <a:pt x="224" y="1169"/>
                </a:cubicBezTo>
                <a:cubicBezTo>
                  <a:pt x="224" y="1168"/>
                  <a:pt x="224" y="1167"/>
                  <a:pt x="225" y="1166"/>
                </a:cubicBezTo>
                <a:cubicBezTo>
                  <a:pt x="226" y="1166"/>
                  <a:pt x="227" y="1166"/>
                  <a:pt x="228" y="1166"/>
                </a:cubicBezTo>
                <a:close/>
                <a:moveTo>
                  <a:pt x="234" y="1167"/>
                </a:moveTo>
                <a:cubicBezTo>
                  <a:pt x="233" y="1169"/>
                  <a:pt x="232" y="1171"/>
                  <a:pt x="231" y="1174"/>
                </a:cubicBezTo>
                <a:cubicBezTo>
                  <a:pt x="228" y="1175"/>
                  <a:pt x="224" y="1176"/>
                  <a:pt x="221" y="1177"/>
                </a:cubicBezTo>
                <a:cubicBezTo>
                  <a:pt x="221" y="1175"/>
                  <a:pt x="222" y="1173"/>
                  <a:pt x="223" y="1170"/>
                </a:cubicBezTo>
                <a:cubicBezTo>
                  <a:pt x="227" y="1169"/>
                  <a:pt x="231" y="1168"/>
                  <a:pt x="234" y="1167"/>
                </a:cubicBezTo>
                <a:close/>
                <a:moveTo>
                  <a:pt x="231" y="1175"/>
                </a:moveTo>
                <a:cubicBezTo>
                  <a:pt x="230" y="1177"/>
                  <a:pt x="229" y="1178"/>
                  <a:pt x="228" y="1180"/>
                </a:cubicBezTo>
                <a:cubicBezTo>
                  <a:pt x="225" y="1180"/>
                  <a:pt x="222" y="1180"/>
                  <a:pt x="219" y="1181"/>
                </a:cubicBezTo>
                <a:cubicBezTo>
                  <a:pt x="220" y="1180"/>
                  <a:pt x="220" y="1179"/>
                  <a:pt x="220" y="1178"/>
                </a:cubicBezTo>
                <a:cubicBezTo>
                  <a:pt x="224" y="1177"/>
                  <a:pt x="227" y="1176"/>
                  <a:pt x="231" y="1175"/>
                </a:cubicBezTo>
                <a:close/>
                <a:moveTo>
                  <a:pt x="228" y="1181"/>
                </a:moveTo>
                <a:cubicBezTo>
                  <a:pt x="228" y="1181"/>
                  <a:pt x="228" y="1181"/>
                  <a:pt x="228" y="1181"/>
                </a:cubicBezTo>
                <a:cubicBezTo>
                  <a:pt x="224" y="1182"/>
                  <a:pt x="221" y="1184"/>
                  <a:pt x="218" y="1185"/>
                </a:cubicBezTo>
                <a:cubicBezTo>
                  <a:pt x="218" y="1184"/>
                  <a:pt x="219" y="1183"/>
                  <a:pt x="219" y="1182"/>
                </a:cubicBezTo>
                <a:cubicBezTo>
                  <a:pt x="222" y="1181"/>
                  <a:pt x="225" y="1181"/>
                  <a:pt x="228" y="1181"/>
                </a:cubicBezTo>
                <a:close/>
                <a:moveTo>
                  <a:pt x="227" y="1183"/>
                </a:moveTo>
                <a:cubicBezTo>
                  <a:pt x="226" y="1185"/>
                  <a:pt x="225" y="1188"/>
                  <a:pt x="223" y="1191"/>
                </a:cubicBezTo>
                <a:cubicBezTo>
                  <a:pt x="223" y="1191"/>
                  <a:pt x="223" y="1191"/>
                  <a:pt x="223" y="1191"/>
                </a:cubicBezTo>
                <a:cubicBezTo>
                  <a:pt x="224" y="1190"/>
                  <a:pt x="224" y="1189"/>
                  <a:pt x="224" y="1189"/>
                </a:cubicBezTo>
                <a:cubicBezTo>
                  <a:pt x="224" y="1188"/>
                  <a:pt x="223" y="1188"/>
                  <a:pt x="223" y="1189"/>
                </a:cubicBezTo>
                <a:cubicBezTo>
                  <a:pt x="223" y="1189"/>
                  <a:pt x="222" y="1190"/>
                  <a:pt x="222" y="1191"/>
                </a:cubicBezTo>
                <a:cubicBezTo>
                  <a:pt x="221" y="1192"/>
                  <a:pt x="219" y="1192"/>
                  <a:pt x="218" y="1193"/>
                </a:cubicBezTo>
                <a:cubicBezTo>
                  <a:pt x="217" y="1193"/>
                  <a:pt x="216" y="1193"/>
                  <a:pt x="215" y="1193"/>
                </a:cubicBezTo>
                <a:cubicBezTo>
                  <a:pt x="216" y="1191"/>
                  <a:pt x="216" y="1188"/>
                  <a:pt x="217" y="1186"/>
                </a:cubicBezTo>
                <a:cubicBezTo>
                  <a:pt x="221" y="1185"/>
                  <a:pt x="224" y="1184"/>
                  <a:pt x="227" y="1183"/>
                </a:cubicBezTo>
                <a:close/>
                <a:moveTo>
                  <a:pt x="216" y="1194"/>
                </a:moveTo>
                <a:cubicBezTo>
                  <a:pt x="216" y="1194"/>
                  <a:pt x="216" y="1194"/>
                  <a:pt x="216" y="1194"/>
                </a:cubicBezTo>
                <a:cubicBezTo>
                  <a:pt x="218" y="1194"/>
                  <a:pt x="219" y="1193"/>
                  <a:pt x="220" y="1193"/>
                </a:cubicBezTo>
                <a:cubicBezTo>
                  <a:pt x="221" y="1193"/>
                  <a:pt x="221" y="1193"/>
                  <a:pt x="221" y="1193"/>
                </a:cubicBezTo>
                <a:cubicBezTo>
                  <a:pt x="220" y="1195"/>
                  <a:pt x="219" y="1198"/>
                  <a:pt x="218" y="1200"/>
                </a:cubicBezTo>
                <a:cubicBezTo>
                  <a:pt x="215" y="1201"/>
                  <a:pt x="213" y="1202"/>
                  <a:pt x="211" y="1203"/>
                </a:cubicBezTo>
                <a:cubicBezTo>
                  <a:pt x="212" y="1200"/>
                  <a:pt x="213" y="1197"/>
                  <a:pt x="214" y="1194"/>
                </a:cubicBezTo>
                <a:cubicBezTo>
                  <a:pt x="215" y="1194"/>
                  <a:pt x="215" y="1194"/>
                  <a:pt x="216" y="1194"/>
                </a:cubicBezTo>
                <a:close/>
                <a:moveTo>
                  <a:pt x="217" y="1204"/>
                </a:moveTo>
                <a:cubicBezTo>
                  <a:pt x="217" y="1204"/>
                  <a:pt x="218" y="1204"/>
                  <a:pt x="218" y="1204"/>
                </a:cubicBezTo>
                <a:cubicBezTo>
                  <a:pt x="217" y="1205"/>
                  <a:pt x="217" y="1207"/>
                  <a:pt x="216" y="1209"/>
                </a:cubicBezTo>
                <a:cubicBezTo>
                  <a:pt x="215" y="1209"/>
                  <a:pt x="214" y="1209"/>
                  <a:pt x="214" y="1210"/>
                </a:cubicBezTo>
                <a:cubicBezTo>
                  <a:pt x="215" y="1208"/>
                  <a:pt x="216" y="1206"/>
                  <a:pt x="217" y="1204"/>
                </a:cubicBezTo>
                <a:close/>
                <a:moveTo>
                  <a:pt x="219" y="1204"/>
                </a:moveTo>
                <a:cubicBezTo>
                  <a:pt x="219" y="1204"/>
                  <a:pt x="219" y="1204"/>
                  <a:pt x="219" y="1204"/>
                </a:cubicBezTo>
                <a:cubicBezTo>
                  <a:pt x="219" y="1205"/>
                  <a:pt x="218" y="1207"/>
                  <a:pt x="217" y="1208"/>
                </a:cubicBezTo>
                <a:cubicBezTo>
                  <a:pt x="217" y="1208"/>
                  <a:pt x="217" y="1208"/>
                  <a:pt x="217" y="1209"/>
                </a:cubicBezTo>
                <a:cubicBezTo>
                  <a:pt x="217" y="1207"/>
                  <a:pt x="218" y="1205"/>
                  <a:pt x="219" y="1204"/>
                </a:cubicBezTo>
                <a:close/>
                <a:moveTo>
                  <a:pt x="219" y="1203"/>
                </a:moveTo>
                <a:cubicBezTo>
                  <a:pt x="219" y="1202"/>
                  <a:pt x="220" y="1201"/>
                  <a:pt x="220" y="1201"/>
                </a:cubicBezTo>
                <a:cubicBezTo>
                  <a:pt x="220" y="1201"/>
                  <a:pt x="220" y="1201"/>
                  <a:pt x="220" y="1201"/>
                </a:cubicBezTo>
                <a:cubicBezTo>
                  <a:pt x="220" y="1201"/>
                  <a:pt x="220" y="1202"/>
                  <a:pt x="220" y="1202"/>
                </a:cubicBezTo>
                <a:cubicBezTo>
                  <a:pt x="219" y="1202"/>
                  <a:pt x="219" y="1202"/>
                  <a:pt x="219" y="1203"/>
                </a:cubicBezTo>
                <a:close/>
                <a:moveTo>
                  <a:pt x="221" y="1200"/>
                </a:moveTo>
                <a:cubicBezTo>
                  <a:pt x="225" y="1199"/>
                  <a:pt x="228" y="1198"/>
                  <a:pt x="231" y="1197"/>
                </a:cubicBezTo>
                <a:cubicBezTo>
                  <a:pt x="230" y="1198"/>
                  <a:pt x="229" y="1200"/>
                  <a:pt x="229" y="1202"/>
                </a:cubicBezTo>
                <a:cubicBezTo>
                  <a:pt x="226" y="1202"/>
                  <a:pt x="223" y="1202"/>
                  <a:pt x="220" y="1202"/>
                </a:cubicBezTo>
                <a:cubicBezTo>
                  <a:pt x="221" y="1202"/>
                  <a:pt x="221" y="1201"/>
                  <a:pt x="221" y="1200"/>
                </a:cubicBezTo>
                <a:close/>
                <a:moveTo>
                  <a:pt x="227" y="1197"/>
                </a:moveTo>
                <a:cubicBezTo>
                  <a:pt x="225" y="1198"/>
                  <a:pt x="224" y="1198"/>
                  <a:pt x="222" y="1199"/>
                </a:cubicBezTo>
                <a:cubicBezTo>
                  <a:pt x="223" y="1197"/>
                  <a:pt x="224" y="1194"/>
                  <a:pt x="225" y="1192"/>
                </a:cubicBezTo>
                <a:cubicBezTo>
                  <a:pt x="228" y="1191"/>
                  <a:pt x="231" y="1191"/>
                  <a:pt x="234" y="1190"/>
                </a:cubicBezTo>
                <a:cubicBezTo>
                  <a:pt x="233" y="1192"/>
                  <a:pt x="232" y="1194"/>
                  <a:pt x="232" y="1196"/>
                </a:cubicBezTo>
                <a:cubicBezTo>
                  <a:pt x="230" y="1196"/>
                  <a:pt x="228" y="1197"/>
                  <a:pt x="227" y="1197"/>
                </a:cubicBezTo>
                <a:close/>
                <a:moveTo>
                  <a:pt x="235" y="1190"/>
                </a:moveTo>
                <a:cubicBezTo>
                  <a:pt x="237" y="1190"/>
                  <a:pt x="239" y="1189"/>
                  <a:pt x="241" y="1189"/>
                </a:cubicBezTo>
                <a:cubicBezTo>
                  <a:pt x="241" y="1191"/>
                  <a:pt x="241" y="1192"/>
                  <a:pt x="240" y="1193"/>
                </a:cubicBezTo>
                <a:cubicBezTo>
                  <a:pt x="238" y="1194"/>
                  <a:pt x="235" y="1195"/>
                  <a:pt x="232" y="1195"/>
                </a:cubicBezTo>
                <a:cubicBezTo>
                  <a:pt x="233" y="1194"/>
                  <a:pt x="234" y="1192"/>
                  <a:pt x="235" y="1190"/>
                </a:cubicBezTo>
                <a:close/>
                <a:moveTo>
                  <a:pt x="243" y="1189"/>
                </a:moveTo>
                <a:cubicBezTo>
                  <a:pt x="244" y="1190"/>
                  <a:pt x="245" y="1190"/>
                  <a:pt x="246" y="1190"/>
                </a:cubicBezTo>
                <a:cubicBezTo>
                  <a:pt x="246" y="1190"/>
                  <a:pt x="246" y="1190"/>
                  <a:pt x="246" y="1190"/>
                </a:cubicBezTo>
                <a:cubicBezTo>
                  <a:pt x="244" y="1191"/>
                  <a:pt x="243" y="1192"/>
                  <a:pt x="242" y="1192"/>
                </a:cubicBezTo>
                <a:cubicBezTo>
                  <a:pt x="242" y="1191"/>
                  <a:pt x="242" y="1190"/>
                  <a:pt x="243" y="1189"/>
                </a:cubicBezTo>
                <a:close/>
                <a:moveTo>
                  <a:pt x="243" y="1189"/>
                </a:moveTo>
                <a:cubicBezTo>
                  <a:pt x="243" y="1188"/>
                  <a:pt x="244" y="1186"/>
                  <a:pt x="244" y="1185"/>
                </a:cubicBezTo>
                <a:cubicBezTo>
                  <a:pt x="245" y="1185"/>
                  <a:pt x="247" y="1184"/>
                  <a:pt x="248" y="1184"/>
                </a:cubicBezTo>
                <a:cubicBezTo>
                  <a:pt x="247" y="1185"/>
                  <a:pt x="247" y="1187"/>
                  <a:pt x="246" y="1189"/>
                </a:cubicBezTo>
                <a:cubicBezTo>
                  <a:pt x="245" y="1189"/>
                  <a:pt x="244" y="1189"/>
                  <a:pt x="243" y="1189"/>
                </a:cubicBezTo>
                <a:close/>
                <a:moveTo>
                  <a:pt x="244" y="1184"/>
                </a:moveTo>
                <a:cubicBezTo>
                  <a:pt x="245" y="1184"/>
                  <a:pt x="245" y="1183"/>
                  <a:pt x="245" y="1183"/>
                </a:cubicBezTo>
                <a:cubicBezTo>
                  <a:pt x="245" y="1182"/>
                  <a:pt x="245" y="1181"/>
                  <a:pt x="246" y="1180"/>
                </a:cubicBezTo>
                <a:cubicBezTo>
                  <a:pt x="247" y="1180"/>
                  <a:pt x="248" y="1180"/>
                  <a:pt x="249" y="1180"/>
                </a:cubicBezTo>
                <a:cubicBezTo>
                  <a:pt x="249" y="1181"/>
                  <a:pt x="249" y="1182"/>
                  <a:pt x="248" y="1182"/>
                </a:cubicBezTo>
                <a:cubicBezTo>
                  <a:pt x="247" y="1183"/>
                  <a:pt x="246" y="1183"/>
                  <a:pt x="244" y="1184"/>
                </a:cubicBezTo>
                <a:close/>
                <a:moveTo>
                  <a:pt x="253" y="1180"/>
                </a:moveTo>
                <a:cubicBezTo>
                  <a:pt x="253" y="1180"/>
                  <a:pt x="253" y="1180"/>
                  <a:pt x="253" y="1180"/>
                </a:cubicBezTo>
                <a:cubicBezTo>
                  <a:pt x="253" y="1180"/>
                  <a:pt x="253" y="1180"/>
                  <a:pt x="253" y="1180"/>
                </a:cubicBezTo>
                <a:cubicBezTo>
                  <a:pt x="253" y="1180"/>
                  <a:pt x="253" y="1180"/>
                  <a:pt x="253" y="1180"/>
                </a:cubicBezTo>
                <a:close/>
                <a:moveTo>
                  <a:pt x="254" y="1179"/>
                </a:moveTo>
                <a:cubicBezTo>
                  <a:pt x="254" y="1179"/>
                  <a:pt x="254" y="1178"/>
                  <a:pt x="255" y="1177"/>
                </a:cubicBezTo>
                <a:cubicBezTo>
                  <a:pt x="254" y="1178"/>
                  <a:pt x="254" y="1179"/>
                  <a:pt x="254" y="1179"/>
                </a:cubicBezTo>
                <a:cubicBezTo>
                  <a:pt x="254" y="1179"/>
                  <a:pt x="254" y="1179"/>
                  <a:pt x="254" y="1179"/>
                </a:cubicBezTo>
                <a:close/>
                <a:moveTo>
                  <a:pt x="259" y="1163"/>
                </a:moveTo>
                <a:cubicBezTo>
                  <a:pt x="260" y="1162"/>
                  <a:pt x="261" y="1162"/>
                  <a:pt x="262" y="1162"/>
                </a:cubicBezTo>
                <a:cubicBezTo>
                  <a:pt x="261" y="1163"/>
                  <a:pt x="260" y="1163"/>
                  <a:pt x="259" y="1164"/>
                </a:cubicBezTo>
                <a:cubicBezTo>
                  <a:pt x="259" y="1163"/>
                  <a:pt x="259" y="1163"/>
                  <a:pt x="259" y="1163"/>
                </a:cubicBezTo>
                <a:close/>
                <a:moveTo>
                  <a:pt x="260" y="1161"/>
                </a:moveTo>
                <a:cubicBezTo>
                  <a:pt x="260" y="1160"/>
                  <a:pt x="260" y="1159"/>
                  <a:pt x="261" y="1158"/>
                </a:cubicBezTo>
                <a:cubicBezTo>
                  <a:pt x="261" y="1158"/>
                  <a:pt x="261" y="1158"/>
                  <a:pt x="262" y="1158"/>
                </a:cubicBezTo>
                <a:cubicBezTo>
                  <a:pt x="262" y="1158"/>
                  <a:pt x="263" y="1158"/>
                  <a:pt x="264" y="1158"/>
                </a:cubicBezTo>
                <a:cubicBezTo>
                  <a:pt x="263" y="1159"/>
                  <a:pt x="263" y="1160"/>
                  <a:pt x="263" y="1161"/>
                </a:cubicBezTo>
                <a:cubicBezTo>
                  <a:pt x="262" y="1161"/>
                  <a:pt x="261" y="1161"/>
                  <a:pt x="260" y="1161"/>
                </a:cubicBezTo>
                <a:close/>
                <a:moveTo>
                  <a:pt x="265" y="1157"/>
                </a:moveTo>
                <a:cubicBezTo>
                  <a:pt x="268" y="1156"/>
                  <a:pt x="271" y="1156"/>
                  <a:pt x="273" y="1155"/>
                </a:cubicBezTo>
                <a:cubicBezTo>
                  <a:pt x="273" y="1156"/>
                  <a:pt x="272" y="1157"/>
                  <a:pt x="272" y="1158"/>
                </a:cubicBezTo>
                <a:cubicBezTo>
                  <a:pt x="270" y="1158"/>
                  <a:pt x="268" y="1158"/>
                  <a:pt x="265" y="1157"/>
                </a:cubicBezTo>
                <a:cubicBezTo>
                  <a:pt x="265" y="1157"/>
                  <a:pt x="265" y="1157"/>
                  <a:pt x="265" y="1157"/>
                </a:cubicBezTo>
                <a:close/>
                <a:moveTo>
                  <a:pt x="276" y="1158"/>
                </a:moveTo>
                <a:cubicBezTo>
                  <a:pt x="277" y="1157"/>
                  <a:pt x="278" y="1155"/>
                  <a:pt x="278" y="1154"/>
                </a:cubicBezTo>
                <a:cubicBezTo>
                  <a:pt x="279" y="1154"/>
                  <a:pt x="279" y="1154"/>
                  <a:pt x="279" y="1153"/>
                </a:cubicBezTo>
                <a:cubicBezTo>
                  <a:pt x="279" y="1154"/>
                  <a:pt x="279" y="1155"/>
                  <a:pt x="279" y="1155"/>
                </a:cubicBezTo>
                <a:cubicBezTo>
                  <a:pt x="278" y="1156"/>
                  <a:pt x="277" y="1157"/>
                  <a:pt x="276" y="1158"/>
                </a:cubicBezTo>
                <a:close/>
                <a:moveTo>
                  <a:pt x="280" y="1152"/>
                </a:moveTo>
                <a:cubicBezTo>
                  <a:pt x="279" y="1152"/>
                  <a:pt x="279" y="1152"/>
                  <a:pt x="279" y="1152"/>
                </a:cubicBezTo>
                <a:cubicBezTo>
                  <a:pt x="279" y="1152"/>
                  <a:pt x="279" y="1152"/>
                  <a:pt x="279" y="1153"/>
                </a:cubicBezTo>
                <a:cubicBezTo>
                  <a:pt x="280" y="1150"/>
                  <a:pt x="281" y="1148"/>
                  <a:pt x="281" y="1146"/>
                </a:cubicBezTo>
                <a:cubicBezTo>
                  <a:pt x="281" y="1148"/>
                  <a:pt x="280" y="1150"/>
                  <a:pt x="280" y="1152"/>
                </a:cubicBezTo>
                <a:close/>
                <a:moveTo>
                  <a:pt x="286" y="1136"/>
                </a:moveTo>
                <a:cubicBezTo>
                  <a:pt x="286" y="1136"/>
                  <a:pt x="286" y="1137"/>
                  <a:pt x="286" y="1137"/>
                </a:cubicBezTo>
                <a:cubicBezTo>
                  <a:pt x="286" y="1137"/>
                  <a:pt x="285" y="1137"/>
                  <a:pt x="285" y="1137"/>
                </a:cubicBezTo>
                <a:cubicBezTo>
                  <a:pt x="286" y="1137"/>
                  <a:pt x="286" y="1136"/>
                  <a:pt x="286" y="1136"/>
                </a:cubicBezTo>
                <a:close/>
                <a:moveTo>
                  <a:pt x="293" y="1120"/>
                </a:moveTo>
                <a:cubicBezTo>
                  <a:pt x="293" y="1120"/>
                  <a:pt x="293" y="1120"/>
                  <a:pt x="294" y="1120"/>
                </a:cubicBezTo>
                <a:cubicBezTo>
                  <a:pt x="293" y="1121"/>
                  <a:pt x="293" y="1121"/>
                  <a:pt x="293" y="1122"/>
                </a:cubicBezTo>
                <a:cubicBezTo>
                  <a:pt x="293" y="1122"/>
                  <a:pt x="293" y="1122"/>
                  <a:pt x="292" y="1122"/>
                </a:cubicBezTo>
                <a:cubicBezTo>
                  <a:pt x="293" y="1121"/>
                  <a:pt x="293" y="1121"/>
                  <a:pt x="293" y="1120"/>
                </a:cubicBezTo>
                <a:close/>
                <a:moveTo>
                  <a:pt x="295" y="1120"/>
                </a:moveTo>
                <a:cubicBezTo>
                  <a:pt x="296" y="1119"/>
                  <a:pt x="298" y="1119"/>
                  <a:pt x="299" y="1120"/>
                </a:cubicBezTo>
                <a:cubicBezTo>
                  <a:pt x="299" y="1120"/>
                  <a:pt x="299" y="1120"/>
                  <a:pt x="299" y="1121"/>
                </a:cubicBezTo>
                <a:cubicBezTo>
                  <a:pt x="298" y="1121"/>
                  <a:pt x="298" y="1121"/>
                  <a:pt x="298" y="1122"/>
                </a:cubicBezTo>
                <a:cubicBezTo>
                  <a:pt x="297" y="1122"/>
                  <a:pt x="295" y="1122"/>
                  <a:pt x="294" y="1122"/>
                </a:cubicBezTo>
                <a:cubicBezTo>
                  <a:pt x="294" y="1121"/>
                  <a:pt x="295" y="1120"/>
                  <a:pt x="295" y="1120"/>
                </a:cubicBezTo>
                <a:close/>
                <a:moveTo>
                  <a:pt x="295" y="1119"/>
                </a:moveTo>
                <a:cubicBezTo>
                  <a:pt x="295" y="1118"/>
                  <a:pt x="296" y="1118"/>
                  <a:pt x="296" y="1117"/>
                </a:cubicBezTo>
                <a:cubicBezTo>
                  <a:pt x="296" y="1117"/>
                  <a:pt x="296" y="1116"/>
                  <a:pt x="297" y="1116"/>
                </a:cubicBezTo>
                <a:cubicBezTo>
                  <a:pt x="298" y="1116"/>
                  <a:pt x="299" y="1116"/>
                  <a:pt x="300" y="1116"/>
                </a:cubicBezTo>
                <a:cubicBezTo>
                  <a:pt x="300" y="1117"/>
                  <a:pt x="300" y="1118"/>
                  <a:pt x="299" y="1119"/>
                </a:cubicBezTo>
                <a:cubicBezTo>
                  <a:pt x="298" y="1118"/>
                  <a:pt x="297" y="1118"/>
                  <a:pt x="295" y="1119"/>
                </a:cubicBezTo>
                <a:close/>
                <a:moveTo>
                  <a:pt x="298" y="1115"/>
                </a:moveTo>
                <a:cubicBezTo>
                  <a:pt x="298" y="1115"/>
                  <a:pt x="298" y="1115"/>
                  <a:pt x="299" y="1115"/>
                </a:cubicBezTo>
                <a:cubicBezTo>
                  <a:pt x="299" y="1115"/>
                  <a:pt x="300" y="1115"/>
                  <a:pt x="301" y="1115"/>
                </a:cubicBezTo>
                <a:cubicBezTo>
                  <a:pt x="301" y="1115"/>
                  <a:pt x="301" y="1115"/>
                  <a:pt x="301" y="1115"/>
                </a:cubicBezTo>
                <a:cubicBezTo>
                  <a:pt x="300" y="1115"/>
                  <a:pt x="299" y="1115"/>
                  <a:pt x="298" y="1115"/>
                </a:cubicBezTo>
                <a:close/>
                <a:moveTo>
                  <a:pt x="300" y="1114"/>
                </a:moveTo>
                <a:cubicBezTo>
                  <a:pt x="300" y="1113"/>
                  <a:pt x="301" y="1113"/>
                  <a:pt x="302" y="1112"/>
                </a:cubicBezTo>
                <a:cubicBezTo>
                  <a:pt x="301" y="1113"/>
                  <a:pt x="301" y="1113"/>
                  <a:pt x="301" y="1114"/>
                </a:cubicBezTo>
                <a:cubicBezTo>
                  <a:pt x="301" y="1114"/>
                  <a:pt x="300" y="1114"/>
                  <a:pt x="300" y="1114"/>
                </a:cubicBezTo>
                <a:close/>
                <a:moveTo>
                  <a:pt x="306" y="1104"/>
                </a:moveTo>
                <a:cubicBezTo>
                  <a:pt x="306" y="1104"/>
                  <a:pt x="306" y="1104"/>
                  <a:pt x="306" y="1104"/>
                </a:cubicBezTo>
                <a:cubicBezTo>
                  <a:pt x="306" y="1105"/>
                  <a:pt x="305" y="1105"/>
                  <a:pt x="305" y="1106"/>
                </a:cubicBezTo>
                <a:cubicBezTo>
                  <a:pt x="305" y="1105"/>
                  <a:pt x="306" y="1105"/>
                  <a:pt x="306" y="1104"/>
                </a:cubicBezTo>
                <a:close/>
                <a:moveTo>
                  <a:pt x="306" y="1103"/>
                </a:moveTo>
                <a:cubicBezTo>
                  <a:pt x="307" y="1101"/>
                  <a:pt x="308" y="1098"/>
                  <a:pt x="309" y="1096"/>
                </a:cubicBezTo>
                <a:cubicBezTo>
                  <a:pt x="309" y="1096"/>
                  <a:pt x="309" y="1095"/>
                  <a:pt x="309" y="1095"/>
                </a:cubicBezTo>
                <a:cubicBezTo>
                  <a:pt x="309" y="1094"/>
                  <a:pt x="310" y="1093"/>
                  <a:pt x="310" y="1092"/>
                </a:cubicBezTo>
                <a:cubicBezTo>
                  <a:pt x="310" y="1092"/>
                  <a:pt x="311" y="1092"/>
                  <a:pt x="311" y="1092"/>
                </a:cubicBezTo>
                <a:cubicBezTo>
                  <a:pt x="309" y="1096"/>
                  <a:pt x="308" y="1099"/>
                  <a:pt x="306" y="1103"/>
                </a:cubicBezTo>
                <a:cubicBezTo>
                  <a:pt x="306" y="1103"/>
                  <a:pt x="306" y="1103"/>
                  <a:pt x="306" y="1103"/>
                </a:cubicBezTo>
                <a:close/>
                <a:moveTo>
                  <a:pt x="311" y="1091"/>
                </a:moveTo>
                <a:cubicBezTo>
                  <a:pt x="311" y="1089"/>
                  <a:pt x="312" y="1087"/>
                  <a:pt x="313" y="1085"/>
                </a:cubicBezTo>
                <a:cubicBezTo>
                  <a:pt x="313" y="1085"/>
                  <a:pt x="314" y="1085"/>
                  <a:pt x="314" y="1085"/>
                </a:cubicBezTo>
                <a:cubicBezTo>
                  <a:pt x="313" y="1087"/>
                  <a:pt x="312" y="1089"/>
                  <a:pt x="311" y="1091"/>
                </a:cubicBezTo>
                <a:cubicBezTo>
                  <a:pt x="311" y="1091"/>
                  <a:pt x="311" y="1091"/>
                  <a:pt x="311" y="1091"/>
                </a:cubicBezTo>
                <a:close/>
                <a:moveTo>
                  <a:pt x="317" y="1082"/>
                </a:moveTo>
                <a:cubicBezTo>
                  <a:pt x="317" y="1081"/>
                  <a:pt x="317" y="1080"/>
                  <a:pt x="317" y="1079"/>
                </a:cubicBezTo>
                <a:cubicBezTo>
                  <a:pt x="318" y="1077"/>
                  <a:pt x="319" y="1076"/>
                  <a:pt x="319" y="1075"/>
                </a:cubicBezTo>
                <a:cubicBezTo>
                  <a:pt x="321" y="1074"/>
                  <a:pt x="324" y="1074"/>
                  <a:pt x="326" y="1074"/>
                </a:cubicBezTo>
                <a:cubicBezTo>
                  <a:pt x="325" y="1077"/>
                  <a:pt x="324" y="1080"/>
                  <a:pt x="323" y="1084"/>
                </a:cubicBezTo>
                <a:cubicBezTo>
                  <a:pt x="321" y="1084"/>
                  <a:pt x="319" y="1084"/>
                  <a:pt x="316" y="1084"/>
                </a:cubicBezTo>
                <a:cubicBezTo>
                  <a:pt x="316" y="1083"/>
                  <a:pt x="316" y="1083"/>
                  <a:pt x="317" y="1082"/>
                </a:cubicBezTo>
                <a:close/>
                <a:moveTo>
                  <a:pt x="325" y="1073"/>
                </a:moveTo>
                <a:cubicBezTo>
                  <a:pt x="325" y="1073"/>
                  <a:pt x="325" y="1073"/>
                  <a:pt x="325" y="1072"/>
                </a:cubicBezTo>
                <a:cubicBezTo>
                  <a:pt x="324" y="1072"/>
                  <a:pt x="323" y="1071"/>
                  <a:pt x="322" y="1071"/>
                </a:cubicBezTo>
                <a:cubicBezTo>
                  <a:pt x="324" y="1070"/>
                  <a:pt x="326" y="1068"/>
                  <a:pt x="327" y="1067"/>
                </a:cubicBezTo>
                <a:cubicBezTo>
                  <a:pt x="327" y="1069"/>
                  <a:pt x="326" y="1071"/>
                  <a:pt x="326" y="1073"/>
                </a:cubicBezTo>
                <a:cubicBezTo>
                  <a:pt x="326" y="1073"/>
                  <a:pt x="325" y="1073"/>
                  <a:pt x="325" y="1073"/>
                </a:cubicBezTo>
                <a:close/>
                <a:moveTo>
                  <a:pt x="329" y="1067"/>
                </a:moveTo>
                <a:cubicBezTo>
                  <a:pt x="329" y="1066"/>
                  <a:pt x="330" y="1066"/>
                  <a:pt x="331" y="1065"/>
                </a:cubicBezTo>
                <a:cubicBezTo>
                  <a:pt x="332" y="1065"/>
                  <a:pt x="334" y="1065"/>
                  <a:pt x="335" y="1065"/>
                </a:cubicBezTo>
                <a:cubicBezTo>
                  <a:pt x="336" y="1066"/>
                  <a:pt x="337" y="1066"/>
                  <a:pt x="338" y="1067"/>
                </a:cubicBezTo>
                <a:cubicBezTo>
                  <a:pt x="337" y="1069"/>
                  <a:pt x="336" y="1071"/>
                  <a:pt x="336" y="1073"/>
                </a:cubicBezTo>
                <a:cubicBezTo>
                  <a:pt x="333" y="1073"/>
                  <a:pt x="330" y="1073"/>
                  <a:pt x="327" y="1073"/>
                </a:cubicBezTo>
                <a:cubicBezTo>
                  <a:pt x="328" y="1071"/>
                  <a:pt x="328" y="1069"/>
                  <a:pt x="329" y="1067"/>
                </a:cubicBezTo>
                <a:close/>
                <a:moveTo>
                  <a:pt x="336" y="1074"/>
                </a:moveTo>
                <a:cubicBezTo>
                  <a:pt x="335" y="1074"/>
                  <a:pt x="335" y="1074"/>
                  <a:pt x="335" y="1074"/>
                </a:cubicBezTo>
                <a:cubicBezTo>
                  <a:pt x="335" y="1074"/>
                  <a:pt x="335" y="1074"/>
                  <a:pt x="335" y="1074"/>
                </a:cubicBezTo>
                <a:cubicBezTo>
                  <a:pt x="335" y="1074"/>
                  <a:pt x="335" y="1074"/>
                  <a:pt x="336" y="1074"/>
                </a:cubicBezTo>
                <a:close/>
                <a:moveTo>
                  <a:pt x="337" y="1074"/>
                </a:moveTo>
                <a:cubicBezTo>
                  <a:pt x="339" y="1074"/>
                  <a:pt x="341" y="1074"/>
                  <a:pt x="344" y="1074"/>
                </a:cubicBezTo>
                <a:cubicBezTo>
                  <a:pt x="344" y="1074"/>
                  <a:pt x="343" y="1075"/>
                  <a:pt x="343" y="1076"/>
                </a:cubicBezTo>
                <a:cubicBezTo>
                  <a:pt x="341" y="1076"/>
                  <a:pt x="339" y="1075"/>
                  <a:pt x="336" y="1074"/>
                </a:cubicBezTo>
                <a:cubicBezTo>
                  <a:pt x="336" y="1074"/>
                  <a:pt x="337" y="1074"/>
                  <a:pt x="337" y="1074"/>
                </a:cubicBezTo>
                <a:close/>
                <a:moveTo>
                  <a:pt x="345" y="1074"/>
                </a:moveTo>
                <a:cubicBezTo>
                  <a:pt x="348" y="1073"/>
                  <a:pt x="351" y="1073"/>
                  <a:pt x="354" y="1073"/>
                </a:cubicBezTo>
                <a:cubicBezTo>
                  <a:pt x="354" y="1073"/>
                  <a:pt x="354" y="1073"/>
                  <a:pt x="354" y="1073"/>
                </a:cubicBezTo>
                <a:cubicBezTo>
                  <a:pt x="355" y="1073"/>
                  <a:pt x="355" y="1073"/>
                  <a:pt x="355" y="1073"/>
                </a:cubicBezTo>
                <a:cubicBezTo>
                  <a:pt x="355" y="1073"/>
                  <a:pt x="355" y="1073"/>
                  <a:pt x="355" y="1073"/>
                </a:cubicBezTo>
                <a:cubicBezTo>
                  <a:pt x="355" y="1074"/>
                  <a:pt x="355" y="1075"/>
                  <a:pt x="355" y="1076"/>
                </a:cubicBezTo>
                <a:cubicBezTo>
                  <a:pt x="351" y="1076"/>
                  <a:pt x="348" y="1076"/>
                  <a:pt x="344" y="1076"/>
                </a:cubicBezTo>
                <a:cubicBezTo>
                  <a:pt x="344" y="1075"/>
                  <a:pt x="345" y="1074"/>
                  <a:pt x="345" y="1074"/>
                </a:cubicBezTo>
                <a:close/>
                <a:moveTo>
                  <a:pt x="356" y="1073"/>
                </a:moveTo>
                <a:cubicBezTo>
                  <a:pt x="359" y="1073"/>
                  <a:pt x="362" y="1073"/>
                  <a:pt x="364" y="1073"/>
                </a:cubicBezTo>
                <a:cubicBezTo>
                  <a:pt x="365" y="1073"/>
                  <a:pt x="366" y="1074"/>
                  <a:pt x="368" y="1075"/>
                </a:cubicBezTo>
                <a:cubicBezTo>
                  <a:pt x="364" y="1075"/>
                  <a:pt x="360" y="1076"/>
                  <a:pt x="356" y="1076"/>
                </a:cubicBezTo>
                <a:cubicBezTo>
                  <a:pt x="356" y="1075"/>
                  <a:pt x="356" y="1074"/>
                  <a:pt x="356" y="1073"/>
                </a:cubicBezTo>
                <a:close/>
                <a:moveTo>
                  <a:pt x="370" y="1072"/>
                </a:moveTo>
                <a:cubicBezTo>
                  <a:pt x="372" y="1072"/>
                  <a:pt x="374" y="1072"/>
                  <a:pt x="377" y="1072"/>
                </a:cubicBezTo>
                <a:cubicBezTo>
                  <a:pt x="379" y="1072"/>
                  <a:pt x="381" y="1072"/>
                  <a:pt x="383" y="1072"/>
                </a:cubicBezTo>
                <a:cubicBezTo>
                  <a:pt x="383" y="1072"/>
                  <a:pt x="383" y="1073"/>
                  <a:pt x="383" y="1074"/>
                </a:cubicBezTo>
                <a:cubicBezTo>
                  <a:pt x="381" y="1074"/>
                  <a:pt x="379" y="1074"/>
                  <a:pt x="377" y="1074"/>
                </a:cubicBezTo>
                <a:cubicBezTo>
                  <a:pt x="375" y="1074"/>
                  <a:pt x="373" y="1074"/>
                  <a:pt x="370" y="1074"/>
                </a:cubicBezTo>
                <a:cubicBezTo>
                  <a:pt x="370" y="1074"/>
                  <a:pt x="370" y="1073"/>
                  <a:pt x="370" y="1072"/>
                </a:cubicBezTo>
                <a:close/>
                <a:moveTo>
                  <a:pt x="384" y="1072"/>
                </a:moveTo>
                <a:cubicBezTo>
                  <a:pt x="386" y="1072"/>
                  <a:pt x="387" y="1071"/>
                  <a:pt x="388" y="1071"/>
                </a:cubicBezTo>
                <a:cubicBezTo>
                  <a:pt x="390" y="1072"/>
                  <a:pt x="392" y="1073"/>
                  <a:pt x="394" y="1074"/>
                </a:cubicBezTo>
                <a:cubicBezTo>
                  <a:pt x="391" y="1074"/>
                  <a:pt x="387" y="1074"/>
                  <a:pt x="384" y="1074"/>
                </a:cubicBezTo>
                <a:cubicBezTo>
                  <a:pt x="384" y="1073"/>
                  <a:pt x="384" y="1072"/>
                  <a:pt x="384" y="1072"/>
                </a:cubicBezTo>
                <a:close/>
                <a:moveTo>
                  <a:pt x="417" y="1064"/>
                </a:moveTo>
                <a:cubicBezTo>
                  <a:pt x="417" y="1064"/>
                  <a:pt x="417" y="1064"/>
                  <a:pt x="417" y="1064"/>
                </a:cubicBezTo>
                <a:cubicBezTo>
                  <a:pt x="419" y="1064"/>
                  <a:pt x="421" y="1064"/>
                  <a:pt x="424" y="1063"/>
                </a:cubicBezTo>
                <a:cubicBezTo>
                  <a:pt x="424" y="1064"/>
                  <a:pt x="424" y="1064"/>
                  <a:pt x="424" y="1064"/>
                </a:cubicBezTo>
                <a:cubicBezTo>
                  <a:pt x="424" y="1064"/>
                  <a:pt x="424" y="1065"/>
                  <a:pt x="425" y="1065"/>
                </a:cubicBezTo>
                <a:cubicBezTo>
                  <a:pt x="425" y="1065"/>
                  <a:pt x="425" y="1065"/>
                  <a:pt x="425" y="1065"/>
                </a:cubicBezTo>
                <a:cubicBezTo>
                  <a:pt x="427" y="1066"/>
                  <a:pt x="428" y="1067"/>
                  <a:pt x="430" y="1068"/>
                </a:cubicBezTo>
                <a:cubicBezTo>
                  <a:pt x="430" y="1068"/>
                  <a:pt x="430" y="1069"/>
                  <a:pt x="430" y="1069"/>
                </a:cubicBezTo>
                <a:cubicBezTo>
                  <a:pt x="425" y="1069"/>
                  <a:pt x="421" y="1069"/>
                  <a:pt x="416" y="1069"/>
                </a:cubicBezTo>
                <a:cubicBezTo>
                  <a:pt x="416" y="1067"/>
                  <a:pt x="416" y="1065"/>
                  <a:pt x="417" y="1064"/>
                </a:cubicBezTo>
                <a:close/>
                <a:moveTo>
                  <a:pt x="426" y="1064"/>
                </a:moveTo>
                <a:cubicBezTo>
                  <a:pt x="427" y="1064"/>
                  <a:pt x="427" y="1064"/>
                  <a:pt x="428" y="1063"/>
                </a:cubicBezTo>
                <a:cubicBezTo>
                  <a:pt x="428" y="1063"/>
                  <a:pt x="429" y="1063"/>
                  <a:pt x="430" y="1063"/>
                </a:cubicBezTo>
                <a:cubicBezTo>
                  <a:pt x="430" y="1065"/>
                  <a:pt x="430" y="1066"/>
                  <a:pt x="430" y="1067"/>
                </a:cubicBezTo>
                <a:cubicBezTo>
                  <a:pt x="428" y="1066"/>
                  <a:pt x="427" y="1065"/>
                  <a:pt x="426" y="1064"/>
                </a:cubicBezTo>
                <a:close/>
                <a:moveTo>
                  <a:pt x="430" y="1062"/>
                </a:moveTo>
                <a:cubicBezTo>
                  <a:pt x="430" y="1062"/>
                  <a:pt x="430" y="1062"/>
                  <a:pt x="430" y="1062"/>
                </a:cubicBezTo>
                <a:cubicBezTo>
                  <a:pt x="430" y="1062"/>
                  <a:pt x="430" y="1062"/>
                  <a:pt x="430" y="1062"/>
                </a:cubicBezTo>
                <a:cubicBezTo>
                  <a:pt x="430" y="1062"/>
                  <a:pt x="430" y="1062"/>
                  <a:pt x="430" y="1062"/>
                </a:cubicBezTo>
                <a:close/>
                <a:moveTo>
                  <a:pt x="431" y="1062"/>
                </a:moveTo>
                <a:cubicBezTo>
                  <a:pt x="431" y="1062"/>
                  <a:pt x="432" y="1061"/>
                  <a:pt x="432" y="1061"/>
                </a:cubicBezTo>
                <a:cubicBezTo>
                  <a:pt x="436" y="1061"/>
                  <a:pt x="439" y="1061"/>
                  <a:pt x="442" y="1061"/>
                </a:cubicBezTo>
                <a:cubicBezTo>
                  <a:pt x="442" y="1061"/>
                  <a:pt x="442" y="1062"/>
                  <a:pt x="442" y="1062"/>
                </a:cubicBezTo>
                <a:cubicBezTo>
                  <a:pt x="442" y="1062"/>
                  <a:pt x="442" y="1062"/>
                  <a:pt x="442" y="1062"/>
                </a:cubicBezTo>
                <a:cubicBezTo>
                  <a:pt x="438" y="1062"/>
                  <a:pt x="435" y="1062"/>
                  <a:pt x="431" y="1062"/>
                </a:cubicBezTo>
                <a:cubicBezTo>
                  <a:pt x="431" y="1062"/>
                  <a:pt x="431" y="1062"/>
                  <a:pt x="431" y="1062"/>
                </a:cubicBezTo>
                <a:close/>
                <a:moveTo>
                  <a:pt x="443" y="1061"/>
                </a:moveTo>
                <a:cubicBezTo>
                  <a:pt x="444" y="1061"/>
                  <a:pt x="444" y="1061"/>
                  <a:pt x="445" y="1061"/>
                </a:cubicBezTo>
                <a:cubicBezTo>
                  <a:pt x="446" y="1061"/>
                  <a:pt x="447" y="1062"/>
                  <a:pt x="447" y="1062"/>
                </a:cubicBezTo>
                <a:cubicBezTo>
                  <a:pt x="446" y="1062"/>
                  <a:pt x="445" y="1062"/>
                  <a:pt x="443" y="1062"/>
                </a:cubicBezTo>
                <a:cubicBezTo>
                  <a:pt x="443" y="1062"/>
                  <a:pt x="443" y="1061"/>
                  <a:pt x="443" y="1061"/>
                </a:cubicBezTo>
                <a:close/>
                <a:moveTo>
                  <a:pt x="449" y="1063"/>
                </a:moveTo>
                <a:cubicBezTo>
                  <a:pt x="449" y="1063"/>
                  <a:pt x="449" y="1063"/>
                  <a:pt x="449" y="1063"/>
                </a:cubicBezTo>
                <a:cubicBezTo>
                  <a:pt x="447" y="1064"/>
                  <a:pt x="445" y="1065"/>
                  <a:pt x="443" y="1066"/>
                </a:cubicBezTo>
                <a:cubicBezTo>
                  <a:pt x="443" y="1065"/>
                  <a:pt x="443" y="1064"/>
                  <a:pt x="443" y="1063"/>
                </a:cubicBezTo>
                <a:cubicBezTo>
                  <a:pt x="445" y="1063"/>
                  <a:pt x="447" y="1063"/>
                  <a:pt x="449" y="1063"/>
                </a:cubicBezTo>
                <a:close/>
                <a:moveTo>
                  <a:pt x="443" y="1067"/>
                </a:moveTo>
                <a:cubicBezTo>
                  <a:pt x="445" y="1066"/>
                  <a:pt x="448" y="1065"/>
                  <a:pt x="450" y="1064"/>
                </a:cubicBezTo>
                <a:cubicBezTo>
                  <a:pt x="452" y="1065"/>
                  <a:pt x="454" y="1066"/>
                  <a:pt x="456" y="1067"/>
                </a:cubicBezTo>
                <a:cubicBezTo>
                  <a:pt x="456" y="1068"/>
                  <a:pt x="456" y="1068"/>
                  <a:pt x="456" y="1069"/>
                </a:cubicBezTo>
                <a:cubicBezTo>
                  <a:pt x="452" y="1069"/>
                  <a:pt x="448" y="1069"/>
                  <a:pt x="443" y="1069"/>
                </a:cubicBezTo>
                <a:cubicBezTo>
                  <a:pt x="443" y="1068"/>
                  <a:pt x="443" y="1068"/>
                  <a:pt x="443" y="1067"/>
                </a:cubicBezTo>
                <a:close/>
                <a:moveTo>
                  <a:pt x="457" y="1068"/>
                </a:moveTo>
                <a:cubicBezTo>
                  <a:pt x="458" y="1068"/>
                  <a:pt x="459" y="1069"/>
                  <a:pt x="461" y="1069"/>
                </a:cubicBezTo>
                <a:cubicBezTo>
                  <a:pt x="459" y="1069"/>
                  <a:pt x="458" y="1069"/>
                  <a:pt x="457" y="1069"/>
                </a:cubicBezTo>
                <a:cubicBezTo>
                  <a:pt x="457" y="1069"/>
                  <a:pt x="457" y="1068"/>
                  <a:pt x="457" y="1068"/>
                </a:cubicBezTo>
                <a:close/>
                <a:moveTo>
                  <a:pt x="457" y="1067"/>
                </a:moveTo>
                <a:cubicBezTo>
                  <a:pt x="457" y="1065"/>
                  <a:pt x="457" y="1064"/>
                  <a:pt x="457" y="1063"/>
                </a:cubicBezTo>
                <a:cubicBezTo>
                  <a:pt x="460" y="1063"/>
                  <a:pt x="462" y="1062"/>
                  <a:pt x="465" y="1062"/>
                </a:cubicBezTo>
                <a:cubicBezTo>
                  <a:pt x="464" y="1063"/>
                  <a:pt x="463" y="1063"/>
                  <a:pt x="462" y="1064"/>
                </a:cubicBezTo>
                <a:cubicBezTo>
                  <a:pt x="461" y="1064"/>
                  <a:pt x="462" y="1065"/>
                  <a:pt x="462" y="1065"/>
                </a:cubicBezTo>
                <a:cubicBezTo>
                  <a:pt x="464" y="1064"/>
                  <a:pt x="465" y="1063"/>
                  <a:pt x="467" y="1062"/>
                </a:cubicBezTo>
                <a:cubicBezTo>
                  <a:pt x="468" y="1062"/>
                  <a:pt x="470" y="1062"/>
                  <a:pt x="472" y="1062"/>
                </a:cubicBezTo>
                <a:cubicBezTo>
                  <a:pt x="472" y="1064"/>
                  <a:pt x="472" y="1067"/>
                  <a:pt x="472" y="1070"/>
                </a:cubicBezTo>
                <a:cubicBezTo>
                  <a:pt x="469" y="1069"/>
                  <a:pt x="467" y="1069"/>
                  <a:pt x="464" y="1069"/>
                </a:cubicBezTo>
                <a:cubicBezTo>
                  <a:pt x="462" y="1069"/>
                  <a:pt x="460" y="1068"/>
                  <a:pt x="457" y="1067"/>
                </a:cubicBezTo>
                <a:close/>
                <a:moveTo>
                  <a:pt x="473" y="1070"/>
                </a:moveTo>
                <a:cubicBezTo>
                  <a:pt x="473" y="1068"/>
                  <a:pt x="473" y="1066"/>
                  <a:pt x="473" y="1064"/>
                </a:cubicBezTo>
                <a:cubicBezTo>
                  <a:pt x="473" y="1064"/>
                  <a:pt x="473" y="1063"/>
                  <a:pt x="473" y="1062"/>
                </a:cubicBezTo>
                <a:cubicBezTo>
                  <a:pt x="474" y="1062"/>
                  <a:pt x="475" y="1062"/>
                  <a:pt x="475" y="1062"/>
                </a:cubicBezTo>
                <a:cubicBezTo>
                  <a:pt x="479" y="1064"/>
                  <a:pt x="483" y="1068"/>
                  <a:pt x="487" y="1070"/>
                </a:cubicBezTo>
                <a:cubicBezTo>
                  <a:pt x="482" y="1070"/>
                  <a:pt x="477" y="1070"/>
                  <a:pt x="473" y="1070"/>
                </a:cubicBezTo>
                <a:close/>
                <a:moveTo>
                  <a:pt x="477" y="1062"/>
                </a:moveTo>
                <a:cubicBezTo>
                  <a:pt x="481" y="1062"/>
                  <a:pt x="485" y="1061"/>
                  <a:pt x="489" y="1061"/>
                </a:cubicBezTo>
                <a:cubicBezTo>
                  <a:pt x="489" y="1064"/>
                  <a:pt x="490" y="1068"/>
                  <a:pt x="491" y="1071"/>
                </a:cubicBezTo>
                <a:cubicBezTo>
                  <a:pt x="490" y="1071"/>
                  <a:pt x="489" y="1071"/>
                  <a:pt x="489" y="1071"/>
                </a:cubicBezTo>
                <a:cubicBezTo>
                  <a:pt x="485" y="1068"/>
                  <a:pt x="481" y="1065"/>
                  <a:pt x="477" y="1062"/>
                </a:cubicBezTo>
                <a:close/>
                <a:moveTo>
                  <a:pt x="491" y="1072"/>
                </a:moveTo>
                <a:cubicBezTo>
                  <a:pt x="491" y="1072"/>
                  <a:pt x="491" y="1072"/>
                  <a:pt x="491" y="1072"/>
                </a:cubicBezTo>
                <a:cubicBezTo>
                  <a:pt x="491" y="1072"/>
                  <a:pt x="491" y="1072"/>
                  <a:pt x="490" y="1072"/>
                </a:cubicBezTo>
                <a:cubicBezTo>
                  <a:pt x="491" y="1072"/>
                  <a:pt x="491" y="1072"/>
                  <a:pt x="491" y="1072"/>
                </a:cubicBezTo>
                <a:close/>
                <a:moveTo>
                  <a:pt x="492" y="1072"/>
                </a:moveTo>
                <a:cubicBezTo>
                  <a:pt x="495" y="1072"/>
                  <a:pt x="497" y="1072"/>
                  <a:pt x="500" y="1073"/>
                </a:cubicBezTo>
                <a:cubicBezTo>
                  <a:pt x="500" y="1074"/>
                  <a:pt x="500" y="1074"/>
                  <a:pt x="501" y="1075"/>
                </a:cubicBezTo>
                <a:cubicBezTo>
                  <a:pt x="500" y="1075"/>
                  <a:pt x="500" y="1075"/>
                  <a:pt x="500" y="1075"/>
                </a:cubicBezTo>
                <a:cubicBezTo>
                  <a:pt x="499" y="1075"/>
                  <a:pt x="497" y="1075"/>
                  <a:pt x="495" y="1075"/>
                </a:cubicBezTo>
                <a:cubicBezTo>
                  <a:pt x="494" y="1074"/>
                  <a:pt x="493" y="1074"/>
                  <a:pt x="493" y="1073"/>
                </a:cubicBezTo>
                <a:cubicBezTo>
                  <a:pt x="492" y="1073"/>
                  <a:pt x="492" y="1072"/>
                  <a:pt x="492" y="1072"/>
                </a:cubicBezTo>
                <a:close/>
                <a:moveTo>
                  <a:pt x="493" y="1075"/>
                </a:moveTo>
                <a:cubicBezTo>
                  <a:pt x="493" y="1075"/>
                  <a:pt x="493" y="1075"/>
                  <a:pt x="493" y="1075"/>
                </a:cubicBezTo>
                <a:cubicBezTo>
                  <a:pt x="493" y="1075"/>
                  <a:pt x="493" y="1075"/>
                  <a:pt x="493" y="1075"/>
                </a:cubicBezTo>
                <a:cubicBezTo>
                  <a:pt x="493" y="1075"/>
                  <a:pt x="493" y="1075"/>
                  <a:pt x="493" y="1075"/>
                </a:cubicBezTo>
                <a:close/>
                <a:moveTo>
                  <a:pt x="495" y="1076"/>
                </a:moveTo>
                <a:cubicBezTo>
                  <a:pt x="496" y="1077"/>
                  <a:pt x="498" y="1077"/>
                  <a:pt x="499" y="1078"/>
                </a:cubicBezTo>
                <a:cubicBezTo>
                  <a:pt x="497" y="1078"/>
                  <a:pt x="496" y="1078"/>
                  <a:pt x="494" y="1078"/>
                </a:cubicBezTo>
                <a:cubicBezTo>
                  <a:pt x="494" y="1078"/>
                  <a:pt x="493" y="1077"/>
                  <a:pt x="493" y="1076"/>
                </a:cubicBezTo>
                <a:cubicBezTo>
                  <a:pt x="494" y="1076"/>
                  <a:pt x="494" y="1076"/>
                  <a:pt x="495" y="1076"/>
                </a:cubicBezTo>
                <a:close/>
                <a:moveTo>
                  <a:pt x="502" y="1076"/>
                </a:moveTo>
                <a:cubicBezTo>
                  <a:pt x="503" y="1076"/>
                  <a:pt x="506" y="1077"/>
                  <a:pt x="509" y="1077"/>
                </a:cubicBezTo>
                <a:cubicBezTo>
                  <a:pt x="509" y="1077"/>
                  <a:pt x="509" y="1077"/>
                  <a:pt x="509" y="1078"/>
                </a:cubicBezTo>
                <a:cubicBezTo>
                  <a:pt x="507" y="1078"/>
                  <a:pt x="505" y="1078"/>
                  <a:pt x="502" y="1078"/>
                </a:cubicBezTo>
                <a:cubicBezTo>
                  <a:pt x="502" y="1077"/>
                  <a:pt x="502" y="1077"/>
                  <a:pt x="502" y="1076"/>
                </a:cubicBezTo>
                <a:close/>
                <a:moveTo>
                  <a:pt x="502" y="1075"/>
                </a:moveTo>
                <a:cubicBezTo>
                  <a:pt x="501" y="1075"/>
                  <a:pt x="501" y="1074"/>
                  <a:pt x="501" y="1073"/>
                </a:cubicBezTo>
                <a:cubicBezTo>
                  <a:pt x="503" y="1073"/>
                  <a:pt x="505" y="1073"/>
                  <a:pt x="508" y="1074"/>
                </a:cubicBezTo>
                <a:cubicBezTo>
                  <a:pt x="508" y="1074"/>
                  <a:pt x="508" y="1075"/>
                  <a:pt x="509" y="1076"/>
                </a:cubicBezTo>
                <a:cubicBezTo>
                  <a:pt x="506" y="1076"/>
                  <a:pt x="504" y="1076"/>
                  <a:pt x="502" y="1075"/>
                </a:cubicBezTo>
                <a:close/>
                <a:moveTo>
                  <a:pt x="509" y="1074"/>
                </a:moveTo>
                <a:cubicBezTo>
                  <a:pt x="509" y="1074"/>
                  <a:pt x="510" y="1074"/>
                  <a:pt x="510" y="1074"/>
                </a:cubicBezTo>
                <a:cubicBezTo>
                  <a:pt x="512" y="1075"/>
                  <a:pt x="513" y="1075"/>
                  <a:pt x="515" y="1076"/>
                </a:cubicBezTo>
                <a:cubicBezTo>
                  <a:pt x="513" y="1076"/>
                  <a:pt x="512" y="1076"/>
                  <a:pt x="510" y="1076"/>
                </a:cubicBezTo>
                <a:cubicBezTo>
                  <a:pt x="510" y="1075"/>
                  <a:pt x="509" y="1074"/>
                  <a:pt x="509" y="1074"/>
                </a:cubicBezTo>
                <a:close/>
                <a:moveTo>
                  <a:pt x="513" y="1074"/>
                </a:moveTo>
                <a:cubicBezTo>
                  <a:pt x="515" y="1075"/>
                  <a:pt x="517" y="1075"/>
                  <a:pt x="519" y="1075"/>
                </a:cubicBezTo>
                <a:cubicBezTo>
                  <a:pt x="519" y="1076"/>
                  <a:pt x="519" y="1076"/>
                  <a:pt x="520" y="1077"/>
                </a:cubicBezTo>
                <a:cubicBezTo>
                  <a:pt x="519" y="1077"/>
                  <a:pt x="519" y="1077"/>
                  <a:pt x="518" y="1076"/>
                </a:cubicBezTo>
                <a:cubicBezTo>
                  <a:pt x="516" y="1076"/>
                  <a:pt x="515" y="1075"/>
                  <a:pt x="513" y="1074"/>
                </a:cubicBezTo>
                <a:close/>
                <a:moveTo>
                  <a:pt x="520" y="1074"/>
                </a:moveTo>
                <a:cubicBezTo>
                  <a:pt x="518" y="1071"/>
                  <a:pt x="517" y="1067"/>
                  <a:pt x="515" y="1063"/>
                </a:cubicBezTo>
                <a:cubicBezTo>
                  <a:pt x="515" y="1063"/>
                  <a:pt x="515" y="1063"/>
                  <a:pt x="515" y="1063"/>
                </a:cubicBezTo>
                <a:cubicBezTo>
                  <a:pt x="515" y="1063"/>
                  <a:pt x="515" y="1063"/>
                  <a:pt x="516" y="1063"/>
                </a:cubicBezTo>
                <a:cubicBezTo>
                  <a:pt x="517" y="1065"/>
                  <a:pt x="518" y="1066"/>
                  <a:pt x="520" y="1068"/>
                </a:cubicBezTo>
                <a:cubicBezTo>
                  <a:pt x="521" y="1070"/>
                  <a:pt x="523" y="1073"/>
                  <a:pt x="524" y="1075"/>
                </a:cubicBezTo>
                <a:cubicBezTo>
                  <a:pt x="523" y="1075"/>
                  <a:pt x="521" y="1074"/>
                  <a:pt x="520" y="1074"/>
                </a:cubicBezTo>
                <a:close/>
                <a:moveTo>
                  <a:pt x="527" y="1072"/>
                </a:moveTo>
                <a:cubicBezTo>
                  <a:pt x="528" y="1073"/>
                  <a:pt x="530" y="1074"/>
                  <a:pt x="531" y="1075"/>
                </a:cubicBezTo>
                <a:cubicBezTo>
                  <a:pt x="531" y="1075"/>
                  <a:pt x="532" y="1076"/>
                  <a:pt x="532" y="1076"/>
                </a:cubicBezTo>
                <a:cubicBezTo>
                  <a:pt x="531" y="1076"/>
                  <a:pt x="530" y="1076"/>
                  <a:pt x="529" y="1076"/>
                </a:cubicBezTo>
                <a:cubicBezTo>
                  <a:pt x="528" y="1075"/>
                  <a:pt x="528" y="1074"/>
                  <a:pt x="527" y="1072"/>
                </a:cubicBezTo>
                <a:close/>
                <a:moveTo>
                  <a:pt x="541" y="1079"/>
                </a:moveTo>
                <a:cubicBezTo>
                  <a:pt x="541" y="1079"/>
                  <a:pt x="541" y="1079"/>
                  <a:pt x="541" y="1079"/>
                </a:cubicBezTo>
                <a:cubicBezTo>
                  <a:pt x="541" y="1079"/>
                  <a:pt x="540" y="1078"/>
                  <a:pt x="539" y="1078"/>
                </a:cubicBezTo>
                <a:cubicBezTo>
                  <a:pt x="540" y="1078"/>
                  <a:pt x="541" y="1078"/>
                  <a:pt x="541" y="1079"/>
                </a:cubicBezTo>
                <a:close/>
                <a:moveTo>
                  <a:pt x="542" y="1079"/>
                </a:moveTo>
                <a:cubicBezTo>
                  <a:pt x="543" y="1079"/>
                  <a:pt x="544" y="1080"/>
                  <a:pt x="545" y="1080"/>
                </a:cubicBezTo>
                <a:cubicBezTo>
                  <a:pt x="545" y="1080"/>
                  <a:pt x="545" y="1080"/>
                  <a:pt x="546" y="1080"/>
                </a:cubicBezTo>
                <a:cubicBezTo>
                  <a:pt x="546" y="1080"/>
                  <a:pt x="546" y="1081"/>
                  <a:pt x="546" y="1081"/>
                </a:cubicBezTo>
                <a:cubicBezTo>
                  <a:pt x="546" y="1081"/>
                  <a:pt x="546" y="1081"/>
                  <a:pt x="546" y="1081"/>
                </a:cubicBezTo>
                <a:cubicBezTo>
                  <a:pt x="545" y="1080"/>
                  <a:pt x="543" y="1080"/>
                  <a:pt x="542" y="1079"/>
                </a:cubicBezTo>
                <a:cubicBezTo>
                  <a:pt x="542" y="1079"/>
                  <a:pt x="542" y="1079"/>
                  <a:pt x="542" y="1079"/>
                </a:cubicBezTo>
                <a:close/>
                <a:moveTo>
                  <a:pt x="547" y="1083"/>
                </a:moveTo>
                <a:cubicBezTo>
                  <a:pt x="548" y="1086"/>
                  <a:pt x="550" y="1089"/>
                  <a:pt x="551" y="1092"/>
                </a:cubicBezTo>
                <a:cubicBezTo>
                  <a:pt x="550" y="1091"/>
                  <a:pt x="548" y="1091"/>
                  <a:pt x="547" y="1090"/>
                </a:cubicBezTo>
                <a:cubicBezTo>
                  <a:pt x="547" y="1090"/>
                  <a:pt x="548" y="1090"/>
                  <a:pt x="548" y="1090"/>
                </a:cubicBezTo>
                <a:cubicBezTo>
                  <a:pt x="548" y="1090"/>
                  <a:pt x="548" y="1089"/>
                  <a:pt x="548" y="1089"/>
                </a:cubicBezTo>
                <a:cubicBezTo>
                  <a:pt x="547" y="1089"/>
                  <a:pt x="546" y="1089"/>
                  <a:pt x="545" y="1089"/>
                </a:cubicBezTo>
                <a:cubicBezTo>
                  <a:pt x="544" y="1086"/>
                  <a:pt x="543" y="1083"/>
                  <a:pt x="542" y="1080"/>
                </a:cubicBezTo>
                <a:cubicBezTo>
                  <a:pt x="544" y="1081"/>
                  <a:pt x="545" y="1082"/>
                  <a:pt x="547" y="1083"/>
                </a:cubicBezTo>
                <a:close/>
                <a:moveTo>
                  <a:pt x="552" y="1093"/>
                </a:moveTo>
                <a:cubicBezTo>
                  <a:pt x="553" y="1095"/>
                  <a:pt x="554" y="1097"/>
                  <a:pt x="555" y="1100"/>
                </a:cubicBezTo>
                <a:cubicBezTo>
                  <a:pt x="553" y="1099"/>
                  <a:pt x="550" y="1098"/>
                  <a:pt x="548" y="1097"/>
                </a:cubicBezTo>
                <a:cubicBezTo>
                  <a:pt x="547" y="1095"/>
                  <a:pt x="547" y="1093"/>
                  <a:pt x="546" y="1091"/>
                </a:cubicBezTo>
                <a:cubicBezTo>
                  <a:pt x="548" y="1091"/>
                  <a:pt x="550" y="1092"/>
                  <a:pt x="552" y="1093"/>
                </a:cubicBezTo>
                <a:close/>
                <a:moveTo>
                  <a:pt x="556" y="1102"/>
                </a:moveTo>
                <a:cubicBezTo>
                  <a:pt x="556" y="1103"/>
                  <a:pt x="557" y="1104"/>
                  <a:pt x="558" y="1106"/>
                </a:cubicBezTo>
                <a:cubicBezTo>
                  <a:pt x="557" y="1106"/>
                  <a:pt x="557" y="1106"/>
                  <a:pt x="557" y="1106"/>
                </a:cubicBezTo>
                <a:cubicBezTo>
                  <a:pt x="556" y="1106"/>
                  <a:pt x="556" y="1106"/>
                  <a:pt x="557" y="1107"/>
                </a:cubicBezTo>
                <a:cubicBezTo>
                  <a:pt x="557" y="1107"/>
                  <a:pt x="558" y="1107"/>
                  <a:pt x="558" y="1107"/>
                </a:cubicBezTo>
                <a:cubicBezTo>
                  <a:pt x="558" y="1107"/>
                  <a:pt x="558" y="1107"/>
                  <a:pt x="558" y="1108"/>
                </a:cubicBezTo>
                <a:cubicBezTo>
                  <a:pt x="556" y="1108"/>
                  <a:pt x="554" y="1108"/>
                  <a:pt x="552" y="1107"/>
                </a:cubicBezTo>
                <a:cubicBezTo>
                  <a:pt x="551" y="1105"/>
                  <a:pt x="550" y="1103"/>
                  <a:pt x="550" y="1101"/>
                </a:cubicBezTo>
                <a:cubicBezTo>
                  <a:pt x="552" y="1101"/>
                  <a:pt x="554" y="1101"/>
                  <a:pt x="556" y="1102"/>
                </a:cubicBezTo>
                <a:close/>
                <a:moveTo>
                  <a:pt x="559" y="1108"/>
                </a:moveTo>
                <a:cubicBezTo>
                  <a:pt x="560" y="1110"/>
                  <a:pt x="560" y="1112"/>
                  <a:pt x="561" y="1113"/>
                </a:cubicBezTo>
                <a:cubicBezTo>
                  <a:pt x="558" y="1113"/>
                  <a:pt x="556" y="1112"/>
                  <a:pt x="553" y="1111"/>
                </a:cubicBezTo>
                <a:cubicBezTo>
                  <a:pt x="553" y="1110"/>
                  <a:pt x="553" y="1109"/>
                  <a:pt x="552" y="1108"/>
                </a:cubicBezTo>
                <a:cubicBezTo>
                  <a:pt x="554" y="1109"/>
                  <a:pt x="557" y="1109"/>
                  <a:pt x="559" y="1108"/>
                </a:cubicBezTo>
                <a:close/>
                <a:moveTo>
                  <a:pt x="564" y="1131"/>
                </a:moveTo>
                <a:cubicBezTo>
                  <a:pt x="564" y="1131"/>
                  <a:pt x="564" y="1131"/>
                  <a:pt x="564" y="1131"/>
                </a:cubicBezTo>
                <a:cubicBezTo>
                  <a:pt x="564" y="1131"/>
                  <a:pt x="564" y="1131"/>
                  <a:pt x="564" y="1131"/>
                </a:cubicBezTo>
                <a:cubicBezTo>
                  <a:pt x="564" y="1131"/>
                  <a:pt x="564" y="1131"/>
                  <a:pt x="564" y="1131"/>
                </a:cubicBezTo>
                <a:close/>
                <a:moveTo>
                  <a:pt x="565" y="1132"/>
                </a:moveTo>
                <a:cubicBezTo>
                  <a:pt x="567" y="1132"/>
                  <a:pt x="568" y="1132"/>
                  <a:pt x="569" y="1133"/>
                </a:cubicBezTo>
                <a:cubicBezTo>
                  <a:pt x="570" y="1135"/>
                  <a:pt x="571" y="1137"/>
                  <a:pt x="572" y="1139"/>
                </a:cubicBezTo>
                <a:cubicBezTo>
                  <a:pt x="572" y="1140"/>
                  <a:pt x="572" y="1140"/>
                  <a:pt x="572" y="1141"/>
                </a:cubicBezTo>
                <a:cubicBezTo>
                  <a:pt x="571" y="1139"/>
                  <a:pt x="569" y="1137"/>
                  <a:pt x="567" y="1135"/>
                </a:cubicBezTo>
                <a:cubicBezTo>
                  <a:pt x="567" y="1134"/>
                  <a:pt x="566" y="1133"/>
                  <a:pt x="565" y="1132"/>
                </a:cubicBezTo>
                <a:close/>
                <a:moveTo>
                  <a:pt x="579" y="1149"/>
                </a:moveTo>
                <a:cubicBezTo>
                  <a:pt x="579" y="1148"/>
                  <a:pt x="578" y="1146"/>
                  <a:pt x="578" y="1145"/>
                </a:cubicBezTo>
                <a:cubicBezTo>
                  <a:pt x="578" y="1145"/>
                  <a:pt x="578" y="1145"/>
                  <a:pt x="579" y="1145"/>
                </a:cubicBezTo>
                <a:cubicBezTo>
                  <a:pt x="580" y="1148"/>
                  <a:pt x="581" y="1151"/>
                  <a:pt x="583" y="1154"/>
                </a:cubicBezTo>
                <a:cubicBezTo>
                  <a:pt x="582" y="1152"/>
                  <a:pt x="581" y="1151"/>
                  <a:pt x="579" y="1150"/>
                </a:cubicBezTo>
                <a:cubicBezTo>
                  <a:pt x="579" y="1149"/>
                  <a:pt x="579" y="1149"/>
                  <a:pt x="579" y="1149"/>
                </a:cubicBezTo>
                <a:close/>
                <a:moveTo>
                  <a:pt x="594" y="1167"/>
                </a:moveTo>
                <a:cubicBezTo>
                  <a:pt x="592" y="1165"/>
                  <a:pt x="591" y="1163"/>
                  <a:pt x="589" y="1162"/>
                </a:cubicBezTo>
                <a:cubicBezTo>
                  <a:pt x="589" y="1160"/>
                  <a:pt x="588" y="1159"/>
                  <a:pt x="588" y="1157"/>
                </a:cubicBezTo>
                <a:cubicBezTo>
                  <a:pt x="589" y="1158"/>
                  <a:pt x="590" y="1158"/>
                  <a:pt x="591" y="1159"/>
                </a:cubicBezTo>
                <a:cubicBezTo>
                  <a:pt x="593" y="1162"/>
                  <a:pt x="594" y="1165"/>
                  <a:pt x="595" y="1168"/>
                </a:cubicBezTo>
                <a:cubicBezTo>
                  <a:pt x="595" y="1168"/>
                  <a:pt x="594" y="1167"/>
                  <a:pt x="594" y="1167"/>
                </a:cubicBezTo>
                <a:close/>
                <a:moveTo>
                  <a:pt x="593" y="1159"/>
                </a:moveTo>
                <a:cubicBezTo>
                  <a:pt x="594" y="1160"/>
                  <a:pt x="595" y="1160"/>
                  <a:pt x="596" y="1160"/>
                </a:cubicBezTo>
                <a:cubicBezTo>
                  <a:pt x="597" y="1163"/>
                  <a:pt x="599" y="1167"/>
                  <a:pt x="600" y="1170"/>
                </a:cubicBezTo>
                <a:cubicBezTo>
                  <a:pt x="599" y="1169"/>
                  <a:pt x="598" y="1169"/>
                  <a:pt x="596" y="1168"/>
                </a:cubicBezTo>
                <a:cubicBezTo>
                  <a:pt x="595" y="1165"/>
                  <a:pt x="594" y="1162"/>
                  <a:pt x="593" y="1159"/>
                </a:cubicBezTo>
                <a:close/>
                <a:moveTo>
                  <a:pt x="597" y="1161"/>
                </a:moveTo>
                <a:cubicBezTo>
                  <a:pt x="598" y="1161"/>
                  <a:pt x="598" y="1161"/>
                  <a:pt x="598" y="1161"/>
                </a:cubicBezTo>
                <a:cubicBezTo>
                  <a:pt x="600" y="1164"/>
                  <a:pt x="601" y="1167"/>
                  <a:pt x="603" y="1170"/>
                </a:cubicBezTo>
                <a:cubicBezTo>
                  <a:pt x="602" y="1170"/>
                  <a:pt x="602" y="1170"/>
                  <a:pt x="601" y="1170"/>
                </a:cubicBezTo>
                <a:cubicBezTo>
                  <a:pt x="600" y="1167"/>
                  <a:pt x="599" y="1164"/>
                  <a:pt x="597" y="1161"/>
                </a:cubicBezTo>
                <a:close/>
                <a:moveTo>
                  <a:pt x="607" y="1180"/>
                </a:moveTo>
                <a:cubicBezTo>
                  <a:pt x="608" y="1181"/>
                  <a:pt x="608" y="1181"/>
                  <a:pt x="609" y="1182"/>
                </a:cubicBezTo>
                <a:cubicBezTo>
                  <a:pt x="609" y="1184"/>
                  <a:pt x="610" y="1186"/>
                  <a:pt x="610" y="1188"/>
                </a:cubicBezTo>
                <a:cubicBezTo>
                  <a:pt x="609" y="1185"/>
                  <a:pt x="608" y="1183"/>
                  <a:pt x="607" y="1180"/>
                </a:cubicBezTo>
                <a:cubicBezTo>
                  <a:pt x="607" y="1180"/>
                  <a:pt x="607" y="1180"/>
                  <a:pt x="607" y="1180"/>
                </a:cubicBezTo>
                <a:close/>
                <a:moveTo>
                  <a:pt x="619" y="1208"/>
                </a:moveTo>
                <a:cubicBezTo>
                  <a:pt x="619" y="1208"/>
                  <a:pt x="619" y="1208"/>
                  <a:pt x="619" y="1208"/>
                </a:cubicBezTo>
                <a:cubicBezTo>
                  <a:pt x="619" y="1209"/>
                  <a:pt x="620" y="1210"/>
                  <a:pt x="621" y="1211"/>
                </a:cubicBezTo>
                <a:cubicBezTo>
                  <a:pt x="621" y="1212"/>
                  <a:pt x="622" y="1211"/>
                  <a:pt x="622" y="1211"/>
                </a:cubicBezTo>
                <a:cubicBezTo>
                  <a:pt x="621" y="1210"/>
                  <a:pt x="621" y="1209"/>
                  <a:pt x="620" y="1208"/>
                </a:cubicBezTo>
                <a:cubicBezTo>
                  <a:pt x="620" y="1208"/>
                  <a:pt x="621" y="1208"/>
                  <a:pt x="621" y="1208"/>
                </a:cubicBezTo>
                <a:cubicBezTo>
                  <a:pt x="623" y="1213"/>
                  <a:pt x="625" y="1217"/>
                  <a:pt x="628" y="1221"/>
                </a:cubicBezTo>
                <a:cubicBezTo>
                  <a:pt x="627" y="1220"/>
                  <a:pt x="626" y="1220"/>
                  <a:pt x="625" y="1220"/>
                </a:cubicBezTo>
                <a:cubicBezTo>
                  <a:pt x="623" y="1216"/>
                  <a:pt x="621" y="1212"/>
                  <a:pt x="619" y="1208"/>
                </a:cubicBezTo>
                <a:cubicBezTo>
                  <a:pt x="619" y="1208"/>
                  <a:pt x="619" y="1208"/>
                  <a:pt x="619" y="1208"/>
                </a:cubicBezTo>
                <a:close/>
                <a:moveTo>
                  <a:pt x="625" y="1200"/>
                </a:moveTo>
                <a:cubicBezTo>
                  <a:pt x="629" y="1200"/>
                  <a:pt x="632" y="1201"/>
                  <a:pt x="635" y="1201"/>
                </a:cubicBezTo>
                <a:cubicBezTo>
                  <a:pt x="636" y="1204"/>
                  <a:pt x="637" y="1206"/>
                  <a:pt x="638" y="1209"/>
                </a:cubicBezTo>
                <a:cubicBezTo>
                  <a:pt x="635" y="1209"/>
                  <a:pt x="633" y="1208"/>
                  <a:pt x="630" y="1208"/>
                </a:cubicBezTo>
                <a:cubicBezTo>
                  <a:pt x="628" y="1205"/>
                  <a:pt x="627" y="1202"/>
                  <a:pt x="625" y="1200"/>
                </a:cubicBezTo>
                <a:close/>
                <a:moveTo>
                  <a:pt x="638" y="1205"/>
                </a:moveTo>
                <a:cubicBezTo>
                  <a:pt x="639" y="1207"/>
                  <a:pt x="640" y="1208"/>
                  <a:pt x="641" y="1209"/>
                </a:cubicBezTo>
                <a:cubicBezTo>
                  <a:pt x="640" y="1209"/>
                  <a:pt x="640" y="1209"/>
                  <a:pt x="639" y="1209"/>
                </a:cubicBezTo>
                <a:cubicBezTo>
                  <a:pt x="639" y="1208"/>
                  <a:pt x="638" y="1206"/>
                  <a:pt x="638" y="1205"/>
                </a:cubicBezTo>
                <a:close/>
                <a:moveTo>
                  <a:pt x="636" y="1202"/>
                </a:moveTo>
                <a:cubicBezTo>
                  <a:pt x="639" y="1202"/>
                  <a:pt x="641" y="1202"/>
                  <a:pt x="644" y="1203"/>
                </a:cubicBezTo>
                <a:cubicBezTo>
                  <a:pt x="645" y="1205"/>
                  <a:pt x="646" y="1207"/>
                  <a:pt x="647" y="1209"/>
                </a:cubicBezTo>
                <a:cubicBezTo>
                  <a:pt x="645" y="1209"/>
                  <a:pt x="644" y="1209"/>
                  <a:pt x="642" y="1209"/>
                </a:cubicBezTo>
                <a:cubicBezTo>
                  <a:pt x="640" y="1207"/>
                  <a:pt x="638" y="1204"/>
                  <a:pt x="636" y="1202"/>
                </a:cubicBezTo>
                <a:close/>
                <a:moveTo>
                  <a:pt x="645" y="1203"/>
                </a:moveTo>
                <a:cubicBezTo>
                  <a:pt x="645" y="1203"/>
                  <a:pt x="645" y="1203"/>
                  <a:pt x="645" y="1203"/>
                </a:cubicBezTo>
                <a:cubicBezTo>
                  <a:pt x="646" y="1205"/>
                  <a:pt x="647" y="1207"/>
                  <a:pt x="648" y="1210"/>
                </a:cubicBezTo>
                <a:cubicBezTo>
                  <a:pt x="648" y="1210"/>
                  <a:pt x="648" y="1210"/>
                  <a:pt x="648" y="1210"/>
                </a:cubicBezTo>
                <a:cubicBezTo>
                  <a:pt x="647" y="1207"/>
                  <a:pt x="646" y="1205"/>
                  <a:pt x="645" y="1203"/>
                </a:cubicBezTo>
                <a:close/>
                <a:moveTo>
                  <a:pt x="650" y="1212"/>
                </a:moveTo>
                <a:cubicBezTo>
                  <a:pt x="650" y="1212"/>
                  <a:pt x="650" y="1211"/>
                  <a:pt x="650" y="1211"/>
                </a:cubicBezTo>
                <a:cubicBezTo>
                  <a:pt x="650" y="1211"/>
                  <a:pt x="650" y="1211"/>
                  <a:pt x="650" y="1211"/>
                </a:cubicBezTo>
                <a:cubicBezTo>
                  <a:pt x="651" y="1212"/>
                  <a:pt x="652" y="1213"/>
                  <a:pt x="652" y="1214"/>
                </a:cubicBezTo>
                <a:cubicBezTo>
                  <a:pt x="652" y="1214"/>
                  <a:pt x="651" y="1213"/>
                  <a:pt x="651" y="1213"/>
                </a:cubicBezTo>
                <a:cubicBezTo>
                  <a:pt x="651" y="1213"/>
                  <a:pt x="651" y="1213"/>
                  <a:pt x="650" y="1212"/>
                </a:cubicBezTo>
                <a:close/>
                <a:moveTo>
                  <a:pt x="660" y="1225"/>
                </a:moveTo>
                <a:cubicBezTo>
                  <a:pt x="660" y="1225"/>
                  <a:pt x="661" y="1225"/>
                  <a:pt x="661" y="1225"/>
                </a:cubicBezTo>
                <a:cubicBezTo>
                  <a:pt x="661" y="1225"/>
                  <a:pt x="661" y="1225"/>
                  <a:pt x="662" y="1225"/>
                </a:cubicBezTo>
                <a:cubicBezTo>
                  <a:pt x="662" y="1225"/>
                  <a:pt x="662" y="1225"/>
                  <a:pt x="662" y="1225"/>
                </a:cubicBezTo>
                <a:cubicBezTo>
                  <a:pt x="662" y="1224"/>
                  <a:pt x="662" y="1224"/>
                  <a:pt x="662" y="1224"/>
                </a:cubicBezTo>
                <a:cubicBezTo>
                  <a:pt x="663" y="1224"/>
                  <a:pt x="663" y="1224"/>
                  <a:pt x="663" y="1224"/>
                </a:cubicBezTo>
                <a:cubicBezTo>
                  <a:pt x="664" y="1225"/>
                  <a:pt x="664" y="1226"/>
                  <a:pt x="665" y="1227"/>
                </a:cubicBezTo>
                <a:cubicBezTo>
                  <a:pt x="664" y="1227"/>
                  <a:pt x="664" y="1227"/>
                  <a:pt x="664" y="1227"/>
                </a:cubicBezTo>
                <a:cubicBezTo>
                  <a:pt x="663" y="1227"/>
                  <a:pt x="662" y="1227"/>
                  <a:pt x="661" y="1227"/>
                </a:cubicBezTo>
                <a:cubicBezTo>
                  <a:pt x="660" y="1226"/>
                  <a:pt x="660" y="1225"/>
                  <a:pt x="660" y="1225"/>
                </a:cubicBezTo>
                <a:close/>
                <a:moveTo>
                  <a:pt x="665" y="1224"/>
                </a:moveTo>
                <a:cubicBezTo>
                  <a:pt x="665" y="1224"/>
                  <a:pt x="665" y="1224"/>
                  <a:pt x="665" y="1224"/>
                </a:cubicBezTo>
                <a:cubicBezTo>
                  <a:pt x="666" y="1225"/>
                  <a:pt x="666" y="1226"/>
                  <a:pt x="666" y="1226"/>
                </a:cubicBezTo>
                <a:cubicBezTo>
                  <a:pt x="667" y="1226"/>
                  <a:pt x="667" y="1227"/>
                  <a:pt x="667" y="1227"/>
                </a:cubicBezTo>
                <a:cubicBezTo>
                  <a:pt x="667" y="1227"/>
                  <a:pt x="667" y="1227"/>
                  <a:pt x="666" y="1227"/>
                </a:cubicBezTo>
                <a:cubicBezTo>
                  <a:pt x="666" y="1226"/>
                  <a:pt x="665" y="1225"/>
                  <a:pt x="665" y="1224"/>
                </a:cubicBezTo>
                <a:close/>
                <a:moveTo>
                  <a:pt x="667" y="1224"/>
                </a:moveTo>
                <a:cubicBezTo>
                  <a:pt x="667" y="1224"/>
                  <a:pt x="668" y="1224"/>
                  <a:pt x="668" y="1224"/>
                </a:cubicBezTo>
                <a:cubicBezTo>
                  <a:pt x="669" y="1225"/>
                  <a:pt x="669" y="1226"/>
                  <a:pt x="670" y="1226"/>
                </a:cubicBezTo>
                <a:cubicBezTo>
                  <a:pt x="669" y="1227"/>
                  <a:pt x="669" y="1227"/>
                  <a:pt x="668" y="1227"/>
                </a:cubicBezTo>
                <a:cubicBezTo>
                  <a:pt x="668" y="1226"/>
                  <a:pt x="668" y="1225"/>
                  <a:pt x="667" y="1224"/>
                </a:cubicBezTo>
                <a:close/>
                <a:moveTo>
                  <a:pt x="669" y="1219"/>
                </a:moveTo>
                <a:cubicBezTo>
                  <a:pt x="669" y="1220"/>
                  <a:pt x="670" y="1221"/>
                  <a:pt x="670" y="1221"/>
                </a:cubicBezTo>
                <a:cubicBezTo>
                  <a:pt x="671" y="1222"/>
                  <a:pt x="671" y="1223"/>
                  <a:pt x="671" y="1223"/>
                </a:cubicBezTo>
                <a:cubicBezTo>
                  <a:pt x="671" y="1223"/>
                  <a:pt x="671" y="1223"/>
                  <a:pt x="671" y="1223"/>
                </a:cubicBezTo>
                <a:cubicBezTo>
                  <a:pt x="670" y="1222"/>
                  <a:pt x="669" y="1221"/>
                  <a:pt x="669" y="1219"/>
                </a:cubicBezTo>
                <a:close/>
                <a:moveTo>
                  <a:pt x="666" y="1214"/>
                </a:moveTo>
                <a:cubicBezTo>
                  <a:pt x="666" y="1213"/>
                  <a:pt x="665" y="1213"/>
                  <a:pt x="665" y="1212"/>
                </a:cubicBezTo>
                <a:cubicBezTo>
                  <a:pt x="665" y="1212"/>
                  <a:pt x="665" y="1212"/>
                  <a:pt x="666" y="1212"/>
                </a:cubicBezTo>
                <a:cubicBezTo>
                  <a:pt x="666" y="1213"/>
                  <a:pt x="667" y="1214"/>
                  <a:pt x="667" y="1216"/>
                </a:cubicBezTo>
                <a:cubicBezTo>
                  <a:pt x="667" y="1215"/>
                  <a:pt x="667" y="1214"/>
                  <a:pt x="666" y="1214"/>
                </a:cubicBezTo>
                <a:close/>
                <a:moveTo>
                  <a:pt x="665" y="1211"/>
                </a:moveTo>
                <a:cubicBezTo>
                  <a:pt x="664" y="1210"/>
                  <a:pt x="664" y="1210"/>
                  <a:pt x="663" y="1209"/>
                </a:cubicBezTo>
                <a:cubicBezTo>
                  <a:pt x="663" y="1208"/>
                  <a:pt x="663" y="1207"/>
                  <a:pt x="662" y="1206"/>
                </a:cubicBezTo>
                <a:cubicBezTo>
                  <a:pt x="663" y="1206"/>
                  <a:pt x="663" y="1206"/>
                  <a:pt x="663" y="1206"/>
                </a:cubicBezTo>
                <a:cubicBezTo>
                  <a:pt x="664" y="1208"/>
                  <a:pt x="664" y="1209"/>
                  <a:pt x="665" y="1211"/>
                </a:cubicBezTo>
                <a:cubicBezTo>
                  <a:pt x="665" y="1211"/>
                  <a:pt x="665" y="1211"/>
                  <a:pt x="665" y="1211"/>
                </a:cubicBezTo>
                <a:close/>
                <a:moveTo>
                  <a:pt x="664" y="1206"/>
                </a:moveTo>
                <a:cubicBezTo>
                  <a:pt x="665" y="1206"/>
                  <a:pt x="667" y="1207"/>
                  <a:pt x="668" y="1207"/>
                </a:cubicBezTo>
                <a:cubicBezTo>
                  <a:pt x="668" y="1207"/>
                  <a:pt x="668" y="1207"/>
                  <a:pt x="668" y="1207"/>
                </a:cubicBezTo>
                <a:cubicBezTo>
                  <a:pt x="668" y="1208"/>
                  <a:pt x="669" y="1207"/>
                  <a:pt x="669" y="1207"/>
                </a:cubicBezTo>
                <a:cubicBezTo>
                  <a:pt x="670" y="1207"/>
                  <a:pt x="671" y="1207"/>
                  <a:pt x="673" y="1207"/>
                </a:cubicBezTo>
                <a:cubicBezTo>
                  <a:pt x="673" y="1209"/>
                  <a:pt x="674" y="1211"/>
                  <a:pt x="675" y="1212"/>
                </a:cubicBezTo>
                <a:cubicBezTo>
                  <a:pt x="672" y="1212"/>
                  <a:pt x="669" y="1211"/>
                  <a:pt x="666" y="1211"/>
                </a:cubicBezTo>
                <a:cubicBezTo>
                  <a:pt x="666" y="1209"/>
                  <a:pt x="665" y="1208"/>
                  <a:pt x="664" y="1206"/>
                </a:cubicBezTo>
                <a:close/>
                <a:moveTo>
                  <a:pt x="669" y="1206"/>
                </a:moveTo>
                <a:cubicBezTo>
                  <a:pt x="668" y="1204"/>
                  <a:pt x="667" y="1203"/>
                  <a:pt x="667" y="1201"/>
                </a:cubicBezTo>
                <a:cubicBezTo>
                  <a:pt x="668" y="1201"/>
                  <a:pt x="669" y="1202"/>
                  <a:pt x="670" y="1202"/>
                </a:cubicBezTo>
                <a:cubicBezTo>
                  <a:pt x="670" y="1203"/>
                  <a:pt x="671" y="1205"/>
                  <a:pt x="672" y="1206"/>
                </a:cubicBezTo>
                <a:cubicBezTo>
                  <a:pt x="671" y="1206"/>
                  <a:pt x="670" y="1206"/>
                  <a:pt x="669" y="1206"/>
                </a:cubicBezTo>
                <a:close/>
                <a:moveTo>
                  <a:pt x="666" y="1200"/>
                </a:moveTo>
                <a:cubicBezTo>
                  <a:pt x="665" y="1197"/>
                  <a:pt x="663" y="1193"/>
                  <a:pt x="662" y="1190"/>
                </a:cubicBezTo>
                <a:cubicBezTo>
                  <a:pt x="662" y="1190"/>
                  <a:pt x="663" y="1190"/>
                  <a:pt x="663" y="1190"/>
                </a:cubicBezTo>
                <a:cubicBezTo>
                  <a:pt x="665" y="1193"/>
                  <a:pt x="667" y="1197"/>
                  <a:pt x="669" y="1201"/>
                </a:cubicBezTo>
                <a:cubicBezTo>
                  <a:pt x="668" y="1200"/>
                  <a:pt x="667" y="1200"/>
                  <a:pt x="666" y="1200"/>
                </a:cubicBezTo>
                <a:close/>
                <a:moveTo>
                  <a:pt x="661" y="1189"/>
                </a:moveTo>
                <a:cubicBezTo>
                  <a:pt x="660" y="1186"/>
                  <a:pt x="659" y="1184"/>
                  <a:pt x="659" y="1182"/>
                </a:cubicBezTo>
                <a:cubicBezTo>
                  <a:pt x="659" y="1182"/>
                  <a:pt x="659" y="1182"/>
                  <a:pt x="659" y="1182"/>
                </a:cubicBezTo>
                <a:cubicBezTo>
                  <a:pt x="660" y="1184"/>
                  <a:pt x="661" y="1186"/>
                  <a:pt x="663" y="1189"/>
                </a:cubicBezTo>
                <a:cubicBezTo>
                  <a:pt x="662" y="1189"/>
                  <a:pt x="662" y="1189"/>
                  <a:pt x="661" y="1189"/>
                </a:cubicBezTo>
                <a:close/>
                <a:moveTo>
                  <a:pt x="647" y="1171"/>
                </a:moveTo>
                <a:cubicBezTo>
                  <a:pt x="646" y="1171"/>
                  <a:pt x="645" y="1171"/>
                  <a:pt x="644" y="1171"/>
                </a:cubicBezTo>
                <a:cubicBezTo>
                  <a:pt x="644" y="1171"/>
                  <a:pt x="644" y="1170"/>
                  <a:pt x="644" y="1170"/>
                </a:cubicBezTo>
                <a:cubicBezTo>
                  <a:pt x="645" y="1171"/>
                  <a:pt x="646" y="1171"/>
                  <a:pt x="647" y="1171"/>
                </a:cubicBezTo>
                <a:cubicBezTo>
                  <a:pt x="647" y="1171"/>
                  <a:pt x="647" y="1171"/>
                  <a:pt x="647" y="1171"/>
                </a:cubicBezTo>
                <a:close/>
                <a:moveTo>
                  <a:pt x="643" y="1170"/>
                </a:moveTo>
                <a:cubicBezTo>
                  <a:pt x="643" y="1170"/>
                  <a:pt x="643" y="1170"/>
                  <a:pt x="643" y="1170"/>
                </a:cubicBezTo>
                <a:cubicBezTo>
                  <a:pt x="642" y="1170"/>
                  <a:pt x="642" y="1170"/>
                  <a:pt x="642" y="1170"/>
                </a:cubicBezTo>
                <a:cubicBezTo>
                  <a:pt x="642" y="1170"/>
                  <a:pt x="643" y="1170"/>
                  <a:pt x="643" y="1170"/>
                </a:cubicBezTo>
                <a:cubicBezTo>
                  <a:pt x="643" y="1170"/>
                  <a:pt x="643" y="1170"/>
                  <a:pt x="643" y="1170"/>
                </a:cubicBezTo>
                <a:close/>
                <a:moveTo>
                  <a:pt x="641" y="1170"/>
                </a:moveTo>
                <a:cubicBezTo>
                  <a:pt x="641" y="1170"/>
                  <a:pt x="641" y="1170"/>
                  <a:pt x="641" y="1170"/>
                </a:cubicBezTo>
                <a:cubicBezTo>
                  <a:pt x="641" y="1170"/>
                  <a:pt x="641" y="1170"/>
                  <a:pt x="641" y="1170"/>
                </a:cubicBezTo>
                <a:cubicBezTo>
                  <a:pt x="641" y="1170"/>
                  <a:pt x="641" y="1170"/>
                  <a:pt x="641" y="1170"/>
                </a:cubicBezTo>
                <a:cubicBezTo>
                  <a:pt x="641" y="1170"/>
                  <a:pt x="641" y="1170"/>
                  <a:pt x="641" y="1170"/>
                </a:cubicBezTo>
                <a:close/>
                <a:moveTo>
                  <a:pt x="636" y="1158"/>
                </a:moveTo>
                <a:cubicBezTo>
                  <a:pt x="635" y="1158"/>
                  <a:pt x="634" y="1157"/>
                  <a:pt x="634" y="1157"/>
                </a:cubicBezTo>
                <a:cubicBezTo>
                  <a:pt x="633" y="1155"/>
                  <a:pt x="633" y="1153"/>
                  <a:pt x="632" y="1151"/>
                </a:cubicBezTo>
                <a:cubicBezTo>
                  <a:pt x="632" y="1151"/>
                  <a:pt x="633" y="1151"/>
                  <a:pt x="633" y="1152"/>
                </a:cubicBezTo>
                <a:cubicBezTo>
                  <a:pt x="634" y="1152"/>
                  <a:pt x="634" y="1153"/>
                  <a:pt x="634" y="1154"/>
                </a:cubicBezTo>
                <a:cubicBezTo>
                  <a:pt x="635" y="1155"/>
                  <a:pt x="635" y="1156"/>
                  <a:pt x="636" y="1158"/>
                </a:cubicBezTo>
                <a:close/>
                <a:moveTo>
                  <a:pt x="631" y="1150"/>
                </a:moveTo>
                <a:cubicBezTo>
                  <a:pt x="631" y="1147"/>
                  <a:pt x="630" y="1144"/>
                  <a:pt x="629" y="1141"/>
                </a:cubicBezTo>
                <a:cubicBezTo>
                  <a:pt x="629" y="1141"/>
                  <a:pt x="629" y="1141"/>
                  <a:pt x="629" y="1141"/>
                </a:cubicBezTo>
                <a:cubicBezTo>
                  <a:pt x="629" y="1143"/>
                  <a:pt x="630" y="1144"/>
                  <a:pt x="630" y="1145"/>
                </a:cubicBezTo>
                <a:cubicBezTo>
                  <a:pt x="631" y="1147"/>
                  <a:pt x="632" y="1148"/>
                  <a:pt x="633" y="1150"/>
                </a:cubicBezTo>
                <a:cubicBezTo>
                  <a:pt x="632" y="1150"/>
                  <a:pt x="632" y="1150"/>
                  <a:pt x="631" y="1150"/>
                </a:cubicBezTo>
                <a:close/>
                <a:moveTo>
                  <a:pt x="625" y="1134"/>
                </a:moveTo>
                <a:cubicBezTo>
                  <a:pt x="625" y="1134"/>
                  <a:pt x="625" y="1134"/>
                  <a:pt x="624" y="1134"/>
                </a:cubicBezTo>
                <a:cubicBezTo>
                  <a:pt x="624" y="1132"/>
                  <a:pt x="623" y="1130"/>
                  <a:pt x="622" y="1128"/>
                </a:cubicBezTo>
                <a:cubicBezTo>
                  <a:pt x="623" y="1129"/>
                  <a:pt x="624" y="1131"/>
                  <a:pt x="625" y="1133"/>
                </a:cubicBezTo>
                <a:cubicBezTo>
                  <a:pt x="625" y="1133"/>
                  <a:pt x="625" y="1134"/>
                  <a:pt x="625" y="1134"/>
                </a:cubicBezTo>
                <a:close/>
                <a:moveTo>
                  <a:pt x="619" y="1133"/>
                </a:moveTo>
                <a:cubicBezTo>
                  <a:pt x="619" y="1133"/>
                  <a:pt x="619" y="1133"/>
                  <a:pt x="619" y="1133"/>
                </a:cubicBezTo>
                <a:cubicBezTo>
                  <a:pt x="618" y="1132"/>
                  <a:pt x="618" y="1131"/>
                  <a:pt x="617" y="1129"/>
                </a:cubicBezTo>
                <a:cubicBezTo>
                  <a:pt x="617" y="1130"/>
                  <a:pt x="618" y="1130"/>
                  <a:pt x="618" y="1130"/>
                </a:cubicBezTo>
                <a:cubicBezTo>
                  <a:pt x="618" y="1131"/>
                  <a:pt x="619" y="1132"/>
                  <a:pt x="619" y="1133"/>
                </a:cubicBezTo>
                <a:close/>
                <a:moveTo>
                  <a:pt x="617" y="1132"/>
                </a:moveTo>
                <a:cubicBezTo>
                  <a:pt x="616" y="1132"/>
                  <a:pt x="616" y="1132"/>
                  <a:pt x="615" y="1131"/>
                </a:cubicBezTo>
                <a:cubicBezTo>
                  <a:pt x="614" y="1130"/>
                  <a:pt x="614" y="1129"/>
                  <a:pt x="613" y="1128"/>
                </a:cubicBezTo>
                <a:cubicBezTo>
                  <a:pt x="614" y="1128"/>
                  <a:pt x="615" y="1129"/>
                  <a:pt x="616" y="1129"/>
                </a:cubicBezTo>
                <a:cubicBezTo>
                  <a:pt x="616" y="1130"/>
                  <a:pt x="617" y="1131"/>
                  <a:pt x="617" y="1132"/>
                </a:cubicBezTo>
                <a:close/>
                <a:moveTo>
                  <a:pt x="611" y="1126"/>
                </a:moveTo>
                <a:cubicBezTo>
                  <a:pt x="608" y="1125"/>
                  <a:pt x="605" y="1124"/>
                  <a:pt x="601" y="1122"/>
                </a:cubicBezTo>
                <a:cubicBezTo>
                  <a:pt x="600" y="1120"/>
                  <a:pt x="599" y="1118"/>
                  <a:pt x="598" y="1116"/>
                </a:cubicBezTo>
                <a:cubicBezTo>
                  <a:pt x="602" y="1118"/>
                  <a:pt x="605" y="1119"/>
                  <a:pt x="608" y="1120"/>
                </a:cubicBezTo>
                <a:cubicBezTo>
                  <a:pt x="609" y="1123"/>
                  <a:pt x="611" y="1125"/>
                  <a:pt x="611" y="1126"/>
                </a:cubicBezTo>
                <a:close/>
                <a:moveTo>
                  <a:pt x="596" y="1112"/>
                </a:moveTo>
                <a:cubicBezTo>
                  <a:pt x="596" y="1111"/>
                  <a:pt x="596" y="1111"/>
                  <a:pt x="596" y="1111"/>
                </a:cubicBezTo>
                <a:cubicBezTo>
                  <a:pt x="596" y="1111"/>
                  <a:pt x="596" y="1111"/>
                  <a:pt x="596" y="1111"/>
                </a:cubicBezTo>
                <a:cubicBezTo>
                  <a:pt x="596" y="1111"/>
                  <a:pt x="596" y="1111"/>
                  <a:pt x="596" y="1112"/>
                </a:cubicBezTo>
                <a:close/>
                <a:moveTo>
                  <a:pt x="597" y="1115"/>
                </a:moveTo>
                <a:cubicBezTo>
                  <a:pt x="594" y="1114"/>
                  <a:pt x="592" y="1113"/>
                  <a:pt x="590" y="1112"/>
                </a:cubicBezTo>
                <a:cubicBezTo>
                  <a:pt x="590" y="1111"/>
                  <a:pt x="589" y="1110"/>
                  <a:pt x="589" y="1109"/>
                </a:cubicBezTo>
                <a:cubicBezTo>
                  <a:pt x="591" y="1109"/>
                  <a:pt x="593" y="1110"/>
                  <a:pt x="595" y="1111"/>
                </a:cubicBezTo>
                <a:cubicBezTo>
                  <a:pt x="595" y="1112"/>
                  <a:pt x="596" y="1113"/>
                  <a:pt x="597" y="1115"/>
                </a:cubicBezTo>
                <a:close/>
                <a:moveTo>
                  <a:pt x="588" y="1107"/>
                </a:moveTo>
                <a:cubicBezTo>
                  <a:pt x="587" y="1105"/>
                  <a:pt x="586" y="1102"/>
                  <a:pt x="585" y="1100"/>
                </a:cubicBezTo>
                <a:cubicBezTo>
                  <a:pt x="587" y="1100"/>
                  <a:pt x="588" y="1101"/>
                  <a:pt x="590" y="1101"/>
                </a:cubicBezTo>
                <a:cubicBezTo>
                  <a:pt x="591" y="1104"/>
                  <a:pt x="593" y="1107"/>
                  <a:pt x="594" y="1109"/>
                </a:cubicBezTo>
                <a:cubicBezTo>
                  <a:pt x="592" y="1109"/>
                  <a:pt x="590" y="1108"/>
                  <a:pt x="588" y="1107"/>
                </a:cubicBezTo>
                <a:close/>
                <a:moveTo>
                  <a:pt x="587" y="1107"/>
                </a:moveTo>
                <a:cubicBezTo>
                  <a:pt x="586" y="1107"/>
                  <a:pt x="585" y="1106"/>
                  <a:pt x="583" y="1105"/>
                </a:cubicBezTo>
                <a:cubicBezTo>
                  <a:pt x="582" y="1103"/>
                  <a:pt x="581" y="1101"/>
                  <a:pt x="580" y="1098"/>
                </a:cubicBezTo>
                <a:cubicBezTo>
                  <a:pt x="581" y="1099"/>
                  <a:pt x="583" y="1099"/>
                  <a:pt x="584" y="1100"/>
                </a:cubicBezTo>
                <a:cubicBezTo>
                  <a:pt x="585" y="1102"/>
                  <a:pt x="586" y="1105"/>
                  <a:pt x="587" y="1107"/>
                </a:cubicBezTo>
                <a:close/>
                <a:moveTo>
                  <a:pt x="573" y="1086"/>
                </a:moveTo>
                <a:cubicBezTo>
                  <a:pt x="574" y="1090"/>
                  <a:pt x="576" y="1093"/>
                  <a:pt x="578" y="1096"/>
                </a:cubicBezTo>
                <a:cubicBezTo>
                  <a:pt x="577" y="1096"/>
                  <a:pt x="575" y="1095"/>
                  <a:pt x="574" y="1095"/>
                </a:cubicBezTo>
                <a:cubicBezTo>
                  <a:pt x="573" y="1093"/>
                  <a:pt x="573" y="1090"/>
                  <a:pt x="572" y="1088"/>
                </a:cubicBezTo>
                <a:cubicBezTo>
                  <a:pt x="571" y="1087"/>
                  <a:pt x="571" y="1086"/>
                  <a:pt x="570" y="1086"/>
                </a:cubicBezTo>
                <a:cubicBezTo>
                  <a:pt x="571" y="1086"/>
                  <a:pt x="572" y="1086"/>
                  <a:pt x="572" y="1086"/>
                </a:cubicBezTo>
                <a:cubicBezTo>
                  <a:pt x="572" y="1086"/>
                  <a:pt x="573" y="1086"/>
                  <a:pt x="573" y="1086"/>
                </a:cubicBezTo>
                <a:close/>
                <a:moveTo>
                  <a:pt x="563" y="1081"/>
                </a:moveTo>
                <a:cubicBezTo>
                  <a:pt x="561" y="1081"/>
                  <a:pt x="560" y="1080"/>
                  <a:pt x="558" y="1079"/>
                </a:cubicBezTo>
                <a:cubicBezTo>
                  <a:pt x="558" y="1079"/>
                  <a:pt x="558" y="1079"/>
                  <a:pt x="558" y="1078"/>
                </a:cubicBezTo>
                <a:cubicBezTo>
                  <a:pt x="558" y="1079"/>
                  <a:pt x="559" y="1079"/>
                  <a:pt x="559" y="1079"/>
                </a:cubicBezTo>
                <a:cubicBezTo>
                  <a:pt x="560" y="1079"/>
                  <a:pt x="560" y="1079"/>
                  <a:pt x="560" y="1078"/>
                </a:cubicBezTo>
                <a:cubicBezTo>
                  <a:pt x="560" y="1078"/>
                  <a:pt x="560" y="1078"/>
                  <a:pt x="560" y="1078"/>
                </a:cubicBezTo>
                <a:cubicBezTo>
                  <a:pt x="559" y="1076"/>
                  <a:pt x="558" y="1075"/>
                  <a:pt x="558" y="1073"/>
                </a:cubicBezTo>
                <a:cubicBezTo>
                  <a:pt x="560" y="1076"/>
                  <a:pt x="561" y="1079"/>
                  <a:pt x="563" y="1081"/>
                </a:cubicBezTo>
                <a:close/>
                <a:moveTo>
                  <a:pt x="545" y="1057"/>
                </a:moveTo>
                <a:cubicBezTo>
                  <a:pt x="546" y="1057"/>
                  <a:pt x="546" y="1057"/>
                  <a:pt x="547" y="1057"/>
                </a:cubicBezTo>
                <a:cubicBezTo>
                  <a:pt x="547" y="1058"/>
                  <a:pt x="548" y="1058"/>
                  <a:pt x="548" y="1059"/>
                </a:cubicBezTo>
                <a:cubicBezTo>
                  <a:pt x="547" y="1058"/>
                  <a:pt x="546" y="1058"/>
                  <a:pt x="545" y="1057"/>
                </a:cubicBezTo>
                <a:close/>
                <a:moveTo>
                  <a:pt x="532" y="1049"/>
                </a:moveTo>
                <a:cubicBezTo>
                  <a:pt x="531" y="1048"/>
                  <a:pt x="531" y="1048"/>
                  <a:pt x="530" y="1048"/>
                </a:cubicBezTo>
                <a:cubicBezTo>
                  <a:pt x="527" y="1047"/>
                  <a:pt x="524" y="1045"/>
                  <a:pt x="521" y="1043"/>
                </a:cubicBezTo>
                <a:cubicBezTo>
                  <a:pt x="525" y="1045"/>
                  <a:pt x="529" y="1047"/>
                  <a:pt x="532" y="1048"/>
                </a:cubicBezTo>
                <a:cubicBezTo>
                  <a:pt x="532" y="1048"/>
                  <a:pt x="532" y="1048"/>
                  <a:pt x="532" y="1049"/>
                </a:cubicBezTo>
                <a:close/>
                <a:moveTo>
                  <a:pt x="347" y="1031"/>
                </a:moveTo>
                <a:cubicBezTo>
                  <a:pt x="347" y="1033"/>
                  <a:pt x="346" y="1035"/>
                  <a:pt x="346" y="1037"/>
                </a:cubicBezTo>
                <a:cubicBezTo>
                  <a:pt x="344" y="1037"/>
                  <a:pt x="343" y="1037"/>
                  <a:pt x="342" y="1037"/>
                </a:cubicBezTo>
                <a:cubicBezTo>
                  <a:pt x="341" y="1037"/>
                  <a:pt x="341" y="1038"/>
                  <a:pt x="342" y="1038"/>
                </a:cubicBezTo>
                <a:cubicBezTo>
                  <a:pt x="343" y="1038"/>
                  <a:pt x="344" y="1038"/>
                  <a:pt x="345" y="1038"/>
                </a:cubicBezTo>
                <a:cubicBezTo>
                  <a:pt x="345" y="1038"/>
                  <a:pt x="345" y="1038"/>
                  <a:pt x="345" y="1038"/>
                </a:cubicBezTo>
                <a:cubicBezTo>
                  <a:pt x="342" y="1039"/>
                  <a:pt x="340" y="1039"/>
                  <a:pt x="337" y="1040"/>
                </a:cubicBezTo>
                <a:cubicBezTo>
                  <a:pt x="338" y="1036"/>
                  <a:pt x="340" y="1032"/>
                  <a:pt x="342" y="1029"/>
                </a:cubicBezTo>
                <a:cubicBezTo>
                  <a:pt x="344" y="1028"/>
                  <a:pt x="346" y="1028"/>
                  <a:pt x="348" y="1028"/>
                </a:cubicBezTo>
                <a:cubicBezTo>
                  <a:pt x="347" y="1029"/>
                  <a:pt x="347" y="1030"/>
                  <a:pt x="347" y="1031"/>
                </a:cubicBezTo>
                <a:close/>
                <a:moveTo>
                  <a:pt x="336" y="1040"/>
                </a:moveTo>
                <a:cubicBezTo>
                  <a:pt x="334" y="1040"/>
                  <a:pt x="333" y="1040"/>
                  <a:pt x="332" y="1040"/>
                </a:cubicBezTo>
                <a:cubicBezTo>
                  <a:pt x="333" y="1037"/>
                  <a:pt x="334" y="1034"/>
                  <a:pt x="335" y="1030"/>
                </a:cubicBezTo>
                <a:cubicBezTo>
                  <a:pt x="337" y="1030"/>
                  <a:pt x="339" y="1029"/>
                  <a:pt x="340" y="1029"/>
                </a:cubicBezTo>
                <a:cubicBezTo>
                  <a:pt x="339" y="1032"/>
                  <a:pt x="337" y="1036"/>
                  <a:pt x="336" y="1040"/>
                </a:cubicBezTo>
                <a:close/>
                <a:moveTo>
                  <a:pt x="339" y="1025"/>
                </a:moveTo>
                <a:cubicBezTo>
                  <a:pt x="341" y="1025"/>
                  <a:pt x="342" y="1024"/>
                  <a:pt x="343" y="1024"/>
                </a:cubicBezTo>
                <a:cubicBezTo>
                  <a:pt x="343" y="1024"/>
                  <a:pt x="343" y="1024"/>
                  <a:pt x="343" y="1024"/>
                </a:cubicBezTo>
                <a:cubicBezTo>
                  <a:pt x="342" y="1025"/>
                  <a:pt x="340" y="1025"/>
                  <a:pt x="339" y="1025"/>
                </a:cubicBezTo>
                <a:close/>
                <a:moveTo>
                  <a:pt x="335" y="1026"/>
                </a:moveTo>
                <a:cubicBezTo>
                  <a:pt x="334" y="1025"/>
                  <a:pt x="332" y="1025"/>
                  <a:pt x="332" y="1027"/>
                </a:cubicBezTo>
                <a:cubicBezTo>
                  <a:pt x="332" y="1027"/>
                  <a:pt x="332" y="1027"/>
                  <a:pt x="332" y="1027"/>
                </a:cubicBezTo>
                <a:cubicBezTo>
                  <a:pt x="329" y="1028"/>
                  <a:pt x="325" y="1029"/>
                  <a:pt x="323" y="1031"/>
                </a:cubicBezTo>
                <a:cubicBezTo>
                  <a:pt x="315" y="1034"/>
                  <a:pt x="307" y="1037"/>
                  <a:pt x="300" y="1041"/>
                </a:cubicBezTo>
                <a:cubicBezTo>
                  <a:pt x="294" y="1044"/>
                  <a:pt x="289" y="1046"/>
                  <a:pt x="285" y="1049"/>
                </a:cubicBezTo>
                <a:cubicBezTo>
                  <a:pt x="284" y="1050"/>
                  <a:pt x="284" y="1050"/>
                  <a:pt x="283" y="1050"/>
                </a:cubicBezTo>
                <a:cubicBezTo>
                  <a:pt x="283" y="1050"/>
                  <a:pt x="282" y="1050"/>
                  <a:pt x="282" y="1050"/>
                </a:cubicBezTo>
                <a:cubicBezTo>
                  <a:pt x="281" y="1050"/>
                  <a:pt x="281" y="1051"/>
                  <a:pt x="282" y="1051"/>
                </a:cubicBezTo>
                <a:cubicBezTo>
                  <a:pt x="280" y="1052"/>
                  <a:pt x="277" y="1054"/>
                  <a:pt x="275" y="1055"/>
                </a:cubicBezTo>
                <a:cubicBezTo>
                  <a:pt x="274" y="1056"/>
                  <a:pt x="274" y="1056"/>
                  <a:pt x="273" y="1056"/>
                </a:cubicBezTo>
                <a:cubicBezTo>
                  <a:pt x="274" y="1054"/>
                  <a:pt x="275" y="1053"/>
                  <a:pt x="276" y="1051"/>
                </a:cubicBezTo>
                <a:cubicBezTo>
                  <a:pt x="280" y="1049"/>
                  <a:pt x="285" y="1046"/>
                  <a:pt x="289" y="1044"/>
                </a:cubicBezTo>
                <a:cubicBezTo>
                  <a:pt x="289" y="1044"/>
                  <a:pt x="289" y="1044"/>
                  <a:pt x="289" y="1044"/>
                </a:cubicBezTo>
                <a:cubicBezTo>
                  <a:pt x="289" y="1044"/>
                  <a:pt x="290" y="1044"/>
                  <a:pt x="290" y="1044"/>
                </a:cubicBezTo>
                <a:cubicBezTo>
                  <a:pt x="290" y="1043"/>
                  <a:pt x="289" y="1043"/>
                  <a:pt x="289" y="1043"/>
                </a:cubicBezTo>
                <a:cubicBezTo>
                  <a:pt x="307" y="1034"/>
                  <a:pt x="325" y="1026"/>
                  <a:pt x="345" y="1021"/>
                </a:cubicBezTo>
                <a:cubicBezTo>
                  <a:pt x="345" y="1021"/>
                  <a:pt x="345" y="1021"/>
                  <a:pt x="345" y="1021"/>
                </a:cubicBezTo>
                <a:cubicBezTo>
                  <a:pt x="344" y="1022"/>
                  <a:pt x="344" y="1023"/>
                  <a:pt x="343" y="1023"/>
                </a:cubicBezTo>
                <a:cubicBezTo>
                  <a:pt x="341" y="1024"/>
                  <a:pt x="338" y="1025"/>
                  <a:pt x="335" y="1026"/>
                </a:cubicBezTo>
                <a:close/>
                <a:moveTo>
                  <a:pt x="345" y="1021"/>
                </a:moveTo>
                <a:cubicBezTo>
                  <a:pt x="352" y="1019"/>
                  <a:pt x="358" y="1017"/>
                  <a:pt x="365" y="1016"/>
                </a:cubicBezTo>
                <a:cubicBezTo>
                  <a:pt x="365" y="1016"/>
                  <a:pt x="365" y="1017"/>
                  <a:pt x="365" y="1017"/>
                </a:cubicBezTo>
                <a:cubicBezTo>
                  <a:pt x="365" y="1017"/>
                  <a:pt x="366" y="1017"/>
                  <a:pt x="365" y="1017"/>
                </a:cubicBezTo>
                <a:cubicBezTo>
                  <a:pt x="365" y="1017"/>
                  <a:pt x="365" y="1016"/>
                  <a:pt x="365" y="1016"/>
                </a:cubicBezTo>
                <a:cubicBezTo>
                  <a:pt x="370" y="1015"/>
                  <a:pt x="375" y="1014"/>
                  <a:pt x="380" y="1014"/>
                </a:cubicBezTo>
                <a:cubicBezTo>
                  <a:pt x="380" y="1014"/>
                  <a:pt x="380" y="1014"/>
                  <a:pt x="380" y="1015"/>
                </a:cubicBezTo>
                <a:cubicBezTo>
                  <a:pt x="368" y="1017"/>
                  <a:pt x="356" y="1019"/>
                  <a:pt x="345" y="1023"/>
                </a:cubicBezTo>
                <a:cubicBezTo>
                  <a:pt x="345" y="1022"/>
                  <a:pt x="345" y="1022"/>
                  <a:pt x="346" y="1021"/>
                </a:cubicBezTo>
                <a:cubicBezTo>
                  <a:pt x="346" y="1021"/>
                  <a:pt x="345" y="1021"/>
                  <a:pt x="345" y="1021"/>
                </a:cubicBezTo>
                <a:close/>
                <a:moveTo>
                  <a:pt x="380" y="1014"/>
                </a:moveTo>
                <a:cubicBezTo>
                  <a:pt x="384" y="1013"/>
                  <a:pt x="387" y="1013"/>
                  <a:pt x="391" y="1012"/>
                </a:cubicBezTo>
                <a:cubicBezTo>
                  <a:pt x="391" y="1012"/>
                  <a:pt x="391" y="1013"/>
                  <a:pt x="391" y="1013"/>
                </a:cubicBezTo>
                <a:cubicBezTo>
                  <a:pt x="388" y="1013"/>
                  <a:pt x="384" y="1014"/>
                  <a:pt x="380" y="1014"/>
                </a:cubicBezTo>
                <a:cubicBezTo>
                  <a:pt x="380" y="1014"/>
                  <a:pt x="380" y="1014"/>
                  <a:pt x="380" y="1014"/>
                </a:cubicBezTo>
                <a:cubicBezTo>
                  <a:pt x="380" y="1014"/>
                  <a:pt x="380" y="1014"/>
                  <a:pt x="380" y="1014"/>
                </a:cubicBezTo>
                <a:close/>
                <a:moveTo>
                  <a:pt x="380" y="1013"/>
                </a:moveTo>
                <a:cubicBezTo>
                  <a:pt x="380" y="1011"/>
                  <a:pt x="379" y="1010"/>
                  <a:pt x="379" y="1009"/>
                </a:cubicBezTo>
                <a:cubicBezTo>
                  <a:pt x="379" y="1007"/>
                  <a:pt x="379" y="1006"/>
                  <a:pt x="378" y="1004"/>
                </a:cubicBezTo>
                <a:cubicBezTo>
                  <a:pt x="378" y="1004"/>
                  <a:pt x="378" y="1004"/>
                  <a:pt x="378" y="1004"/>
                </a:cubicBezTo>
                <a:cubicBezTo>
                  <a:pt x="382" y="1004"/>
                  <a:pt x="386" y="1004"/>
                  <a:pt x="390" y="1004"/>
                </a:cubicBezTo>
                <a:cubicBezTo>
                  <a:pt x="390" y="1004"/>
                  <a:pt x="390" y="1004"/>
                  <a:pt x="391" y="1004"/>
                </a:cubicBezTo>
                <a:cubicBezTo>
                  <a:pt x="390" y="1007"/>
                  <a:pt x="390" y="1009"/>
                  <a:pt x="391" y="1012"/>
                </a:cubicBezTo>
                <a:cubicBezTo>
                  <a:pt x="387" y="1012"/>
                  <a:pt x="384" y="1012"/>
                  <a:pt x="380" y="1013"/>
                </a:cubicBezTo>
                <a:close/>
                <a:moveTo>
                  <a:pt x="391" y="1004"/>
                </a:moveTo>
                <a:cubicBezTo>
                  <a:pt x="392" y="1004"/>
                  <a:pt x="394" y="1004"/>
                  <a:pt x="395" y="1004"/>
                </a:cubicBezTo>
                <a:cubicBezTo>
                  <a:pt x="398" y="1005"/>
                  <a:pt x="401" y="1005"/>
                  <a:pt x="404" y="1005"/>
                </a:cubicBezTo>
                <a:cubicBezTo>
                  <a:pt x="405" y="1007"/>
                  <a:pt x="405" y="1009"/>
                  <a:pt x="405" y="1011"/>
                </a:cubicBezTo>
                <a:cubicBezTo>
                  <a:pt x="401" y="1011"/>
                  <a:pt x="396" y="1011"/>
                  <a:pt x="391" y="1012"/>
                </a:cubicBezTo>
                <a:cubicBezTo>
                  <a:pt x="391" y="1009"/>
                  <a:pt x="391" y="1007"/>
                  <a:pt x="391" y="1004"/>
                </a:cubicBezTo>
                <a:close/>
                <a:moveTo>
                  <a:pt x="534" y="1000"/>
                </a:moveTo>
                <a:cubicBezTo>
                  <a:pt x="549" y="1000"/>
                  <a:pt x="564" y="1000"/>
                  <a:pt x="579" y="1000"/>
                </a:cubicBezTo>
                <a:cubicBezTo>
                  <a:pt x="583" y="1000"/>
                  <a:pt x="586" y="1000"/>
                  <a:pt x="590" y="1000"/>
                </a:cubicBezTo>
                <a:cubicBezTo>
                  <a:pt x="591" y="1001"/>
                  <a:pt x="591" y="1003"/>
                  <a:pt x="592" y="1005"/>
                </a:cubicBezTo>
                <a:cubicBezTo>
                  <a:pt x="583" y="1004"/>
                  <a:pt x="575" y="1004"/>
                  <a:pt x="566" y="1004"/>
                </a:cubicBezTo>
                <a:cubicBezTo>
                  <a:pt x="555" y="1003"/>
                  <a:pt x="543" y="1003"/>
                  <a:pt x="531" y="1003"/>
                </a:cubicBezTo>
                <a:cubicBezTo>
                  <a:pt x="532" y="1002"/>
                  <a:pt x="533" y="1001"/>
                  <a:pt x="534" y="1000"/>
                </a:cubicBezTo>
                <a:close/>
                <a:moveTo>
                  <a:pt x="591" y="1000"/>
                </a:moveTo>
                <a:cubicBezTo>
                  <a:pt x="595" y="1000"/>
                  <a:pt x="598" y="1000"/>
                  <a:pt x="602" y="1000"/>
                </a:cubicBezTo>
                <a:cubicBezTo>
                  <a:pt x="603" y="1002"/>
                  <a:pt x="604" y="1004"/>
                  <a:pt x="605" y="1005"/>
                </a:cubicBezTo>
                <a:cubicBezTo>
                  <a:pt x="603" y="1005"/>
                  <a:pt x="602" y="1005"/>
                  <a:pt x="600" y="1005"/>
                </a:cubicBezTo>
                <a:cubicBezTo>
                  <a:pt x="600" y="1004"/>
                  <a:pt x="600" y="1004"/>
                  <a:pt x="600" y="1004"/>
                </a:cubicBezTo>
                <a:cubicBezTo>
                  <a:pt x="600" y="1003"/>
                  <a:pt x="599" y="1003"/>
                  <a:pt x="599" y="1004"/>
                </a:cubicBezTo>
                <a:cubicBezTo>
                  <a:pt x="599" y="1004"/>
                  <a:pt x="599" y="1005"/>
                  <a:pt x="600" y="1005"/>
                </a:cubicBezTo>
                <a:cubicBezTo>
                  <a:pt x="597" y="1005"/>
                  <a:pt x="595" y="1005"/>
                  <a:pt x="593" y="1005"/>
                </a:cubicBezTo>
                <a:cubicBezTo>
                  <a:pt x="592" y="1003"/>
                  <a:pt x="591" y="1002"/>
                  <a:pt x="591" y="1000"/>
                </a:cubicBezTo>
                <a:close/>
                <a:moveTo>
                  <a:pt x="608" y="1005"/>
                </a:moveTo>
                <a:cubicBezTo>
                  <a:pt x="609" y="1006"/>
                  <a:pt x="611" y="1006"/>
                  <a:pt x="612" y="1006"/>
                </a:cubicBezTo>
                <a:cubicBezTo>
                  <a:pt x="613" y="1007"/>
                  <a:pt x="614" y="1008"/>
                  <a:pt x="615" y="1009"/>
                </a:cubicBezTo>
                <a:cubicBezTo>
                  <a:pt x="614" y="1010"/>
                  <a:pt x="613" y="1011"/>
                  <a:pt x="612" y="1012"/>
                </a:cubicBezTo>
                <a:cubicBezTo>
                  <a:pt x="611" y="1012"/>
                  <a:pt x="611" y="1012"/>
                  <a:pt x="611" y="1012"/>
                </a:cubicBezTo>
                <a:cubicBezTo>
                  <a:pt x="610" y="1010"/>
                  <a:pt x="608" y="1009"/>
                  <a:pt x="607" y="1008"/>
                </a:cubicBezTo>
                <a:cubicBezTo>
                  <a:pt x="607" y="1008"/>
                  <a:pt x="607" y="1008"/>
                  <a:pt x="607" y="1008"/>
                </a:cubicBezTo>
                <a:cubicBezTo>
                  <a:pt x="606" y="1007"/>
                  <a:pt x="606" y="1006"/>
                  <a:pt x="605" y="1005"/>
                </a:cubicBezTo>
                <a:cubicBezTo>
                  <a:pt x="606" y="1005"/>
                  <a:pt x="607" y="1005"/>
                  <a:pt x="607" y="1005"/>
                </a:cubicBezTo>
                <a:cubicBezTo>
                  <a:pt x="608" y="1006"/>
                  <a:pt x="609" y="1007"/>
                  <a:pt x="609" y="1007"/>
                </a:cubicBezTo>
                <a:cubicBezTo>
                  <a:pt x="609" y="1007"/>
                  <a:pt x="610" y="1007"/>
                  <a:pt x="610" y="1007"/>
                </a:cubicBezTo>
                <a:cubicBezTo>
                  <a:pt x="609" y="1006"/>
                  <a:pt x="609" y="1006"/>
                  <a:pt x="608" y="1005"/>
                </a:cubicBezTo>
                <a:close/>
                <a:moveTo>
                  <a:pt x="615" y="1006"/>
                </a:moveTo>
                <a:cubicBezTo>
                  <a:pt x="615" y="1006"/>
                  <a:pt x="615" y="1006"/>
                  <a:pt x="615" y="1006"/>
                </a:cubicBezTo>
                <a:cubicBezTo>
                  <a:pt x="615" y="1006"/>
                  <a:pt x="615" y="1007"/>
                  <a:pt x="615" y="1007"/>
                </a:cubicBezTo>
                <a:cubicBezTo>
                  <a:pt x="614" y="1007"/>
                  <a:pt x="614" y="1007"/>
                  <a:pt x="614" y="1008"/>
                </a:cubicBezTo>
                <a:cubicBezTo>
                  <a:pt x="614" y="1007"/>
                  <a:pt x="614" y="1007"/>
                  <a:pt x="614" y="1007"/>
                </a:cubicBezTo>
                <a:cubicBezTo>
                  <a:pt x="613" y="1007"/>
                  <a:pt x="613" y="1006"/>
                  <a:pt x="612" y="1006"/>
                </a:cubicBezTo>
                <a:cubicBezTo>
                  <a:pt x="613" y="1006"/>
                  <a:pt x="614" y="1006"/>
                  <a:pt x="615" y="1006"/>
                </a:cubicBezTo>
                <a:close/>
                <a:moveTo>
                  <a:pt x="629" y="1022"/>
                </a:moveTo>
                <a:cubicBezTo>
                  <a:pt x="627" y="1021"/>
                  <a:pt x="625" y="1021"/>
                  <a:pt x="623" y="1021"/>
                </a:cubicBezTo>
                <a:cubicBezTo>
                  <a:pt x="620" y="1019"/>
                  <a:pt x="618" y="1017"/>
                  <a:pt x="615" y="1015"/>
                </a:cubicBezTo>
                <a:cubicBezTo>
                  <a:pt x="616" y="1014"/>
                  <a:pt x="618" y="1013"/>
                  <a:pt x="619" y="1012"/>
                </a:cubicBezTo>
                <a:cubicBezTo>
                  <a:pt x="622" y="1015"/>
                  <a:pt x="626" y="1018"/>
                  <a:pt x="629" y="1022"/>
                </a:cubicBezTo>
                <a:close/>
                <a:moveTo>
                  <a:pt x="619" y="1021"/>
                </a:moveTo>
                <a:cubicBezTo>
                  <a:pt x="618" y="1021"/>
                  <a:pt x="617" y="1021"/>
                  <a:pt x="616" y="1021"/>
                </a:cubicBezTo>
                <a:cubicBezTo>
                  <a:pt x="616" y="1021"/>
                  <a:pt x="616" y="1020"/>
                  <a:pt x="617" y="1019"/>
                </a:cubicBezTo>
                <a:cubicBezTo>
                  <a:pt x="617" y="1018"/>
                  <a:pt x="616" y="1018"/>
                  <a:pt x="616" y="1018"/>
                </a:cubicBezTo>
                <a:cubicBezTo>
                  <a:pt x="615" y="1019"/>
                  <a:pt x="615" y="1019"/>
                  <a:pt x="614" y="1020"/>
                </a:cubicBezTo>
                <a:cubicBezTo>
                  <a:pt x="615" y="1019"/>
                  <a:pt x="615" y="1018"/>
                  <a:pt x="615" y="1017"/>
                </a:cubicBezTo>
                <a:cubicBezTo>
                  <a:pt x="616" y="1017"/>
                  <a:pt x="615" y="1016"/>
                  <a:pt x="615" y="1017"/>
                </a:cubicBezTo>
                <a:cubicBezTo>
                  <a:pt x="613" y="1018"/>
                  <a:pt x="612" y="1019"/>
                  <a:pt x="612" y="1021"/>
                </a:cubicBezTo>
                <a:cubicBezTo>
                  <a:pt x="612" y="1021"/>
                  <a:pt x="612" y="1021"/>
                  <a:pt x="612" y="1021"/>
                </a:cubicBezTo>
                <a:cubicBezTo>
                  <a:pt x="612" y="1021"/>
                  <a:pt x="613" y="1022"/>
                  <a:pt x="613" y="1022"/>
                </a:cubicBezTo>
                <a:cubicBezTo>
                  <a:pt x="614" y="1021"/>
                  <a:pt x="614" y="1021"/>
                  <a:pt x="615" y="1020"/>
                </a:cubicBezTo>
                <a:cubicBezTo>
                  <a:pt x="615" y="1021"/>
                  <a:pt x="615" y="1021"/>
                  <a:pt x="615" y="1022"/>
                </a:cubicBezTo>
                <a:cubicBezTo>
                  <a:pt x="613" y="1022"/>
                  <a:pt x="611" y="1022"/>
                  <a:pt x="609" y="1022"/>
                </a:cubicBezTo>
                <a:cubicBezTo>
                  <a:pt x="611" y="1020"/>
                  <a:pt x="613" y="1018"/>
                  <a:pt x="615" y="1016"/>
                </a:cubicBezTo>
                <a:cubicBezTo>
                  <a:pt x="617" y="1018"/>
                  <a:pt x="620" y="1020"/>
                  <a:pt x="622" y="1021"/>
                </a:cubicBezTo>
                <a:cubicBezTo>
                  <a:pt x="621" y="1021"/>
                  <a:pt x="620" y="1021"/>
                  <a:pt x="619" y="1021"/>
                </a:cubicBezTo>
                <a:close/>
                <a:moveTo>
                  <a:pt x="603" y="1022"/>
                </a:moveTo>
                <a:cubicBezTo>
                  <a:pt x="603" y="1023"/>
                  <a:pt x="603" y="1022"/>
                  <a:pt x="604" y="1021"/>
                </a:cubicBezTo>
                <a:cubicBezTo>
                  <a:pt x="605" y="1021"/>
                  <a:pt x="605" y="1022"/>
                  <a:pt x="605" y="1023"/>
                </a:cubicBezTo>
                <a:cubicBezTo>
                  <a:pt x="604" y="1023"/>
                  <a:pt x="603" y="1023"/>
                  <a:pt x="602" y="1023"/>
                </a:cubicBezTo>
                <a:cubicBezTo>
                  <a:pt x="603" y="1023"/>
                  <a:pt x="603" y="1023"/>
                  <a:pt x="604" y="1022"/>
                </a:cubicBezTo>
                <a:cubicBezTo>
                  <a:pt x="604" y="1022"/>
                  <a:pt x="604" y="1022"/>
                  <a:pt x="603" y="1022"/>
                </a:cubicBezTo>
                <a:close/>
                <a:moveTo>
                  <a:pt x="602" y="1009"/>
                </a:moveTo>
                <a:cubicBezTo>
                  <a:pt x="601" y="1009"/>
                  <a:pt x="601" y="1009"/>
                  <a:pt x="601" y="1009"/>
                </a:cubicBezTo>
                <a:cubicBezTo>
                  <a:pt x="600" y="1007"/>
                  <a:pt x="600" y="1007"/>
                  <a:pt x="602" y="1009"/>
                </a:cubicBezTo>
                <a:close/>
                <a:moveTo>
                  <a:pt x="611" y="1013"/>
                </a:moveTo>
                <a:cubicBezTo>
                  <a:pt x="611" y="1013"/>
                  <a:pt x="611" y="1013"/>
                  <a:pt x="611" y="1013"/>
                </a:cubicBezTo>
                <a:cubicBezTo>
                  <a:pt x="609" y="1015"/>
                  <a:pt x="607" y="1018"/>
                  <a:pt x="605" y="1020"/>
                </a:cubicBezTo>
                <a:cubicBezTo>
                  <a:pt x="604" y="1019"/>
                  <a:pt x="604" y="1019"/>
                  <a:pt x="604" y="1018"/>
                </a:cubicBezTo>
                <a:cubicBezTo>
                  <a:pt x="604" y="1018"/>
                  <a:pt x="604" y="1017"/>
                  <a:pt x="604" y="1017"/>
                </a:cubicBezTo>
                <a:cubicBezTo>
                  <a:pt x="604" y="1017"/>
                  <a:pt x="604" y="1017"/>
                  <a:pt x="604" y="1017"/>
                </a:cubicBezTo>
                <a:cubicBezTo>
                  <a:pt x="605" y="1016"/>
                  <a:pt x="606" y="1016"/>
                  <a:pt x="607" y="1015"/>
                </a:cubicBezTo>
                <a:cubicBezTo>
                  <a:pt x="606" y="1016"/>
                  <a:pt x="605" y="1017"/>
                  <a:pt x="605" y="1018"/>
                </a:cubicBezTo>
                <a:cubicBezTo>
                  <a:pt x="605" y="1018"/>
                  <a:pt x="605" y="1019"/>
                  <a:pt x="606" y="1018"/>
                </a:cubicBezTo>
                <a:cubicBezTo>
                  <a:pt x="607" y="1016"/>
                  <a:pt x="608" y="1014"/>
                  <a:pt x="609" y="1013"/>
                </a:cubicBezTo>
                <a:cubicBezTo>
                  <a:pt x="610" y="1012"/>
                  <a:pt x="609" y="1012"/>
                  <a:pt x="609" y="1012"/>
                </a:cubicBezTo>
                <a:cubicBezTo>
                  <a:pt x="608" y="1013"/>
                  <a:pt x="607" y="1014"/>
                  <a:pt x="605" y="1015"/>
                </a:cubicBezTo>
                <a:cubicBezTo>
                  <a:pt x="606" y="1013"/>
                  <a:pt x="607" y="1012"/>
                  <a:pt x="608" y="1011"/>
                </a:cubicBezTo>
                <a:cubicBezTo>
                  <a:pt x="608" y="1010"/>
                  <a:pt x="607" y="1010"/>
                  <a:pt x="607" y="1010"/>
                </a:cubicBezTo>
                <a:cubicBezTo>
                  <a:pt x="606" y="1010"/>
                  <a:pt x="606" y="1011"/>
                  <a:pt x="605" y="1011"/>
                </a:cubicBezTo>
                <a:cubicBezTo>
                  <a:pt x="606" y="1010"/>
                  <a:pt x="607" y="1010"/>
                  <a:pt x="607" y="1009"/>
                </a:cubicBezTo>
                <a:cubicBezTo>
                  <a:pt x="609" y="1010"/>
                  <a:pt x="610" y="1011"/>
                  <a:pt x="611" y="1013"/>
                </a:cubicBezTo>
                <a:close/>
                <a:moveTo>
                  <a:pt x="606" y="1023"/>
                </a:moveTo>
                <a:cubicBezTo>
                  <a:pt x="606" y="1023"/>
                  <a:pt x="605" y="1023"/>
                  <a:pt x="605" y="1023"/>
                </a:cubicBezTo>
                <a:cubicBezTo>
                  <a:pt x="605" y="1022"/>
                  <a:pt x="605" y="1022"/>
                  <a:pt x="605" y="1022"/>
                </a:cubicBezTo>
                <a:cubicBezTo>
                  <a:pt x="605" y="1022"/>
                  <a:pt x="605" y="1022"/>
                  <a:pt x="606" y="1023"/>
                </a:cubicBezTo>
                <a:close/>
                <a:moveTo>
                  <a:pt x="603" y="1010"/>
                </a:moveTo>
                <a:cubicBezTo>
                  <a:pt x="603" y="1010"/>
                  <a:pt x="603" y="1010"/>
                  <a:pt x="603" y="1010"/>
                </a:cubicBezTo>
                <a:cubicBezTo>
                  <a:pt x="603" y="1010"/>
                  <a:pt x="603" y="1009"/>
                  <a:pt x="602" y="1009"/>
                </a:cubicBezTo>
                <a:cubicBezTo>
                  <a:pt x="603" y="1009"/>
                  <a:pt x="605" y="1008"/>
                  <a:pt x="605" y="1008"/>
                </a:cubicBezTo>
                <a:cubicBezTo>
                  <a:pt x="606" y="1008"/>
                  <a:pt x="605" y="1007"/>
                  <a:pt x="605" y="1007"/>
                </a:cubicBezTo>
                <a:cubicBezTo>
                  <a:pt x="604" y="1007"/>
                  <a:pt x="603" y="1008"/>
                  <a:pt x="602" y="1008"/>
                </a:cubicBezTo>
                <a:cubicBezTo>
                  <a:pt x="601" y="1007"/>
                  <a:pt x="601" y="1006"/>
                  <a:pt x="600" y="1005"/>
                </a:cubicBezTo>
                <a:cubicBezTo>
                  <a:pt x="602" y="1005"/>
                  <a:pt x="603" y="1005"/>
                  <a:pt x="605" y="1005"/>
                </a:cubicBezTo>
                <a:cubicBezTo>
                  <a:pt x="605" y="1006"/>
                  <a:pt x="606" y="1007"/>
                  <a:pt x="607" y="1008"/>
                </a:cubicBezTo>
                <a:cubicBezTo>
                  <a:pt x="605" y="1008"/>
                  <a:pt x="604" y="1009"/>
                  <a:pt x="603" y="1010"/>
                </a:cubicBezTo>
                <a:close/>
                <a:moveTo>
                  <a:pt x="602" y="1010"/>
                </a:moveTo>
                <a:cubicBezTo>
                  <a:pt x="602" y="1011"/>
                  <a:pt x="602" y="1010"/>
                  <a:pt x="602" y="1010"/>
                </a:cubicBezTo>
                <a:cubicBezTo>
                  <a:pt x="603" y="1010"/>
                  <a:pt x="603" y="1011"/>
                  <a:pt x="603" y="1011"/>
                </a:cubicBezTo>
                <a:cubicBezTo>
                  <a:pt x="604" y="1011"/>
                  <a:pt x="604" y="1011"/>
                  <a:pt x="604" y="1011"/>
                </a:cubicBezTo>
                <a:cubicBezTo>
                  <a:pt x="604" y="1011"/>
                  <a:pt x="604" y="1011"/>
                  <a:pt x="604" y="1011"/>
                </a:cubicBezTo>
                <a:cubicBezTo>
                  <a:pt x="604" y="1011"/>
                  <a:pt x="604" y="1011"/>
                  <a:pt x="604" y="1011"/>
                </a:cubicBezTo>
                <a:cubicBezTo>
                  <a:pt x="604" y="1010"/>
                  <a:pt x="605" y="1010"/>
                  <a:pt x="605" y="1010"/>
                </a:cubicBezTo>
                <a:cubicBezTo>
                  <a:pt x="604" y="1011"/>
                  <a:pt x="603" y="1012"/>
                  <a:pt x="603" y="1014"/>
                </a:cubicBezTo>
                <a:cubicBezTo>
                  <a:pt x="602" y="1013"/>
                  <a:pt x="602" y="1013"/>
                  <a:pt x="602" y="1013"/>
                </a:cubicBezTo>
                <a:cubicBezTo>
                  <a:pt x="602" y="1012"/>
                  <a:pt x="602" y="1011"/>
                  <a:pt x="601" y="1010"/>
                </a:cubicBezTo>
                <a:cubicBezTo>
                  <a:pt x="601" y="1010"/>
                  <a:pt x="602" y="1010"/>
                  <a:pt x="602" y="1010"/>
                </a:cubicBezTo>
                <a:close/>
                <a:moveTo>
                  <a:pt x="603" y="1014"/>
                </a:moveTo>
                <a:cubicBezTo>
                  <a:pt x="604" y="1014"/>
                  <a:pt x="605" y="1013"/>
                  <a:pt x="605" y="1013"/>
                </a:cubicBezTo>
                <a:cubicBezTo>
                  <a:pt x="605" y="1014"/>
                  <a:pt x="604" y="1015"/>
                  <a:pt x="603" y="1016"/>
                </a:cubicBezTo>
                <a:cubicBezTo>
                  <a:pt x="603" y="1016"/>
                  <a:pt x="603" y="1015"/>
                  <a:pt x="603" y="1015"/>
                </a:cubicBezTo>
                <a:cubicBezTo>
                  <a:pt x="603" y="1015"/>
                  <a:pt x="603" y="1015"/>
                  <a:pt x="603" y="1014"/>
                </a:cubicBezTo>
                <a:close/>
                <a:moveTo>
                  <a:pt x="604" y="1023"/>
                </a:moveTo>
                <a:cubicBezTo>
                  <a:pt x="604" y="1023"/>
                  <a:pt x="605" y="1023"/>
                  <a:pt x="605" y="1023"/>
                </a:cubicBezTo>
                <a:cubicBezTo>
                  <a:pt x="605" y="1023"/>
                  <a:pt x="605" y="1024"/>
                  <a:pt x="606" y="1024"/>
                </a:cubicBezTo>
                <a:cubicBezTo>
                  <a:pt x="604" y="1024"/>
                  <a:pt x="603" y="1024"/>
                  <a:pt x="602" y="1024"/>
                </a:cubicBezTo>
                <a:cubicBezTo>
                  <a:pt x="602" y="1023"/>
                  <a:pt x="603" y="1023"/>
                  <a:pt x="604" y="1023"/>
                </a:cubicBezTo>
                <a:close/>
                <a:moveTo>
                  <a:pt x="606" y="1023"/>
                </a:moveTo>
                <a:cubicBezTo>
                  <a:pt x="606" y="1023"/>
                  <a:pt x="606" y="1023"/>
                  <a:pt x="606" y="1023"/>
                </a:cubicBezTo>
                <a:cubicBezTo>
                  <a:pt x="606" y="1023"/>
                  <a:pt x="606" y="1024"/>
                  <a:pt x="606" y="1024"/>
                </a:cubicBezTo>
                <a:cubicBezTo>
                  <a:pt x="606" y="1024"/>
                  <a:pt x="606" y="1024"/>
                  <a:pt x="606" y="1024"/>
                </a:cubicBezTo>
                <a:cubicBezTo>
                  <a:pt x="606" y="1024"/>
                  <a:pt x="606" y="1023"/>
                  <a:pt x="606" y="1023"/>
                </a:cubicBezTo>
                <a:close/>
                <a:moveTo>
                  <a:pt x="605" y="1020"/>
                </a:moveTo>
                <a:cubicBezTo>
                  <a:pt x="605" y="1020"/>
                  <a:pt x="606" y="1019"/>
                  <a:pt x="606" y="1019"/>
                </a:cubicBezTo>
                <a:cubicBezTo>
                  <a:pt x="608" y="1017"/>
                  <a:pt x="609" y="1015"/>
                  <a:pt x="611" y="1013"/>
                </a:cubicBezTo>
                <a:cubicBezTo>
                  <a:pt x="611" y="1013"/>
                  <a:pt x="612" y="1013"/>
                  <a:pt x="612" y="1013"/>
                </a:cubicBezTo>
                <a:cubicBezTo>
                  <a:pt x="613" y="1014"/>
                  <a:pt x="614" y="1015"/>
                  <a:pt x="615" y="1016"/>
                </a:cubicBezTo>
                <a:cubicBezTo>
                  <a:pt x="613" y="1018"/>
                  <a:pt x="611" y="1020"/>
                  <a:pt x="609" y="1022"/>
                </a:cubicBezTo>
                <a:cubicBezTo>
                  <a:pt x="608" y="1022"/>
                  <a:pt x="607" y="1022"/>
                  <a:pt x="606" y="1023"/>
                </a:cubicBezTo>
                <a:cubicBezTo>
                  <a:pt x="606" y="1022"/>
                  <a:pt x="605" y="1021"/>
                  <a:pt x="605" y="1020"/>
                </a:cubicBezTo>
                <a:close/>
                <a:moveTo>
                  <a:pt x="615" y="1015"/>
                </a:moveTo>
                <a:cubicBezTo>
                  <a:pt x="614" y="1014"/>
                  <a:pt x="613" y="1013"/>
                  <a:pt x="612" y="1013"/>
                </a:cubicBezTo>
                <a:cubicBezTo>
                  <a:pt x="613" y="1011"/>
                  <a:pt x="614" y="1010"/>
                  <a:pt x="616" y="1009"/>
                </a:cubicBezTo>
                <a:cubicBezTo>
                  <a:pt x="616" y="1010"/>
                  <a:pt x="617" y="1011"/>
                  <a:pt x="618" y="1012"/>
                </a:cubicBezTo>
                <a:cubicBezTo>
                  <a:pt x="617" y="1013"/>
                  <a:pt x="616" y="1014"/>
                  <a:pt x="615" y="1015"/>
                </a:cubicBezTo>
                <a:close/>
                <a:moveTo>
                  <a:pt x="605" y="1005"/>
                </a:moveTo>
                <a:cubicBezTo>
                  <a:pt x="605" y="1004"/>
                  <a:pt x="604" y="1004"/>
                  <a:pt x="604" y="1003"/>
                </a:cubicBezTo>
                <a:cubicBezTo>
                  <a:pt x="602" y="1000"/>
                  <a:pt x="604" y="1002"/>
                  <a:pt x="605" y="1003"/>
                </a:cubicBezTo>
                <a:cubicBezTo>
                  <a:pt x="606" y="1004"/>
                  <a:pt x="606" y="1004"/>
                  <a:pt x="607" y="1005"/>
                </a:cubicBezTo>
                <a:cubicBezTo>
                  <a:pt x="606" y="1005"/>
                  <a:pt x="606" y="1005"/>
                  <a:pt x="605" y="1005"/>
                </a:cubicBezTo>
                <a:close/>
                <a:moveTo>
                  <a:pt x="600" y="1005"/>
                </a:moveTo>
                <a:cubicBezTo>
                  <a:pt x="600" y="1007"/>
                  <a:pt x="601" y="1008"/>
                  <a:pt x="601" y="1010"/>
                </a:cubicBezTo>
                <a:cubicBezTo>
                  <a:pt x="601" y="1010"/>
                  <a:pt x="601" y="1010"/>
                  <a:pt x="601" y="1010"/>
                </a:cubicBezTo>
                <a:cubicBezTo>
                  <a:pt x="601" y="1011"/>
                  <a:pt x="602" y="1013"/>
                  <a:pt x="602" y="1014"/>
                </a:cubicBezTo>
                <a:cubicBezTo>
                  <a:pt x="602" y="1014"/>
                  <a:pt x="602" y="1014"/>
                  <a:pt x="602" y="1014"/>
                </a:cubicBezTo>
                <a:cubicBezTo>
                  <a:pt x="603" y="1015"/>
                  <a:pt x="603" y="1016"/>
                  <a:pt x="603" y="1016"/>
                </a:cubicBezTo>
                <a:cubicBezTo>
                  <a:pt x="602" y="1015"/>
                  <a:pt x="601" y="1013"/>
                  <a:pt x="600" y="1012"/>
                </a:cubicBezTo>
                <a:cubicBezTo>
                  <a:pt x="600" y="1012"/>
                  <a:pt x="600" y="1012"/>
                  <a:pt x="600" y="1012"/>
                </a:cubicBezTo>
                <a:cubicBezTo>
                  <a:pt x="601" y="1015"/>
                  <a:pt x="603" y="1017"/>
                  <a:pt x="604" y="1020"/>
                </a:cubicBezTo>
                <a:cubicBezTo>
                  <a:pt x="604" y="1020"/>
                  <a:pt x="604" y="1020"/>
                  <a:pt x="604" y="1020"/>
                </a:cubicBezTo>
                <a:cubicBezTo>
                  <a:pt x="604" y="1021"/>
                  <a:pt x="602" y="1022"/>
                  <a:pt x="602" y="1023"/>
                </a:cubicBezTo>
                <a:cubicBezTo>
                  <a:pt x="602" y="1023"/>
                  <a:pt x="602" y="1023"/>
                  <a:pt x="602" y="1023"/>
                </a:cubicBezTo>
                <a:cubicBezTo>
                  <a:pt x="602" y="1023"/>
                  <a:pt x="602" y="1023"/>
                  <a:pt x="601" y="1024"/>
                </a:cubicBezTo>
                <a:cubicBezTo>
                  <a:pt x="601" y="1023"/>
                  <a:pt x="601" y="1023"/>
                  <a:pt x="601" y="1023"/>
                </a:cubicBezTo>
                <a:cubicBezTo>
                  <a:pt x="601" y="1023"/>
                  <a:pt x="601" y="1023"/>
                  <a:pt x="601" y="1023"/>
                </a:cubicBezTo>
                <a:cubicBezTo>
                  <a:pt x="598" y="1017"/>
                  <a:pt x="596" y="1011"/>
                  <a:pt x="593" y="1005"/>
                </a:cubicBezTo>
                <a:cubicBezTo>
                  <a:pt x="595" y="1005"/>
                  <a:pt x="597" y="1005"/>
                  <a:pt x="600" y="1005"/>
                </a:cubicBezTo>
                <a:close/>
                <a:moveTo>
                  <a:pt x="601" y="1024"/>
                </a:moveTo>
                <a:cubicBezTo>
                  <a:pt x="599" y="1024"/>
                  <a:pt x="599" y="1024"/>
                  <a:pt x="600" y="1024"/>
                </a:cubicBezTo>
                <a:cubicBezTo>
                  <a:pt x="600" y="1024"/>
                  <a:pt x="600" y="1024"/>
                  <a:pt x="601" y="1024"/>
                </a:cubicBezTo>
                <a:close/>
                <a:moveTo>
                  <a:pt x="608" y="1029"/>
                </a:moveTo>
                <a:cubicBezTo>
                  <a:pt x="607" y="1028"/>
                  <a:pt x="607" y="1027"/>
                  <a:pt x="607" y="1026"/>
                </a:cubicBezTo>
                <a:cubicBezTo>
                  <a:pt x="607" y="1026"/>
                  <a:pt x="607" y="1026"/>
                  <a:pt x="607" y="1025"/>
                </a:cubicBezTo>
                <a:cubicBezTo>
                  <a:pt x="608" y="1026"/>
                  <a:pt x="608" y="1027"/>
                  <a:pt x="609" y="1029"/>
                </a:cubicBezTo>
                <a:cubicBezTo>
                  <a:pt x="608" y="1029"/>
                  <a:pt x="608" y="1029"/>
                  <a:pt x="608" y="1029"/>
                </a:cubicBezTo>
                <a:close/>
                <a:moveTo>
                  <a:pt x="606" y="1025"/>
                </a:moveTo>
                <a:cubicBezTo>
                  <a:pt x="606" y="1025"/>
                  <a:pt x="606" y="1025"/>
                  <a:pt x="606" y="1025"/>
                </a:cubicBezTo>
                <a:cubicBezTo>
                  <a:pt x="606" y="1025"/>
                  <a:pt x="607" y="1025"/>
                  <a:pt x="607" y="1025"/>
                </a:cubicBezTo>
                <a:cubicBezTo>
                  <a:pt x="607" y="1025"/>
                  <a:pt x="607" y="1025"/>
                  <a:pt x="607" y="1025"/>
                </a:cubicBezTo>
                <a:cubicBezTo>
                  <a:pt x="607" y="1025"/>
                  <a:pt x="607" y="1025"/>
                  <a:pt x="606" y="1025"/>
                </a:cubicBezTo>
                <a:close/>
                <a:moveTo>
                  <a:pt x="607" y="1024"/>
                </a:moveTo>
                <a:cubicBezTo>
                  <a:pt x="607" y="1024"/>
                  <a:pt x="606" y="1023"/>
                  <a:pt x="606" y="1023"/>
                </a:cubicBezTo>
                <a:cubicBezTo>
                  <a:pt x="606" y="1023"/>
                  <a:pt x="606" y="1023"/>
                  <a:pt x="606" y="1023"/>
                </a:cubicBezTo>
                <a:cubicBezTo>
                  <a:pt x="606" y="1023"/>
                  <a:pt x="606" y="1023"/>
                  <a:pt x="606" y="1023"/>
                </a:cubicBezTo>
                <a:cubicBezTo>
                  <a:pt x="607" y="1023"/>
                  <a:pt x="608" y="1022"/>
                  <a:pt x="609" y="1022"/>
                </a:cubicBezTo>
                <a:cubicBezTo>
                  <a:pt x="608" y="1023"/>
                  <a:pt x="608" y="1024"/>
                  <a:pt x="607" y="1024"/>
                </a:cubicBezTo>
                <a:cubicBezTo>
                  <a:pt x="607" y="1024"/>
                  <a:pt x="607" y="1024"/>
                  <a:pt x="607" y="1024"/>
                </a:cubicBezTo>
                <a:close/>
                <a:moveTo>
                  <a:pt x="609" y="1022"/>
                </a:moveTo>
                <a:cubicBezTo>
                  <a:pt x="611" y="1022"/>
                  <a:pt x="613" y="1022"/>
                  <a:pt x="615" y="1022"/>
                </a:cubicBezTo>
                <a:cubicBezTo>
                  <a:pt x="614" y="1022"/>
                  <a:pt x="614" y="1022"/>
                  <a:pt x="614" y="1022"/>
                </a:cubicBezTo>
                <a:cubicBezTo>
                  <a:pt x="614" y="1023"/>
                  <a:pt x="615" y="1023"/>
                  <a:pt x="615" y="1023"/>
                </a:cubicBezTo>
                <a:cubicBezTo>
                  <a:pt x="617" y="1022"/>
                  <a:pt x="618" y="1022"/>
                  <a:pt x="620" y="1022"/>
                </a:cubicBezTo>
                <a:cubicBezTo>
                  <a:pt x="620" y="1023"/>
                  <a:pt x="620" y="1022"/>
                  <a:pt x="620" y="1022"/>
                </a:cubicBezTo>
                <a:cubicBezTo>
                  <a:pt x="621" y="1022"/>
                  <a:pt x="622" y="1022"/>
                  <a:pt x="622" y="1022"/>
                </a:cubicBezTo>
                <a:cubicBezTo>
                  <a:pt x="624" y="1023"/>
                  <a:pt x="625" y="1024"/>
                  <a:pt x="626" y="1025"/>
                </a:cubicBezTo>
                <a:cubicBezTo>
                  <a:pt x="620" y="1025"/>
                  <a:pt x="614" y="1025"/>
                  <a:pt x="608" y="1024"/>
                </a:cubicBezTo>
                <a:cubicBezTo>
                  <a:pt x="608" y="1024"/>
                  <a:pt x="609" y="1023"/>
                  <a:pt x="609" y="1022"/>
                </a:cubicBezTo>
                <a:close/>
                <a:moveTo>
                  <a:pt x="623" y="1022"/>
                </a:moveTo>
                <a:cubicBezTo>
                  <a:pt x="625" y="1022"/>
                  <a:pt x="627" y="1022"/>
                  <a:pt x="629" y="1022"/>
                </a:cubicBezTo>
                <a:cubicBezTo>
                  <a:pt x="629" y="1022"/>
                  <a:pt x="628" y="1023"/>
                  <a:pt x="628" y="1024"/>
                </a:cubicBezTo>
                <a:cubicBezTo>
                  <a:pt x="627" y="1024"/>
                  <a:pt x="628" y="1024"/>
                  <a:pt x="628" y="1024"/>
                </a:cubicBezTo>
                <a:cubicBezTo>
                  <a:pt x="628" y="1023"/>
                  <a:pt x="629" y="1023"/>
                  <a:pt x="630" y="1022"/>
                </a:cubicBezTo>
                <a:cubicBezTo>
                  <a:pt x="630" y="1023"/>
                  <a:pt x="631" y="1023"/>
                  <a:pt x="631" y="1024"/>
                </a:cubicBezTo>
                <a:cubicBezTo>
                  <a:pt x="630" y="1024"/>
                  <a:pt x="628" y="1024"/>
                  <a:pt x="626" y="1025"/>
                </a:cubicBezTo>
                <a:cubicBezTo>
                  <a:pt x="625" y="1024"/>
                  <a:pt x="624" y="1023"/>
                  <a:pt x="623" y="1022"/>
                </a:cubicBezTo>
                <a:close/>
                <a:moveTo>
                  <a:pt x="636" y="1013"/>
                </a:moveTo>
                <a:cubicBezTo>
                  <a:pt x="637" y="1012"/>
                  <a:pt x="638" y="1011"/>
                  <a:pt x="638" y="1010"/>
                </a:cubicBezTo>
                <a:cubicBezTo>
                  <a:pt x="639" y="1010"/>
                  <a:pt x="638" y="1009"/>
                  <a:pt x="637" y="1010"/>
                </a:cubicBezTo>
                <a:cubicBezTo>
                  <a:pt x="637" y="1011"/>
                  <a:pt x="636" y="1011"/>
                  <a:pt x="635" y="1012"/>
                </a:cubicBezTo>
                <a:cubicBezTo>
                  <a:pt x="634" y="1014"/>
                  <a:pt x="632" y="1016"/>
                  <a:pt x="630" y="1017"/>
                </a:cubicBezTo>
                <a:cubicBezTo>
                  <a:pt x="631" y="1013"/>
                  <a:pt x="634" y="1011"/>
                  <a:pt x="637" y="1008"/>
                </a:cubicBezTo>
                <a:cubicBezTo>
                  <a:pt x="637" y="1008"/>
                  <a:pt x="637" y="1007"/>
                  <a:pt x="636" y="1007"/>
                </a:cubicBezTo>
                <a:cubicBezTo>
                  <a:pt x="633" y="1010"/>
                  <a:pt x="631" y="1012"/>
                  <a:pt x="629" y="1015"/>
                </a:cubicBezTo>
                <a:cubicBezTo>
                  <a:pt x="630" y="1012"/>
                  <a:pt x="632" y="1009"/>
                  <a:pt x="634" y="1006"/>
                </a:cubicBezTo>
                <a:cubicBezTo>
                  <a:pt x="635" y="1006"/>
                  <a:pt x="635" y="1006"/>
                  <a:pt x="635" y="1006"/>
                </a:cubicBezTo>
                <a:cubicBezTo>
                  <a:pt x="638" y="1006"/>
                  <a:pt x="640" y="1006"/>
                  <a:pt x="643" y="1007"/>
                </a:cubicBezTo>
                <a:cubicBezTo>
                  <a:pt x="639" y="1010"/>
                  <a:pt x="636" y="1014"/>
                  <a:pt x="633" y="1017"/>
                </a:cubicBezTo>
                <a:cubicBezTo>
                  <a:pt x="634" y="1016"/>
                  <a:pt x="635" y="1014"/>
                  <a:pt x="636" y="1013"/>
                </a:cubicBezTo>
                <a:close/>
                <a:moveTo>
                  <a:pt x="626" y="1013"/>
                </a:moveTo>
                <a:cubicBezTo>
                  <a:pt x="627" y="1012"/>
                  <a:pt x="628" y="1011"/>
                  <a:pt x="628" y="1010"/>
                </a:cubicBezTo>
                <a:cubicBezTo>
                  <a:pt x="630" y="1009"/>
                  <a:pt x="631" y="1007"/>
                  <a:pt x="632" y="1006"/>
                </a:cubicBezTo>
                <a:cubicBezTo>
                  <a:pt x="632" y="1006"/>
                  <a:pt x="633" y="1006"/>
                  <a:pt x="633" y="1006"/>
                </a:cubicBezTo>
                <a:cubicBezTo>
                  <a:pt x="631" y="1009"/>
                  <a:pt x="629" y="1011"/>
                  <a:pt x="626" y="1013"/>
                </a:cubicBezTo>
                <a:close/>
                <a:moveTo>
                  <a:pt x="628" y="1009"/>
                </a:moveTo>
                <a:cubicBezTo>
                  <a:pt x="627" y="1010"/>
                  <a:pt x="625" y="1011"/>
                  <a:pt x="624" y="1011"/>
                </a:cubicBezTo>
                <a:cubicBezTo>
                  <a:pt x="625" y="1010"/>
                  <a:pt x="627" y="1008"/>
                  <a:pt x="628" y="1006"/>
                </a:cubicBezTo>
                <a:cubicBezTo>
                  <a:pt x="629" y="1006"/>
                  <a:pt x="630" y="1006"/>
                  <a:pt x="630" y="1006"/>
                </a:cubicBezTo>
                <a:cubicBezTo>
                  <a:pt x="629" y="1007"/>
                  <a:pt x="629" y="1008"/>
                  <a:pt x="628" y="1009"/>
                </a:cubicBezTo>
                <a:close/>
                <a:moveTo>
                  <a:pt x="622" y="1013"/>
                </a:moveTo>
                <a:cubicBezTo>
                  <a:pt x="622" y="1011"/>
                  <a:pt x="624" y="1009"/>
                  <a:pt x="626" y="1008"/>
                </a:cubicBezTo>
                <a:cubicBezTo>
                  <a:pt x="624" y="1009"/>
                  <a:pt x="623" y="1011"/>
                  <a:pt x="622" y="1013"/>
                </a:cubicBezTo>
                <a:cubicBezTo>
                  <a:pt x="622" y="1013"/>
                  <a:pt x="623" y="1014"/>
                  <a:pt x="623" y="1014"/>
                </a:cubicBezTo>
                <a:cubicBezTo>
                  <a:pt x="624" y="1013"/>
                  <a:pt x="625" y="1012"/>
                  <a:pt x="626" y="1012"/>
                </a:cubicBezTo>
                <a:cubicBezTo>
                  <a:pt x="625" y="1013"/>
                  <a:pt x="625" y="1013"/>
                  <a:pt x="624" y="1014"/>
                </a:cubicBezTo>
                <a:cubicBezTo>
                  <a:pt x="624" y="1015"/>
                  <a:pt x="624" y="1015"/>
                  <a:pt x="625" y="1015"/>
                </a:cubicBezTo>
                <a:cubicBezTo>
                  <a:pt x="626" y="1014"/>
                  <a:pt x="628" y="1013"/>
                  <a:pt x="629" y="1012"/>
                </a:cubicBezTo>
                <a:cubicBezTo>
                  <a:pt x="628" y="1014"/>
                  <a:pt x="627" y="1015"/>
                  <a:pt x="626" y="1017"/>
                </a:cubicBezTo>
                <a:cubicBezTo>
                  <a:pt x="626" y="1017"/>
                  <a:pt x="626" y="1017"/>
                  <a:pt x="626" y="1018"/>
                </a:cubicBezTo>
                <a:cubicBezTo>
                  <a:pt x="624" y="1016"/>
                  <a:pt x="623" y="1015"/>
                  <a:pt x="622" y="1014"/>
                </a:cubicBezTo>
                <a:cubicBezTo>
                  <a:pt x="621" y="1013"/>
                  <a:pt x="620" y="1013"/>
                  <a:pt x="619" y="1012"/>
                </a:cubicBezTo>
                <a:cubicBezTo>
                  <a:pt x="621" y="1010"/>
                  <a:pt x="624" y="1008"/>
                  <a:pt x="626" y="1006"/>
                </a:cubicBezTo>
                <a:cubicBezTo>
                  <a:pt x="626" y="1006"/>
                  <a:pt x="626" y="1006"/>
                  <a:pt x="626" y="1006"/>
                </a:cubicBezTo>
                <a:cubicBezTo>
                  <a:pt x="624" y="1008"/>
                  <a:pt x="621" y="1010"/>
                  <a:pt x="621" y="1013"/>
                </a:cubicBezTo>
                <a:cubicBezTo>
                  <a:pt x="620" y="1013"/>
                  <a:pt x="621" y="1014"/>
                  <a:pt x="622" y="1013"/>
                </a:cubicBezTo>
                <a:close/>
                <a:moveTo>
                  <a:pt x="619" y="1011"/>
                </a:moveTo>
                <a:cubicBezTo>
                  <a:pt x="618" y="1011"/>
                  <a:pt x="617" y="1010"/>
                  <a:pt x="616" y="1009"/>
                </a:cubicBezTo>
                <a:cubicBezTo>
                  <a:pt x="617" y="1008"/>
                  <a:pt x="618" y="1007"/>
                  <a:pt x="619" y="1006"/>
                </a:cubicBezTo>
                <a:cubicBezTo>
                  <a:pt x="621" y="1006"/>
                  <a:pt x="623" y="1006"/>
                  <a:pt x="625" y="1006"/>
                </a:cubicBezTo>
                <a:cubicBezTo>
                  <a:pt x="623" y="1008"/>
                  <a:pt x="621" y="1010"/>
                  <a:pt x="619" y="1011"/>
                </a:cubicBezTo>
                <a:close/>
                <a:moveTo>
                  <a:pt x="616" y="1009"/>
                </a:moveTo>
                <a:cubicBezTo>
                  <a:pt x="615" y="1008"/>
                  <a:pt x="615" y="1008"/>
                  <a:pt x="615" y="1008"/>
                </a:cubicBezTo>
                <a:cubicBezTo>
                  <a:pt x="615" y="1008"/>
                  <a:pt x="615" y="1008"/>
                  <a:pt x="615" y="1008"/>
                </a:cubicBezTo>
                <a:cubicBezTo>
                  <a:pt x="616" y="1008"/>
                  <a:pt x="616" y="1008"/>
                  <a:pt x="617" y="1007"/>
                </a:cubicBezTo>
                <a:cubicBezTo>
                  <a:pt x="617" y="1007"/>
                  <a:pt x="617" y="1006"/>
                  <a:pt x="616" y="1006"/>
                </a:cubicBezTo>
                <a:cubicBezTo>
                  <a:pt x="616" y="1006"/>
                  <a:pt x="617" y="1006"/>
                  <a:pt x="617" y="1006"/>
                </a:cubicBezTo>
                <a:cubicBezTo>
                  <a:pt x="617" y="1006"/>
                  <a:pt x="618" y="1006"/>
                  <a:pt x="619" y="1006"/>
                </a:cubicBezTo>
                <a:cubicBezTo>
                  <a:pt x="617" y="1007"/>
                  <a:pt x="617" y="1008"/>
                  <a:pt x="616" y="1009"/>
                </a:cubicBezTo>
                <a:close/>
                <a:moveTo>
                  <a:pt x="617" y="1005"/>
                </a:moveTo>
                <a:cubicBezTo>
                  <a:pt x="617" y="1005"/>
                  <a:pt x="618" y="1004"/>
                  <a:pt x="619" y="1003"/>
                </a:cubicBezTo>
                <a:cubicBezTo>
                  <a:pt x="619" y="1003"/>
                  <a:pt x="618" y="1002"/>
                  <a:pt x="618" y="1002"/>
                </a:cubicBezTo>
                <a:cubicBezTo>
                  <a:pt x="617" y="1003"/>
                  <a:pt x="617" y="1003"/>
                  <a:pt x="616" y="1004"/>
                </a:cubicBezTo>
                <a:cubicBezTo>
                  <a:pt x="616" y="1004"/>
                  <a:pt x="616" y="1004"/>
                  <a:pt x="616" y="1005"/>
                </a:cubicBezTo>
                <a:cubicBezTo>
                  <a:pt x="615" y="1005"/>
                  <a:pt x="615" y="1005"/>
                  <a:pt x="615" y="1005"/>
                </a:cubicBezTo>
                <a:cubicBezTo>
                  <a:pt x="615" y="1005"/>
                  <a:pt x="615" y="1005"/>
                  <a:pt x="615" y="1005"/>
                </a:cubicBezTo>
                <a:cubicBezTo>
                  <a:pt x="614" y="1005"/>
                  <a:pt x="613" y="1005"/>
                  <a:pt x="612" y="1005"/>
                </a:cubicBezTo>
                <a:cubicBezTo>
                  <a:pt x="611" y="1005"/>
                  <a:pt x="611" y="1004"/>
                  <a:pt x="610" y="1003"/>
                </a:cubicBezTo>
                <a:cubicBezTo>
                  <a:pt x="607" y="1000"/>
                  <a:pt x="611" y="1003"/>
                  <a:pt x="612" y="1004"/>
                </a:cubicBezTo>
                <a:cubicBezTo>
                  <a:pt x="612" y="1004"/>
                  <a:pt x="612" y="1004"/>
                  <a:pt x="612" y="1004"/>
                </a:cubicBezTo>
                <a:cubicBezTo>
                  <a:pt x="611" y="1002"/>
                  <a:pt x="610" y="1001"/>
                  <a:pt x="609" y="1001"/>
                </a:cubicBezTo>
                <a:cubicBezTo>
                  <a:pt x="614" y="1001"/>
                  <a:pt x="619" y="1001"/>
                  <a:pt x="624" y="1001"/>
                </a:cubicBezTo>
                <a:cubicBezTo>
                  <a:pt x="622" y="1003"/>
                  <a:pt x="621" y="1004"/>
                  <a:pt x="619" y="1005"/>
                </a:cubicBezTo>
                <a:cubicBezTo>
                  <a:pt x="618" y="1005"/>
                  <a:pt x="618" y="1005"/>
                  <a:pt x="617" y="1005"/>
                </a:cubicBezTo>
                <a:close/>
                <a:moveTo>
                  <a:pt x="612" y="1005"/>
                </a:moveTo>
                <a:cubicBezTo>
                  <a:pt x="610" y="1005"/>
                  <a:pt x="609" y="1005"/>
                  <a:pt x="608" y="1005"/>
                </a:cubicBezTo>
                <a:cubicBezTo>
                  <a:pt x="606" y="1004"/>
                  <a:pt x="604" y="1002"/>
                  <a:pt x="603" y="1000"/>
                </a:cubicBezTo>
                <a:cubicBezTo>
                  <a:pt x="604" y="1000"/>
                  <a:pt x="606" y="1000"/>
                  <a:pt x="607" y="1000"/>
                </a:cubicBezTo>
                <a:cubicBezTo>
                  <a:pt x="609" y="1002"/>
                  <a:pt x="610" y="1004"/>
                  <a:pt x="612" y="1005"/>
                </a:cubicBezTo>
                <a:close/>
                <a:moveTo>
                  <a:pt x="603" y="1000"/>
                </a:moveTo>
                <a:cubicBezTo>
                  <a:pt x="603" y="1000"/>
                  <a:pt x="602" y="1000"/>
                  <a:pt x="602" y="999"/>
                </a:cubicBezTo>
                <a:cubicBezTo>
                  <a:pt x="604" y="999"/>
                  <a:pt x="605" y="999"/>
                  <a:pt x="607" y="999"/>
                </a:cubicBezTo>
                <a:cubicBezTo>
                  <a:pt x="607" y="1000"/>
                  <a:pt x="607" y="1000"/>
                  <a:pt x="607" y="1000"/>
                </a:cubicBezTo>
                <a:cubicBezTo>
                  <a:pt x="607" y="1000"/>
                  <a:pt x="607" y="1000"/>
                  <a:pt x="607" y="1000"/>
                </a:cubicBezTo>
                <a:cubicBezTo>
                  <a:pt x="606" y="1000"/>
                  <a:pt x="604" y="1000"/>
                  <a:pt x="603" y="1000"/>
                </a:cubicBezTo>
                <a:close/>
                <a:moveTo>
                  <a:pt x="602" y="1000"/>
                </a:moveTo>
                <a:cubicBezTo>
                  <a:pt x="598" y="1000"/>
                  <a:pt x="594" y="1000"/>
                  <a:pt x="591" y="1000"/>
                </a:cubicBezTo>
                <a:cubicBezTo>
                  <a:pt x="591" y="999"/>
                  <a:pt x="591" y="999"/>
                  <a:pt x="590" y="999"/>
                </a:cubicBezTo>
                <a:cubicBezTo>
                  <a:pt x="592" y="999"/>
                  <a:pt x="594" y="999"/>
                  <a:pt x="595" y="999"/>
                </a:cubicBezTo>
                <a:cubicBezTo>
                  <a:pt x="597" y="999"/>
                  <a:pt x="600" y="999"/>
                  <a:pt x="602" y="999"/>
                </a:cubicBezTo>
                <a:cubicBezTo>
                  <a:pt x="602" y="999"/>
                  <a:pt x="602" y="1000"/>
                  <a:pt x="602" y="1000"/>
                </a:cubicBezTo>
                <a:cubicBezTo>
                  <a:pt x="602" y="1000"/>
                  <a:pt x="602" y="1000"/>
                  <a:pt x="602" y="1000"/>
                </a:cubicBezTo>
                <a:close/>
                <a:moveTo>
                  <a:pt x="590" y="1000"/>
                </a:moveTo>
                <a:cubicBezTo>
                  <a:pt x="585" y="999"/>
                  <a:pt x="580" y="999"/>
                  <a:pt x="576" y="999"/>
                </a:cubicBezTo>
                <a:cubicBezTo>
                  <a:pt x="570" y="999"/>
                  <a:pt x="564" y="999"/>
                  <a:pt x="558" y="999"/>
                </a:cubicBezTo>
                <a:cubicBezTo>
                  <a:pt x="558" y="999"/>
                  <a:pt x="558" y="999"/>
                  <a:pt x="558" y="999"/>
                </a:cubicBezTo>
                <a:cubicBezTo>
                  <a:pt x="569" y="999"/>
                  <a:pt x="579" y="999"/>
                  <a:pt x="590" y="999"/>
                </a:cubicBezTo>
                <a:cubicBezTo>
                  <a:pt x="590" y="999"/>
                  <a:pt x="590" y="999"/>
                  <a:pt x="590" y="1000"/>
                </a:cubicBezTo>
                <a:close/>
                <a:moveTo>
                  <a:pt x="589" y="995"/>
                </a:moveTo>
                <a:cubicBezTo>
                  <a:pt x="590" y="995"/>
                  <a:pt x="590" y="995"/>
                  <a:pt x="591" y="995"/>
                </a:cubicBezTo>
                <a:cubicBezTo>
                  <a:pt x="591" y="996"/>
                  <a:pt x="590" y="996"/>
                  <a:pt x="589" y="997"/>
                </a:cubicBezTo>
                <a:cubicBezTo>
                  <a:pt x="589" y="996"/>
                  <a:pt x="589" y="996"/>
                  <a:pt x="589" y="995"/>
                </a:cubicBezTo>
                <a:close/>
                <a:moveTo>
                  <a:pt x="589" y="995"/>
                </a:moveTo>
                <a:cubicBezTo>
                  <a:pt x="588" y="994"/>
                  <a:pt x="588" y="993"/>
                  <a:pt x="587" y="992"/>
                </a:cubicBezTo>
                <a:cubicBezTo>
                  <a:pt x="588" y="992"/>
                  <a:pt x="588" y="992"/>
                  <a:pt x="588" y="991"/>
                </a:cubicBezTo>
                <a:cubicBezTo>
                  <a:pt x="588" y="991"/>
                  <a:pt x="589" y="991"/>
                  <a:pt x="589" y="991"/>
                </a:cubicBezTo>
                <a:cubicBezTo>
                  <a:pt x="589" y="991"/>
                  <a:pt x="589" y="991"/>
                  <a:pt x="589" y="991"/>
                </a:cubicBezTo>
                <a:cubicBezTo>
                  <a:pt x="589" y="991"/>
                  <a:pt x="589" y="991"/>
                  <a:pt x="589" y="991"/>
                </a:cubicBezTo>
                <a:cubicBezTo>
                  <a:pt x="589" y="992"/>
                  <a:pt x="590" y="992"/>
                  <a:pt x="590" y="991"/>
                </a:cubicBezTo>
                <a:cubicBezTo>
                  <a:pt x="590" y="991"/>
                  <a:pt x="590" y="991"/>
                  <a:pt x="591" y="991"/>
                </a:cubicBezTo>
                <a:cubicBezTo>
                  <a:pt x="591" y="990"/>
                  <a:pt x="591" y="990"/>
                  <a:pt x="591" y="990"/>
                </a:cubicBezTo>
                <a:cubicBezTo>
                  <a:pt x="590" y="989"/>
                  <a:pt x="589" y="990"/>
                  <a:pt x="588" y="991"/>
                </a:cubicBezTo>
                <a:cubicBezTo>
                  <a:pt x="587" y="991"/>
                  <a:pt x="587" y="991"/>
                  <a:pt x="587" y="991"/>
                </a:cubicBezTo>
                <a:cubicBezTo>
                  <a:pt x="586" y="989"/>
                  <a:pt x="585" y="987"/>
                  <a:pt x="585" y="986"/>
                </a:cubicBezTo>
                <a:cubicBezTo>
                  <a:pt x="585" y="985"/>
                  <a:pt x="585" y="985"/>
                  <a:pt x="584" y="985"/>
                </a:cubicBezTo>
                <a:cubicBezTo>
                  <a:pt x="584" y="985"/>
                  <a:pt x="584" y="985"/>
                  <a:pt x="584" y="985"/>
                </a:cubicBezTo>
                <a:cubicBezTo>
                  <a:pt x="584" y="984"/>
                  <a:pt x="584" y="983"/>
                  <a:pt x="583" y="982"/>
                </a:cubicBezTo>
                <a:cubicBezTo>
                  <a:pt x="587" y="985"/>
                  <a:pt x="591" y="989"/>
                  <a:pt x="595" y="992"/>
                </a:cubicBezTo>
                <a:cubicBezTo>
                  <a:pt x="594" y="993"/>
                  <a:pt x="593" y="994"/>
                  <a:pt x="592" y="995"/>
                </a:cubicBezTo>
                <a:cubicBezTo>
                  <a:pt x="591" y="995"/>
                  <a:pt x="590" y="995"/>
                  <a:pt x="589" y="995"/>
                </a:cubicBezTo>
                <a:close/>
                <a:moveTo>
                  <a:pt x="595" y="992"/>
                </a:moveTo>
                <a:cubicBezTo>
                  <a:pt x="596" y="993"/>
                  <a:pt x="597" y="994"/>
                  <a:pt x="598" y="995"/>
                </a:cubicBezTo>
                <a:cubicBezTo>
                  <a:pt x="596" y="995"/>
                  <a:pt x="594" y="995"/>
                  <a:pt x="592" y="995"/>
                </a:cubicBezTo>
                <a:cubicBezTo>
                  <a:pt x="593" y="994"/>
                  <a:pt x="594" y="993"/>
                  <a:pt x="595" y="992"/>
                </a:cubicBezTo>
                <a:close/>
                <a:moveTo>
                  <a:pt x="595" y="992"/>
                </a:moveTo>
                <a:cubicBezTo>
                  <a:pt x="591" y="988"/>
                  <a:pt x="587" y="985"/>
                  <a:pt x="583" y="981"/>
                </a:cubicBezTo>
                <a:cubicBezTo>
                  <a:pt x="583" y="981"/>
                  <a:pt x="583" y="980"/>
                  <a:pt x="582" y="980"/>
                </a:cubicBezTo>
                <a:cubicBezTo>
                  <a:pt x="583" y="979"/>
                  <a:pt x="584" y="978"/>
                  <a:pt x="585" y="977"/>
                </a:cubicBezTo>
                <a:cubicBezTo>
                  <a:pt x="589" y="981"/>
                  <a:pt x="594" y="985"/>
                  <a:pt x="598" y="989"/>
                </a:cubicBezTo>
                <a:cubicBezTo>
                  <a:pt x="597" y="990"/>
                  <a:pt x="596" y="991"/>
                  <a:pt x="595" y="992"/>
                </a:cubicBezTo>
                <a:close/>
                <a:moveTo>
                  <a:pt x="582" y="979"/>
                </a:moveTo>
                <a:cubicBezTo>
                  <a:pt x="582" y="979"/>
                  <a:pt x="582" y="978"/>
                  <a:pt x="582" y="978"/>
                </a:cubicBezTo>
                <a:cubicBezTo>
                  <a:pt x="582" y="977"/>
                  <a:pt x="583" y="977"/>
                  <a:pt x="583" y="976"/>
                </a:cubicBezTo>
                <a:cubicBezTo>
                  <a:pt x="584" y="976"/>
                  <a:pt x="584" y="977"/>
                  <a:pt x="585" y="977"/>
                </a:cubicBezTo>
                <a:cubicBezTo>
                  <a:pt x="584" y="978"/>
                  <a:pt x="583" y="979"/>
                  <a:pt x="582" y="979"/>
                </a:cubicBezTo>
                <a:close/>
                <a:moveTo>
                  <a:pt x="581" y="977"/>
                </a:moveTo>
                <a:cubicBezTo>
                  <a:pt x="581" y="976"/>
                  <a:pt x="580" y="974"/>
                  <a:pt x="579" y="972"/>
                </a:cubicBezTo>
                <a:cubicBezTo>
                  <a:pt x="580" y="973"/>
                  <a:pt x="580" y="973"/>
                  <a:pt x="581" y="974"/>
                </a:cubicBezTo>
                <a:cubicBezTo>
                  <a:pt x="582" y="974"/>
                  <a:pt x="582" y="975"/>
                  <a:pt x="583" y="976"/>
                </a:cubicBezTo>
                <a:cubicBezTo>
                  <a:pt x="583" y="976"/>
                  <a:pt x="582" y="977"/>
                  <a:pt x="581" y="977"/>
                </a:cubicBezTo>
                <a:close/>
                <a:moveTo>
                  <a:pt x="579" y="971"/>
                </a:moveTo>
                <a:cubicBezTo>
                  <a:pt x="578" y="970"/>
                  <a:pt x="578" y="969"/>
                  <a:pt x="577" y="967"/>
                </a:cubicBezTo>
                <a:cubicBezTo>
                  <a:pt x="577" y="966"/>
                  <a:pt x="576" y="965"/>
                  <a:pt x="576" y="963"/>
                </a:cubicBezTo>
                <a:cubicBezTo>
                  <a:pt x="583" y="963"/>
                  <a:pt x="590" y="963"/>
                  <a:pt x="597" y="964"/>
                </a:cubicBezTo>
                <a:cubicBezTo>
                  <a:pt x="592" y="967"/>
                  <a:pt x="588" y="971"/>
                  <a:pt x="583" y="975"/>
                </a:cubicBezTo>
                <a:cubicBezTo>
                  <a:pt x="582" y="974"/>
                  <a:pt x="580" y="973"/>
                  <a:pt x="579" y="971"/>
                </a:cubicBezTo>
                <a:close/>
                <a:moveTo>
                  <a:pt x="578" y="971"/>
                </a:moveTo>
                <a:cubicBezTo>
                  <a:pt x="576" y="969"/>
                  <a:pt x="574" y="967"/>
                  <a:pt x="572" y="965"/>
                </a:cubicBezTo>
                <a:cubicBezTo>
                  <a:pt x="572" y="964"/>
                  <a:pt x="573" y="964"/>
                  <a:pt x="573" y="964"/>
                </a:cubicBezTo>
                <a:cubicBezTo>
                  <a:pt x="574" y="963"/>
                  <a:pt x="575" y="963"/>
                  <a:pt x="575" y="963"/>
                </a:cubicBezTo>
                <a:cubicBezTo>
                  <a:pt x="576" y="966"/>
                  <a:pt x="577" y="968"/>
                  <a:pt x="578" y="971"/>
                </a:cubicBezTo>
                <a:close/>
                <a:moveTo>
                  <a:pt x="569" y="963"/>
                </a:moveTo>
                <a:cubicBezTo>
                  <a:pt x="568" y="961"/>
                  <a:pt x="567" y="960"/>
                  <a:pt x="565" y="959"/>
                </a:cubicBezTo>
                <a:cubicBezTo>
                  <a:pt x="566" y="959"/>
                  <a:pt x="566" y="959"/>
                  <a:pt x="567" y="959"/>
                </a:cubicBezTo>
                <a:cubicBezTo>
                  <a:pt x="569" y="959"/>
                  <a:pt x="571" y="959"/>
                  <a:pt x="574" y="959"/>
                </a:cubicBezTo>
                <a:cubicBezTo>
                  <a:pt x="574" y="960"/>
                  <a:pt x="574" y="962"/>
                  <a:pt x="575" y="963"/>
                </a:cubicBezTo>
                <a:cubicBezTo>
                  <a:pt x="573" y="963"/>
                  <a:pt x="571" y="963"/>
                  <a:pt x="569" y="963"/>
                </a:cubicBezTo>
                <a:close/>
                <a:moveTo>
                  <a:pt x="568" y="958"/>
                </a:moveTo>
                <a:cubicBezTo>
                  <a:pt x="570" y="958"/>
                  <a:pt x="571" y="958"/>
                  <a:pt x="573" y="958"/>
                </a:cubicBezTo>
                <a:cubicBezTo>
                  <a:pt x="573" y="958"/>
                  <a:pt x="573" y="958"/>
                  <a:pt x="573" y="958"/>
                </a:cubicBezTo>
                <a:cubicBezTo>
                  <a:pt x="572" y="958"/>
                  <a:pt x="570" y="958"/>
                  <a:pt x="568" y="958"/>
                </a:cubicBezTo>
                <a:close/>
                <a:moveTo>
                  <a:pt x="574" y="958"/>
                </a:moveTo>
                <a:cubicBezTo>
                  <a:pt x="576" y="958"/>
                  <a:pt x="578" y="958"/>
                  <a:pt x="580" y="957"/>
                </a:cubicBezTo>
                <a:cubicBezTo>
                  <a:pt x="580" y="958"/>
                  <a:pt x="580" y="958"/>
                  <a:pt x="580" y="959"/>
                </a:cubicBezTo>
                <a:cubicBezTo>
                  <a:pt x="578" y="959"/>
                  <a:pt x="576" y="958"/>
                  <a:pt x="574" y="958"/>
                </a:cubicBezTo>
                <a:cubicBezTo>
                  <a:pt x="574" y="958"/>
                  <a:pt x="574" y="958"/>
                  <a:pt x="574" y="958"/>
                </a:cubicBezTo>
                <a:close/>
                <a:moveTo>
                  <a:pt x="582" y="959"/>
                </a:moveTo>
                <a:cubicBezTo>
                  <a:pt x="582" y="959"/>
                  <a:pt x="582" y="958"/>
                  <a:pt x="581" y="958"/>
                </a:cubicBezTo>
                <a:cubicBezTo>
                  <a:pt x="581" y="958"/>
                  <a:pt x="581" y="958"/>
                  <a:pt x="581" y="957"/>
                </a:cubicBezTo>
                <a:cubicBezTo>
                  <a:pt x="584" y="957"/>
                  <a:pt x="588" y="957"/>
                  <a:pt x="591" y="957"/>
                </a:cubicBezTo>
                <a:cubicBezTo>
                  <a:pt x="592" y="958"/>
                  <a:pt x="592" y="958"/>
                  <a:pt x="593" y="959"/>
                </a:cubicBezTo>
                <a:cubicBezTo>
                  <a:pt x="589" y="959"/>
                  <a:pt x="585" y="959"/>
                  <a:pt x="582" y="959"/>
                </a:cubicBezTo>
                <a:close/>
                <a:moveTo>
                  <a:pt x="594" y="959"/>
                </a:moveTo>
                <a:cubicBezTo>
                  <a:pt x="593" y="958"/>
                  <a:pt x="593" y="958"/>
                  <a:pt x="592" y="957"/>
                </a:cubicBezTo>
                <a:cubicBezTo>
                  <a:pt x="593" y="957"/>
                  <a:pt x="595" y="957"/>
                  <a:pt x="596" y="957"/>
                </a:cubicBezTo>
                <a:cubicBezTo>
                  <a:pt x="597" y="958"/>
                  <a:pt x="598" y="958"/>
                  <a:pt x="599" y="959"/>
                </a:cubicBezTo>
                <a:cubicBezTo>
                  <a:pt x="597" y="959"/>
                  <a:pt x="596" y="959"/>
                  <a:pt x="594" y="959"/>
                </a:cubicBezTo>
                <a:close/>
                <a:moveTo>
                  <a:pt x="597" y="957"/>
                </a:moveTo>
                <a:cubicBezTo>
                  <a:pt x="599" y="957"/>
                  <a:pt x="600" y="957"/>
                  <a:pt x="602" y="957"/>
                </a:cubicBezTo>
                <a:cubicBezTo>
                  <a:pt x="602" y="958"/>
                  <a:pt x="602" y="958"/>
                  <a:pt x="602" y="959"/>
                </a:cubicBezTo>
                <a:cubicBezTo>
                  <a:pt x="602" y="959"/>
                  <a:pt x="601" y="959"/>
                  <a:pt x="600" y="959"/>
                </a:cubicBezTo>
                <a:cubicBezTo>
                  <a:pt x="599" y="958"/>
                  <a:pt x="598" y="958"/>
                  <a:pt x="597" y="957"/>
                </a:cubicBezTo>
                <a:close/>
                <a:moveTo>
                  <a:pt x="603" y="959"/>
                </a:moveTo>
                <a:cubicBezTo>
                  <a:pt x="603" y="958"/>
                  <a:pt x="603" y="958"/>
                  <a:pt x="603" y="957"/>
                </a:cubicBezTo>
                <a:cubicBezTo>
                  <a:pt x="604" y="957"/>
                  <a:pt x="606" y="957"/>
                  <a:pt x="608" y="957"/>
                </a:cubicBezTo>
                <a:cubicBezTo>
                  <a:pt x="609" y="958"/>
                  <a:pt x="610" y="959"/>
                  <a:pt x="611" y="960"/>
                </a:cubicBezTo>
                <a:cubicBezTo>
                  <a:pt x="608" y="960"/>
                  <a:pt x="606" y="959"/>
                  <a:pt x="603" y="959"/>
                </a:cubicBezTo>
                <a:close/>
                <a:moveTo>
                  <a:pt x="602" y="956"/>
                </a:moveTo>
                <a:cubicBezTo>
                  <a:pt x="602" y="956"/>
                  <a:pt x="602" y="955"/>
                  <a:pt x="602" y="954"/>
                </a:cubicBezTo>
                <a:cubicBezTo>
                  <a:pt x="602" y="953"/>
                  <a:pt x="603" y="953"/>
                  <a:pt x="604" y="953"/>
                </a:cubicBezTo>
                <a:cubicBezTo>
                  <a:pt x="605" y="954"/>
                  <a:pt x="606" y="955"/>
                  <a:pt x="607" y="956"/>
                </a:cubicBezTo>
                <a:cubicBezTo>
                  <a:pt x="606" y="956"/>
                  <a:pt x="604" y="956"/>
                  <a:pt x="602" y="956"/>
                </a:cubicBezTo>
                <a:close/>
                <a:moveTo>
                  <a:pt x="605" y="952"/>
                </a:moveTo>
                <a:cubicBezTo>
                  <a:pt x="606" y="951"/>
                  <a:pt x="608" y="950"/>
                  <a:pt x="610" y="948"/>
                </a:cubicBezTo>
                <a:cubicBezTo>
                  <a:pt x="610" y="951"/>
                  <a:pt x="611" y="954"/>
                  <a:pt x="611" y="956"/>
                </a:cubicBezTo>
                <a:cubicBezTo>
                  <a:pt x="611" y="956"/>
                  <a:pt x="610" y="956"/>
                  <a:pt x="609" y="956"/>
                </a:cubicBezTo>
                <a:cubicBezTo>
                  <a:pt x="607" y="955"/>
                  <a:pt x="606" y="953"/>
                  <a:pt x="605" y="952"/>
                </a:cubicBezTo>
                <a:close/>
                <a:moveTo>
                  <a:pt x="611" y="948"/>
                </a:moveTo>
                <a:cubicBezTo>
                  <a:pt x="612" y="949"/>
                  <a:pt x="614" y="951"/>
                  <a:pt x="615" y="953"/>
                </a:cubicBezTo>
                <a:cubicBezTo>
                  <a:pt x="615" y="953"/>
                  <a:pt x="614" y="954"/>
                  <a:pt x="613" y="954"/>
                </a:cubicBezTo>
                <a:cubicBezTo>
                  <a:pt x="613" y="954"/>
                  <a:pt x="613" y="955"/>
                  <a:pt x="614" y="955"/>
                </a:cubicBezTo>
                <a:cubicBezTo>
                  <a:pt x="615" y="954"/>
                  <a:pt x="615" y="954"/>
                  <a:pt x="616" y="953"/>
                </a:cubicBezTo>
                <a:cubicBezTo>
                  <a:pt x="617" y="954"/>
                  <a:pt x="618" y="956"/>
                  <a:pt x="620" y="957"/>
                </a:cubicBezTo>
                <a:cubicBezTo>
                  <a:pt x="617" y="957"/>
                  <a:pt x="615" y="956"/>
                  <a:pt x="613" y="956"/>
                </a:cubicBezTo>
                <a:cubicBezTo>
                  <a:pt x="612" y="954"/>
                  <a:pt x="611" y="951"/>
                  <a:pt x="611" y="948"/>
                </a:cubicBezTo>
                <a:close/>
                <a:moveTo>
                  <a:pt x="616" y="952"/>
                </a:moveTo>
                <a:cubicBezTo>
                  <a:pt x="614" y="950"/>
                  <a:pt x="613" y="949"/>
                  <a:pt x="611" y="947"/>
                </a:cubicBezTo>
                <a:cubicBezTo>
                  <a:pt x="615" y="944"/>
                  <a:pt x="618" y="941"/>
                  <a:pt x="622" y="938"/>
                </a:cubicBezTo>
                <a:cubicBezTo>
                  <a:pt x="622" y="941"/>
                  <a:pt x="622" y="944"/>
                  <a:pt x="622" y="947"/>
                </a:cubicBezTo>
                <a:cubicBezTo>
                  <a:pt x="620" y="949"/>
                  <a:pt x="618" y="950"/>
                  <a:pt x="616" y="952"/>
                </a:cubicBezTo>
                <a:close/>
                <a:moveTo>
                  <a:pt x="600" y="942"/>
                </a:moveTo>
                <a:cubicBezTo>
                  <a:pt x="599" y="939"/>
                  <a:pt x="599" y="937"/>
                  <a:pt x="599" y="934"/>
                </a:cubicBezTo>
                <a:cubicBezTo>
                  <a:pt x="600" y="936"/>
                  <a:pt x="602" y="937"/>
                  <a:pt x="603" y="939"/>
                </a:cubicBezTo>
                <a:cubicBezTo>
                  <a:pt x="602" y="940"/>
                  <a:pt x="601" y="941"/>
                  <a:pt x="600" y="942"/>
                </a:cubicBezTo>
                <a:close/>
                <a:moveTo>
                  <a:pt x="589" y="931"/>
                </a:moveTo>
                <a:cubicBezTo>
                  <a:pt x="589" y="932"/>
                  <a:pt x="589" y="932"/>
                  <a:pt x="589" y="932"/>
                </a:cubicBezTo>
                <a:cubicBezTo>
                  <a:pt x="588" y="932"/>
                  <a:pt x="588" y="931"/>
                  <a:pt x="588" y="931"/>
                </a:cubicBezTo>
                <a:cubicBezTo>
                  <a:pt x="588" y="930"/>
                  <a:pt x="588" y="930"/>
                  <a:pt x="588" y="929"/>
                </a:cubicBezTo>
                <a:cubicBezTo>
                  <a:pt x="590" y="929"/>
                  <a:pt x="591" y="929"/>
                  <a:pt x="593" y="929"/>
                </a:cubicBezTo>
                <a:cubicBezTo>
                  <a:pt x="592" y="930"/>
                  <a:pt x="591" y="931"/>
                  <a:pt x="589" y="931"/>
                </a:cubicBezTo>
                <a:close/>
                <a:moveTo>
                  <a:pt x="587" y="930"/>
                </a:moveTo>
                <a:cubicBezTo>
                  <a:pt x="587" y="930"/>
                  <a:pt x="587" y="929"/>
                  <a:pt x="587" y="929"/>
                </a:cubicBezTo>
                <a:cubicBezTo>
                  <a:pt x="587" y="929"/>
                  <a:pt x="587" y="929"/>
                  <a:pt x="587" y="929"/>
                </a:cubicBezTo>
                <a:cubicBezTo>
                  <a:pt x="587" y="929"/>
                  <a:pt x="587" y="930"/>
                  <a:pt x="587" y="930"/>
                </a:cubicBezTo>
                <a:close/>
                <a:moveTo>
                  <a:pt x="575" y="932"/>
                </a:moveTo>
                <a:cubicBezTo>
                  <a:pt x="574" y="931"/>
                  <a:pt x="574" y="931"/>
                  <a:pt x="574" y="930"/>
                </a:cubicBezTo>
                <a:cubicBezTo>
                  <a:pt x="574" y="930"/>
                  <a:pt x="574" y="930"/>
                  <a:pt x="574" y="930"/>
                </a:cubicBezTo>
                <a:cubicBezTo>
                  <a:pt x="575" y="930"/>
                  <a:pt x="576" y="930"/>
                  <a:pt x="577" y="930"/>
                </a:cubicBezTo>
                <a:cubicBezTo>
                  <a:pt x="576" y="931"/>
                  <a:pt x="575" y="931"/>
                  <a:pt x="575" y="932"/>
                </a:cubicBezTo>
                <a:close/>
                <a:moveTo>
                  <a:pt x="564" y="931"/>
                </a:moveTo>
                <a:cubicBezTo>
                  <a:pt x="563" y="929"/>
                  <a:pt x="563" y="927"/>
                  <a:pt x="562" y="926"/>
                </a:cubicBezTo>
                <a:cubicBezTo>
                  <a:pt x="563" y="925"/>
                  <a:pt x="565" y="924"/>
                  <a:pt x="566" y="923"/>
                </a:cubicBezTo>
                <a:cubicBezTo>
                  <a:pt x="568" y="925"/>
                  <a:pt x="570" y="928"/>
                  <a:pt x="572" y="930"/>
                </a:cubicBezTo>
                <a:cubicBezTo>
                  <a:pt x="569" y="930"/>
                  <a:pt x="566" y="930"/>
                  <a:pt x="564" y="931"/>
                </a:cubicBezTo>
                <a:close/>
                <a:moveTo>
                  <a:pt x="562" y="925"/>
                </a:moveTo>
                <a:cubicBezTo>
                  <a:pt x="562" y="923"/>
                  <a:pt x="563" y="921"/>
                  <a:pt x="563" y="919"/>
                </a:cubicBezTo>
                <a:cubicBezTo>
                  <a:pt x="564" y="920"/>
                  <a:pt x="565" y="921"/>
                  <a:pt x="566" y="922"/>
                </a:cubicBezTo>
                <a:cubicBezTo>
                  <a:pt x="564" y="923"/>
                  <a:pt x="563" y="924"/>
                  <a:pt x="562" y="925"/>
                </a:cubicBezTo>
                <a:close/>
                <a:moveTo>
                  <a:pt x="560" y="914"/>
                </a:moveTo>
                <a:cubicBezTo>
                  <a:pt x="566" y="914"/>
                  <a:pt x="572" y="914"/>
                  <a:pt x="578" y="914"/>
                </a:cubicBezTo>
                <a:cubicBezTo>
                  <a:pt x="574" y="917"/>
                  <a:pt x="570" y="919"/>
                  <a:pt x="567" y="922"/>
                </a:cubicBezTo>
                <a:cubicBezTo>
                  <a:pt x="564" y="919"/>
                  <a:pt x="562" y="917"/>
                  <a:pt x="560" y="914"/>
                </a:cubicBezTo>
                <a:close/>
                <a:moveTo>
                  <a:pt x="562" y="919"/>
                </a:moveTo>
                <a:cubicBezTo>
                  <a:pt x="562" y="919"/>
                  <a:pt x="562" y="919"/>
                  <a:pt x="562" y="919"/>
                </a:cubicBezTo>
                <a:cubicBezTo>
                  <a:pt x="562" y="920"/>
                  <a:pt x="561" y="922"/>
                  <a:pt x="561" y="923"/>
                </a:cubicBezTo>
                <a:cubicBezTo>
                  <a:pt x="560" y="920"/>
                  <a:pt x="559" y="917"/>
                  <a:pt x="558" y="914"/>
                </a:cubicBezTo>
                <a:cubicBezTo>
                  <a:pt x="558" y="914"/>
                  <a:pt x="558" y="914"/>
                  <a:pt x="558" y="914"/>
                </a:cubicBezTo>
                <a:cubicBezTo>
                  <a:pt x="560" y="916"/>
                  <a:pt x="561" y="917"/>
                  <a:pt x="562" y="919"/>
                </a:cubicBezTo>
                <a:close/>
                <a:moveTo>
                  <a:pt x="557" y="913"/>
                </a:moveTo>
                <a:cubicBezTo>
                  <a:pt x="557" y="913"/>
                  <a:pt x="557" y="913"/>
                  <a:pt x="557" y="913"/>
                </a:cubicBezTo>
                <a:cubicBezTo>
                  <a:pt x="557" y="913"/>
                  <a:pt x="557" y="913"/>
                  <a:pt x="557" y="913"/>
                </a:cubicBezTo>
                <a:cubicBezTo>
                  <a:pt x="557" y="913"/>
                  <a:pt x="557" y="913"/>
                  <a:pt x="557" y="913"/>
                </a:cubicBezTo>
                <a:close/>
                <a:moveTo>
                  <a:pt x="557" y="912"/>
                </a:moveTo>
                <a:cubicBezTo>
                  <a:pt x="557" y="911"/>
                  <a:pt x="556" y="910"/>
                  <a:pt x="556" y="909"/>
                </a:cubicBezTo>
                <a:cubicBezTo>
                  <a:pt x="568" y="910"/>
                  <a:pt x="579" y="910"/>
                  <a:pt x="590" y="910"/>
                </a:cubicBezTo>
                <a:cubicBezTo>
                  <a:pt x="590" y="911"/>
                  <a:pt x="589" y="911"/>
                  <a:pt x="589" y="912"/>
                </a:cubicBezTo>
                <a:cubicBezTo>
                  <a:pt x="579" y="912"/>
                  <a:pt x="570" y="912"/>
                  <a:pt x="560" y="912"/>
                </a:cubicBezTo>
                <a:cubicBezTo>
                  <a:pt x="559" y="912"/>
                  <a:pt x="558" y="912"/>
                  <a:pt x="557" y="912"/>
                </a:cubicBezTo>
                <a:close/>
                <a:moveTo>
                  <a:pt x="599" y="912"/>
                </a:moveTo>
                <a:cubicBezTo>
                  <a:pt x="599" y="912"/>
                  <a:pt x="598" y="912"/>
                  <a:pt x="598" y="912"/>
                </a:cubicBezTo>
                <a:cubicBezTo>
                  <a:pt x="598" y="912"/>
                  <a:pt x="598" y="912"/>
                  <a:pt x="598" y="912"/>
                </a:cubicBezTo>
                <a:cubicBezTo>
                  <a:pt x="598" y="911"/>
                  <a:pt x="598" y="911"/>
                  <a:pt x="597" y="911"/>
                </a:cubicBezTo>
                <a:cubicBezTo>
                  <a:pt x="598" y="911"/>
                  <a:pt x="598" y="911"/>
                  <a:pt x="598" y="910"/>
                </a:cubicBezTo>
                <a:cubicBezTo>
                  <a:pt x="599" y="910"/>
                  <a:pt x="599" y="910"/>
                  <a:pt x="600" y="910"/>
                </a:cubicBezTo>
                <a:cubicBezTo>
                  <a:pt x="599" y="911"/>
                  <a:pt x="599" y="911"/>
                  <a:pt x="599" y="912"/>
                </a:cubicBezTo>
                <a:close/>
                <a:moveTo>
                  <a:pt x="597" y="910"/>
                </a:moveTo>
                <a:cubicBezTo>
                  <a:pt x="597" y="910"/>
                  <a:pt x="597" y="910"/>
                  <a:pt x="597" y="910"/>
                </a:cubicBezTo>
                <a:cubicBezTo>
                  <a:pt x="596" y="911"/>
                  <a:pt x="596" y="911"/>
                  <a:pt x="597" y="910"/>
                </a:cubicBezTo>
                <a:cubicBezTo>
                  <a:pt x="597" y="910"/>
                  <a:pt x="597" y="910"/>
                  <a:pt x="597" y="910"/>
                </a:cubicBezTo>
                <a:close/>
                <a:moveTo>
                  <a:pt x="596" y="911"/>
                </a:moveTo>
                <a:cubicBezTo>
                  <a:pt x="596" y="911"/>
                  <a:pt x="596" y="910"/>
                  <a:pt x="596" y="910"/>
                </a:cubicBezTo>
                <a:cubicBezTo>
                  <a:pt x="596" y="910"/>
                  <a:pt x="596" y="910"/>
                  <a:pt x="596" y="910"/>
                </a:cubicBezTo>
                <a:cubicBezTo>
                  <a:pt x="596" y="910"/>
                  <a:pt x="596" y="911"/>
                  <a:pt x="596" y="911"/>
                </a:cubicBezTo>
                <a:close/>
                <a:moveTo>
                  <a:pt x="592" y="911"/>
                </a:moveTo>
                <a:cubicBezTo>
                  <a:pt x="593" y="911"/>
                  <a:pt x="594" y="912"/>
                  <a:pt x="595" y="912"/>
                </a:cubicBezTo>
                <a:cubicBezTo>
                  <a:pt x="594" y="912"/>
                  <a:pt x="592" y="912"/>
                  <a:pt x="590" y="912"/>
                </a:cubicBezTo>
                <a:cubicBezTo>
                  <a:pt x="591" y="911"/>
                  <a:pt x="591" y="911"/>
                  <a:pt x="592" y="911"/>
                </a:cubicBezTo>
                <a:close/>
                <a:moveTo>
                  <a:pt x="601" y="909"/>
                </a:moveTo>
                <a:cubicBezTo>
                  <a:pt x="600" y="909"/>
                  <a:pt x="600" y="909"/>
                  <a:pt x="600" y="909"/>
                </a:cubicBezTo>
                <a:cubicBezTo>
                  <a:pt x="601" y="908"/>
                  <a:pt x="602" y="907"/>
                  <a:pt x="603" y="906"/>
                </a:cubicBezTo>
                <a:cubicBezTo>
                  <a:pt x="602" y="907"/>
                  <a:pt x="601" y="908"/>
                  <a:pt x="601" y="909"/>
                </a:cubicBezTo>
                <a:close/>
                <a:moveTo>
                  <a:pt x="597" y="909"/>
                </a:moveTo>
                <a:cubicBezTo>
                  <a:pt x="596" y="909"/>
                  <a:pt x="595" y="909"/>
                  <a:pt x="594" y="909"/>
                </a:cubicBezTo>
                <a:cubicBezTo>
                  <a:pt x="594" y="909"/>
                  <a:pt x="594" y="909"/>
                  <a:pt x="594" y="909"/>
                </a:cubicBezTo>
                <a:cubicBezTo>
                  <a:pt x="597" y="906"/>
                  <a:pt x="600" y="904"/>
                  <a:pt x="603" y="901"/>
                </a:cubicBezTo>
                <a:cubicBezTo>
                  <a:pt x="601" y="904"/>
                  <a:pt x="599" y="906"/>
                  <a:pt x="597" y="909"/>
                </a:cubicBezTo>
                <a:close/>
                <a:moveTo>
                  <a:pt x="593" y="908"/>
                </a:moveTo>
                <a:cubicBezTo>
                  <a:pt x="593" y="908"/>
                  <a:pt x="593" y="908"/>
                  <a:pt x="593" y="908"/>
                </a:cubicBezTo>
                <a:cubicBezTo>
                  <a:pt x="593" y="907"/>
                  <a:pt x="594" y="907"/>
                  <a:pt x="595" y="906"/>
                </a:cubicBezTo>
                <a:cubicBezTo>
                  <a:pt x="595" y="906"/>
                  <a:pt x="595" y="906"/>
                  <a:pt x="595" y="906"/>
                </a:cubicBezTo>
                <a:cubicBezTo>
                  <a:pt x="594" y="907"/>
                  <a:pt x="594" y="908"/>
                  <a:pt x="593" y="908"/>
                </a:cubicBezTo>
                <a:close/>
                <a:moveTo>
                  <a:pt x="592" y="909"/>
                </a:moveTo>
                <a:cubicBezTo>
                  <a:pt x="592" y="909"/>
                  <a:pt x="592" y="909"/>
                  <a:pt x="592" y="909"/>
                </a:cubicBezTo>
                <a:cubicBezTo>
                  <a:pt x="592" y="909"/>
                  <a:pt x="592" y="909"/>
                  <a:pt x="592" y="909"/>
                </a:cubicBezTo>
                <a:cubicBezTo>
                  <a:pt x="592" y="909"/>
                  <a:pt x="592" y="909"/>
                  <a:pt x="592" y="909"/>
                </a:cubicBezTo>
                <a:cubicBezTo>
                  <a:pt x="592" y="909"/>
                  <a:pt x="592" y="909"/>
                  <a:pt x="592" y="909"/>
                </a:cubicBezTo>
                <a:close/>
                <a:moveTo>
                  <a:pt x="591" y="909"/>
                </a:moveTo>
                <a:cubicBezTo>
                  <a:pt x="590" y="908"/>
                  <a:pt x="589" y="908"/>
                  <a:pt x="588" y="907"/>
                </a:cubicBezTo>
                <a:cubicBezTo>
                  <a:pt x="589" y="908"/>
                  <a:pt x="590" y="908"/>
                  <a:pt x="591" y="909"/>
                </a:cubicBezTo>
                <a:cubicBezTo>
                  <a:pt x="591" y="909"/>
                  <a:pt x="591" y="909"/>
                  <a:pt x="591" y="909"/>
                </a:cubicBezTo>
                <a:close/>
                <a:moveTo>
                  <a:pt x="589" y="909"/>
                </a:moveTo>
                <a:cubicBezTo>
                  <a:pt x="583" y="909"/>
                  <a:pt x="576" y="909"/>
                  <a:pt x="570" y="909"/>
                </a:cubicBezTo>
                <a:cubicBezTo>
                  <a:pt x="570" y="909"/>
                  <a:pt x="570" y="908"/>
                  <a:pt x="570" y="908"/>
                </a:cubicBezTo>
                <a:cubicBezTo>
                  <a:pt x="564" y="906"/>
                  <a:pt x="560" y="900"/>
                  <a:pt x="556" y="896"/>
                </a:cubicBezTo>
                <a:cubicBezTo>
                  <a:pt x="561" y="896"/>
                  <a:pt x="565" y="895"/>
                  <a:pt x="570" y="895"/>
                </a:cubicBezTo>
                <a:cubicBezTo>
                  <a:pt x="573" y="897"/>
                  <a:pt x="576" y="900"/>
                  <a:pt x="579" y="902"/>
                </a:cubicBezTo>
                <a:cubicBezTo>
                  <a:pt x="582" y="904"/>
                  <a:pt x="585" y="907"/>
                  <a:pt x="589" y="909"/>
                </a:cubicBezTo>
                <a:close/>
                <a:moveTo>
                  <a:pt x="576" y="879"/>
                </a:moveTo>
                <a:cubicBezTo>
                  <a:pt x="571" y="879"/>
                  <a:pt x="566" y="879"/>
                  <a:pt x="561" y="879"/>
                </a:cubicBezTo>
                <a:cubicBezTo>
                  <a:pt x="566" y="879"/>
                  <a:pt x="572" y="879"/>
                  <a:pt x="577" y="879"/>
                </a:cubicBezTo>
                <a:cubicBezTo>
                  <a:pt x="577" y="879"/>
                  <a:pt x="577" y="879"/>
                  <a:pt x="576" y="879"/>
                </a:cubicBezTo>
                <a:close/>
                <a:moveTo>
                  <a:pt x="545" y="878"/>
                </a:moveTo>
                <a:cubicBezTo>
                  <a:pt x="545" y="878"/>
                  <a:pt x="545" y="878"/>
                  <a:pt x="545" y="878"/>
                </a:cubicBezTo>
                <a:cubicBezTo>
                  <a:pt x="545" y="878"/>
                  <a:pt x="545" y="878"/>
                  <a:pt x="545" y="878"/>
                </a:cubicBezTo>
                <a:cubicBezTo>
                  <a:pt x="545" y="878"/>
                  <a:pt x="545" y="878"/>
                  <a:pt x="545" y="878"/>
                </a:cubicBezTo>
                <a:close/>
                <a:moveTo>
                  <a:pt x="491" y="878"/>
                </a:moveTo>
                <a:cubicBezTo>
                  <a:pt x="491" y="878"/>
                  <a:pt x="491" y="877"/>
                  <a:pt x="491" y="877"/>
                </a:cubicBezTo>
                <a:cubicBezTo>
                  <a:pt x="493" y="877"/>
                  <a:pt x="495" y="877"/>
                  <a:pt x="497" y="877"/>
                </a:cubicBezTo>
                <a:cubicBezTo>
                  <a:pt x="498" y="877"/>
                  <a:pt x="498" y="878"/>
                  <a:pt x="498" y="878"/>
                </a:cubicBezTo>
                <a:cubicBezTo>
                  <a:pt x="496" y="878"/>
                  <a:pt x="493" y="878"/>
                  <a:pt x="491" y="878"/>
                </a:cubicBezTo>
                <a:close/>
                <a:moveTo>
                  <a:pt x="490" y="876"/>
                </a:moveTo>
                <a:cubicBezTo>
                  <a:pt x="490" y="876"/>
                  <a:pt x="490" y="875"/>
                  <a:pt x="490" y="875"/>
                </a:cubicBezTo>
                <a:cubicBezTo>
                  <a:pt x="492" y="875"/>
                  <a:pt x="494" y="875"/>
                  <a:pt x="496" y="875"/>
                </a:cubicBezTo>
                <a:cubicBezTo>
                  <a:pt x="496" y="875"/>
                  <a:pt x="497" y="876"/>
                  <a:pt x="497" y="876"/>
                </a:cubicBezTo>
                <a:cubicBezTo>
                  <a:pt x="495" y="876"/>
                  <a:pt x="493" y="876"/>
                  <a:pt x="490" y="876"/>
                </a:cubicBezTo>
                <a:close/>
                <a:moveTo>
                  <a:pt x="490" y="874"/>
                </a:moveTo>
                <a:cubicBezTo>
                  <a:pt x="489" y="873"/>
                  <a:pt x="489" y="872"/>
                  <a:pt x="489" y="870"/>
                </a:cubicBezTo>
                <a:cubicBezTo>
                  <a:pt x="490" y="870"/>
                  <a:pt x="492" y="870"/>
                  <a:pt x="494" y="870"/>
                </a:cubicBezTo>
                <a:cubicBezTo>
                  <a:pt x="494" y="872"/>
                  <a:pt x="495" y="873"/>
                  <a:pt x="496" y="874"/>
                </a:cubicBezTo>
                <a:cubicBezTo>
                  <a:pt x="494" y="874"/>
                  <a:pt x="492" y="874"/>
                  <a:pt x="490" y="874"/>
                </a:cubicBezTo>
                <a:close/>
                <a:moveTo>
                  <a:pt x="488" y="869"/>
                </a:moveTo>
                <a:cubicBezTo>
                  <a:pt x="488" y="868"/>
                  <a:pt x="487" y="866"/>
                  <a:pt x="487" y="864"/>
                </a:cubicBezTo>
                <a:cubicBezTo>
                  <a:pt x="487" y="864"/>
                  <a:pt x="487" y="864"/>
                  <a:pt x="487" y="864"/>
                </a:cubicBezTo>
                <a:cubicBezTo>
                  <a:pt x="487" y="865"/>
                  <a:pt x="487" y="866"/>
                  <a:pt x="487" y="866"/>
                </a:cubicBezTo>
                <a:cubicBezTo>
                  <a:pt x="487" y="867"/>
                  <a:pt x="488" y="867"/>
                  <a:pt x="488" y="866"/>
                </a:cubicBezTo>
                <a:cubicBezTo>
                  <a:pt x="488" y="865"/>
                  <a:pt x="488" y="865"/>
                  <a:pt x="488" y="864"/>
                </a:cubicBezTo>
                <a:cubicBezTo>
                  <a:pt x="489" y="864"/>
                  <a:pt x="490" y="864"/>
                  <a:pt x="490" y="864"/>
                </a:cubicBezTo>
                <a:cubicBezTo>
                  <a:pt x="490" y="864"/>
                  <a:pt x="491" y="865"/>
                  <a:pt x="491" y="865"/>
                </a:cubicBezTo>
                <a:cubicBezTo>
                  <a:pt x="491" y="865"/>
                  <a:pt x="491" y="865"/>
                  <a:pt x="491" y="865"/>
                </a:cubicBezTo>
                <a:cubicBezTo>
                  <a:pt x="492" y="866"/>
                  <a:pt x="493" y="868"/>
                  <a:pt x="493" y="869"/>
                </a:cubicBezTo>
                <a:cubicBezTo>
                  <a:pt x="492" y="869"/>
                  <a:pt x="490" y="869"/>
                  <a:pt x="488" y="869"/>
                </a:cubicBezTo>
                <a:close/>
                <a:moveTo>
                  <a:pt x="491" y="864"/>
                </a:moveTo>
                <a:cubicBezTo>
                  <a:pt x="491" y="864"/>
                  <a:pt x="491" y="864"/>
                  <a:pt x="491" y="864"/>
                </a:cubicBezTo>
                <a:cubicBezTo>
                  <a:pt x="491" y="864"/>
                  <a:pt x="491" y="864"/>
                  <a:pt x="491" y="864"/>
                </a:cubicBezTo>
                <a:cubicBezTo>
                  <a:pt x="491" y="864"/>
                  <a:pt x="491" y="864"/>
                  <a:pt x="491" y="864"/>
                </a:cubicBezTo>
                <a:cubicBezTo>
                  <a:pt x="493" y="864"/>
                  <a:pt x="494" y="864"/>
                  <a:pt x="495" y="864"/>
                </a:cubicBezTo>
                <a:cubicBezTo>
                  <a:pt x="494" y="865"/>
                  <a:pt x="494" y="866"/>
                  <a:pt x="493" y="868"/>
                </a:cubicBezTo>
                <a:cubicBezTo>
                  <a:pt x="493" y="868"/>
                  <a:pt x="493" y="868"/>
                  <a:pt x="493" y="868"/>
                </a:cubicBezTo>
                <a:cubicBezTo>
                  <a:pt x="493" y="867"/>
                  <a:pt x="492" y="865"/>
                  <a:pt x="491" y="864"/>
                </a:cubicBezTo>
                <a:close/>
                <a:moveTo>
                  <a:pt x="496" y="863"/>
                </a:moveTo>
                <a:cubicBezTo>
                  <a:pt x="496" y="863"/>
                  <a:pt x="496" y="863"/>
                  <a:pt x="496" y="863"/>
                </a:cubicBezTo>
                <a:cubicBezTo>
                  <a:pt x="496" y="863"/>
                  <a:pt x="496" y="863"/>
                  <a:pt x="496" y="863"/>
                </a:cubicBezTo>
                <a:cubicBezTo>
                  <a:pt x="496" y="863"/>
                  <a:pt x="496" y="863"/>
                  <a:pt x="496" y="863"/>
                </a:cubicBezTo>
                <a:close/>
                <a:moveTo>
                  <a:pt x="498" y="861"/>
                </a:moveTo>
                <a:cubicBezTo>
                  <a:pt x="498" y="861"/>
                  <a:pt x="498" y="861"/>
                  <a:pt x="498" y="861"/>
                </a:cubicBezTo>
                <a:cubicBezTo>
                  <a:pt x="499" y="861"/>
                  <a:pt x="500" y="861"/>
                  <a:pt x="501" y="861"/>
                </a:cubicBezTo>
                <a:cubicBezTo>
                  <a:pt x="502" y="861"/>
                  <a:pt x="502" y="861"/>
                  <a:pt x="502" y="861"/>
                </a:cubicBezTo>
                <a:cubicBezTo>
                  <a:pt x="500" y="861"/>
                  <a:pt x="499" y="862"/>
                  <a:pt x="498" y="862"/>
                </a:cubicBezTo>
                <a:cubicBezTo>
                  <a:pt x="498" y="861"/>
                  <a:pt x="498" y="861"/>
                  <a:pt x="498" y="861"/>
                </a:cubicBezTo>
                <a:close/>
                <a:moveTo>
                  <a:pt x="503" y="861"/>
                </a:moveTo>
                <a:cubicBezTo>
                  <a:pt x="503" y="861"/>
                  <a:pt x="503" y="861"/>
                  <a:pt x="504" y="861"/>
                </a:cubicBezTo>
                <a:cubicBezTo>
                  <a:pt x="504" y="861"/>
                  <a:pt x="504" y="861"/>
                  <a:pt x="504" y="861"/>
                </a:cubicBezTo>
                <a:cubicBezTo>
                  <a:pt x="504" y="861"/>
                  <a:pt x="503" y="861"/>
                  <a:pt x="503" y="861"/>
                </a:cubicBezTo>
                <a:cubicBezTo>
                  <a:pt x="503" y="861"/>
                  <a:pt x="503" y="861"/>
                  <a:pt x="503" y="861"/>
                </a:cubicBezTo>
                <a:close/>
                <a:moveTo>
                  <a:pt x="505" y="861"/>
                </a:moveTo>
                <a:cubicBezTo>
                  <a:pt x="506" y="861"/>
                  <a:pt x="506" y="861"/>
                  <a:pt x="507" y="861"/>
                </a:cubicBezTo>
                <a:cubicBezTo>
                  <a:pt x="507" y="861"/>
                  <a:pt x="507" y="861"/>
                  <a:pt x="507" y="861"/>
                </a:cubicBezTo>
                <a:cubicBezTo>
                  <a:pt x="506" y="861"/>
                  <a:pt x="506" y="861"/>
                  <a:pt x="505" y="861"/>
                </a:cubicBezTo>
                <a:cubicBezTo>
                  <a:pt x="505" y="861"/>
                  <a:pt x="505" y="861"/>
                  <a:pt x="505" y="861"/>
                </a:cubicBezTo>
                <a:close/>
                <a:moveTo>
                  <a:pt x="508" y="861"/>
                </a:moveTo>
                <a:cubicBezTo>
                  <a:pt x="511" y="861"/>
                  <a:pt x="513" y="861"/>
                  <a:pt x="516" y="861"/>
                </a:cubicBezTo>
                <a:cubicBezTo>
                  <a:pt x="513" y="861"/>
                  <a:pt x="510" y="861"/>
                  <a:pt x="508" y="861"/>
                </a:cubicBezTo>
                <a:cubicBezTo>
                  <a:pt x="508" y="861"/>
                  <a:pt x="508" y="861"/>
                  <a:pt x="508" y="861"/>
                </a:cubicBezTo>
                <a:close/>
                <a:moveTo>
                  <a:pt x="527" y="859"/>
                </a:moveTo>
                <a:cubicBezTo>
                  <a:pt x="526" y="859"/>
                  <a:pt x="525" y="859"/>
                  <a:pt x="525" y="859"/>
                </a:cubicBezTo>
                <a:cubicBezTo>
                  <a:pt x="525" y="859"/>
                  <a:pt x="525" y="859"/>
                  <a:pt x="525" y="859"/>
                </a:cubicBezTo>
                <a:cubicBezTo>
                  <a:pt x="524" y="859"/>
                  <a:pt x="523" y="858"/>
                  <a:pt x="522" y="857"/>
                </a:cubicBezTo>
                <a:cubicBezTo>
                  <a:pt x="523" y="856"/>
                  <a:pt x="524" y="855"/>
                  <a:pt x="525" y="854"/>
                </a:cubicBezTo>
                <a:cubicBezTo>
                  <a:pt x="525" y="854"/>
                  <a:pt x="525" y="854"/>
                  <a:pt x="525" y="854"/>
                </a:cubicBezTo>
                <a:cubicBezTo>
                  <a:pt x="526" y="855"/>
                  <a:pt x="527" y="856"/>
                  <a:pt x="529" y="857"/>
                </a:cubicBezTo>
                <a:cubicBezTo>
                  <a:pt x="528" y="858"/>
                  <a:pt x="527" y="858"/>
                  <a:pt x="527" y="859"/>
                </a:cubicBezTo>
                <a:close/>
                <a:moveTo>
                  <a:pt x="521" y="849"/>
                </a:moveTo>
                <a:cubicBezTo>
                  <a:pt x="522" y="849"/>
                  <a:pt x="523" y="848"/>
                  <a:pt x="523" y="848"/>
                </a:cubicBezTo>
                <a:cubicBezTo>
                  <a:pt x="523" y="849"/>
                  <a:pt x="524" y="850"/>
                  <a:pt x="524" y="852"/>
                </a:cubicBezTo>
                <a:cubicBezTo>
                  <a:pt x="523" y="851"/>
                  <a:pt x="522" y="850"/>
                  <a:pt x="521" y="849"/>
                </a:cubicBezTo>
                <a:close/>
                <a:moveTo>
                  <a:pt x="521" y="843"/>
                </a:moveTo>
                <a:cubicBezTo>
                  <a:pt x="521" y="842"/>
                  <a:pt x="520" y="840"/>
                  <a:pt x="520" y="839"/>
                </a:cubicBezTo>
                <a:cubicBezTo>
                  <a:pt x="520" y="839"/>
                  <a:pt x="520" y="839"/>
                  <a:pt x="521" y="838"/>
                </a:cubicBezTo>
                <a:cubicBezTo>
                  <a:pt x="521" y="840"/>
                  <a:pt x="522" y="842"/>
                  <a:pt x="522" y="844"/>
                </a:cubicBezTo>
                <a:cubicBezTo>
                  <a:pt x="522" y="843"/>
                  <a:pt x="521" y="843"/>
                  <a:pt x="521" y="843"/>
                </a:cubicBezTo>
                <a:close/>
                <a:moveTo>
                  <a:pt x="521" y="835"/>
                </a:moveTo>
                <a:cubicBezTo>
                  <a:pt x="521" y="835"/>
                  <a:pt x="521" y="836"/>
                  <a:pt x="522" y="836"/>
                </a:cubicBezTo>
                <a:cubicBezTo>
                  <a:pt x="521" y="836"/>
                  <a:pt x="521" y="836"/>
                  <a:pt x="521" y="836"/>
                </a:cubicBezTo>
                <a:cubicBezTo>
                  <a:pt x="521" y="836"/>
                  <a:pt x="521" y="836"/>
                  <a:pt x="521" y="835"/>
                </a:cubicBezTo>
                <a:close/>
                <a:moveTo>
                  <a:pt x="520" y="837"/>
                </a:moveTo>
                <a:cubicBezTo>
                  <a:pt x="520" y="838"/>
                  <a:pt x="520" y="838"/>
                  <a:pt x="519" y="838"/>
                </a:cubicBezTo>
                <a:cubicBezTo>
                  <a:pt x="519" y="837"/>
                  <a:pt x="518" y="835"/>
                  <a:pt x="518" y="833"/>
                </a:cubicBezTo>
                <a:cubicBezTo>
                  <a:pt x="518" y="834"/>
                  <a:pt x="519" y="834"/>
                  <a:pt x="520" y="834"/>
                </a:cubicBezTo>
                <a:cubicBezTo>
                  <a:pt x="520" y="835"/>
                  <a:pt x="520" y="836"/>
                  <a:pt x="520" y="837"/>
                </a:cubicBezTo>
                <a:close/>
                <a:moveTo>
                  <a:pt x="517" y="832"/>
                </a:moveTo>
                <a:cubicBezTo>
                  <a:pt x="517" y="831"/>
                  <a:pt x="517" y="831"/>
                  <a:pt x="517" y="831"/>
                </a:cubicBezTo>
                <a:cubicBezTo>
                  <a:pt x="517" y="831"/>
                  <a:pt x="518" y="830"/>
                  <a:pt x="518" y="830"/>
                </a:cubicBezTo>
                <a:cubicBezTo>
                  <a:pt x="519" y="831"/>
                  <a:pt x="519" y="832"/>
                  <a:pt x="519" y="833"/>
                </a:cubicBezTo>
                <a:cubicBezTo>
                  <a:pt x="519" y="833"/>
                  <a:pt x="518" y="832"/>
                  <a:pt x="517" y="832"/>
                </a:cubicBezTo>
                <a:close/>
                <a:moveTo>
                  <a:pt x="516" y="830"/>
                </a:moveTo>
                <a:cubicBezTo>
                  <a:pt x="516" y="828"/>
                  <a:pt x="515" y="826"/>
                  <a:pt x="514" y="823"/>
                </a:cubicBezTo>
                <a:cubicBezTo>
                  <a:pt x="514" y="823"/>
                  <a:pt x="514" y="822"/>
                  <a:pt x="514" y="822"/>
                </a:cubicBezTo>
                <a:cubicBezTo>
                  <a:pt x="514" y="821"/>
                  <a:pt x="515" y="820"/>
                  <a:pt x="516" y="819"/>
                </a:cubicBezTo>
                <a:cubicBezTo>
                  <a:pt x="517" y="822"/>
                  <a:pt x="517" y="825"/>
                  <a:pt x="518" y="828"/>
                </a:cubicBezTo>
                <a:cubicBezTo>
                  <a:pt x="517" y="829"/>
                  <a:pt x="517" y="829"/>
                  <a:pt x="516" y="830"/>
                </a:cubicBezTo>
                <a:close/>
                <a:moveTo>
                  <a:pt x="516" y="818"/>
                </a:moveTo>
                <a:cubicBezTo>
                  <a:pt x="516" y="814"/>
                  <a:pt x="515" y="810"/>
                  <a:pt x="514" y="807"/>
                </a:cubicBezTo>
                <a:cubicBezTo>
                  <a:pt x="514" y="806"/>
                  <a:pt x="515" y="805"/>
                  <a:pt x="515" y="805"/>
                </a:cubicBezTo>
                <a:cubicBezTo>
                  <a:pt x="516" y="806"/>
                  <a:pt x="517" y="808"/>
                  <a:pt x="517" y="810"/>
                </a:cubicBezTo>
                <a:cubicBezTo>
                  <a:pt x="517" y="810"/>
                  <a:pt x="518" y="810"/>
                  <a:pt x="518" y="810"/>
                </a:cubicBezTo>
                <a:cubicBezTo>
                  <a:pt x="519" y="811"/>
                  <a:pt x="519" y="812"/>
                  <a:pt x="519" y="813"/>
                </a:cubicBezTo>
                <a:cubicBezTo>
                  <a:pt x="519" y="813"/>
                  <a:pt x="519" y="813"/>
                  <a:pt x="519" y="813"/>
                </a:cubicBezTo>
                <a:cubicBezTo>
                  <a:pt x="519" y="813"/>
                  <a:pt x="519" y="814"/>
                  <a:pt x="519" y="814"/>
                </a:cubicBezTo>
                <a:cubicBezTo>
                  <a:pt x="519" y="815"/>
                  <a:pt x="517" y="816"/>
                  <a:pt x="516" y="818"/>
                </a:cubicBezTo>
                <a:close/>
                <a:moveTo>
                  <a:pt x="519" y="815"/>
                </a:moveTo>
                <a:cubicBezTo>
                  <a:pt x="520" y="817"/>
                  <a:pt x="521" y="820"/>
                  <a:pt x="521" y="822"/>
                </a:cubicBezTo>
                <a:cubicBezTo>
                  <a:pt x="520" y="821"/>
                  <a:pt x="518" y="820"/>
                  <a:pt x="517" y="818"/>
                </a:cubicBezTo>
                <a:cubicBezTo>
                  <a:pt x="518" y="817"/>
                  <a:pt x="519" y="816"/>
                  <a:pt x="519" y="815"/>
                </a:cubicBezTo>
                <a:close/>
                <a:moveTo>
                  <a:pt x="520" y="813"/>
                </a:moveTo>
                <a:cubicBezTo>
                  <a:pt x="520" y="813"/>
                  <a:pt x="520" y="813"/>
                  <a:pt x="520" y="813"/>
                </a:cubicBezTo>
                <a:cubicBezTo>
                  <a:pt x="520" y="813"/>
                  <a:pt x="520" y="813"/>
                  <a:pt x="520" y="813"/>
                </a:cubicBezTo>
                <a:close/>
                <a:moveTo>
                  <a:pt x="520" y="812"/>
                </a:moveTo>
                <a:cubicBezTo>
                  <a:pt x="519" y="808"/>
                  <a:pt x="518" y="805"/>
                  <a:pt x="517" y="801"/>
                </a:cubicBezTo>
                <a:cubicBezTo>
                  <a:pt x="518" y="801"/>
                  <a:pt x="518" y="801"/>
                  <a:pt x="518" y="800"/>
                </a:cubicBezTo>
                <a:cubicBezTo>
                  <a:pt x="519" y="804"/>
                  <a:pt x="520" y="808"/>
                  <a:pt x="520" y="811"/>
                </a:cubicBezTo>
                <a:cubicBezTo>
                  <a:pt x="520" y="811"/>
                  <a:pt x="520" y="812"/>
                  <a:pt x="520" y="812"/>
                </a:cubicBezTo>
                <a:close/>
                <a:moveTo>
                  <a:pt x="515" y="785"/>
                </a:moveTo>
                <a:cubicBezTo>
                  <a:pt x="514" y="785"/>
                  <a:pt x="514" y="785"/>
                  <a:pt x="513" y="785"/>
                </a:cubicBezTo>
                <a:cubicBezTo>
                  <a:pt x="513" y="783"/>
                  <a:pt x="512" y="781"/>
                  <a:pt x="512" y="779"/>
                </a:cubicBezTo>
                <a:cubicBezTo>
                  <a:pt x="512" y="778"/>
                  <a:pt x="512" y="777"/>
                  <a:pt x="511" y="777"/>
                </a:cubicBezTo>
                <a:cubicBezTo>
                  <a:pt x="512" y="776"/>
                  <a:pt x="512" y="776"/>
                  <a:pt x="511" y="776"/>
                </a:cubicBezTo>
                <a:cubicBezTo>
                  <a:pt x="511" y="775"/>
                  <a:pt x="511" y="774"/>
                  <a:pt x="510" y="773"/>
                </a:cubicBezTo>
                <a:cubicBezTo>
                  <a:pt x="511" y="773"/>
                  <a:pt x="511" y="773"/>
                  <a:pt x="511" y="773"/>
                </a:cubicBezTo>
                <a:cubicBezTo>
                  <a:pt x="512" y="777"/>
                  <a:pt x="513" y="781"/>
                  <a:pt x="515" y="785"/>
                </a:cubicBezTo>
                <a:close/>
                <a:moveTo>
                  <a:pt x="510" y="772"/>
                </a:moveTo>
                <a:cubicBezTo>
                  <a:pt x="510" y="770"/>
                  <a:pt x="509" y="768"/>
                  <a:pt x="509" y="766"/>
                </a:cubicBezTo>
                <a:cubicBezTo>
                  <a:pt x="510" y="768"/>
                  <a:pt x="510" y="770"/>
                  <a:pt x="511" y="772"/>
                </a:cubicBezTo>
                <a:cubicBezTo>
                  <a:pt x="511" y="772"/>
                  <a:pt x="510" y="772"/>
                  <a:pt x="510" y="772"/>
                </a:cubicBezTo>
                <a:close/>
                <a:moveTo>
                  <a:pt x="497" y="734"/>
                </a:moveTo>
                <a:cubicBezTo>
                  <a:pt x="497" y="734"/>
                  <a:pt x="497" y="734"/>
                  <a:pt x="498" y="734"/>
                </a:cubicBezTo>
                <a:cubicBezTo>
                  <a:pt x="500" y="739"/>
                  <a:pt x="501" y="744"/>
                  <a:pt x="503" y="749"/>
                </a:cubicBezTo>
                <a:cubicBezTo>
                  <a:pt x="502" y="750"/>
                  <a:pt x="501" y="750"/>
                  <a:pt x="500" y="751"/>
                </a:cubicBezTo>
                <a:cubicBezTo>
                  <a:pt x="500" y="750"/>
                  <a:pt x="500" y="749"/>
                  <a:pt x="499" y="748"/>
                </a:cubicBezTo>
                <a:cubicBezTo>
                  <a:pt x="499" y="747"/>
                  <a:pt x="499" y="747"/>
                  <a:pt x="499" y="746"/>
                </a:cubicBezTo>
                <a:cubicBezTo>
                  <a:pt x="499" y="745"/>
                  <a:pt x="500" y="744"/>
                  <a:pt x="500" y="743"/>
                </a:cubicBezTo>
                <a:cubicBezTo>
                  <a:pt x="500" y="743"/>
                  <a:pt x="499" y="742"/>
                  <a:pt x="499" y="742"/>
                </a:cubicBezTo>
                <a:cubicBezTo>
                  <a:pt x="499" y="743"/>
                  <a:pt x="498" y="743"/>
                  <a:pt x="498" y="744"/>
                </a:cubicBezTo>
                <a:cubicBezTo>
                  <a:pt x="497" y="742"/>
                  <a:pt x="497" y="739"/>
                  <a:pt x="496" y="737"/>
                </a:cubicBezTo>
                <a:cubicBezTo>
                  <a:pt x="496" y="737"/>
                  <a:pt x="497" y="736"/>
                  <a:pt x="497" y="736"/>
                </a:cubicBezTo>
                <a:cubicBezTo>
                  <a:pt x="498" y="735"/>
                  <a:pt x="497" y="734"/>
                  <a:pt x="497" y="735"/>
                </a:cubicBezTo>
                <a:cubicBezTo>
                  <a:pt x="496" y="735"/>
                  <a:pt x="496" y="736"/>
                  <a:pt x="496" y="736"/>
                </a:cubicBezTo>
                <a:cubicBezTo>
                  <a:pt x="495" y="734"/>
                  <a:pt x="494" y="733"/>
                  <a:pt x="494" y="731"/>
                </a:cubicBezTo>
                <a:cubicBezTo>
                  <a:pt x="494" y="730"/>
                  <a:pt x="495" y="730"/>
                  <a:pt x="496" y="729"/>
                </a:cubicBezTo>
                <a:cubicBezTo>
                  <a:pt x="496" y="731"/>
                  <a:pt x="497" y="732"/>
                  <a:pt x="497" y="734"/>
                </a:cubicBezTo>
                <a:close/>
                <a:moveTo>
                  <a:pt x="493" y="730"/>
                </a:moveTo>
                <a:cubicBezTo>
                  <a:pt x="493" y="728"/>
                  <a:pt x="492" y="726"/>
                  <a:pt x="491" y="724"/>
                </a:cubicBezTo>
                <a:cubicBezTo>
                  <a:pt x="492" y="724"/>
                  <a:pt x="493" y="724"/>
                  <a:pt x="494" y="724"/>
                </a:cubicBezTo>
                <a:cubicBezTo>
                  <a:pt x="495" y="725"/>
                  <a:pt x="495" y="726"/>
                  <a:pt x="495" y="728"/>
                </a:cubicBezTo>
                <a:cubicBezTo>
                  <a:pt x="495" y="728"/>
                  <a:pt x="494" y="729"/>
                  <a:pt x="493" y="730"/>
                </a:cubicBezTo>
                <a:close/>
                <a:moveTo>
                  <a:pt x="491" y="723"/>
                </a:moveTo>
                <a:cubicBezTo>
                  <a:pt x="491" y="723"/>
                  <a:pt x="491" y="723"/>
                  <a:pt x="491" y="723"/>
                </a:cubicBezTo>
                <a:cubicBezTo>
                  <a:pt x="491" y="723"/>
                  <a:pt x="491" y="723"/>
                  <a:pt x="491" y="723"/>
                </a:cubicBezTo>
                <a:close/>
                <a:moveTo>
                  <a:pt x="490" y="723"/>
                </a:moveTo>
                <a:cubicBezTo>
                  <a:pt x="489" y="724"/>
                  <a:pt x="488" y="724"/>
                  <a:pt x="487" y="724"/>
                </a:cubicBezTo>
                <a:cubicBezTo>
                  <a:pt x="487" y="724"/>
                  <a:pt x="487" y="724"/>
                  <a:pt x="486" y="723"/>
                </a:cubicBezTo>
                <a:cubicBezTo>
                  <a:pt x="486" y="723"/>
                  <a:pt x="486" y="723"/>
                  <a:pt x="486" y="724"/>
                </a:cubicBezTo>
                <a:cubicBezTo>
                  <a:pt x="486" y="724"/>
                  <a:pt x="486" y="724"/>
                  <a:pt x="486" y="724"/>
                </a:cubicBezTo>
                <a:cubicBezTo>
                  <a:pt x="486" y="724"/>
                  <a:pt x="485" y="724"/>
                  <a:pt x="485" y="724"/>
                </a:cubicBezTo>
                <a:cubicBezTo>
                  <a:pt x="485" y="724"/>
                  <a:pt x="485" y="725"/>
                  <a:pt x="485" y="725"/>
                </a:cubicBezTo>
                <a:cubicBezTo>
                  <a:pt x="485" y="725"/>
                  <a:pt x="486" y="725"/>
                  <a:pt x="486" y="725"/>
                </a:cubicBezTo>
                <a:cubicBezTo>
                  <a:pt x="486" y="728"/>
                  <a:pt x="487" y="731"/>
                  <a:pt x="487" y="734"/>
                </a:cubicBezTo>
                <a:cubicBezTo>
                  <a:pt x="487" y="734"/>
                  <a:pt x="486" y="734"/>
                  <a:pt x="485" y="733"/>
                </a:cubicBezTo>
                <a:cubicBezTo>
                  <a:pt x="485" y="732"/>
                  <a:pt x="484" y="731"/>
                  <a:pt x="484" y="729"/>
                </a:cubicBezTo>
                <a:cubicBezTo>
                  <a:pt x="484" y="729"/>
                  <a:pt x="484" y="729"/>
                  <a:pt x="485" y="729"/>
                </a:cubicBezTo>
                <a:cubicBezTo>
                  <a:pt x="485" y="729"/>
                  <a:pt x="485" y="728"/>
                  <a:pt x="485" y="728"/>
                </a:cubicBezTo>
                <a:cubicBezTo>
                  <a:pt x="484" y="728"/>
                  <a:pt x="484" y="728"/>
                  <a:pt x="484" y="728"/>
                </a:cubicBezTo>
                <a:cubicBezTo>
                  <a:pt x="483" y="728"/>
                  <a:pt x="483" y="727"/>
                  <a:pt x="483" y="726"/>
                </a:cubicBezTo>
                <a:cubicBezTo>
                  <a:pt x="483" y="726"/>
                  <a:pt x="483" y="726"/>
                  <a:pt x="483" y="726"/>
                </a:cubicBezTo>
                <a:cubicBezTo>
                  <a:pt x="483" y="726"/>
                  <a:pt x="483" y="725"/>
                  <a:pt x="483" y="725"/>
                </a:cubicBezTo>
                <a:cubicBezTo>
                  <a:pt x="483" y="724"/>
                  <a:pt x="483" y="723"/>
                  <a:pt x="482" y="722"/>
                </a:cubicBezTo>
                <a:cubicBezTo>
                  <a:pt x="485" y="722"/>
                  <a:pt x="488" y="722"/>
                  <a:pt x="490" y="723"/>
                </a:cubicBezTo>
                <a:cubicBezTo>
                  <a:pt x="490" y="723"/>
                  <a:pt x="490" y="723"/>
                  <a:pt x="490" y="723"/>
                </a:cubicBezTo>
                <a:close/>
                <a:moveTo>
                  <a:pt x="483" y="728"/>
                </a:moveTo>
                <a:cubicBezTo>
                  <a:pt x="482" y="728"/>
                  <a:pt x="481" y="728"/>
                  <a:pt x="481" y="728"/>
                </a:cubicBezTo>
                <a:cubicBezTo>
                  <a:pt x="481" y="727"/>
                  <a:pt x="481" y="727"/>
                  <a:pt x="481" y="726"/>
                </a:cubicBezTo>
                <a:cubicBezTo>
                  <a:pt x="481" y="726"/>
                  <a:pt x="481" y="726"/>
                  <a:pt x="481" y="725"/>
                </a:cubicBezTo>
                <a:cubicBezTo>
                  <a:pt x="481" y="725"/>
                  <a:pt x="481" y="725"/>
                  <a:pt x="481" y="725"/>
                </a:cubicBezTo>
                <a:cubicBezTo>
                  <a:pt x="481" y="724"/>
                  <a:pt x="481" y="723"/>
                  <a:pt x="481" y="722"/>
                </a:cubicBezTo>
                <a:cubicBezTo>
                  <a:pt x="481" y="722"/>
                  <a:pt x="481" y="722"/>
                  <a:pt x="481" y="722"/>
                </a:cubicBezTo>
                <a:cubicBezTo>
                  <a:pt x="482" y="724"/>
                  <a:pt x="482" y="726"/>
                  <a:pt x="483" y="728"/>
                </a:cubicBezTo>
                <a:close/>
                <a:moveTo>
                  <a:pt x="481" y="721"/>
                </a:moveTo>
                <a:cubicBezTo>
                  <a:pt x="481" y="721"/>
                  <a:pt x="481" y="720"/>
                  <a:pt x="481" y="720"/>
                </a:cubicBezTo>
                <a:cubicBezTo>
                  <a:pt x="481" y="720"/>
                  <a:pt x="481" y="721"/>
                  <a:pt x="481" y="721"/>
                </a:cubicBezTo>
                <a:cubicBezTo>
                  <a:pt x="481" y="721"/>
                  <a:pt x="481" y="721"/>
                  <a:pt x="481" y="721"/>
                </a:cubicBezTo>
                <a:close/>
                <a:moveTo>
                  <a:pt x="480" y="720"/>
                </a:moveTo>
                <a:cubicBezTo>
                  <a:pt x="480" y="720"/>
                  <a:pt x="480" y="720"/>
                  <a:pt x="480" y="721"/>
                </a:cubicBezTo>
                <a:cubicBezTo>
                  <a:pt x="479" y="721"/>
                  <a:pt x="478" y="721"/>
                  <a:pt x="477" y="721"/>
                </a:cubicBezTo>
                <a:cubicBezTo>
                  <a:pt x="477" y="721"/>
                  <a:pt x="477" y="721"/>
                  <a:pt x="477" y="720"/>
                </a:cubicBezTo>
                <a:cubicBezTo>
                  <a:pt x="477" y="720"/>
                  <a:pt x="477" y="720"/>
                  <a:pt x="477" y="720"/>
                </a:cubicBezTo>
                <a:cubicBezTo>
                  <a:pt x="478" y="720"/>
                  <a:pt x="479" y="720"/>
                  <a:pt x="480" y="720"/>
                </a:cubicBezTo>
                <a:close/>
                <a:moveTo>
                  <a:pt x="476" y="720"/>
                </a:moveTo>
                <a:cubicBezTo>
                  <a:pt x="476" y="720"/>
                  <a:pt x="476" y="720"/>
                  <a:pt x="476" y="721"/>
                </a:cubicBezTo>
                <a:cubicBezTo>
                  <a:pt x="474" y="720"/>
                  <a:pt x="471" y="720"/>
                  <a:pt x="469" y="720"/>
                </a:cubicBezTo>
                <a:cubicBezTo>
                  <a:pt x="469" y="720"/>
                  <a:pt x="469" y="720"/>
                  <a:pt x="469" y="720"/>
                </a:cubicBezTo>
                <a:cubicBezTo>
                  <a:pt x="471" y="720"/>
                  <a:pt x="474" y="720"/>
                  <a:pt x="477" y="720"/>
                </a:cubicBezTo>
                <a:cubicBezTo>
                  <a:pt x="477" y="720"/>
                  <a:pt x="476" y="720"/>
                  <a:pt x="476" y="720"/>
                </a:cubicBezTo>
                <a:close/>
                <a:moveTo>
                  <a:pt x="466" y="719"/>
                </a:moveTo>
                <a:cubicBezTo>
                  <a:pt x="466" y="719"/>
                  <a:pt x="466" y="719"/>
                  <a:pt x="466" y="719"/>
                </a:cubicBezTo>
                <a:cubicBezTo>
                  <a:pt x="466" y="719"/>
                  <a:pt x="467" y="719"/>
                  <a:pt x="467" y="719"/>
                </a:cubicBezTo>
                <a:cubicBezTo>
                  <a:pt x="467" y="719"/>
                  <a:pt x="467" y="719"/>
                  <a:pt x="468" y="719"/>
                </a:cubicBezTo>
                <a:cubicBezTo>
                  <a:pt x="467" y="719"/>
                  <a:pt x="467" y="719"/>
                  <a:pt x="466" y="719"/>
                </a:cubicBezTo>
                <a:close/>
                <a:moveTo>
                  <a:pt x="463" y="717"/>
                </a:moveTo>
                <a:cubicBezTo>
                  <a:pt x="461" y="717"/>
                  <a:pt x="459" y="717"/>
                  <a:pt x="456" y="717"/>
                </a:cubicBezTo>
                <a:cubicBezTo>
                  <a:pt x="456" y="717"/>
                  <a:pt x="456" y="717"/>
                  <a:pt x="456" y="717"/>
                </a:cubicBezTo>
                <a:cubicBezTo>
                  <a:pt x="456" y="717"/>
                  <a:pt x="456" y="717"/>
                  <a:pt x="456" y="717"/>
                </a:cubicBezTo>
                <a:cubicBezTo>
                  <a:pt x="449" y="717"/>
                  <a:pt x="441" y="716"/>
                  <a:pt x="434" y="716"/>
                </a:cubicBezTo>
                <a:cubicBezTo>
                  <a:pt x="444" y="716"/>
                  <a:pt x="453" y="716"/>
                  <a:pt x="463" y="716"/>
                </a:cubicBezTo>
                <a:cubicBezTo>
                  <a:pt x="463" y="716"/>
                  <a:pt x="463" y="717"/>
                  <a:pt x="463" y="717"/>
                </a:cubicBezTo>
                <a:close/>
                <a:moveTo>
                  <a:pt x="393" y="715"/>
                </a:moveTo>
                <a:cubicBezTo>
                  <a:pt x="390" y="715"/>
                  <a:pt x="386" y="715"/>
                  <a:pt x="382" y="715"/>
                </a:cubicBezTo>
                <a:cubicBezTo>
                  <a:pt x="382" y="715"/>
                  <a:pt x="382" y="715"/>
                  <a:pt x="382" y="715"/>
                </a:cubicBezTo>
                <a:cubicBezTo>
                  <a:pt x="383" y="715"/>
                  <a:pt x="384" y="715"/>
                  <a:pt x="385" y="715"/>
                </a:cubicBezTo>
                <a:cubicBezTo>
                  <a:pt x="391" y="714"/>
                  <a:pt x="397" y="714"/>
                  <a:pt x="403" y="715"/>
                </a:cubicBezTo>
                <a:cubicBezTo>
                  <a:pt x="400" y="715"/>
                  <a:pt x="397" y="715"/>
                  <a:pt x="393" y="715"/>
                </a:cubicBezTo>
                <a:close/>
                <a:moveTo>
                  <a:pt x="383" y="710"/>
                </a:moveTo>
                <a:cubicBezTo>
                  <a:pt x="385" y="710"/>
                  <a:pt x="388" y="710"/>
                  <a:pt x="390" y="710"/>
                </a:cubicBezTo>
                <a:cubicBezTo>
                  <a:pt x="391" y="710"/>
                  <a:pt x="392" y="711"/>
                  <a:pt x="393" y="711"/>
                </a:cubicBezTo>
                <a:cubicBezTo>
                  <a:pt x="389" y="712"/>
                  <a:pt x="386" y="712"/>
                  <a:pt x="383" y="713"/>
                </a:cubicBezTo>
                <a:cubicBezTo>
                  <a:pt x="383" y="712"/>
                  <a:pt x="383" y="711"/>
                  <a:pt x="383" y="710"/>
                </a:cubicBezTo>
                <a:close/>
                <a:moveTo>
                  <a:pt x="393" y="711"/>
                </a:moveTo>
                <a:cubicBezTo>
                  <a:pt x="392" y="711"/>
                  <a:pt x="391" y="710"/>
                  <a:pt x="390" y="710"/>
                </a:cubicBezTo>
                <a:cubicBezTo>
                  <a:pt x="393" y="710"/>
                  <a:pt x="396" y="710"/>
                  <a:pt x="399" y="709"/>
                </a:cubicBezTo>
                <a:cubicBezTo>
                  <a:pt x="398" y="710"/>
                  <a:pt x="398" y="710"/>
                  <a:pt x="397" y="711"/>
                </a:cubicBezTo>
                <a:cubicBezTo>
                  <a:pt x="396" y="711"/>
                  <a:pt x="394" y="711"/>
                  <a:pt x="393" y="711"/>
                </a:cubicBezTo>
                <a:close/>
                <a:moveTo>
                  <a:pt x="400" y="709"/>
                </a:moveTo>
                <a:cubicBezTo>
                  <a:pt x="406" y="709"/>
                  <a:pt x="412" y="709"/>
                  <a:pt x="418" y="708"/>
                </a:cubicBezTo>
                <a:cubicBezTo>
                  <a:pt x="420" y="708"/>
                  <a:pt x="422" y="708"/>
                  <a:pt x="425" y="708"/>
                </a:cubicBezTo>
                <a:cubicBezTo>
                  <a:pt x="426" y="709"/>
                  <a:pt x="428" y="710"/>
                  <a:pt x="429" y="711"/>
                </a:cubicBezTo>
                <a:cubicBezTo>
                  <a:pt x="419" y="710"/>
                  <a:pt x="408" y="709"/>
                  <a:pt x="398" y="711"/>
                </a:cubicBezTo>
                <a:cubicBezTo>
                  <a:pt x="399" y="710"/>
                  <a:pt x="399" y="710"/>
                  <a:pt x="400" y="709"/>
                </a:cubicBezTo>
                <a:close/>
                <a:moveTo>
                  <a:pt x="401" y="709"/>
                </a:moveTo>
                <a:cubicBezTo>
                  <a:pt x="406" y="706"/>
                  <a:pt x="411" y="704"/>
                  <a:pt x="416" y="702"/>
                </a:cubicBezTo>
                <a:cubicBezTo>
                  <a:pt x="417" y="703"/>
                  <a:pt x="418" y="704"/>
                  <a:pt x="419" y="704"/>
                </a:cubicBezTo>
                <a:cubicBezTo>
                  <a:pt x="421" y="705"/>
                  <a:pt x="422" y="706"/>
                  <a:pt x="424" y="708"/>
                </a:cubicBezTo>
                <a:cubicBezTo>
                  <a:pt x="416" y="708"/>
                  <a:pt x="409" y="708"/>
                  <a:pt x="401" y="709"/>
                </a:cubicBezTo>
                <a:close/>
                <a:moveTo>
                  <a:pt x="381" y="703"/>
                </a:moveTo>
                <a:cubicBezTo>
                  <a:pt x="381" y="703"/>
                  <a:pt x="381" y="703"/>
                  <a:pt x="380" y="703"/>
                </a:cubicBezTo>
                <a:cubicBezTo>
                  <a:pt x="381" y="702"/>
                  <a:pt x="380" y="702"/>
                  <a:pt x="380" y="702"/>
                </a:cubicBezTo>
                <a:cubicBezTo>
                  <a:pt x="380" y="702"/>
                  <a:pt x="380" y="702"/>
                  <a:pt x="380" y="702"/>
                </a:cubicBezTo>
                <a:cubicBezTo>
                  <a:pt x="380" y="702"/>
                  <a:pt x="380" y="702"/>
                  <a:pt x="380" y="702"/>
                </a:cubicBezTo>
                <a:cubicBezTo>
                  <a:pt x="379" y="701"/>
                  <a:pt x="377" y="699"/>
                  <a:pt x="375" y="698"/>
                </a:cubicBezTo>
                <a:cubicBezTo>
                  <a:pt x="383" y="698"/>
                  <a:pt x="390" y="698"/>
                  <a:pt x="398" y="698"/>
                </a:cubicBezTo>
                <a:cubicBezTo>
                  <a:pt x="393" y="700"/>
                  <a:pt x="387" y="701"/>
                  <a:pt x="381" y="703"/>
                </a:cubicBezTo>
                <a:close/>
                <a:moveTo>
                  <a:pt x="361" y="711"/>
                </a:moveTo>
                <a:cubicBezTo>
                  <a:pt x="361" y="712"/>
                  <a:pt x="360" y="713"/>
                  <a:pt x="360" y="714"/>
                </a:cubicBezTo>
                <a:cubicBezTo>
                  <a:pt x="359" y="715"/>
                  <a:pt x="359" y="715"/>
                  <a:pt x="359" y="715"/>
                </a:cubicBezTo>
                <a:cubicBezTo>
                  <a:pt x="358" y="715"/>
                  <a:pt x="356" y="715"/>
                  <a:pt x="355" y="716"/>
                </a:cubicBezTo>
                <a:cubicBezTo>
                  <a:pt x="355" y="714"/>
                  <a:pt x="355" y="713"/>
                  <a:pt x="356" y="711"/>
                </a:cubicBezTo>
                <a:cubicBezTo>
                  <a:pt x="358" y="711"/>
                  <a:pt x="359" y="711"/>
                  <a:pt x="361" y="711"/>
                </a:cubicBezTo>
                <a:close/>
                <a:moveTo>
                  <a:pt x="347" y="719"/>
                </a:moveTo>
                <a:cubicBezTo>
                  <a:pt x="349" y="719"/>
                  <a:pt x="351" y="719"/>
                  <a:pt x="353" y="719"/>
                </a:cubicBezTo>
                <a:cubicBezTo>
                  <a:pt x="350" y="727"/>
                  <a:pt x="348" y="735"/>
                  <a:pt x="346" y="743"/>
                </a:cubicBezTo>
                <a:cubicBezTo>
                  <a:pt x="344" y="749"/>
                  <a:pt x="342" y="755"/>
                  <a:pt x="340" y="762"/>
                </a:cubicBezTo>
                <a:cubicBezTo>
                  <a:pt x="339" y="768"/>
                  <a:pt x="337" y="774"/>
                  <a:pt x="335" y="780"/>
                </a:cubicBezTo>
                <a:cubicBezTo>
                  <a:pt x="335" y="780"/>
                  <a:pt x="335" y="780"/>
                  <a:pt x="335" y="780"/>
                </a:cubicBezTo>
                <a:cubicBezTo>
                  <a:pt x="334" y="780"/>
                  <a:pt x="333" y="781"/>
                  <a:pt x="333" y="781"/>
                </a:cubicBezTo>
                <a:cubicBezTo>
                  <a:pt x="335" y="772"/>
                  <a:pt x="337" y="763"/>
                  <a:pt x="339" y="754"/>
                </a:cubicBezTo>
                <a:cubicBezTo>
                  <a:pt x="340" y="749"/>
                  <a:pt x="341" y="744"/>
                  <a:pt x="342" y="740"/>
                </a:cubicBezTo>
                <a:cubicBezTo>
                  <a:pt x="343" y="734"/>
                  <a:pt x="345" y="729"/>
                  <a:pt x="346" y="723"/>
                </a:cubicBezTo>
                <a:cubicBezTo>
                  <a:pt x="346" y="722"/>
                  <a:pt x="347" y="721"/>
                  <a:pt x="347" y="719"/>
                </a:cubicBezTo>
                <a:close/>
                <a:moveTo>
                  <a:pt x="332" y="781"/>
                </a:moveTo>
                <a:cubicBezTo>
                  <a:pt x="331" y="782"/>
                  <a:pt x="331" y="782"/>
                  <a:pt x="330" y="782"/>
                </a:cubicBezTo>
                <a:cubicBezTo>
                  <a:pt x="333" y="773"/>
                  <a:pt x="335" y="764"/>
                  <a:pt x="338" y="754"/>
                </a:cubicBezTo>
                <a:cubicBezTo>
                  <a:pt x="336" y="763"/>
                  <a:pt x="334" y="772"/>
                  <a:pt x="332" y="781"/>
                </a:cubicBezTo>
                <a:close/>
                <a:moveTo>
                  <a:pt x="324" y="803"/>
                </a:moveTo>
                <a:cubicBezTo>
                  <a:pt x="323" y="804"/>
                  <a:pt x="323" y="806"/>
                  <a:pt x="322" y="807"/>
                </a:cubicBezTo>
                <a:cubicBezTo>
                  <a:pt x="322" y="806"/>
                  <a:pt x="322" y="806"/>
                  <a:pt x="321" y="805"/>
                </a:cubicBezTo>
                <a:cubicBezTo>
                  <a:pt x="322" y="805"/>
                  <a:pt x="323" y="804"/>
                  <a:pt x="324" y="803"/>
                </a:cubicBezTo>
                <a:close/>
                <a:moveTo>
                  <a:pt x="321" y="805"/>
                </a:moveTo>
                <a:cubicBezTo>
                  <a:pt x="321" y="804"/>
                  <a:pt x="320" y="803"/>
                  <a:pt x="319" y="802"/>
                </a:cubicBezTo>
                <a:cubicBezTo>
                  <a:pt x="321" y="802"/>
                  <a:pt x="323" y="802"/>
                  <a:pt x="324" y="802"/>
                </a:cubicBezTo>
                <a:cubicBezTo>
                  <a:pt x="323" y="803"/>
                  <a:pt x="322" y="804"/>
                  <a:pt x="321" y="805"/>
                </a:cubicBezTo>
                <a:close/>
                <a:moveTo>
                  <a:pt x="323" y="807"/>
                </a:moveTo>
                <a:cubicBezTo>
                  <a:pt x="323" y="807"/>
                  <a:pt x="323" y="808"/>
                  <a:pt x="323" y="808"/>
                </a:cubicBezTo>
                <a:cubicBezTo>
                  <a:pt x="323" y="808"/>
                  <a:pt x="323" y="808"/>
                  <a:pt x="323" y="808"/>
                </a:cubicBezTo>
                <a:cubicBezTo>
                  <a:pt x="323" y="808"/>
                  <a:pt x="323" y="807"/>
                  <a:pt x="323" y="807"/>
                </a:cubicBezTo>
                <a:close/>
                <a:moveTo>
                  <a:pt x="323" y="809"/>
                </a:moveTo>
                <a:cubicBezTo>
                  <a:pt x="322" y="813"/>
                  <a:pt x="320" y="817"/>
                  <a:pt x="319" y="821"/>
                </a:cubicBezTo>
                <a:cubicBezTo>
                  <a:pt x="315" y="831"/>
                  <a:pt x="311" y="840"/>
                  <a:pt x="308" y="850"/>
                </a:cubicBezTo>
                <a:cubicBezTo>
                  <a:pt x="309" y="846"/>
                  <a:pt x="310" y="842"/>
                  <a:pt x="311" y="838"/>
                </a:cubicBezTo>
                <a:cubicBezTo>
                  <a:pt x="314" y="828"/>
                  <a:pt x="319" y="818"/>
                  <a:pt x="323" y="808"/>
                </a:cubicBezTo>
                <a:cubicBezTo>
                  <a:pt x="323" y="808"/>
                  <a:pt x="323" y="809"/>
                  <a:pt x="323" y="809"/>
                </a:cubicBezTo>
                <a:close/>
                <a:moveTo>
                  <a:pt x="303" y="864"/>
                </a:moveTo>
                <a:cubicBezTo>
                  <a:pt x="304" y="864"/>
                  <a:pt x="304" y="864"/>
                  <a:pt x="304" y="863"/>
                </a:cubicBezTo>
                <a:cubicBezTo>
                  <a:pt x="304" y="863"/>
                  <a:pt x="304" y="863"/>
                  <a:pt x="304" y="863"/>
                </a:cubicBezTo>
                <a:cubicBezTo>
                  <a:pt x="304" y="863"/>
                  <a:pt x="304" y="863"/>
                  <a:pt x="304" y="863"/>
                </a:cubicBezTo>
                <a:cubicBezTo>
                  <a:pt x="304" y="862"/>
                  <a:pt x="305" y="861"/>
                  <a:pt x="305" y="860"/>
                </a:cubicBezTo>
                <a:cubicBezTo>
                  <a:pt x="305" y="859"/>
                  <a:pt x="306" y="858"/>
                  <a:pt x="306" y="858"/>
                </a:cubicBezTo>
                <a:cubicBezTo>
                  <a:pt x="306" y="858"/>
                  <a:pt x="306" y="858"/>
                  <a:pt x="306" y="857"/>
                </a:cubicBezTo>
                <a:cubicBezTo>
                  <a:pt x="308" y="852"/>
                  <a:pt x="310" y="848"/>
                  <a:pt x="311" y="843"/>
                </a:cubicBezTo>
                <a:cubicBezTo>
                  <a:pt x="313" y="839"/>
                  <a:pt x="315" y="835"/>
                  <a:pt x="316" y="830"/>
                </a:cubicBezTo>
                <a:cubicBezTo>
                  <a:pt x="314" y="838"/>
                  <a:pt x="312" y="845"/>
                  <a:pt x="310" y="853"/>
                </a:cubicBezTo>
                <a:cubicBezTo>
                  <a:pt x="309" y="853"/>
                  <a:pt x="309" y="854"/>
                  <a:pt x="308" y="854"/>
                </a:cubicBezTo>
                <a:cubicBezTo>
                  <a:pt x="308" y="855"/>
                  <a:pt x="309" y="855"/>
                  <a:pt x="309" y="855"/>
                </a:cubicBezTo>
                <a:cubicBezTo>
                  <a:pt x="309" y="855"/>
                  <a:pt x="309" y="855"/>
                  <a:pt x="309" y="855"/>
                </a:cubicBezTo>
                <a:cubicBezTo>
                  <a:pt x="308" y="858"/>
                  <a:pt x="307" y="862"/>
                  <a:pt x="306" y="866"/>
                </a:cubicBezTo>
                <a:cubicBezTo>
                  <a:pt x="305" y="866"/>
                  <a:pt x="304" y="866"/>
                  <a:pt x="303" y="866"/>
                </a:cubicBezTo>
                <a:cubicBezTo>
                  <a:pt x="303" y="865"/>
                  <a:pt x="303" y="865"/>
                  <a:pt x="303" y="864"/>
                </a:cubicBezTo>
                <a:close/>
                <a:moveTo>
                  <a:pt x="306" y="867"/>
                </a:moveTo>
                <a:cubicBezTo>
                  <a:pt x="305" y="867"/>
                  <a:pt x="305" y="868"/>
                  <a:pt x="305" y="868"/>
                </a:cubicBezTo>
                <a:cubicBezTo>
                  <a:pt x="304" y="868"/>
                  <a:pt x="303" y="868"/>
                  <a:pt x="302" y="868"/>
                </a:cubicBezTo>
                <a:cubicBezTo>
                  <a:pt x="302" y="868"/>
                  <a:pt x="302" y="868"/>
                  <a:pt x="302" y="867"/>
                </a:cubicBezTo>
                <a:cubicBezTo>
                  <a:pt x="303" y="867"/>
                  <a:pt x="304" y="867"/>
                  <a:pt x="306" y="867"/>
                </a:cubicBezTo>
                <a:close/>
                <a:moveTo>
                  <a:pt x="306" y="867"/>
                </a:moveTo>
                <a:cubicBezTo>
                  <a:pt x="306" y="867"/>
                  <a:pt x="307" y="867"/>
                  <a:pt x="307" y="867"/>
                </a:cubicBezTo>
                <a:cubicBezTo>
                  <a:pt x="307" y="867"/>
                  <a:pt x="307" y="867"/>
                  <a:pt x="307" y="868"/>
                </a:cubicBezTo>
                <a:cubicBezTo>
                  <a:pt x="307" y="868"/>
                  <a:pt x="306" y="868"/>
                  <a:pt x="306" y="868"/>
                </a:cubicBezTo>
                <a:cubicBezTo>
                  <a:pt x="306" y="868"/>
                  <a:pt x="306" y="867"/>
                  <a:pt x="306" y="867"/>
                </a:cubicBezTo>
                <a:close/>
                <a:moveTo>
                  <a:pt x="307" y="869"/>
                </a:moveTo>
                <a:cubicBezTo>
                  <a:pt x="307" y="869"/>
                  <a:pt x="307" y="870"/>
                  <a:pt x="307" y="871"/>
                </a:cubicBezTo>
                <a:cubicBezTo>
                  <a:pt x="306" y="871"/>
                  <a:pt x="305" y="871"/>
                  <a:pt x="305" y="871"/>
                </a:cubicBezTo>
                <a:cubicBezTo>
                  <a:pt x="305" y="870"/>
                  <a:pt x="305" y="869"/>
                  <a:pt x="305" y="869"/>
                </a:cubicBezTo>
                <a:cubicBezTo>
                  <a:pt x="306" y="869"/>
                  <a:pt x="306" y="869"/>
                  <a:pt x="307" y="869"/>
                </a:cubicBezTo>
                <a:close/>
                <a:moveTo>
                  <a:pt x="306" y="872"/>
                </a:moveTo>
                <a:cubicBezTo>
                  <a:pt x="306" y="872"/>
                  <a:pt x="306" y="872"/>
                  <a:pt x="306" y="872"/>
                </a:cubicBezTo>
                <a:cubicBezTo>
                  <a:pt x="306" y="872"/>
                  <a:pt x="306" y="872"/>
                  <a:pt x="305" y="872"/>
                </a:cubicBezTo>
                <a:cubicBezTo>
                  <a:pt x="306" y="872"/>
                  <a:pt x="306" y="872"/>
                  <a:pt x="306" y="872"/>
                </a:cubicBezTo>
                <a:close/>
                <a:moveTo>
                  <a:pt x="307" y="876"/>
                </a:moveTo>
                <a:cubicBezTo>
                  <a:pt x="307" y="875"/>
                  <a:pt x="307" y="875"/>
                  <a:pt x="307" y="874"/>
                </a:cubicBezTo>
                <a:cubicBezTo>
                  <a:pt x="308" y="873"/>
                  <a:pt x="309" y="872"/>
                  <a:pt x="310" y="871"/>
                </a:cubicBezTo>
                <a:cubicBezTo>
                  <a:pt x="310" y="871"/>
                  <a:pt x="311" y="871"/>
                  <a:pt x="311" y="871"/>
                </a:cubicBezTo>
                <a:cubicBezTo>
                  <a:pt x="311" y="873"/>
                  <a:pt x="310" y="874"/>
                  <a:pt x="310" y="876"/>
                </a:cubicBezTo>
                <a:cubicBezTo>
                  <a:pt x="310" y="876"/>
                  <a:pt x="310" y="876"/>
                  <a:pt x="310" y="876"/>
                </a:cubicBezTo>
                <a:cubicBezTo>
                  <a:pt x="309" y="877"/>
                  <a:pt x="308" y="877"/>
                  <a:pt x="307" y="877"/>
                </a:cubicBezTo>
                <a:cubicBezTo>
                  <a:pt x="307" y="877"/>
                  <a:pt x="307" y="876"/>
                  <a:pt x="307" y="876"/>
                </a:cubicBezTo>
                <a:close/>
                <a:moveTo>
                  <a:pt x="311" y="876"/>
                </a:moveTo>
                <a:cubicBezTo>
                  <a:pt x="311" y="875"/>
                  <a:pt x="312" y="873"/>
                  <a:pt x="312" y="871"/>
                </a:cubicBezTo>
                <a:cubicBezTo>
                  <a:pt x="317" y="871"/>
                  <a:pt x="321" y="871"/>
                  <a:pt x="326" y="870"/>
                </a:cubicBezTo>
                <a:cubicBezTo>
                  <a:pt x="326" y="871"/>
                  <a:pt x="326" y="871"/>
                  <a:pt x="326" y="871"/>
                </a:cubicBezTo>
                <a:cubicBezTo>
                  <a:pt x="325" y="871"/>
                  <a:pt x="326" y="872"/>
                  <a:pt x="327" y="871"/>
                </a:cubicBezTo>
                <a:cubicBezTo>
                  <a:pt x="327" y="871"/>
                  <a:pt x="327" y="871"/>
                  <a:pt x="327" y="870"/>
                </a:cubicBezTo>
                <a:cubicBezTo>
                  <a:pt x="327" y="870"/>
                  <a:pt x="328" y="870"/>
                  <a:pt x="328" y="870"/>
                </a:cubicBezTo>
                <a:cubicBezTo>
                  <a:pt x="332" y="871"/>
                  <a:pt x="337" y="871"/>
                  <a:pt x="342" y="872"/>
                </a:cubicBezTo>
                <a:cubicBezTo>
                  <a:pt x="342" y="872"/>
                  <a:pt x="343" y="871"/>
                  <a:pt x="342" y="871"/>
                </a:cubicBezTo>
                <a:cubicBezTo>
                  <a:pt x="339" y="870"/>
                  <a:pt x="337" y="870"/>
                  <a:pt x="334" y="870"/>
                </a:cubicBezTo>
                <a:cubicBezTo>
                  <a:pt x="338" y="870"/>
                  <a:pt x="341" y="869"/>
                  <a:pt x="345" y="869"/>
                </a:cubicBezTo>
                <a:cubicBezTo>
                  <a:pt x="344" y="871"/>
                  <a:pt x="344" y="873"/>
                  <a:pt x="343" y="875"/>
                </a:cubicBezTo>
                <a:cubicBezTo>
                  <a:pt x="332" y="875"/>
                  <a:pt x="321" y="876"/>
                  <a:pt x="311" y="876"/>
                </a:cubicBezTo>
                <a:cubicBezTo>
                  <a:pt x="311" y="876"/>
                  <a:pt x="311" y="876"/>
                  <a:pt x="311" y="876"/>
                </a:cubicBezTo>
                <a:close/>
                <a:moveTo>
                  <a:pt x="301" y="884"/>
                </a:moveTo>
                <a:cubicBezTo>
                  <a:pt x="302" y="884"/>
                  <a:pt x="304" y="884"/>
                  <a:pt x="305" y="884"/>
                </a:cubicBezTo>
                <a:cubicBezTo>
                  <a:pt x="304" y="884"/>
                  <a:pt x="302" y="884"/>
                  <a:pt x="301" y="884"/>
                </a:cubicBezTo>
                <a:cubicBezTo>
                  <a:pt x="301" y="884"/>
                  <a:pt x="301" y="884"/>
                  <a:pt x="301" y="884"/>
                </a:cubicBezTo>
                <a:close/>
                <a:moveTo>
                  <a:pt x="301" y="883"/>
                </a:moveTo>
                <a:cubicBezTo>
                  <a:pt x="301" y="882"/>
                  <a:pt x="301" y="882"/>
                  <a:pt x="302" y="881"/>
                </a:cubicBezTo>
                <a:cubicBezTo>
                  <a:pt x="311" y="882"/>
                  <a:pt x="321" y="882"/>
                  <a:pt x="330" y="882"/>
                </a:cubicBezTo>
                <a:cubicBezTo>
                  <a:pt x="320" y="883"/>
                  <a:pt x="311" y="883"/>
                  <a:pt x="301" y="883"/>
                </a:cubicBezTo>
                <a:close/>
                <a:moveTo>
                  <a:pt x="301" y="885"/>
                </a:moveTo>
                <a:cubicBezTo>
                  <a:pt x="301" y="886"/>
                  <a:pt x="302" y="886"/>
                  <a:pt x="302" y="887"/>
                </a:cubicBezTo>
                <a:cubicBezTo>
                  <a:pt x="301" y="887"/>
                  <a:pt x="300" y="887"/>
                  <a:pt x="300" y="887"/>
                </a:cubicBezTo>
                <a:cubicBezTo>
                  <a:pt x="300" y="887"/>
                  <a:pt x="300" y="886"/>
                  <a:pt x="300" y="885"/>
                </a:cubicBezTo>
                <a:cubicBezTo>
                  <a:pt x="301" y="885"/>
                  <a:pt x="301" y="885"/>
                  <a:pt x="301" y="885"/>
                </a:cubicBezTo>
                <a:close/>
                <a:moveTo>
                  <a:pt x="303" y="888"/>
                </a:moveTo>
                <a:cubicBezTo>
                  <a:pt x="303" y="889"/>
                  <a:pt x="303" y="889"/>
                  <a:pt x="303" y="889"/>
                </a:cubicBezTo>
                <a:cubicBezTo>
                  <a:pt x="303" y="889"/>
                  <a:pt x="303" y="889"/>
                  <a:pt x="303" y="889"/>
                </a:cubicBezTo>
                <a:cubicBezTo>
                  <a:pt x="303" y="889"/>
                  <a:pt x="303" y="889"/>
                  <a:pt x="302" y="889"/>
                </a:cubicBezTo>
                <a:cubicBezTo>
                  <a:pt x="302" y="889"/>
                  <a:pt x="302" y="889"/>
                  <a:pt x="302" y="889"/>
                </a:cubicBezTo>
                <a:cubicBezTo>
                  <a:pt x="302" y="889"/>
                  <a:pt x="302" y="889"/>
                  <a:pt x="302" y="889"/>
                </a:cubicBezTo>
                <a:cubicBezTo>
                  <a:pt x="301" y="889"/>
                  <a:pt x="300" y="889"/>
                  <a:pt x="299" y="889"/>
                </a:cubicBezTo>
                <a:cubicBezTo>
                  <a:pt x="299" y="889"/>
                  <a:pt x="299" y="889"/>
                  <a:pt x="299" y="888"/>
                </a:cubicBezTo>
                <a:cubicBezTo>
                  <a:pt x="300" y="888"/>
                  <a:pt x="302" y="888"/>
                  <a:pt x="303" y="888"/>
                </a:cubicBezTo>
                <a:close/>
                <a:moveTo>
                  <a:pt x="299" y="889"/>
                </a:moveTo>
                <a:cubicBezTo>
                  <a:pt x="299" y="889"/>
                  <a:pt x="298" y="889"/>
                  <a:pt x="298" y="889"/>
                </a:cubicBezTo>
                <a:cubicBezTo>
                  <a:pt x="298" y="889"/>
                  <a:pt x="298" y="889"/>
                  <a:pt x="298" y="888"/>
                </a:cubicBezTo>
                <a:cubicBezTo>
                  <a:pt x="298" y="888"/>
                  <a:pt x="299" y="888"/>
                  <a:pt x="299" y="888"/>
                </a:cubicBezTo>
                <a:cubicBezTo>
                  <a:pt x="299" y="889"/>
                  <a:pt x="299" y="889"/>
                  <a:pt x="299" y="889"/>
                </a:cubicBezTo>
                <a:close/>
                <a:moveTo>
                  <a:pt x="297" y="889"/>
                </a:moveTo>
                <a:cubicBezTo>
                  <a:pt x="297" y="889"/>
                  <a:pt x="296" y="889"/>
                  <a:pt x="296" y="889"/>
                </a:cubicBezTo>
                <a:cubicBezTo>
                  <a:pt x="296" y="889"/>
                  <a:pt x="296" y="889"/>
                  <a:pt x="296" y="888"/>
                </a:cubicBezTo>
                <a:cubicBezTo>
                  <a:pt x="297" y="888"/>
                  <a:pt x="297" y="888"/>
                  <a:pt x="297" y="888"/>
                </a:cubicBezTo>
                <a:cubicBezTo>
                  <a:pt x="297" y="889"/>
                  <a:pt x="297" y="889"/>
                  <a:pt x="297" y="889"/>
                </a:cubicBezTo>
                <a:close/>
                <a:moveTo>
                  <a:pt x="295" y="889"/>
                </a:moveTo>
                <a:cubicBezTo>
                  <a:pt x="293" y="889"/>
                  <a:pt x="292" y="889"/>
                  <a:pt x="291" y="889"/>
                </a:cubicBezTo>
                <a:cubicBezTo>
                  <a:pt x="292" y="889"/>
                  <a:pt x="294" y="889"/>
                  <a:pt x="295" y="889"/>
                </a:cubicBezTo>
                <a:cubicBezTo>
                  <a:pt x="295" y="889"/>
                  <a:pt x="295" y="889"/>
                  <a:pt x="295" y="889"/>
                </a:cubicBezTo>
                <a:close/>
                <a:moveTo>
                  <a:pt x="274" y="888"/>
                </a:moveTo>
                <a:cubicBezTo>
                  <a:pt x="272" y="888"/>
                  <a:pt x="269" y="887"/>
                  <a:pt x="266" y="887"/>
                </a:cubicBezTo>
                <a:cubicBezTo>
                  <a:pt x="270" y="887"/>
                  <a:pt x="274" y="887"/>
                  <a:pt x="278" y="887"/>
                </a:cubicBezTo>
                <a:cubicBezTo>
                  <a:pt x="277" y="887"/>
                  <a:pt x="275" y="887"/>
                  <a:pt x="274" y="888"/>
                </a:cubicBezTo>
                <a:close/>
                <a:moveTo>
                  <a:pt x="271" y="888"/>
                </a:moveTo>
                <a:cubicBezTo>
                  <a:pt x="262" y="888"/>
                  <a:pt x="252" y="889"/>
                  <a:pt x="242" y="889"/>
                </a:cubicBezTo>
                <a:cubicBezTo>
                  <a:pt x="249" y="888"/>
                  <a:pt x="256" y="888"/>
                  <a:pt x="263" y="888"/>
                </a:cubicBezTo>
                <a:cubicBezTo>
                  <a:pt x="265" y="888"/>
                  <a:pt x="268" y="888"/>
                  <a:pt x="271" y="888"/>
                </a:cubicBezTo>
                <a:close/>
                <a:moveTo>
                  <a:pt x="216" y="890"/>
                </a:moveTo>
                <a:cubicBezTo>
                  <a:pt x="215" y="891"/>
                  <a:pt x="214" y="893"/>
                  <a:pt x="213" y="895"/>
                </a:cubicBezTo>
                <a:cubicBezTo>
                  <a:pt x="213" y="895"/>
                  <a:pt x="212" y="894"/>
                  <a:pt x="212" y="894"/>
                </a:cubicBezTo>
                <a:cubicBezTo>
                  <a:pt x="212" y="894"/>
                  <a:pt x="211" y="895"/>
                  <a:pt x="212" y="895"/>
                </a:cubicBezTo>
                <a:cubicBezTo>
                  <a:pt x="212" y="895"/>
                  <a:pt x="212" y="895"/>
                  <a:pt x="213" y="896"/>
                </a:cubicBezTo>
                <a:cubicBezTo>
                  <a:pt x="210" y="901"/>
                  <a:pt x="208" y="907"/>
                  <a:pt x="206" y="912"/>
                </a:cubicBezTo>
                <a:cubicBezTo>
                  <a:pt x="205" y="912"/>
                  <a:pt x="206" y="913"/>
                  <a:pt x="207" y="912"/>
                </a:cubicBezTo>
                <a:cubicBezTo>
                  <a:pt x="209" y="907"/>
                  <a:pt x="211" y="902"/>
                  <a:pt x="213" y="896"/>
                </a:cubicBezTo>
                <a:cubicBezTo>
                  <a:pt x="214" y="897"/>
                  <a:pt x="214" y="897"/>
                  <a:pt x="214" y="898"/>
                </a:cubicBezTo>
                <a:cubicBezTo>
                  <a:pt x="212" y="902"/>
                  <a:pt x="211" y="906"/>
                  <a:pt x="210" y="910"/>
                </a:cubicBezTo>
                <a:cubicBezTo>
                  <a:pt x="210" y="911"/>
                  <a:pt x="211" y="911"/>
                  <a:pt x="211" y="910"/>
                </a:cubicBezTo>
                <a:cubicBezTo>
                  <a:pt x="212" y="906"/>
                  <a:pt x="213" y="902"/>
                  <a:pt x="215" y="899"/>
                </a:cubicBezTo>
                <a:cubicBezTo>
                  <a:pt x="216" y="901"/>
                  <a:pt x="217" y="903"/>
                  <a:pt x="218" y="905"/>
                </a:cubicBezTo>
                <a:cubicBezTo>
                  <a:pt x="219" y="908"/>
                  <a:pt x="221" y="911"/>
                  <a:pt x="222" y="914"/>
                </a:cubicBezTo>
                <a:cubicBezTo>
                  <a:pt x="219" y="914"/>
                  <a:pt x="216" y="914"/>
                  <a:pt x="212" y="914"/>
                </a:cubicBezTo>
                <a:cubicBezTo>
                  <a:pt x="212" y="913"/>
                  <a:pt x="212" y="913"/>
                  <a:pt x="212" y="913"/>
                </a:cubicBezTo>
                <a:cubicBezTo>
                  <a:pt x="211" y="912"/>
                  <a:pt x="210" y="913"/>
                  <a:pt x="211" y="913"/>
                </a:cubicBezTo>
                <a:cubicBezTo>
                  <a:pt x="211" y="913"/>
                  <a:pt x="211" y="913"/>
                  <a:pt x="211" y="914"/>
                </a:cubicBezTo>
                <a:cubicBezTo>
                  <a:pt x="208" y="914"/>
                  <a:pt x="204" y="914"/>
                  <a:pt x="201" y="914"/>
                </a:cubicBezTo>
                <a:cubicBezTo>
                  <a:pt x="206" y="906"/>
                  <a:pt x="209" y="898"/>
                  <a:pt x="214" y="890"/>
                </a:cubicBezTo>
                <a:cubicBezTo>
                  <a:pt x="214" y="890"/>
                  <a:pt x="215" y="890"/>
                  <a:pt x="216" y="890"/>
                </a:cubicBezTo>
                <a:close/>
                <a:moveTo>
                  <a:pt x="211" y="915"/>
                </a:moveTo>
                <a:cubicBezTo>
                  <a:pt x="212" y="915"/>
                  <a:pt x="212" y="915"/>
                  <a:pt x="212" y="916"/>
                </a:cubicBezTo>
                <a:cubicBezTo>
                  <a:pt x="210" y="916"/>
                  <a:pt x="208" y="916"/>
                  <a:pt x="206" y="916"/>
                </a:cubicBezTo>
                <a:cubicBezTo>
                  <a:pt x="204" y="915"/>
                  <a:pt x="202" y="915"/>
                  <a:pt x="201" y="915"/>
                </a:cubicBezTo>
                <a:cubicBezTo>
                  <a:pt x="204" y="915"/>
                  <a:pt x="208" y="915"/>
                  <a:pt x="211" y="915"/>
                </a:cubicBezTo>
                <a:close/>
                <a:moveTo>
                  <a:pt x="217" y="917"/>
                </a:moveTo>
                <a:cubicBezTo>
                  <a:pt x="217" y="917"/>
                  <a:pt x="218" y="917"/>
                  <a:pt x="218" y="917"/>
                </a:cubicBezTo>
                <a:cubicBezTo>
                  <a:pt x="221" y="918"/>
                  <a:pt x="224" y="918"/>
                  <a:pt x="227" y="918"/>
                </a:cubicBezTo>
                <a:cubicBezTo>
                  <a:pt x="227" y="919"/>
                  <a:pt x="228" y="919"/>
                  <a:pt x="228" y="920"/>
                </a:cubicBezTo>
                <a:cubicBezTo>
                  <a:pt x="227" y="921"/>
                  <a:pt x="225" y="922"/>
                  <a:pt x="224" y="923"/>
                </a:cubicBezTo>
                <a:cubicBezTo>
                  <a:pt x="224" y="923"/>
                  <a:pt x="224" y="922"/>
                  <a:pt x="224" y="922"/>
                </a:cubicBezTo>
                <a:cubicBezTo>
                  <a:pt x="224" y="921"/>
                  <a:pt x="223" y="921"/>
                  <a:pt x="223" y="922"/>
                </a:cubicBezTo>
                <a:cubicBezTo>
                  <a:pt x="223" y="923"/>
                  <a:pt x="223" y="923"/>
                  <a:pt x="223" y="924"/>
                </a:cubicBezTo>
                <a:cubicBezTo>
                  <a:pt x="222" y="925"/>
                  <a:pt x="221" y="926"/>
                  <a:pt x="220" y="926"/>
                </a:cubicBezTo>
                <a:cubicBezTo>
                  <a:pt x="219" y="925"/>
                  <a:pt x="218" y="924"/>
                  <a:pt x="217" y="923"/>
                </a:cubicBezTo>
                <a:cubicBezTo>
                  <a:pt x="217" y="923"/>
                  <a:pt x="217" y="923"/>
                  <a:pt x="217" y="922"/>
                </a:cubicBezTo>
                <a:cubicBezTo>
                  <a:pt x="217" y="922"/>
                  <a:pt x="217" y="922"/>
                  <a:pt x="217" y="922"/>
                </a:cubicBezTo>
                <a:cubicBezTo>
                  <a:pt x="217" y="922"/>
                  <a:pt x="217" y="922"/>
                  <a:pt x="217" y="922"/>
                </a:cubicBezTo>
                <a:cubicBezTo>
                  <a:pt x="217" y="922"/>
                  <a:pt x="218" y="921"/>
                  <a:pt x="218" y="921"/>
                </a:cubicBezTo>
                <a:cubicBezTo>
                  <a:pt x="219" y="920"/>
                  <a:pt x="218" y="920"/>
                  <a:pt x="217" y="920"/>
                </a:cubicBezTo>
                <a:cubicBezTo>
                  <a:pt x="217" y="920"/>
                  <a:pt x="217" y="921"/>
                  <a:pt x="216" y="921"/>
                </a:cubicBezTo>
                <a:cubicBezTo>
                  <a:pt x="215" y="920"/>
                  <a:pt x="215" y="919"/>
                  <a:pt x="214" y="917"/>
                </a:cubicBezTo>
                <a:cubicBezTo>
                  <a:pt x="215" y="917"/>
                  <a:pt x="216" y="917"/>
                  <a:pt x="217" y="917"/>
                </a:cubicBezTo>
                <a:close/>
                <a:moveTo>
                  <a:pt x="207" y="931"/>
                </a:moveTo>
                <a:cubicBezTo>
                  <a:pt x="207" y="933"/>
                  <a:pt x="207" y="935"/>
                  <a:pt x="208" y="937"/>
                </a:cubicBezTo>
                <a:cubicBezTo>
                  <a:pt x="206" y="938"/>
                  <a:pt x="205" y="939"/>
                  <a:pt x="203" y="940"/>
                </a:cubicBezTo>
                <a:cubicBezTo>
                  <a:pt x="202" y="939"/>
                  <a:pt x="201" y="938"/>
                  <a:pt x="200" y="937"/>
                </a:cubicBezTo>
                <a:cubicBezTo>
                  <a:pt x="200" y="937"/>
                  <a:pt x="200" y="937"/>
                  <a:pt x="200" y="936"/>
                </a:cubicBezTo>
                <a:cubicBezTo>
                  <a:pt x="202" y="934"/>
                  <a:pt x="205" y="932"/>
                  <a:pt x="207" y="930"/>
                </a:cubicBezTo>
                <a:cubicBezTo>
                  <a:pt x="207" y="931"/>
                  <a:pt x="207" y="931"/>
                  <a:pt x="207" y="931"/>
                </a:cubicBezTo>
                <a:close/>
                <a:moveTo>
                  <a:pt x="199" y="937"/>
                </a:moveTo>
                <a:cubicBezTo>
                  <a:pt x="199" y="939"/>
                  <a:pt x="199" y="940"/>
                  <a:pt x="199" y="942"/>
                </a:cubicBezTo>
                <a:cubicBezTo>
                  <a:pt x="197" y="942"/>
                  <a:pt x="195" y="943"/>
                  <a:pt x="192" y="943"/>
                </a:cubicBezTo>
                <a:cubicBezTo>
                  <a:pt x="195" y="941"/>
                  <a:pt x="197" y="939"/>
                  <a:pt x="199" y="937"/>
                </a:cubicBezTo>
                <a:cubicBezTo>
                  <a:pt x="199" y="937"/>
                  <a:pt x="199" y="937"/>
                  <a:pt x="199" y="937"/>
                </a:cubicBezTo>
                <a:close/>
                <a:moveTo>
                  <a:pt x="190" y="944"/>
                </a:moveTo>
                <a:cubicBezTo>
                  <a:pt x="188" y="945"/>
                  <a:pt x="187" y="946"/>
                  <a:pt x="185" y="947"/>
                </a:cubicBezTo>
                <a:cubicBezTo>
                  <a:pt x="185" y="947"/>
                  <a:pt x="184" y="946"/>
                  <a:pt x="183" y="945"/>
                </a:cubicBezTo>
                <a:cubicBezTo>
                  <a:pt x="185" y="945"/>
                  <a:pt x="188" y="944"/>
                  <a:pt x="190" y="944"/>
                </a:cubicBezTo>
                <a:close/>
                <a:moveTo>
                  <a:pt x="185" y="948"/>
                </a:moveTo>
                <a:cubicBezTo>
                  <a:pt x="184" y="948"/>
                  <a:pt x="184" y="949"/>
                  <a:pt x="183" y="949"/>
                </a:cubicBezTo>
                <a:cubicBezTo>
                  <a:pt x="183" y="948"/>
                  <a:pt x="183" y="947"/>
                  <a:pt x="183" y="947"/>
                </a:cubicBezTo>
                <a:cubicBezTo>
                  <a:pt x="184" y="947"/>
                  <a:pt x="184" y="947"/>
                  <a:pt x="185" y="948"/>
                </a:cubicBezTo>
                <a:close/>
                <a:moveTo>
                  <a:pt x="185" y="949"/>
                </a:moveTo>
                <a:cubicBezTo>
                  <a:pt x="186" y="949"/>
                  <a:pt x="187" y="950"/>
                  <a:pt x="188" y="951"/>
                </a:cubicBezTo>
                <a:cubicBezTo>
                  <a:pt x="187" y="952"/>
                  <a:pt x="185" y="953"/>
                  <a:pt x="184" y="954"/>
                </a:cubicBezTo>
                <a:cubicBezTo>
                  <a:pt x="184" y="953"/>
                  <a:pt x="184" y="951"/>
                  <a:pt x="183" y="950"/>
                </a:cubicBezTo>
                <a:cubicBezTo>
                  <a:pt x="184" y="949"/>
                  <a:pt x="185" y="949"/>
                  <a:pt x="185" y="949"/>
                </a:cubicBezTo>
                <a:close/>
                <a:moveTo>
                  <a:pt x="183" y="954"/>
                </a:moveTo>
                <a:cubicBezTo>
                  <a:pt x="183" y="955"/>
                  <a:pt x="182" y="955"/>
                  <a:pt x="182" y="955"/>
                </a:cubicBezTo>
                <a:cubicBezTo>
                  <a:pt x="181" y="954"/>
                  <a:pt x="180" y="953"/>
                  <a:pt x="179" y="953"/>
                </a:cubicBezTo>
                <a:cubicBezTo>
                  <a:pt x="180" y="952"/>
                  <a:pt x="181" y="951"/>
                  <a:pt x="182" y="951"/>
                </a:cubicBezTo>
                <a:cubicBezTo>
                  <a:pt x="183" y="952"/>
                  <a:pt x="183" y="953"/>
                  <a:pt x="183" y="954"/>
                </a:cubicBezTo>
                <a:close/>
                <a:moveTo>
                  <a:pt x="183" y="956"/>
                </a:moveTo>
                <a:cubicBezTo>
                  <a:pt x="183" y="956"/>
                  <a:pt x="183" y="956"/>
                  <a:pt x="183" y="956"/>
                </a:cubicBezTo>
                <a:cubicBezTo>
                  <a:pt x="183" y="956"/>
                  <a:pt x="183" y="956"/>
                  <a:pt x="183" y="956"/>
                </a:cubicBezTo>
                <a:cubicBezTo>
                  <a:pt x="183" y="956"/>
                  <a:pt x="183" y="956"/>
                  <a:pt x="183" y="956"/>
                </a:cubicBezTo>
                <a:close/>
                <a:moveTo>
                  <a:pt x="184" y="955"/>
                </a:moveTo>
                <a:cubicBezTo>
                  <a:pt x="186" y="954"/>
                  <a:pt x="187" y="953"/>
                  <a:pt x="189" y="952"/>
                </a:cubicBezTo>
                <a:cubicBezTo>
                  <a:pt x="190" y="953"/>
                  <a:pt x="191" y="954"/>
                  <a:pt x="192" y="955"/>
                </a:cubicBezTo>
                <a:cubicBezTo>
                  <a:pt x="192" y="957"/>
                  <a:pt x="193" y="960"/>
                  <a:pt x="193" y="963"/>
                </a:cubicBezTo>
                <a:cubicBezTo>
                  <a:pt x="193" y="963"/>
                  <a:pt x="193" y="963"/>
                  <a:pt x="193" y="963"/>
                </a:cubicBezTo>
                <a:cubicBezTo>
                  <a:pt x="190" y="961"/>
                  <a:pt x="187" y="959"/>
                  <a:pt x="184" y="957"/>
                </a:cubicBezTo>
                <a:cubicBezTo>
                  <a:pt x="184" y="956"/>
                  <a:pt x="184" y="956"/>
                  <a:pt x="184" y="955"/>
                </a:cubicBezTo>
                <a:close/>
                <a:moveTo>
                  <a:pt x="194" y="966"/>
                </a:moveTo>
                <a:cubicBezTo>
                  <a:pt x="195" y="966"/>
                  <a:pt x="195" y="965"/>
                  <a:pt x="195" y="965"/>
                </a:cubicBezTo>
                <a:cubicBezTo>
                  <a:pt x="195" y="965"/>
                  <a:pt x="196" y="964"/>
                  <a:pt x="196" y="964"/>
                </a:cubicBezTo>
                <a:cubicBezTo>
                  <a:pt x="198" y="964"/>
                  <a:pt x="199" y="964"/>
                  <a:pt x="201" y="964"/>
                </a:cubicBezTo>
                <a:cubicBezTo>
                  <a:pt x="200" y="965"/>
                  <a:pt x="199" y="965"/>
                  <a:pt x="198" y="966"/>
                </a:cubicBezTo>
                <a:cubicBezTo>
                  <a:pt x="197" y="966"/>
                  <a:pt x="197" y="966"/>
                  <a:pt x="197" y="966"/>
                </a:cubicBezTo>
                <a:cubicBezTo>
                  <a:pt x="195" y="967"/>
                  <a:pt x="193" y="967"/>
                  <a:pt x="190" y="967"/>
                </a:cubicBezTo>
                <a:cubicBezTo>
                  <a:pt x="192" y="967"/>
                  <a:pt x="193" y="966"/>
                  <a:pt x="194" y="965"/>
                </a:cubicBezTo>
                <a:cubicBezTo>
                  <a:pt x="194" y="966"/>
                  <a:pt x="194" y="966"/>
                  <a:pt x="194" y="966"/>
                </a:cubicBezTo>
                <a:close/>
                <a:moveTo>
                  <a:pt x="219" y="968"/>
                </a:moveTo>
                <a:cubicBezTo>
                  <a:pt x="222" y="972"/>
                  <a:pt x="226" y="976"/>
                  <a:pt x="230" y="979"/>
                </a:cubicBezTo>
                <a:cubicBezTo>
                  <a:pt x="229" y="980"/>
                  <a:pt x="228" y="981"/>
                  <a:pt x="228" y="981"/>
                </a:cubicBezTo>
                <a:cubicBezTo>
                  <a:pt x="227" y="981"/>
                  <a:pt x="227" y="981"/>
                  <a:pt x="227" y="981"/>
                </a:cubicBezTo>
                <a:cubicBezTo>
                  <a:pt x="224" y="977"/>
                  <a:pt x="221" y="973"/>
                  <a:pt x="217" y="969"/>
                </a:cubicBezTo>
                <a:cubicBezTo>
                  <a:pt x="218" y="969"/>
                  <a:pt x="219" y="968"/>
                  <a:pt x="219" y="968"/>
                </a:cubicBezTo>
                <a:close/>
                <a:moveTo>
                  <a:pt x="227" y="982"/>
                </a:moveTo>
                <a:cubicBezTo>
                  <a:pt x="226" y="983"/>
                  <a:pt x="225" y="983"/>
                  <a:pt x="224" y="984"/>
                </a:cubicBezTo>
                <a:cubicBezTo>
                  <a:pt x="225" y="984"/>
                  <a:pt x="224" y="983"/>
                  <a:pt x="224" y="984"/>
                </a:cubicBezTo>
                <a:cubicBezTo>
                  <a:pt x="221" y="985"/>
                  <a:pt x="219" y="987"/>
                  <a:pt x="217" y="989"/>
                </a:cubicBezTo>
                <a:cubicBezTo>
                  <a:pt x="219" y="986"/>
                  <a:pt x="222" y="984"/>
                  <a:pt x="224" y="981"/>
                </a:cubicBezTo>
                <a:cubicBezTo>
                  <a:pt x="224" y="981"/>
                  <a:pt x="224" y="980"/>
                  <a:pt x="223" y="980"/>
                </a:cubicBezTo>
                <a:cubicBezTo>
                  <a:pt x="220" y="982"/>
                  <a:pt x="218" y="984"/>
                  <a:pt x="215" y="986"/>
                </a:cubicBezTo>
                <a:cubicBezTo>
                  <a:pt x="217" y="984"/>
                  <a:pt x="219" y="982"/>
                  <a:pt x="220" y="980"/>
                </a:cubicBezTo>
                <a:cubicBezTo>
                  <a:pt x="220" y="980"/>
                  <a:pt x="220" y="979"/>
                  <a:pt x="219" y="979"/>
                </a:cubicBezTo>
                <a:cubicBezTo>
                  <a:pt x="219" y="980"/>
                  <a:pt x="218" y="980"/>
                  <a:pt x="217" y="981"/>
                </a:cubicBezTo>
                <a:cubicBezTo>
                  <a:pt x="218" y="980"/>
                  <a:pt x="220" y="979"/>
                  <a:pt x="221" y="977"/>
                </a:cubicBezTo>
                <a:cubicBezTo>
                  <a:pt x="221" y="977"/>
                  <a:pt x="221" y="976"/>
                  <a:pt x="220" y="977"/>
                </a:cubicBezTo>
                <a:cubicBezTo>
                  <a:pt x="217" y="978"/>
                  <a:pt x="215" y="980"/>
                  <a:pt x="213" y="982"/>
                </a:cubicBezTo>
                <a:cubicBezTo>
                  <a:pt x="214" y="981"/>
                  <a:pt x="215" y="980"/>
                  <a:pt x="216" y="979"/>
                </a:cubicBezTo>
                <a:cubicBezTo>
                  <a:pt x="216" y="979"/>
                  <a:pt x="216" y="978"/>
                  <a:pt x="215" y="978"/>
                </a:cubicBezTo>
                <a:cubicBezTo>
                  <a:pt x="214" y="979"/>
                  <a:pt x="212" y="980"/>
                  <a:pt x="211" y="981"/>
                </a:cubicBezTo>
                <a:cubicBezTo>
                  <a:pt x="213" y="979"/>
                  <a:pt x="216" y="977"/>
                  <a:pt x="217" y="975"/>
                </a:cubicBezTo>
                <a:cubicBezTo>
                  <a:pt x="218" y="974"/>
                  <a:pt x="217" y="974"/>
                  <a:pt x="217" y="974"/>
                </a:cubicBezTo>
                <a:cubicBezTo>
                  <a:pt x="215" y="975"/>
                  <a:pt x="213" y="976"/>
                  <a:pt x="211" y="978"/>
                </a:cubicBezTo>
                <a:cubicBezTo>
                  <a:pt x="213" y="976"/>
                  <a:pt x="214" y="975"/>
                  <a:pt x="215" y="973"/>
                </a:cubicBezTo>
                <a:cubicBezTo>
                  <a:pt x="216" y="973"/>
                  <a:pt x="215" y="972"/>
                  <a:pt x="215" y="972"/>
                </a:cubicBezTo>
                <a:cubicBezTo>
                  <a:pt x="212" y="974"/>
                  <a:pt x="210" y="976"/>
                  <a:pt x="207" y="977"/>
                </a:cubicBezTo>
                <a:cubicBezTo>
                  <a:pt x="206" y="978"/>
                  <a:pt x="205" y="979"/>
                  <a:pt x="204" y="980"/>
                </a:cubicBezTo>
                <a:cubicBezTo>
                  <a:pt x="204" y="980"/>
                  <a:pt x="204" y="981"/>
                  <a:pt x="203" y="981"/>
                </a:cubicBezTo>
                <a:cubicBezTo>
                  <a:pt x="203" y="981"/>
                  <a:pt x="203" y="981"/>
                  <a:pt x="203" y="981"/>
                </a:cubicBezTo>
                <a:cubicBezTo>
                  <a:pt x="207" y="977"/>
                  <a:pt x="212" y="973"/>
                  <a:pt x="216" y="970"/>
                </a:cubicBezTo>
                <a:cubicBezTo>
                  <a:pt x="219" y="974"/>
                  <a:pt x="223" y="978"/>
                  <a:pt x="227" y="982"/>
                </a:cubicBezTo>
                <a:close/>
                <a:moveTo>
                  <a:pt x="202" y="982"/>
                </a:moveTo>
                <a:cubicBezTo>
                  <a:pt x="202" y="982"/>
                  <a:pt x="202" y="982"/>
                  <a:pt x="202" y="983"/>
                </a:cubicBezTo>
                <a:cubicBezTo>
                  <a:pt x="202" y="983"/>
                  <a:pt x="202" y="983"/>
                  <a:pt x="202" y="983"/>
                </a:cubicBezTo>
                <a:cubicBezTo>
                  <a:pt x="202" y="983"/>
                  <a:pt x="202" y="983"/>
                  <a:pt x="203" y="983"/>
                </a:cubicBezTo>
                <a:cubicBezTo>
                  <a:pt x="206" y="980"/>
                  <a:pt x="209" y="977"/>
                  <a:pt x="212" y="975"/>
                </a:cubicBezTo>
                <a:cubicBezTo>
                  <a:pt x="209" y="978"/>
                  <a:pt x="206" y="981"/>
                  <a:pt x="202" y="984"/>
                </a:cubicBezTo>
                <a:cubicBezTo>
                  <a:pt x="202" y="985"/>
                  <a:pt x="203" y="985"/>
                  <a:pt x="203" y="985"/>
                </a:cubicBezTo>
                <a:cubicBezTo>
                  <a:pt x="207" y="982"/>
                  <a:pt x="210" y="979"/>
                  <a:pt x="214" y="977"/>
                </a:cubicBezTo>
                <a:cubicBezTo>
                  <a:pt x="212" y="980"/>
                  <a:pt x="208" y="982"/>
                  <a:pt x="205" y="985"/>
                </a:cubicBezTo>
                <a:cubicBezTo>
                  <a:pt x="205" y="986"/>
                  <a:pt x="205" y="987"/>
                  <a:pt x="206" y="986"/>
                </a:cubicBezTo>
                <a:cubicBezTo>
                  <a:pt x="207" y="985"/>
                  <a:pt x="208" y="985"/>
                  <a:pt x="209" y="984"/>
                </a:cubicBezTo>
                <a:cubicBezTo>
                  <a:pt x="208" y="985"/>
                  <a:pt x="207" y="985"/>
                  <a:pt x="207" y="986"/>
                </a:cubicBezTo>
                <a:cubicBezTo>
                  <a:pt x="206" y="987"/>
                  <a:pt x="207" y="987"/>
                  <a:pt x="207" y="987"/>
                </a:cubicBezTo>
                <a:cubicBezTo>
                  <a:pt x="211" y="985"/>
                  <a:pt x="214" y="982"/>
                  <a:pt x="217" y="980"/>
                </a:cubicBezTo>
                <a:cubicBezTo>
                  <a:pt x="215" y="982"/>
                  <a:pt x="212" y="985"/>
                  <a:pt x="210" y="987"/>
                </a:cubicBezTo>
                <a:cubicBezTo>
                  <a:pt x="209" y="987"/>
                  <a:pt x="210" y="988"/>
                  <a:pt x="210" y="988"/>
                </a:cubicBezTo>
                <a:cubicBezTo>
                  <a:pt x="213" y="986"/>
                  <a:pt x="215" y="984"/>
                  <a:pt x="217" y="982"/>
                </a:cubicBezTo>
                <a:cubicBezTo>
                  <a:pt x="216" y="985"/>
                  <a:pt x="213" y="986"/>
                  <a:pt x="211" y="988"/>
                </a:cubicBezTo>
                <a:cubicBezTo>
                  <a:pt x="210" y="989"/>
                  <a:pt x="211" y="989"/>
                  <a:pt x="211" y="989"/>
                </a:cubicBezTo>
                <a:cubicBezTo>
                  <a:pt x="215" y="988"/>
                  <a:pt x="218" y="985"/>
                  <a:pt x="221" y="983"/>
                </a:cubicBezTo>
                <a:cubicBezTo>
                  <a:pt x="218" y="986"/>
                  <a:pt x="215" y="989"/>
                  <a:pt x="213" y="993"/>
                </a:cubicBezTo>
                <a:cubicBezTo>
                  <a:pt x="213" y="993"/>
                  <a:pt x="213" y="994"/>
                  <a:pt x="214" y="994"/>
                </a:cubicBezTo>
                <a:cubicBezTo>
                  <a:pt x="216" y="990"/>
                  <a:pt x="220" y="988"/>
                  <a:pt x="224" y="985"/>
                </a:cubicBezTo>
                <a:cubicBezTo>
                  <a:pt x="220" y="988"/>
                  <a:pt x="217" y="992"/>
                  <a:pt x="213" y="996"/>
                </a:cubicBezTo>
                <a:cubicBezTo>
                  <a:pt x="209" y="992"/>
                  <a:pt x="205" y="988"/>
                  <a:pt x="200" y="984"/>
                </a:cubicBezTo>
                <a:cubicBezTo>
                  <a:pt x="201" y="983"/>
                  <a:pt x="201" y="983"/>
                  <a:pt x="202" y="982"/>
                </a:cubicBezTo>
                <a:close/>
                <a:moveTo>
                  <a:pt x="213" y="996"/>
                </a:moveTo>
                <a:cubicBezTo>
                  <a:pt x="213" y="996"/>
                  <a:pt x="213" y="996"/>
                  <a:pt x="213" y="996"/>
                </a:cubicBezTo>
                <a:cubicBezTo>
                  <a:pt x="213" y="996"/>
                  <a:pt x="213" y="996"/>
                  <a:pt x="213" y="996"/>
                </a:cubicBezTo>
                <a:cubicBezTo>
                  <a:pt x="213" y="996"/>
                  <a:pt x="213" y="996"/>
                  <a:pt x="213" y="996"/>
                </a:cubicBezTo>
                <a:close/>
                <a:moveTo>
                  <a:pt x="214" y="996"/>
                </a:moveTo>
                <a:cubicBezTo>
                  <a:pt x="218" y="991"/>
                  <a:pt x="222" y="986"/>
                  <a:pt x="227" y="982"/>
                </a:cubicBezTo>
                <a:cubicBezTo>
                  <a:pt x="229" y="983"/>
                  <a:pt x="230" y="985"/>
                  <a:pt x="231" y="986"/>
                </a:cubicBezTo>
                <a:cubicBezTo>
                  <a:pt x="231" y="987"/>
                  <a:pt x="230" y="988"/>
                  <a:pt x="229" y="988"/>
                </a:cubicBezTo>
                <a:cubicBezTo>
                  <a:pt x="229" y="989"/>
                  <a:pt x="228" y="989"/>
                  <a:pt x="228" y="990"/>
                </a:cubicBezTo>
                <a:cubicBezTo>
                  <a:pt x="228" y="989"/>
                  <a:pt x="229" y="989"/>
                  <a:pt x="229" y="988"/>
                </a:cubicBezTo>
                <a:cubicBezTo>
                  <a:pt x="229" y="988"/>
                  <a:pt x="229" y="987"/>
                  <a:pt x="228" y="987"/>
                </a:cubicBezTo>
                <a:cubicBezTo>
                  <a:pt x="228" y="987"/>
                  <a:pt x="228" y="987"/>
                  <a:pt x="228" y="987"/>
                </a:cubicBezTo>
                <a:cubicBezTo>
                  <a:pt x="228" y="987"/>
                  <a:pt x="228" y="987"/>
                  <a:pt x="228" y="987"/>
                </a:cubicBezTo>
                <a:cubicBezTo>
                  <a:pt x="228" y="988"/>
                  <a:pt x="228" y="988"/>
                  <a:pt x="228" y="988"/>
                </a:cubicBezTo>
                <a:cubicBezTo>
                  <a:pt x="225" y="990"/>
                  <a:pt x="223" y="993"/>
                  <a:pt x="220" y="995"/>
                </a:cubicBezTo>
                <a:cubicBezTo>
                  <a:pt x="220" y="996"/>
                  <a:pt x="220" y="996"/>
                  <a:pt x="221" y="996"/>
                </a:cubicBezTo>
                <a:cubicBezTo>
                  <a:pt x="221" y="996"/>
                  <a:pt x="221" y="996"/>
                  <a:pt x="222" y="996"/>
                </a:cubicBezTo>
                <a:cubicBezTo>
                  <a:pt x="222" y="996"/>
                  <a:pt x="222" y="996"/>
                  <a:pt x="222" y="996"/>
                </a:cubicBezTo>
                <a:cubicBezTo>
                  <a:pt x="223" y="995"/>
                  <a:pt x="224" y="994"/>
                  <a:pt x="225" y="993"/>
                </a:cubicBezTo>
                <a:cubicBezTo>
                  <a:pt x="224" y="994"/>
                  <a:pt x="223" y="995"/>
                  <a:pt x="222" y="996"/>
                </a:cubicBezTo>
                <a:cubicBezTo>
                  <a:pt x="220" y="996"/>
                  <a:pt x="217" y="996"/>
                  <a:pt x="214" y="996"/>
                </a:cubicBezTo>
                <a:cubicBezTo>
                  <a:pt x="214" y="996"/>
                  <a:pt x="214" y="996"/>
                  <a:pt x="214" y="996"/>
                </a:cubicBezTo>
                <a:close/>
                <a:moveTo>
                  <a:pt x="235" y="990"/>
                </a:moveTo>
                <a:cubicBezTo>
                  <a:pt x="233" y="991"/>
                  <a:pt x="231" y="992"/>
                  <a:pt x="229" y="993"/>
                </a:cubicBezTo>
                <a:cubicBezTo>
                  <a:pt x="230" y="993"/>
                  <a:pt x="230" y="992"/>
                  <a:pt x="231" y="992"/>
                </a:cubicBezTo>
                <a:cubicBezTo>
                  <a:pt x="232" y="991"/>
                  <a:pt x="233" y="990"/>
                  <a:pt x="234" y="989"/>
                </a:cubicBezTo>
                <a:cubicBezTo>
                  <a:pt x="235" y="990"/>
                  <a:pt x="236" y="991"/>
                  <a:pt x="237" y="992"/>
                </a:cubicBezTo>
                <a:cubicBezTo>
                  <a:pt x="236" y="992"/>
                  <a:pt x="234" y="993"/>
                  <a:pt x="233" y="994"/>
                </a:cubicBezTo>
                <a:cubicBezTo>
                  <a:pt x="234" y="993"/>
                  <a:pt x="235" y="992"/>
                  <a:pt x="235" y="991"/>
                </a:cubicBezTo>
                <a:cubicBezTo>
                  <a:pt x="236" y="991"/>
                  <a:pt x="235" y="990"/>
                  <a:pt x="235" y="990"/>
                </a:cubicBezTo>
                <a:close/>
                <a:moveTo>
                  <a:pt x="230" y="991"/>
                </a:moveTo>
                <a:cubicBezTo>
                  <a:pt x="230" y="992"/>
                  <a:pt x="229" y="992"/>
                  <a:pt x="229" y="992"/>
                </a:cubicBezTo>
                <a:cubicBezTo>
                  <a:pt x="230" y="991"/>
                  <a:pt x="231" y="989"/>
                  <a:pt x="233" y="988"/>
                </a:cubicBezTo>
                <a:cubicBezTo>
                  <a:pt x="233" y="988"/>
                  <a:pt x="233" y="988"/>
                  <a:pt x="233" y="988"/>
                </a:cubicBezTo>
                <a:cubicBezTo>
                  <a:pt x="232" y="989"/>
                  <a:pt x="231" y="990"/>
                  <a:pt x="230" y="991"/>
                </a:cubicBezTo>
                <a:close/>
                <a:moveTo>
                  <a:pt x="232" y="987"/>
                </a:moveTo>
                <a:cubicBezTo>
                  <a:pt x="232" y="987"/>
                  <a:pt x="232" y="987"/>
                  <a:pt x="232" y="987"/>
                </a:cubicBezTo>
                <a:cubicBezTo>
                  <a:pt x="232" y="987"/>
                  <a:pt x="231" y="987"/>
                  <a:pt x="231" y="987"/>
                </a:cubicBezTo>
                <a:cubicBezTo>
                  <a:pt x="231" y="987"/>
                  <a:pt x="231" y="987"/>
                  <a:pt x="232" y="987"/>
                </a:cubicBezTo>
                <a:close/>
                <a:moveTo>
                  <a:pt x="228" y="991"/>
                </a:moveTo>
                <a:cubicBezTo>
                  <a:pt x="228" y="991"/>
                  <a:pt x="229" y="990"/>
                  <a:pt x="230" y="989"/>
                </a:cubicBezTo>
                <a:cubicBezTo>
                  <a:pt x="228" y="991"/>
                  <a:pt x="227" y="993"/>
                  <a:pt x="225" y="995"/>
                </a:cubicBezTo>
                <a:cubicBezTo>
                  <a:pt x="225" y="995"/>
                  <a:pt x="226" y="996"/>
                  <a:pt x="226" y="995"/>
                </a:cubicBezTo>
                <a:cubicBezTo>
                  <a:pt x="226" y="995"/>
                  <a:pt x="226" y="995"/>
                  <a:pt x="226" y="995"/>
                </a:cubicBezTo>
                <a:cubicBezTo>
                  <a:pt x="227" y="995"/>
                  <a:pt x="227" y="996"/>
                  <a:pt x="227" y="995"/>
                </a:cubicBezTo>
                <a:cubicBezTo>
                  <a:pt x="229" y="995"/>
                  <a:pt x="231" y="993"/>
                  <a:pt x="233" y="992"/>
                </a:cubicBezTo>
                <a:cubicBezTo>
                  <a:pt x="232" y="993"/>
                  <a:pt x="231" y="994"/>
                  <a:pt x="230" y="995"/>
                </a:cubicBezTo>
                <a:cubicBezTo>
                  <a:pt x="230" y="996"/>
                  <a:pt x="230" y="996"/>
                  <a:pt x="231" y="996"/>
                </a:cubicBezTo>
                <a:cubicBezTo>
                  <a:pt x="233" y="995"/>
                  <a:pt x="234" y="994"/>
                  <a:pt x="236" y="994"/>
                </a:cubicBezTo>
                <a:cubicBezTo>
                  <a:pt x="235" y="994"/>
                  <a:pt x="235" y="995"/>
                  <a:pt x="234" y="996"/>
                </a:cubicBezTo>
                <a:cubicBezTo>
                  <a:pt x="230" y="996"/>
                  <a:pt x="227" y="996"/>
                  <a:pt x="223" y="996"/>
                </a:cubicBezTo>
                <a:cubicBezTo>
                  <a:pt x="224" y="995"/>
                  <a:pt x="226" y="993"/>
                  <a:pt x="228" y="991"/>
                </a:cubicBezTo>
                <a:close/>
                <a:moveTo>
                  <a:pt x="238" y="996"/>
                </a:moveTo>
                <a:cubicBezTo>
                  <a:pt x="238" y="996"/>
                  <a:pt x="237" y="996"/>
                  <a:pt x="236" y="996"/>
                </a:cubicBezTo>
                <a:cubicBezTo>
                  <a:pt x="236" y="996"/>
                  <a:pt x="236" y="996"/>
                  <a:pt x="236" y="996"/>
                </a:cubicBezTo>
                <a:cubicBezTo>
                  <a:pt x="238" y="996"/>
                  <a:pt x="238" y="995"/>
                  <a:pt x="238" y="996"/>
                </a:cubicBezTo>
                <a:close/>
                <a:moveTo>
                  <a:pt x="235" y="988"/>
                </a:moveTo>
                <a:cubicBezTo>
                  <a:pt x="235" y="988"/>
                  <a:pt x="235" y="988"/>
                  <a:pt x="235" y="988"/>
                </a:cubicBezTo>
                <a:cubicBezTo>
                  <a:pt x="235" y="988"/>
                  <a:pt x="235" y="987"/>
                  <a:pt x="234" y="987"/>
                </a:cubicBezTo>
                <a:cubicBezTo>
                  <a:pt x="234" y="988"/>
                  <a:pt x="234" y="988"/>
                  <a:pt x="234" y="988"/>
                </a:cubicBezTo>
                <a:cubicBezTo>
                  <a:pt x="234" y="987"/>
                  <a:pt x="234" y="987"/>
                  <a:pt x="234" y="987"/>
                </a:cubicBezTo>
                <a:cubicBezTo>
                  <a:pt x="234" y="987"/>
                  <a:pt x="234" y="987"/>
                  <a:pt x="234" y="987"/>
                </a:cubicBezTo>
                <a:cubicBezTo>
                  <a:pt x="235" y="986"/>
                  <a:pt x="234" y="986"/>
                  <a:pt x="234" y="986"/>
                </a:cubicBezTo>
                <a:cubicBezTo>
                  <a:pt x="233" y="986"/>
                  <a:pt x="233" y="986"/>
                  <a:pt x="233" y="986"/>
                </a:cubicBezTo>
                <a:cubicBezTo>
                  <a:pt x="233" y="986"/>
                  <a:pt x="232" y="986"/>
                  <a:pt x="232" y="986"/>
                </a:cubicBezTo>
                <a:cubicBezTo>
                  <a:pt x="233" y="985"/>
                  <a:pt x="234" y="984"/>
                  <a:pt x="235" y="983"/>
                </a:cubicBezTo>
                <a:cubicBezTo>
                  <a:pt x="237" y="986"/>
                  <a:pt x="240" y="988"/>
                  <a:pt x="243" y="990"/>
                </a:cubicBezTo>
                <a:cubicBezTo>
                  <a:pt x="243" y="990"/>
                  <a:pt x="243" y="991"/>
                  <a:pt x="243" y="990"/>
                </a:cubicBezTo>
                <a:cubicBezTo>
                  <a:pt x="243" y="990"/>
                  <a:pt x="243" y="990"/>
                  <a:pt x="243" y="990"/>
                </a:cubicBezTo>
                <a:cubicBezTo>
                  <a:pt x="245" y="991"/>
                  <a:pt x="246" y="992"/>
                  <a:pt x="247" y="993"/>
                </a:cubicBezTo>
                <a:cubicBezTo>
                  <a:pt x="246" y="994"/>
                  <a:pt x="245" y="995"/>
                  <a:pt x="244" y="997"/>
                </a:cubicBezTo>
                <a:cubicBezTo>
                  <a:pt x="244" y="997"/>
                  <a:pt x="243" y="996"/>
                  <a:pt x="243" y="996"/>
                </a:cubicBezTo>
                <a:cubicBezTo>
                  <a:pt x="240" y="994"/>
                  <a:pt x="237" y="991"/>
                  <a:pt x="235" y="988"/>
                </a:cubicBezTo>
                <a:close/>
                <a:moveTo>
                  <a:pt x="244" y="997"/>
                </a:moveTo>
                <a:cubicBezTo>
                  <a:pt x="244" y="997"/>
                  <a:pt x="244" y="997"/>
                  <a:pt x="244" y="997"/>
                </a:cubicBezTo>
                <a:cubicBezTo>
                  <a:pt x="244" y="997"/>
                  <a:pt x="243" y="997"/>
                  <a:pt x="243" y="997"/>
                </a:cubicBezTo>
                <a:cubicBezTo>
                  <a:pt x="244" y="997"/>
                  <a:pt x="244" y="997"/>
                  <a:pt x="244" y="997"/>
                </a:cubicBezTo>
                <a:close/>
                <a:moveTo>
                  <a:pt x="245" y="997"/>
                </a:moveTo>
                <a:cubicBezTo>
                  <a:pt x="248" y="997"/>
                  <a:pt x="252" y="997"/>
                  <a:pt x="256" y="997"/>
                </a:cubicBezTo>
                <a:cubicBezTo>
                  <a:pt x="256" y="997"/>
                  <a:pt x="256" y="997"/>
                  <a:pt x="256" y="997"/>
                </a:cubicBezTo>
                <a:cubicBezTo>
                  <a:pt x="256" y="999"/>
                  <a:pt x="255" y="1000"/>
                  <a:pt x="254" y="1002"/>
                </a:cubicBezTo>
                <a:cubicBezTo>
                  <a:pt x="252" y="1002"/>
                  <a:pt x="250" y="1002"/>
                  <a:pt x="248" y="1002"/>
                </a:cubicBezTo>
                <a:cubicBezTo>
                  <a:pt x="247" y="1000"/>
                  <a:pt x="245" y="999"/>
                  <a:pt x="244" y="998"/>
                </a:cubicBezTo>
                <a:cubicBezTo>
                  <a:pt x="244" y="997"/>
                  <a:pt x="244" y="997"/>
                  <a:pt x="245" y="997"/>
                </a:cubicBezTo>
                <a:close/>
                <a:moveTo>
                  <a:pt x="254" y="1002"/>
                </a:moveTo>
                <a:cubicBezTo>
                  <a:pt x="253" y="1003"/>
                  <a:pt x="253" y="1004"/>
                  <a:pt x="252" y="1005"/>
                </a:cubicBezTo>
                <a:cubicBezTo>
                  <a:pt x="252" y="1005"/>
                  <a:pt x="252" y="1005"/>
                  <a:pt x="252" y="1005"/>
                </a:cubicBezTo>
                <a:cubicBezTo>
                  <a:pt x="251" y="1004"/>
                  <a:pt x="250" y="1003"/>
                  <a:pt x="249" y="1002"/>
                </a:cubicBezTo>
                <a:cubicBezTo>
                  <a:pt x="250" y="1002"/>
                  <a:pt x="252" y="1002"/>
                  <a:pt x="254" y="1002"/>
                </a:cubicBezTo>
                <a:close/>
                <a:moveTo>
                  <a:pt x="251" y="1005"/>
                </a:moveTo>
                <a:cubicBezTo>
                  <a:pt x="248" y="1005"/>
                  <a:pt x="244" y="1005"/>
                  <a:pt x="241" y="1005"/>
                </a:cubicBezTo>
                <a:cubicBezTo>
                  <a:pt x="241" y="1004"/>
                  <a:pt x="242" y="1004"/>
                  <a:pt x="243" y="1004"/>
                </a:cubicBezTo>
                <a:cubicBezTo>
                  <a:pt x="243" y="1004"/>
                  <a:pt x="243" y="1003"/>
                  <a:pt x="243" y="1004"/>
                </a:cubicBezTo>
                <a:cubicBezTo>
                  <a:pt x="242" y="1004"/>
                  <a:pt x="241" y="1004"/>
                  <a:pt x="240" y="1005"/>
                </a:cubicBezTo>
                <a:cubicBezTo>
                  <a:pt x="231" y="1005"/>
                  <a:pt x="223" y="1005"/>
                  <a:pt x="214" y="1004"/>
                </a:cubicBezTo>
                <a:cubicBezTo>
                  <a:pt x="216" y="1004"/>
                  <a:pt x="217" y="1003"/>
                  <a:pt x="218" y="1003"/>
                </a:cubicBezTo>
                <a:cubicBezTo>
                  <a:pt x="228" y="1003"/>
                  <a:pt x="238" y="1002"/>
                  <a:pt x="248" y="1002"/>
                </a:cubicBezTo>
                <a:cubicBezTo>
                  <a:pt x="249" y="1003"/>
                  <a:pt x="250" y="1004"/>
                  <a:pt x="251" y="1005"/>
                </a:cubicBezTo>
                <a:close/>
                <a:moveTo>
                  <a:pt x="228" y="1005"/>
                </a:moveTo>
                <a:cubicBezTo>
                  <a:pt x="228" y="1005"/>
                  <a:pt x="228" y="1006"/>
                  <a:pt x="228" y="1006"/>
                </a:cubicBezTo>
                <a:cubicBezTo>
                  <a:pt x="222" y="1006"/>
                  <a:pt x="215" y="1007"/>
                  <a:pt x="209" y="1007"/>
                </a:cubicBezTo>
                <a:cubicBezTo>
                  <a:pt x="210" y="1006"/>
                  <a:pt x="212" y="1005"/>
                  <a:pt x="214" y="1005"/>
                </a:cubicBezTo>
                <a:cubicBezTo>
                  <a:pt x="218" y="1005"/>
                  <a:pt x="223" y="1005"/>
                  <a:pt x="228" y="1005"/>
                </a:cubicBezTo>
                <a:close/>
                <a:moveTo>
                  <a:pt x="222" y="1007"/>
                </a:moveTo>
                <a:cubicBezTo>
                  <a:pt x="222" y="1007"/>
                  <a:pt x="222" y="1007"/>
                  <a:pt x="222" y="1007"/>
                </a:cubicBezTo>
                <a:cubicBezTo>
                  <a:pt x="222" y="1008"/>
                  <a:pt x="223" y="1008"/>
                  <a:pt x="223" y="1009"/>
                </a:cubicBezTo>
                <a:cubicBezTo>
                  <a:pt x="219" y="1011"/>
                  <a:pt x="216" y="1013"/>
                  <a:pt x="212" y="1014"/>
                </a:cubicBezTo>
                <a:cubicBezTo>
                  <a:pt x="214" y="1013"/>
                  <a:pt x="217" y="1011"/>
                  <a:pt x="219" y="1009"/>
                </a:cubicBezTo>
                <a:cubicBezTo>
                  <a:pt x="220" y="1009"/>
                  <a:pt x="219" y="1008"/>
                  <a:pt x="219" y="1008"/>
                </a:cubicBezTo>
                <a:cubicBezTo>
                  <a:pt x="216" y="1010"/>
                  <a:pt x="212" y="1012"/>
                  <a:pt x="209" y="1013"/>
                </a:cubicBezTo>
                <a:cubicBezTo>
                  <a:pt x="211" y="1012"/>
                  <a:pt x="213" y="1010"/>
                  <a:pt x="215" y="1008"/>
                </a:cubicBezTo>
                <a:cubicBezTo>
                  <a:pt x="216" y="1008"/>
                  <a:pt x="215" y="1007"/>
                  <a:pt x="215" y="1007"/>
                </a:cubicBezTo>
                <a:cubicBezTo>
                  <a:pt x="212" y="1008"/>
                  <a:pt x="207" y="1009"/>
                  <a:pt x="206" y="1012"/>
                </a:cubicBezTo>
                <a:cubicBezTo>
                  <a:pt x="206" y="1012"/>
                  <a:pt x="207" y="1013"/>
                  <a:pt x="207" y="1012"/>
                </a:cubicBezTo>
                <a:cubicBezTo>
                  <a:pt x="208" y="1010"/>
                  <a:pt x="210" y="1010"/>
                  <a:pt x="213" y="1009"/>
                </a:cubicBezTo>
                <a:cubicBezTo>
                  <a:pt x="211" y="1011"/>
                  <a:pt x="209" y="1012"/>
                  <a:pt x="207" y="1014"/>
                </a:cubicBezTo>
                <a:cubicBezTo>
                  <a:pt x="206" y="1012"/>
                  <a:pt x="204" y="1011"/>
                  <a:pt x="203" y="1010"/>
                </a:cubicBezTo>
                <a:cubicBezTo>
                  <a:pt x="205" y="1009"/>
                  <a:pt x="206" y="1008"/>
                  <a:pt x="208" y="1007"/>
                </a:cubicBezTo>
                <a:cubicBezTo>
                  <a:pt x="212" y="1007"/>
                  <a:pt x="217" y="1007"/>
                  <a:pt x="222" y="1007"/>
                </a:cubicBezTo>
                <a:close/>
                <a:moveTo>
                  <a:pt x="203" y="1009"/>
                </a:moveTo>
                <a:cubicBezTo>
                  <a:pt x="203" y="1009"/>
                  <a:pt x="203" y="1009"/>
                  <a:pt x="203" y="1009"/>
                </a:cubicBezTo>
                <a:cubicBezTo>
                  <a:pt x="203" y="1009"/>
                  <a:pt x="202" y="1009"/>
                  <a:pt x="202" y="1008"/>
                </a:cubicBezTo>
                <a:cubicBezTo>
                  <a:pt x="203" y="1008"/>
                  <a:pt x="203" y="1008"/>
                  <a:pt x="204" y="1008"/>
                </a:cubicBezTo>
                <a:cubicBezTo>
                  <a:pt x="205" y="1008"/>
                  <a:pt x="206" y="1008"/>
                  <a:pt x="207" y="1007"/>
                </a:cubicBezTo>
                <a:cubicBezTo>
                  <a:pt x="205" y="1008"/>
                  <a:pt x="204" y="1009"/>
                  <a:pt x="203" y="1009"/>
                </a:cubicBezTo>
                <a:close/>
                <a:moveTo>
                  <a:pt x="202" y="1008"/>
                </a:moveTo>
                <a:cubicBezTo>
                  <a:pt x="202" y="1008"/>
                  <a:pt x="202" y="1008"/>
                  <a:pt x="202" y="1008"/>
                </a:cubicBezTo>
                <a:cubicBezTo>
                  <a:pt x="201" y="1008"/>
                  <a:pt x="201" y="1008"/>
                  <a:pt x="201" y="1008"/>
                </a:cubicBezTo>
                <a:cubicBezTo>
                  <a:pt x="202" y="1008"/>
                  <a:pt x="202" y="1008"/>
                  <a:pt x="203" y="1008"/>
                </a:cubicBezTo>
                <a:cubicBezTo>
                  <a:pt x="203" y="1008"/>
                  <a:pt x="202" y="1008"/>
                  <a:pt x="202" y="1008"/>
                </a:cubicBezTo>
                <a:close/>
                <a:moveTo>
                  <a:pt x="201" y="1008"/>
                </a:moveTo>
                <a:cubicBezTo>
                  <a:pt x="201" y="1008"/>
                  <a:pt x="201" y="1008"/>
                  <a:pt x="201" y="1008"/>
                </a:cubicBezTo>
                <a:cubicBezTo>
                  <a:pt x="201" y="1008"/>
                  <a:pt x="201" y="1008"/>
                  <a:pt x="201" y="1008"/>
                </a:cubicBezTo>
                <a:cubicBezTo>
                  <a:pt x="200" y="1009"/>
                  <a:pt x="198" y="1010"/>
                  <a:pt x="196" y="1011"/>
                </a:cubicBezTo>
                <a:cubicBezTo>
                  <a:pt x="196" y="1010"/>
                  <a:pt x="195" y="1009"/>
                  <a:pt x="194" y="1008"/>
                </a:cubicBezTo>
                <a:cubicBezTo>
                  <a:pt x="196" y="1008"/>
                  <a:pt x="198" y="1008"/>
                  <a:pt x="201" y="1008"/>
                </a:cubicBezTo>
                <a:cubicBezTo>
                  <a:pt x="201" y="1008"/>
                  <a:pt x="201" y="1008"/>
                  <a:pt x="201" y="1008"/>
                </a:cubicBezTo>
                <a:close/>
                <a:moveTo>
                  <a:pt x="196" y="1011"/>
                </a:moveTo>
                <a:cubicBezTo>
                  <a:pt x="193" y="1012"/>
                  <a:pt x="191" y="1013"/>
                  <a:pt x="188" y="1014"/>
                </a:cubicBezTo>
                <a:cubicBezTo>
                  <a:pt x="188" y="1014"/>
                  <a:pt x="188" y="1014"/>
                  <a:pt x="188" y="1014"/>
                </a:cubicBezTo>
                <a:cubicBezTo>
                  <a:pt x="187" y="1014"/>
                  <a:pt x="186" y="1014"/>
                  <a:pt x="185" y="1014"/>
                </a:cubicBezTo>
                <a:cubicBezTo>
                  <a:pt x="188" y="1013"/>
                  <a:pt x="190" y="1011"/>
                  <a:pt x="193" y="1009"/>
                </a:cubicBezTo>
                <a:cubicBezTo>
                  <a:pt x="193" y="1009"/>
                  <a:pt x="193" y="1008"/>
                  <a:pt x="192" y="1008"/>
                </a:cubicBezTo>
                <a:cubicBezTo>
                  <a:pt x="190" y="1009"/>
                  <a:pt x="188" y="1010"/>
                  <a:pt x="186" y="1011"/>
                </a:cubicBezTo>
                <a:cubicBezTo>
                  <a:pt x="187" y="1010"/>
                  <a:pt x="188" y="1009"/>
                  <a:pt x="189" y="1008"/>
                </a:cubicBezTo>
                <a:cubicBezTo>
                  <a:pt x="191" y="1008"/>
                  <a:pt x="192" y="1008"/>
                  <a:pt x="194" y="1008"/>
                </a:cubicBezTo>
                <a:cubicBezTo>
                  <a:pt x="194" y="1009"/>
                  <a:pt x="195" y="1010"/>
                  <a:pt x="196" y="1011"/>
                </a:cubicBezTo>
                <a:close/>
                <a:moveTo>
                  <a:pt x="179" y="1011"/>
                </a:moveTo>
                <a:cubicBezTo>
                  <a:pt x="179" y="1011"/>
                  <a:pt x="179" y="1011"/>
                  <a:pt x="179" y="1011"/>
                </a:cubicBezTo>
                <a:cubicBezTo>
                  <a:pt x="178" y="1011"/>
                  <a:pt x="178" y="1010"/>
                  <a:pt x="178" y="1010"/>
                </a:cubicBezTo>
                <a:cubicBezTo>
                  <a:pt x="178" y="1010"/>
                  <a:pt x="178" y="1010"/>
                  <a:pt x="177" y="1009"/>
                </a:cubicBezTo>
                <a:cubicBezTo>
                  <a:pt x="178" y="1009"/>
                  <a:pt x="180" y="1009"/>
                  <a:pt x="181" y="1008"/>
                </a:cubicBezTo>
                <a:cubicBezTo>
                  <a:pt x="182" y="1008"/>
                  <a:pt x="183" y="1008"/>
                  <a:pt x="185" y="1008"/>
                </a:cubicBezTo>
                <a:cubicBezTo>
                  <a:pt x="183" y="1009"/>
                  <a:pt x="181" y="1010"/>
                  <a:pt x="179" y="1011"/>
                </a:cubicBezTo>
                <a:close/>
                <a:moveTo>
                  <a:pt x="177" y="1009"/>
                </a:moveTo>
                <a:cubicBezTo>
                  <a:pt x="177" y="1009"/>
                  <a:pt x="177" y="1008"/>
                  <a:pt x="177" y="1008"/>
                </a:cubicBezTo>
                <a:cubicBezTo>
                  <a:pt x="178" y="1008"/>
                  <a:pt x="179" y="1008"/>
                  <a:pt x="179" y="1008"/>
                </a:cubicBezTo>
                <a:cubicBezTo>
                  <a:pt x="179" y="1008"/>
                  <a:pt x="178" y="1009"/>
                  <a:pt x="177" y="1009"/>
                </a:cubicBezTo>
                <a:close/>
                <a:moveTo>
                  <a:pt x="171" y="1009"/>
                </a:moveTo>
                <a:cubicBezTo>
                  <a:pt x="171" y="1009"/>
                  <a:pt x="170" y="1009"/>
                  <a:pt x="170" y="1008"/>
                </a:cubicBezTo>
                <a:cubicBezTo>
                  <a:pt x="171" y="1008"/>
                  <a:pt x="172" y="1008"/>
                  <a:pt x="172" y="1008"/>
                </a:cubicBezTo>
                <a:cubicBezTo>
                  <a:pt x="173" y="1008"/>
                  <a:pt x="173" y="1008"/>
                  <a:pt x="174" y="1008"/>
                </a:cubicBezTo>
                <a:cubicBezTo>
                  <a:pt x="173" y="1009"/>
                  <a:pt x="172" y="1009"/>
                  <a:pt x="171" y="1009"/>
                </a:cubicBezTo>
                <a:close/>
                <a:moveTo>
                  <a:pt x="171" y="1010"/>
                </a:moveTo>
                <a:cubicBezTo>
                  <a:pt x="171" y="1010"/>
                  <a:pt x="171" y="1010"/>
                  <a:pt x="171" y="1010"/>
                </a:cubicBezTo>
                <a:cubicBezTo>
                  <a:pt x="171" y="1010"/>
                  <a:pt x="172" y="1010"/>
                  <a:pt x="172" y="1011"/>
                </a:cubicBezTo>
                <a:cubicBezTo>
                  <a:pt x="167" y="1013"/>
                  <a:pt x="161" y="1015"/>
                  <a:pt x="156" y="1018"/>
                </a:cubicBezTo>
                <a:cubicBezTo>
                  <a:pt x="155" y="1017"/>
                  <a:pt x="155" y="1017"/>
                  <a:pt x="155" y="1017"/>
                </a:cubicBezTo>
                <a:cubicBezTo>
                  <a:pt x="156" y="1016"/>
                  <a:pt x="158" y="1016"/>
                  <a:pt x="159" y="1015"/>
                </a:cubicBezTo>
                <a:cubicBezTo>
                  <a:pt x="163" y="1013"/>
                  <a:pt x="167" y="1012"/>
                  <a:pt x="171" y="1010"/>
                </a:cubicBezTo>
                <a:cubicBezTo>
                  <a:pt x="171" y="1010"/>
                  <a:pt x="171" y="1010"/>
                  <a:pt x="171" y="1011"/>
                </a:cubicBezTo>
                <a:cubicBezTo>
                  <a:pt x="171" y="1011"/>
                  <a:pt x="172" y="1011"/>
                  <a:pt x="171" y="1010"/>
                </a:cubicBezTo>
                <a:cubicBezTo>
                  <a:pt x="171" y="1010"/>
                  <a:pt x="171" y="1010"/>
                  <a:pt x="171" y="1010"/>
                </a:cubicBezTo>
                <a:close/>
                <a:moveTo>
                  <a:pt x="172" y="1011"/>
                </a:moveTo>
                <a:cubicBezTo>
                  <a:pt x="173" y="1011"/>
                  <a:pt x="173" y="1012"/>
                  <a:pt x="174" y="1012"/>
                </a:cubicBezTo>
                <a:cubicBezTo>
                  <a:pt x="174" y="1012"/>
                  <a:pt x="174" y="1012"/>
                  <a:pt x="174" y="1012"/>
                </a:cubicBezTo>
                <a:cubicBezTo>
                  <a:pt x="168" y="1013"/>
                  <a:pt x="162" y="1016"/>
                  <a:pt x="158" y="1020"/>
                </a:cubicBezTo>
                <a:cubicBezTo>
                  <a:pt x="158" y="1020"/>
                  <a:pt x="158" y="1020"/>
                  <a:pt x="158" y="1020"/>
                </a:cubicBezTo>
                <a:cubicBezTo>
                  <a:pt x="157" y="1020"/>
                  <a:pt x="156" y="1019"/>
                  <a:pt x="156" y="1018"/>
                </a:cubicBezTo>
                <a:cubicBezTo>
                  <a:pt x="161" y="1015"/>
                  <a:pt x="167" y="1013"/>
                  <a:pt x="172" y="1011"/>
                </a:cubicBezTo>
                <a:close/>
                <a:moveTo>
                  <a:pt x="167" y="1018"/>
                </a:moveTo>
                <a:cubicBezTo>
                  <a:pt x="166" y="1019"/>
                  <a:pt x="164" y="1020"/>
                  <a:pt x="163" y="1021"/>
                </a:cubicBezTo>
                <a:cubicBezTo>
                  <a:pt x="164" y="1020"/>
                  <a:pt x="166" y="1019"/>
                  <a:pt x="167" y="1018"/>
                </a:cubicBezTo>
                <a:close/>
                <a:moveTo>
                  <a:pt x="170" y="1017"/>
                </a:moveTo>
                <a:cubicBezTo>
                  <a:pt x="170" y="1017"/>
                  <a:pt x="171" y="1017"/>
                  <a:pt x="171" y="1017"/>
                </a:cubicBezTo>
                <a:cubicBezTo>
                  <a:pt x="168" y="1020"/>
                  <a:pt x="164" y="1021"/>
                  <a:pt x="162" y="1024"/>
                </a:cubicBezTo>
                <a:cubicBezTo>
                  <a:pt x="161" y="1025"/>
                  <a:pt x="162" y="1025"/>
                  <a:pt x="162" y="1025"/>
                </a:cubicBezTo>
                <a:cubicBezTo>
                  <a:pt x="168" y="1023"/>
                  <a:pt x="173" y="1019"/>
                  <a:pt x="178" y="1017"/>
                </a:cubicBezTo>
                <a:cubicBezTo>
                  <a:pt x="179" y="1018"/>
                  <a:pt x="179" y="1018"/>
                  <a:pt x="179" y="1019"/>
                </a:cubicBezTo>
                <a:cubicBezTo>
                  <a:pt x="174" y="1021"/>
                  <a:pt x="168" y="1024"/>
                  <a:pt x="163" y="1028"/>
                </a:cubicBezTo>
                <a:cubicBezTo>
                  <a:pt x="162" y="1026"/>
                  <a:pt x="161" y="1025"/>
                  <a:pt x="160" y="1024"/>
                </a:cubicBezTo>
                <a:cubicBezTo>
                  <a:pt x="164" y="1022"/>
                  <a:pt x="167" y="1020"/>
                  <a:pt x="170" y="1017"/>
                </a:cubicBezTo>
                <a:close/>
                <a:moveTo>
                  <a:pt x="180" y="1019"/>
                </a:moveTo>
                <a:cubicBezTo>
                  <a:pt x="180" y="1020"/>
                  <a:pt x="181" y="1020"/>
                  <a:pt x="181" y="1021"/>
                </a:cubicBezTo>
                <a:cubicBezTo>
                  <a:pt x="178" y="1023"/>
                  <a:pt x="174" y="1026"/>
                  <a:pt x="170" y="1029"/>
                </a:cubicBezTo>
                <a:cubicBezTo>
                  <a:pt x="168" y="1029"/>
                  <a:pt x="166" y="1028"/>
                  <a:pt x="164" y="1028"/>
                </a:cubicBezTo>
                <a:cubicBezTo>
                  <a:pt x="169" y="1025"/>
                  <a:pt x="174" y="1022"/>
                  <a:pt x="180" y="1019"/>
                </a:cubicBezTo>
                <a:close/>
                <a:moveTo>
                  <a:pt x="172" y="1028"/>
                </a:moveTo>
                <a:cubicBezTo>
                  <a:pt x="172" y="1029"/>
                  <a:pt x="172" y="1029"/>
                  <a:pt x="172" y="1029"/>
                </a:cubicBezTo>
                <a:cubicBezTo>
                  <a:pt x="174" y="1028"/>
                  <a:pt x="176" y="1027"/>
                  <a:pt x="178" y="1026"/>
                </a:cubicBezTo>
                <a:cubicBezTo>
                  <a:pt x="177" y="1027"/>
                  <a:pt x="175" y="1028"/>
                  <a:pt x="174" y="1029"/>
                </a:cubicBezTo>
                <a:cubicBezTo>
                  <a:pt x="173" y="1029"/>
                  <a:pt x="173" y="1029"/>
                  <a:pt x="172" y="1029"/>
                </a:cubicBezTo>
                <a:cubicBezTo>
                  <a:pt x="172" y="1029"/>
                  <a:pt x="171" y="1029"/>
                  <a:pt x="171" y="1029"/>
                </a:cubicBezTo>
                <a:cubicBezTo>
                  <a:pt x="171" y="1029"/>
                  <a:pt x="171" y="1029"/>
                  <a:pt x="172" y="1028"/>
                </a:cubicBezTo>
                <a:close/>
                <a:moveTo>
                  <a:pt x="183" y="1027"/>
                </a:moveTo>
                <a:cubicBezTo>
                  <a:pt x="183" y="1028"/>
                  <a:pt x="183" y="1029"/>
                  <a:pt x="183" y="1030"/>
                </a:cubicBezTo>
                <a:cubicBezTo>
                  <a:pt x="183" y="1030"/>
                  <a:pt x="183" y="1030"/>
                  <a:pt x="183" y="1030"/>
                </a:cubicBezTo>
                <a:cubicBezTo>
                  <a:pt x="181" y="1030"/>
                  <a:pt x="179" y="1029"/>
                  <a:pt x="176" y="1029"/>
                </a:cubicBezTo>
                <a:cubicBezTo>
                  <a:pt x="179" y="1028"/>
                  <a:pt x="181" y="1027"/>
                  <a:pt x="183" y="1027"/>
                </a:cubicBezTo>
                <a:close/>
                <a:moveTo>
                  <a:pt x="190" y="1031"/>
                </a:moveTo>
                <a:cubicBezTo>
                  <a:pt x="191" y="1031"/>
                  <a:pt x="192" y="1032"/>
                  <a:pt x="192" y="1033"/>
                </a:cubicBezTo>
                <a:cubicBezTo>
                  <a:pt x="190" y="1033"/>
                  <a:pt x="188" y="1033"/>
                  <a:pt x="186" y="1033"/>
                </a:cubicBezTo>
                <a:cubicBezTo>
                  <a:pt x="185" y="1033"/>
                  <a:pt x="184" y="1033"/>
                  <a:pt x="183" y="1033"/>
                </a:cubicBezTo>
                <a:cubicBezTo>
                  <a:pt x="184" y="1032"/>
                  <a:pt x="184" y="1031"/>
                  <a:pt x="185" y="1030"/>
                </a:cubicBezTo>
                <a:cubicBezTo>
                  <a:pt x="187" y="1031"/>
                  <a:pt x="189" y="1031"/>
                  <a:pt x="190" y="1031"/>
                </a:cubicBezTo>
                <a:close/>
                <a:moveTo>
                  <a:pt x="192" y="1033"/>
                </a:moveTo>
                <a:cubicBezTo>
                  <a:pt x="189" y="1033"/>
                  <a:pt x="186" y="1033"/>
                  <a:pt x="183" y="1034"/>
                </a:cubicBezTo>
                <a:cubicBezTo>
                  <a:pt x="183" y="1033"/>
                  <a:pt x="183" y="1033"/>
                  <a:pt x="183" y="1033"/>
                </a:cubicBezTo>
                <a:cubicBezTo>
                  <a:pt x="186" y="1033"/>
                  <a:pt x="189" y="1033"/>
                  <a:pt x="192" y="1033"/>
                </a:cubicBezTo>
                <a:close/>
                <a:moveTo>
                  <a:pt x="182" y="1034"/>
                </a:moveTo>
                <a:cubicBezTo>
                  <a:pt x="182" y="1034"/>
                  <a:pt x="182" y="1035"/>
                  <a:pt x="181" y="1035"/>
                </a:cubicBezTo>
                <a:cubicBezTo>
                  <a:pt x="180" y="1035"/>
                  <a:pt x="179" y="1035"/>
                  <a:pt x="178" y="1036"/>
                </a:cubicBezTo>
                <a:cubicBezTo>
                  <a:pt x="178" y="1035"/>
                  <a:pt x="178" y="1035"/>
                  <a:pt x="178" y="1034"/>
                </a:cubicBezTo>
                <a:cubicBezTo>
                  <a:pt x="180" y="1034"/>
                  <a:pt x="181" y="1034"/>
                  <a:pt x="182" y="1034"/>
                </a:cubicBezTo>
                <a:close/>
                <a:moveTo>
                  <a:pt x="183" y="1034"/>
                </a:moveTo>
                <a:cubicBezTo>
                  <a:pt x="183" y="1034"/>
                  <a:pt x="183" y="1034"/>
                  <a:pt x="183" y="1034"/>
                </a:cubicBezTo>
                <a:cubicBezTo>
                  <a:pt x="186" y="1034"/>
                  <a:pt x="189" y="1034"/>
                  <a:pt x="192" y="1034"/>
                </a:cubicBezTo>
                <a:cubicBezTo>
                  <a:pt x="192" y="1034"/>
                  <a:pt x="192" y="1034"/>
                  <a:pt x="192" y="1034"/>
                </a:cubicBezTo>
                <a:cubicBezTo>
                  <a:pt x="192" y="1034"/>
                  <a:pt x="192" y="1034"/>
                  <a:pt x="192" y="1034"/>
                </a:cubicBezTo>
                <a:cubicBezTo>
                  <a:pt x="192" y="1034"/>
                  <a:pt x="193" y="1034"/>
                  <a:pt x="193" y="1034"/>
                </a:cubicBezTo>
                <a:cubicBezTo>
                  <a:pt x="193" y="1034"/>
                  <a:pt x="194" y="1035"/>
                  <a:pt x="194" y="1035"/>
                </a:cubicBezTo>
                <a:cubicBezTo>
                  <a:pt x="190" y="1035"/>
                  <a:pt x="186" y="1035"/>
                  <a:pt x="182" y="1035"/>
                </a:cubicBezTo>
                <a:cubicBezTo>
                  <a:pt x="182" y="1035"/>
                  <a:pt x="182" y="1034"/>
                  <a:pt x="183" y="1034"/>
                </a:cubicBezTo>
                <a:close/>
                <a:moveTo>
                  <a:pt x="223" y="1035"/>
                </a:moveTo>
                <a:cubicBezTo>
                  <a:pt x="223" y="1035"/>
                  <a:pt x="224" y="1035"/>
                  <a:pt x="224" y="1035"/>
                </a:cubicBezTo>
                <a:cubicBezTo>
                  <a:pt x="225" y="1035"/>
                  <a:pt x="226" y="1035"/>
                  <a:pt x="227" y="1035"/>
                </a:cubicBezTo>
                <a:cubicBezTo>
                  <a:pt x="226" y="1035"/>
                  <a:pt x="225" y="1035"/>
                  <a:pt x="224" y="1035"/>
                </a:cubicBezTo>
                <a:cubicBezTo>
                  <a:pt x="225" y="1034"/>
                  <a:pt x="226" y="1033"/>
                  <a:pt x="227" y="1032"/>
                </a:cubicBezTo>
                <a:cubicBezTo>
                  <a:pt x="227" y="1032"/>
                  <a:pt x="228" y="1032"/>
                  <a:pt x="228" y="1032"/>
                </a:cubicBezTo>
                <a:cubicBezTo>
                  <a:pt x="228" y="1032"/>
                  <a:pt x="228" y="1032"/>
                  <a:pt x="227" y="1032"/>
                </a:cubicBezTo>
                <a:cubicBezTo>
                  <a:pt x="227" y="1032"/>
                  <a:pt x="227" y="1032"/>
                  <a:pt x="227" y="1032"/>
                </a:cubicBezTo>
                <a:cubicBezTo>
                  <a:pt x="228" y="1032"/>
                  <a:pt x="229" y="1031"/>
                  <a:pt x="229" y="1031"/>
                </a:cubicBezTo>
                <a:cubicBezTo>
                  <a:pt x="232" y="1031"/>
                  <a:pt x="234" y="1031"/>
                  <a:pt x="236" y="1031"/>
                </a:cubicBezTo>
                <a:cubicBezTo>
                  <a:pt x="236" y="1031"/>
                  <a:pt x="236" y="1031"/>
                  <a:pt x="236" y="1031"/>
                </a:cubicBezTo>
                <a:cubicBezTo>
                  <a:pt x="237" y="1031"/>
                  <a:pt x="238" y="1031"/>
                  <a:pt x="239" y="1031"/>
                </a:cubicBezTo>
                <a:cubicBezTo>
                  <a:pt x="239" y="1031"/>
                  <a:pt x="239" y="1032"/>
                  <a:pt x="238" y="1033"/>
                </a:cubicBezTo>
                <a:cubicBezTo>
                  <a:pt x="237" y="1033"/>
                  <a:pt x="236" y="1033"/>
                  <a:pt x="236" y="1033"/>
                </a:cubicBezTo>
                <a:cubicBezTo>
                  <a:pt x="236" y="1032"/>
                  <a:pt x="236" y="1032"/>
                  <a:pt x="236" y="1032"/>
                </a:cubicBezTo>
                <a:cubicBezTo>
                  <a:pt x="236" y="1032"/>
                  <a:pt x="236" y="1032"/>
                  <a:pt x="236" y="1032"/>
                </a:cubicBezTo>
                <a:cubicBezTo>
                  <a:pt x="236" y="1032"/>
                  <a:pt x="235" y="1032"/>
                  <a:pt x="235" y="1033"/>
                </a:cubicBezTo>
                <a:cubicBezTo>
                  <a:pt x="235" y="1033"/>
                  <a:pt x="235" y="1033"/>
                  <a:pt x="235" y="1033"/>
                </a:cubicBezTo>
                <a:cubicBezTo>
                  <a:pt x="235" y="1033"/>
                  <a:pt x="235" y="1033"/>
                  <a:pt x="235" y="1033"/>
                </a:cubicBezTo>
                <a:cubicBezTo>
                  <a:pt x="234" y="1033"/>
                  <a:pt x="233" y="1034"/>
                  <a:pt x="232" y="1034"/>
                </a:cubicBezTo>
                <a:cubicBezTo>
                  <a:pt x="230" y="1034"/>
                  <a:pt x="229" y="1035"/>
                  <a:pt x="227" y="1035"/>
                </a:cubicBezTo>
                <a:cubicBezTo>
                  <a:pt x="229" y="1035"/>
                  <a:pt x="230" y="1035"/>
                  <a:pt x="231" y="1035"/>
                </a:cubicBezTo>
                <a:cubicBezTo>
                  <a:pt x="231" y="1035"/>
                  <a:pt x="230" y="1035"/>
                  <a:pt x="230" y="1036"/>
                </a:cubicBezTo>
                <a:cubicBezTo>
                  <a:pt x="228" y="1036"/>
                  <a:pt x="225" y="1035"/>
                  <a:pt x="223" y="1035"/>
                </a:cubicBezTo>
                <a:close/>
                <a:moveTo>
                  <a:pt x="232" y="1035"/>
                </a:moveTo>
                <a:cubicBezTo>
                  <a:pt x="233" y="1035"/>
                  <a:pt x="233" y="1035"/>
                  <a:pt x="233" y="1035"/>
                </a:cubicBezTo>
                <a:cubicBezTo>
                  <a:pt x="234" y="1035"/>
                  <a:pt x="236" y="1035"/>
                  <a:pt x="237" y="1035"/>
                </a:cubicBezTo>
                <a:cubicBezTo>
                  <a:pt x="237" y="1035"/>
                  <a:pt x="237" y="1035"/>
                  <a:pt x="237" y="1035"/>
                </a:cubicBezTo>
                <a:cubicBezTo>
                  <a:pt x="235" y="1036"/>
                  <a:pt x="233" y="1036"/>
                  <a:pt x="231" y="1036"/>
                </a:cubicBezTo>
                <a:cubicBezTo>
                  <a:pt x="231" y="1035"/>
                  <a:pt x="232" y="1035"/>
                  <a:pt x="232" y="1035"/>
                </a:cubicBezTo>
                <a:close/>
                <a:moveTo>
                  <a:pt x="238" y="1035"/>
                </a:moveTo>
                <a:cubicBezTo>
                  <a:pt x="238" y="1035"/>
                  <a:pt x="239" y="1034"/>
                  <a:pt x="240" y="1034"/>
                </a:cubicBezTo>
                <a:cubicBezTo>
                  <a:pt x="240" y="1035"/>
                  <a:pt x="240" y="1035"/>
                  <a:pt x="239" y="1035"/>
                </a:cubicBezTo>
                <a:cubicBezTo>
                  <a:pt x="239" y="1035"/>
                  <a:pt x="238" y="1035"/>
                  <a:pt x="237" y="1035"/>
                </a:cubicBezTo>
                <a:cubicBezTo>
                  <a:pt x="238" y="1035"/>
                  <a:pt x="238" y="1035"/>
                  <a:pt x="238" y="1035"/>
                </a:cubicBezTo>
                <a:close/>
                <a:moveTo>
                  <a:pt x="239" y="1036"/>
                </a:moveTo>
                <a:cubicBezTo>
                  <a:pt x="237" y="1041"/>
                  <a:pt x="234" y="1047"/>
                  <a:pt x="231" y="1052"/>
                </a:cubicBezTo>
                <a:cubicBezTo>
                  <a:pt x="231" y="1053"/>
                  <a:pt x="230" y="1053"/>
                  <a:pt x="229" y="1054"/>
                </a:cubicBezTo>
                <a:cubicBezTo>
                  <a:pt x="232" y="1048"/>
                  <a:pt x="234" y="1042"/>
                  <a:pt x="237" y="1036"/>
                </a:cubicBezTo>
                <a:cubicBezTo>
                  <a:pt x="238" y="1036"/>
                  <a:pt x="239" y="1036"/>
                  <a:pt x="239" y="1036"/>
                </a:cubicBezTo>
                <a:close/>
                <a:moveTo>
                  <a:pt x="240" y="1036"/>
                </a:moveTo>
                <a:cubicBezTo>
                  <a:pt x="241" y="1035"/>
                  <a:pt x="242" y="1035"/>
                  <a:pt x="243" y="1035"/>
                </a:cubicBezTo>
                <a:cubicBezTo>
                  <a:pt x="244" y="1035"/>
                  <a:pt x="245" y="1036"/>
                  <a:pt x="246" y="1036"/>
                </a:cubicBezTo>
                <a:cubicBezTo>
                  <a:pt x="246" y="1037"/>
                  <a:pt x="246" y="1036"/>
                  <a:pt x="246" y="1036"/>
                </a:cubicBezTo>
                <a:cubicBezTo>
                  <a:pt x="246" y="1035"/>
                  <a:pt x="245" y="1035"/>
                  <a:pt x="243" y="1035"/>
                </a:cubicBezTo>
                <a:cubicBezTo>
                  <a:pt x="244" y="1035"/>
                  <a:pt x="244" y="1035"/>
                  <a:pt x="244" y="1034"/>
                </a:cubicBezTo>
                <a:cubicBezTo>
                  <a:pt x="245" y="1035"/>
                  <a:pt x="246" y="1035"/>
                  <a:pt x="247" y="1036"/>
                </a:cubicBezTo>
                <a:cubicBezTo>
                  <a:pt x="245" y="1039"/>
                  <a:pt x="244" y="1042"/>
                  <a:pt x="243" y="1046"/>
                </a:cubicBezTo>
                <a:cubicBezTo>
                  <a:pt x="239" y="1048"/>
                  <a:pt x="236" y="1050"/>
                  <a:pt x="232" y="1052"/>
                </a:cubicBezTo>
                <a:cubicBezTo>
                  <a:pt x="235" y="1046"/>
                  <a:pt x="237" y="1041"/>
                  <a:pt x="240" y="1036"/>
                </a:cubicBezTo>
                <a:close/>
                <a:moveTo>
                  <a:pt x="247" y="1036"/>
                </a:moveTo>
                <a:cubicBezTo>
                  <a:pt x="247" y="1037"/>
                  <a:pt x="247" y="1037"/>
                  <a:pt x="247" y="1037"/>
                </a:cubicBezTo>
                <a:cubicBezTo>
                  <a:pt x="246" y="1040"/>
                  <a:pt x="245" y="1042"/>
                  <a:pt x="244" y="1045"/>
                </a:cubicBezTo>
                <a:cubicBezTo>
                  <a:pt x="244" y="1045"/>
                  <a:pt x="244" y="1045"/>
                  <a:pt x="243" y="1045"/>
                </a:cubicBezTo>
                <a:cubicBezTo>
                  <a:pt x="245" y="1042"/>
                  <a:pt x="246" y="1039"/>
                  <a:pt x="247" y="1036"/>
                </a:cubicBezTo>
                <a:close/>
                <a:moveTo>
                  <a:pt x="244" y="1045"/>
                </a:moveTo>
                <a:cubicBezTo>
                  <a:pt x="242" y="1050"/>
                  <a:pt x="240" y="1054"/>
                  <a:pt x="239" y="1059"/>
                </a:cubicBezTo>
                <a:cubicBezTo>
                  <a:pt x="238" y="1059"/>
                  <a:pt x="237" y="1060"/>
                  <a:pt x="237" y="1061"/>
                </a:cubicBezTo>
                <a:cubicBezTo>
                  <a:pt x="239" y="1056"/>
                  <a:pt x="241" y="1051"/>
                  <a:pt x="243" y="1046"/>
                </a:cubicBezTo>
                <a:cubicBezTo>
                  <a:pt x="243" y="1046"/>
                  <a:pt x="244" y="1046"/>
                  <a:pt x="244" y="1045"/>
                </a:cubicBezTo>
                <a:close/>
                <a:moveTo>
                  <a:pt x="238" y="1060"/>
                </a:moveTo>
                <a:cubicBezTo>
                  <a:pt x="238" y="1061"/>
                  <a:pt x="237" y="1063"/>
                  <a:pt x="237" y="1064"/>
                </a:cubicBezTo>
                <a:cubicBezTo>
                  <a:pt x="236" y="1064"/>
                  <a:pt x="236" y="1065"/>
                  <a:pt x="235" y="1065"/>
                </a:cubicBezTo>
                <a:cubicBezTo>
                  <a:pt x="236" y="1064"/>
                  <a:pt x="236" y="1063"/>
                  <a:pt x="236" y="1062"/>
                </a:cubicBezTo>
                <a:cubicBezTo>
                  <a:pt x="237" y="1061"/>
                  <a:pt x="238" y="1061"/>
                  <a:pt x="238" y="1060"/>
                </a:cubicBezTo>
                <a:close/>
                <a:moveTo>
                  <a:pt x="236" y="1065"/>
                </a:moveTo>
                <a:cubicBezTo>
                  <a:pt x="235" y="1067"/>
                  <a:pt x="235" y="1069"/>
                  <a:pt x="234" y="1071"/>
                </a:cubicBezTo>
                <a:cubicBezTo>
                  <a:pt x="234" y="1071"/>
                  <a:pt x="233" y="1071"/>
                  <a:pt x="233" y="1071"/>
                </a:cubicBezTo>
                <a:cubicBezTo>
                  <a:pt x="233" y="1072"/>
                  <a:pt x="233" y="1072"/>
                  <a:pt x="233" y="1073"/>
                </a:cubicBezTo>
                <a:cubicBezTo>
                  <a:pt x="230" y="1080"/>
                  <a:pt x="227" y="1087"/>
                  <a:pt x="224" y="1094"/>
                </a:cubicBezTo>
                <a:cubicBezTo>
                  <a:pt x="224" y="1094"/>
                  <a:pt x="223" y="1095"/>
                  <a:pt x="223" y="1095"/>
                </a:cubicBezTo>
                <a:cubicBezTo>
                  <a:pt x="223" y="1095"/>
                  <a:pt x="222" y="1095"/>
                  <a:pt x="222" y="1095"/>
                </a:cubicBezTo>
                <a:cubicBezTo>
                  <a:pt x="227" y="1086"/>
                  <a:pt x="231" y="1076"/>
                  <a:pt x="235" y="1066"/>
                </a:cubicBezTo>
                <a:cubicBezTo>
                  <a:pt x="235" y="1066"/>
                  <a:pt x="236" y="1065"/>
                  <a:pt x="236" y="1065"/>
                </a:cubicBezTo>
                <a:close/>
                <a:moveTo>
                  <a:pt x="222" y="1097"/>
                </a:moveTo>
                <a:cubicBezTo>
                  <a:pt x="222" y="1097"/>
                  <a:pt x="222" y="1097"/>
                  <a:pt x="222" y="1096"/>
                </a:cubicBezTo>
                <a:cubicBezTo>
                  <a:pt x="223" y="1096"/>
                  <a:pt x="223" y="1096"/>
                  <a:pt x="223" y="1096"/>
                </a:cubicBezTo>
                <a:cubicBezTo>
                  <a:pt x="223" y="1096"/>
                  <a:pt x="223" y="1097"/>
                  <a:pt x="223" y="1097"/>
                </a:cubicBezTo>
                <a:cubicBezTo>
                  <a:pt x="223" y="1097"/>
                  <a:pt x="222" y="1097"/>
                  <a:pt x="222" y="1097"/>
                </a:cubicBezTo>
                <a:close/>
                <a:moveTo>
                  <a:pt x="224" y="1096"/>
                </a:moveTo>
                <a:cubicBezTo>
                  <a:pt x="224" y="1096"/>
                  <a:pt x="224" y="1096"/>
                  <a:pt x="224" y="1096"/>
                </a:cubicBezTo>
                <a:cubicBezTo>
                  <a:pt x="224" y="1096"/>
                  <a:pt x="224" y="1097"/>
                  <a:pt x="224" y="1097"/>
                </a:cubicBezTo>
                <a:cubicBezTo>
                  <a:pt x="224" y="1097"/>
                  <a:pt x="224" y="1097"/>
                  <a:pt x="224" y="1097"/>
                </a:cubicBezTo>
                <a:cubicBezTo>
                  <a:pt x="224" y="1097"/>
                  <a:pt x="224" y="1096"/>
                  <a:pt x="224" y="1096"/>
                </a:cubicBezTo>
                <a:close/>
                <a:moveTo>
                  <a:pt x="225" y="1096"/>
                </a:moveTo>
                <a:cubicBezTo>
                  <a:pt x="225" y="1096"/>
                  <a:pt x="225" y="1096"/>
                  <a:pt x="226" y="1096"/>
                </a:cubicBezTo>
                <a:cubicBezTo>
                  <a:pt x="226" y="1096"/>
                  <a:pt x="226" y="1097"/>
                  <a:pt x="225" y="1097"/>
                </a:cubicBezTo>
                <a:cubicBezTo>
                  <a:pt x="225" y="1097"/>
                  <a:pt x="225" y="1097"/>
                  <a:pt x="225" y="1097"/>
                </a:cubicBezTo>
                <a:cubicBezTo>
                  <a:pt x="225" y="1097"/>
                  <a:pt x="225" y="1096"/>
                  <a:pt x="225" y="1096"/>
                </a:cubicBezTo>
                <a:close/>
                <a:moveTo>
                  <a:pt x="229" y="1117"/>
                </a:moveTo>
                <a:cubicBezTo>
                  <a:pt x="231" y="1117"/>
                  <a:pt x="232" y="1117"/>
                  <a:pt x="234" y="1117"/>
                </a:cubicBezTo>
                <a:cubicBezTo>
                  <a:pt x="233" y="1118"/>
                  <a:pt x="233" y="1120"/>
                  <a:pt x="232" y="1122"/>
                </a:cubicBezTo>
                <a:cubicBezTo>
                  <a:pt x="230" y="1122"/>
                  <a:pt x="228" y="1122"/>
                  <a:pt x="226" y="1122"/>
                </a:cubicBezTo>
                <a:cubicBezTo>
                  <a:pt x="227" y="1120"/>
                  <a:pt x="228" y="1118"/>
                  <a:pt x="229" y="1117"/>
                </a:cubicBezTo>
                <a:close/>
                <a:moveTo>
                  <a:pt x="235" y="1117"/>
                </a:moveTo>
                <a:cubicBezTo>
                  <a:pt x="236" y="1117"/>
                  <a:pt x="236" y="1117"/>
                  <a:pt x="236" y="1117"/>
                </a:cubicBezTo>
                <a:cubicBezTo>
                  <a:pt x="236" y="1118"/>
                  <a:pt x="235" y="1120"/>
                  <a:pt x="234" y="1122"/>
                </a:cubicBezTo>
                <a:cubicBezTo>
                  <a:pt x="234" y="1122"/>
                  <a:pt x="233" y="1122"/>
                  <a:pt x="233" y="1122"/>
                </a:cubicBezTo>
                <a:cubicBezTo>
                  <a:pt x="234" y="1120"/>
                  <a:pt x="235" y="1118"/>
                  <a:pt x="235" y="1117"/>
                </a:cubicBezTo>
                <a:close/>
                <a:moveTo>
                  <a:pt x="234" y="1123"/>
                </a:moveTo>
                <a:cubicBezTo>
                  <a:pt x="232" y="1127"/>
                  <a:pt x="231" y="1132"/>
                  <a:pt x="229" y="1136"/>
                </a:cubicBezTo>
                <a:cubicBezTo>
                  <a:pt x="226" y="1144"/>
                  <a:pt x="223" y="1152"/>
                  <a:pt x="219" y="1160"/>
                </a:cubicBezTo>
                <a:cubicBezTo>
                  <a:pt x="218" y="1160"/>
                  <a:pt x="216" y="1160"/>
                  <a:pt x="215" y="1160"/>
                </a:cubicBezTo>
                <a:cubicBezTo>
                  <a:pt x="218" y="1154"/>
                  <a:pt x="221" y="1149"/>
                  <a:pt x="224" y="1143"/>
                </a:cubicBezTo>
                <a:cubicBezTo>
                  <a:pt x="227" y="1136"/>
                  <a:pt x="230" y="1130"/>
                  <a:pt x="232" y="1123"/>
                </a:cubicBezTo>
                <a:cubicBezTo>
                  <a:pt x="233" y="1123"/>
                  <a:pt x="233" y="1123"/>
                  <a:pt x="234" y="1123"/>
                </a:cubicBezTo>
                <a:close/>
                <a:moveTo>
                  <a:pt x="229" y="1139"/>
                </a:moveTo>
                <a:cubicBezTo>
                  <a:pt x="231" y="1134"/>
                  <a:pt x="233" y="1128"/>
                  <a:pt x="235" y="1123"/>
                </a:cubicBezTo>
                <a:cubicBezTo>
                  <a:pt x="237" y="1123"/>
                  <a:pt x="238" y="1123"/>
                  <a:pt x="240" y="1123"/>
                </a:cubicBezTo>
                <a:cubicBezTo>
                  <a:pt x="239" y="1126"/>
                  <a:pt x="238" y="1128"/>
                  <a:pt x="237" y="1131"/>
                </a:cubicBezTo>
                <a:cubicBezTo>
                  <a:pt x="236" y="1132"/>
                  <a:pt x="236" y="1132"/>
                  <a:pt x="235" y="1132"/>
                </a:cubicBezTo>
                <a:cubicBezTo>
                  <a:pt x="234" y="1133"/>
                  <a:pt x="235" y="1134"/>
                  <a:pt x="236" y="1133"/>
                </a:cubicBezTo>
                <a:cubicBezTo>
                  <a:pt x="236" y="1133"/>
                  <a:pt x="236" y="1133"/>
                  <a:pt x="236" y="1133"/>
                </a:cubicBezTo>
                <a:cubicBezTo>
                  <a:pt x="235" y="1136"/>
                  <a:pt x="234" y="1139"/>
                  <a:pt x="233" y="1142"/>
                </a:cubicBezTo>
                <a:cubicBezTo>
                  <a:pt x="232" y="1142"/>
                  <a:pt x="230" y="1143"/>
                  <a:pt x="229" y="1143"/>
                </a:cubicBezTo>
                <a:cubicBezTo>
                  <a:pt x="229" y="1143"/>
                  <a:pt x="229" y="1144"/>
                  <a:pt x="230" y="1144"/>
                </a:cubicBezTo>
                <a:cubicBezTo>
                  <a:pt x="230" y="1144"/>
                  <a:pt x="231" y="1144"/>
                  <a:pt x="232" y="1143"/>
                </a:cubicBezTo>
                <a:cubicBezTo>
                  <a:pt x="231" y="1147"/>
                  <a:pt x="229" y="1151"/>
                  <a:pt x="228" y="1155"/>
                </a:cubicBezTo>
                <a:cubicBezTo>
                  <a:pt x="228" y="1155"/>
                  <a:pt x="228" y="1155"/>
                  <a:pt x="228" y="1155"/>
                </a:cubicBezTo>
                <a:cubicBezTo>
                  <a:pt x="227" y="1155"/>
                  <a:pt x="227" y="1156"/>
                  <a:pt x="228" y="1156"/>
                </a:cubicBezTo>
                <a:cubicBezTo>
                  <a:pt x="227" y="1157"/>
                  <a:pt x="226" y="1159"/>
                  <a:pt x="226" y="1160"/>
                </a:cubicBezTo>
                <a:cubicBezTo>
                  <a:pt x="224" y="1160"/>
                  <a:pt x="222" y="1160"/>
                  <a:pt x="220" y="1160"/>
                </a:cubicBezTo>
                <a:cubicBezTo>
                  <a:pt x="223" y="1153"/>
                  <a:pt x="227" y="1146"/>
                  <a:pt x="229" y="1139"/>
                </a:cubicBezTo>
                <a:close/>
                <a:moveTo>
                  <a:pt x="226" y="1161"/>
                </a:moveTo>
                <a:cubicBezTo>
                  <a:pt x="226" y="1161"/>
                  <a:pt x="225" y="1161"/>
                  <a:pt x="225" y="1162"/>
                </a:cubicBezTo>
                <a:cubicBezTo>
                  <a:pt x="223" y="1162"/>
                  <a:pt x="221" y="1163"/>
                  <a:pt x="219" y="1164"/>
                </a:cubicBezTo>
                <a:cubicBezTo>
                  <a:pt x="219" y="1163"/>
                  <a:pt x="220" y="1162"/>
                  <a:pt x="220" y="1161"/>
                </a:cubicBezTo>
                <a:cubicBezTo>
                  <a:pt x="222" y="1161"/>
                  <a:pt x="224" y="1161"/>
                  <a:pt x="226" y="1161"/>
                </a:cubicBezTo>
                <a:close/>
                <a:moveTo>
                  <a:pt x="224" y="1166"/>
                </a:moveTo>
                <a:cubicBezTo>
                  <a:pt x="223" y="1167"/>
                  <a:pt x="223" y="1168"/>
                  <a:pt x="222" y="1170"/>
                </a:cubicBezTo>
                <a:cubicBezTo>
                  <a:pt x="221" y="1170"/>
                  <a:pt x="220" y="1170"/>
                  <a:pt x="219" y="1171"/>
                </a:cubicBezTo>
                <a:cubicBezTo>
                  <a:pt x="219" y="1171"/>
                  <a:pt x="219" y="1172"/>
                  <a:pt x="220" y="1172"/>
                </a:cubicBezTo>
                <a:cubicBezTo>
                  <a:pt x="220" y="1171"/>
                  <a:pt x="221" y="1171"/>
                  <a:pt x="222" y="1171"/>
                </a:cubicBezTo>
                <a:cubicBezTo>
                  <a:pt x="221" y="1173"/>
                  <a:pt x="220" y="1175"/>
                  <a:pt x="219" y="1178"/>
                </a:cubicBezTo>
                <a:cubicBezTo>
                  <a:pt x="217" y="1178"/>
                  <a:pt x="215" y="1179"/>
                  <a:pt x="213" y="1180"/>
                </a:cubicBezTo>
                <a:cubicBezTo>
                  <a:pt x="213" y="1180"/>
                  <a:pt x="213" y="1181"/>
                  <a:pt x="214" y="1181"/>
                </a:cubicBezTo>
                <a:cubicBezTo>
                  <a:pt x="215" y="1180"/>
                  <a:pt x="217" y="1180"/>
                  <a:pt x="219" y="1179"/>
                </a:cubicBezTo>
                <a:cubicBezTo>
                  <a:pt x="219" y="1180"/>
                  <a:pt x="218" y="1180"/>
                  <a:pt x="218" y="1181"/>
                </a:cubicBezTo>
                <a:cubicBezTo>
                  <a:pt x="216" y="1181"/>
                  <a:pt x="213" y="1181"/>
                  <a:pt x="211" y="1181"/>
                </a:cubicBezTo>
                <a:cubicBezTo>
                  <a:pt x="213" y="1176"/>
                  <a:pt x="215" y="1171"/>
                  <a:pt x="218" y="1166"/>
                </a:cubicBezTo>
                <a:cubicBezTo>
                  <a:pt x="220" y="1166"/>
                  <a:pt x="222" y="1166"/>
                  <a:pt x="224" y="1166"/>
                </a:cubicBezTo>
                <a:close/>
                <a:moveTo>
                  <a:pt x="218" y="1182"/>
                </a:moveTo>
                <a:cubicBezTo>
                  <a:pt x="217" y="1183"/>
                  <a:pt x="217" y="1184"/>
                  <a:pt x="217" y="1185"/>
                </a:cubicBezTo>
                <a:cubicBezTo>
                  <a:pt x="214" y="1186"/>
                  <a:pt x="211" y="1187"/>
                  <a:pt x="208" y="1188"/>
                </a:cubicBezTo>
                <a:cubicBezTo>
                  <a:pt x="209" y="1186"/>
                  <a:pt x="210" y="1184"/>
                  <a:pt x="211" y="1182"/>
                </a:cubicBezTo>
                <a:cubicBezTo>
                  <a:pt x="213" y="1182"/>
                  <a:pt x="215" y="1182"/>
                  <a:pt x="218" y="1182"/>
                </a:cubicBezTo>
                <a:close/>
                <a:moveTo>
                  <a:pt x="216" y="1187"/>
                </a:moveTo>
                <a:cubicBezTo>
                  <a:pt x="215" y="1189"/>
                  <a:pt x="214" y="1191"/>
                  <a:pt x="214" y="1193"/>
                </a:cubicBezTo>
                <a:cubicBezTo>
                  <a:pt x="211" y="1194"/>
                  <a:pt x="209" y="1194"/>
                  <a:pt x="206" y="1194"/>
                </a:cubicBezTo>
                <a:cubicBezTo>
                  <a:pt x="207" y="1193"/>
                  <a:pt x="207" y="1191"/>
                  <a:pt x="208" y="1189"/>
                </a:cubicBezTo>
                <a:cubicBezTo>
                  <a:pt x="211" y="1188"/>
                  <a:pt x="213" y="1187"/>
                  <a:pt x="216" y="1187"/>
                </a:cubicBezTo>
                <a:close/>
                <a:moveTo>
                  <a:pt x="213" y="1194"/>
                </a:moveTo>
                <a:cubicBezTo>
                  <a:pt x="212" y="1197"/>
                  <a:pt x="211" y="1200"/>
                  <a:pt x="210" y="1203"/>
                </a:cubicBezTo>
                <a:cubicBezTo>
                  <a:pt x="210" y="1203"/>
                  <a:pt x="209" y="1203"/>
                  <a:pt x="209" y="1204"/>
                </a:cubicBezTo>
                <a:cubicBezTo>
                  <a:pt x="208" y="1204"/>
                  <a:pt x="206" y="1204"/>
                  <a:pt x="205" y="1204"/>
                </a:cubicBezTo>
                <a:cubicBezTo>
                  <a:pt x="204" y="1204"/>
                  <a:pt x="204" y="1205"/>
                  <a:pt x="205" y="1205"/>
                </a:cubicBezTo>
                <a:cubicBezTo>
                  <a:pt x="205" y="1205"/>
                  <a:pt x="205" y="1205"/>
                  <a:pt x="206" y="1205"/>
                </a:cubicBezTo>
                <a:cubicBezTo>
                  <a:pt x="205" y="1205"/>
                  <a:pt x="204" y="1205"/>
                  <a:pt x="203" y="1206"/>
                </a:cubicBezTo>
                <a:cubicBezTo>
                  <a:pt x="204" y="1202"/>
                  <a:pt x="205" y="1199"/>
                  <a:pt x="206" y="1195"/>
                </a:cubicBezTo>
                <a:cubicBezTo>
                  <a:pt x="208" y="1195"/>
                  <a:pt x="211" y="1195"/>
                  <a:pt x="213" y="1194"/>
                </a:cubicBezTo>
                <a:close/>
                <a:moveTo>
                  <a:pt x="209" y="1204"/>
                </a:moveTo>
                <a:cubicBezTo>
                  <a:pt x="209" y="1204"/>
                  <a:pt x="209" y="1204"/>
                  <a:pt x="210" y="1204"/>
                </a:cubicBezTo>
                <a:cubicBezTo>
                  <a:pt x="209" y="1207"/>
                  <a:pt x="208" y="1210"/>
                  <a:pt x="206" y="1213"/>
                </a:cubicBezTo>
                <a:cubicBezTo>
                  <a:pt x="205" y="1214"/>
                  <a:pt x="203" y="1214"/>
                  <a:pt x="201" y="1215"/>
                </a:cubicBezTo>
                <a:cubicBezTo>
                  <a:pt x="201" y="1212"/>
                  <a:pt x="202" y="1210"/>
                  <a:pt x="202" y="1207"/>
                </a:cubicBezTo>
                <a:cubicBezTo>
                  <a:pt x="205" y="1206"/>
                  <a:pt x="207" y="1205"/>
                  <a:pt x="209" y="1204"/>
                </a:cubicBezTo>
                <a:close/>
                <a:moveTo>
                  <a:pt x="206" y="1214"/>
                </a:moveTo>
                <a:cubicBezTo>
                  <a:pt x="206" y="1215"/>
                  <a:pt x="205" y="1215"/>
                  <a:pt x="205" y="1216"/>
                </a:cubicBezTo>
                <a:cubicBezTo>
                  <a:pt x="204" y="1216"/>
                  <a:pt x="202" y="1216"/>
                  <a:pt x="201" y="1216"/>
                </a:cubicBezTo>
                <a:cubicBezTo>
                  <a:pt x="201" y="1216"/>
                  <a:pt x="201" y="1216"/>
                  <a:pt x="201" y="1216"/>
                </a:cubicBezTo>
                <a:cubicBezTo>
                  <a:pt x="202" y="1215"/>
                  <a:pt x="204" y="1215"/>
                  <a:pt x="206" y="1214"/>
                </a:cubicBezTo>
                <a:close/>
                <a:moveTo>
                  <a:pt x="205" y="1217"/>
                </a:moveTo>
                <a:cubicBezTo>
                  <a:pt x="204" y="1219"/>
                  <a:pt x="204" y="1221"/>
                  <a:pt x="203" y="1222"/>
                </a:cubicBezTo>
                <a:cubicBezTo>
                  <a:pt x="202" y="1223"/>
                  <a:pt x="201" y="1223"/>
                  <a:pt x="200" y="1224"/>
                </a:cubicBezTo>
                <a:cubicBezTo>
                  <a:pt x="200" y="1221"/>
                  <a:pt x="200" y="1219"/>
                  <a:pt x="201" y="1217"/>
                </a:cubicBezTo>
                <a:cubicBezTo>
                  <a:pt x="202" y="1217"/>
                  <a:pt x="203" y="1217"/>
                  <a:pt x="205" y="1217"/>
                </a:cubicBezTo>
                <a:close/>
                <a:moveTo>
                  <a:pt x="206" y="1217"/>
                </a:moveTo>
                <a:cubicBezTo>
                  <a:pt x="207" y="1217"/>
                  <a:pt x="208" y="1217"/>
                  <a:pt x="209" y="1217"/>
                </a:cubicBezTo>
                <a:cubicBezTo>
                  <a:pt x="208" y="1218"/>
                  <a:pt x="208" y="1220"/>
                  <a:pt x="207" y="1221"/>
                </a:cubicBezTo>
                <a:cubicBezTo>
                  <a:pt x="206" y="1221"/>
                  <a:pt x="205" y="1222"/>
                  <a:pt x="204" y="1222"/>
                </a:cubicBezTo>
                <a:cubicBezTo>
                  <a:pt x="205" y="1220"/>
                  <a:pt x="205" y="1219"/>
                  <a:pt x="206" y="1217"/>
                </a:cubicBezTo>
                <a:close/>
                <a:moveTo>
                  <a:pt x="210" y="1217"/>
                </a:moveTo>
                <a:cubicBezTo>
                  <a:pt x="211" y="1217"/>
                  <a:pt x="212" y="1217"/>
                  <a:pt x="212" y="1217"/>
                </a:cubicBezTo>
                <a:cubicBezTo>
                  <a:pt x="212" y="1218"/>
                  <a:pt x="211" y="1219"/>
                  <a:pt x="211" y="1220"/>
                </a:cubicBezTo>
                <a:cubicBezTo>
                  <a:pt x="210" y="1220"/>
                  <a:pt x="209" y="1220"/>
                  <a:pt x="208" y="1221"/>
                </a:cubicBezTo>
                <a:cubicBezTo>
                  <a:pt x="209" y="1219"/>
                  <a:pt x="209" y="1218"/>
                  <a:pt x="210" y="1217"/>
                </a:cubicBezTo>
                <a:close/>
                <a:moveTo>
                  <a:pt x="211" y="1216"/>
                </a:moveTo>
                <a:cubicBezTo>
                  <a:pt x="211" y="1214"/>
                  <a:pt x="212" y="1213"/>
                  <a:pt x="213" y="1211"/>
                </a:cubicBezTo>
                <a:cubicBezTo>
                  <a:pt x="214" y="1211"/>
                  <a:pt x="214" y="1211"/>
                  <a:pt x="215" y="1210"/>
                </a:cubicBezTo>
                <a:cubicBezTo>
                  <a:pt x="214" y="1212"/>
                  <a:pt x="214" y="1214"/>
                  <a:pt x="213" y="1216"/>
                </a:cubicBezTo>
                <a:cubicBezTo>
                  <a:pt x="212" y="1216"/>
                  <a:pt x="211" y="1216"/>
                  <a:pt x="211" y="1216"/>
                </a:cubicBezTo>
                <a:close/>
                <a:moveTo>
                  <a:pt x="216" y="1210"/>
                </a:moveTo>
                <a:cubicBezTo>
                  <a:pt x="216" y="1210"/>
                  <a:pt x="217" y="1210"/>
                  <a:pt x="217" y="1209"/>
                </a:cubicBezTo>
                <a:cubicBezTo>
                  <a:pt x="216" y="1211"/>
                  <a:pt x="216" y="1213"/>
                  <a:pt x="215" y="1215"/>
                </a:cubicBezTo>
                <a:cubicBezTo>
                  <a:pt x="214" y="1215"/>
                  <a:pt x="214" y="1215"/>
                  <a:pt x="214" y="1215"/>
                </a:cubicBezTo>
                <a:cubicBezTo>
                  <a:pt x="214" y="1214"/>
                  <a:pt x="215" y="1212"/>
                  <a:pt x="216" y="1210"/>
                </a:cubicBezTo>
                <a:close/>
                <a:moveTo>
                  <a:pt x="218" y="1209"/>
                </a:moveTo>
                <a:cubicBezTo>
                  <a:pt x="221" y="1208"/>
                  <a:pt x="224" y="1207"/>
                  <a:pt x="227" y="1205"/>
                </a:cubicBezTo>
                <a:cubicBezTo>
                  <a:pt x="225" y="1209"/>
                  <a:pt x="223" y="1212"/>
                  <a:pt x="222" y="1215"/>
                </a:cubicBezTo>
                <a:cubicBezTo>
                  <a:pt x="220" y="1215"/>
                  <a:pt x="218" y="1215"/>
                  <a:pt x="216" y="1215"/>
                </a:cubicBezTo>
                <a:cubicBezTo>
                  <a:pt x="216" y="1213"/>
                  <a:pt x="217" y="1211"/>
                  <a:pt x="218" y="1209"/>
                </a:cubicBezTo>
                <a:close/>
                <a:moveTo>
                  <a:pt x="218" y="1208"/>
                </a:moveTo>
                <a:cubicBezTo>
                  <a:pt x="219" y="1206"/>
                  <a:pt x="219" y="1205"/>
                  <a:pt x="220" y="1203"/>
                </a:cubicBezTo>
                <a:cubicBezTo>
                  <a:pt x="222" y="1203"/>
                  <a:pt x="224" y="1203"/>
                  <a:pt x="226" y="1203"/>
                </a:cubicBezTo>
                <a:cubicBezTo>
                  <a:pt x="227" y="1203"/>
                  <a:pt x="227" y="1203"/>
                  <a:pt x="228" y="1203"/>
                </a:cubicBezTo>
                <a:cubicBezTo>
                  <a:pt x="228" y="1203"/>
                  <a:pt x="228" y="1204"/>
                  <a:pt x="227" y="1204"/>
                </a:cubicBezTo>
                <a:cubicBezTo>
                  <a:pt x="224" y="1205"/>
                  <a:pt x="221" y="1207"/>
                  <a:pt x="218" y="1208"/>
                </a:cubicBezTo>
                <a:close/>
                <a:moveTo>
                  <a:pt x="229" y="1203"/>
                </a:moveTo>
                <a:cubicBezTo>
                  <a:pt x="230" y="1202"/>
                  <a:pt x="231" y="1202"/>
                  <a:pt x="232" y="1202"/>
                </a:cubicBezTo>
                <a:cubicBezTo>
                  <a:pt x="231" y="1203"/>
                  <a:pt x="230" y="1203"/>
                  <a:pt x="229" y="1204"/>
                </a:cubicBezTo>
                <a:cubicBezTo>
                  <a:pt x="229" y="1203"/>
                  <a:pt x="229" y="1203"/>
                  <a:pt x="229" y="1203"/>
                </a:cubicBezTo>
                <a:close/>
                <a:moveTo>
                  <a:pt x="230" y="1202"/>
                </a:moveTo>
                <a:cubicBezTo>
                  <a:pt x="230" y="1200"/>
                  <a:pt x="231" y="1198"/>
                  <a:pt x="232" y="1196"/>
                </a:cubicBezTo>
                <a:cubicBezTo>
                  <a:pt x="234" y="1196"/>
                  <a:pt x="237" y="1195"/>
                  <a:pt x="240" y="1194"/>
                </a:cubicBezTo>
                <a:cubicBezTo>
                  <a:pt x="240" y="1196"/>
                  <a:pt x="239" y="1197"/>
                  <a:pt x="239" y="1199"/>
                </a:cubicBezTo>
                <a:cubicBezTo>
                  <a:pt x="237" y="1200"/>
                  <a:pt x="236" y="1201"/>
                  <a:pt x="234" y="1201"/>
                </a:cubicBezTo>
                <a:cubicBezTo>
                  <a:pt x="233" y="1201"/>
                  <a:pt x="231" y="1201"/>
                  <a:pt x="230" y="1202"/>
                </a:cubicBezTo>
                <a:close/>
                <a:moveTo>
                  <a:pt x="238" y="1201"/>
                </a:moveTo>
                <a:cubicBezTo>
                  <a:pt x="238" y="1201"/>
                  <a:pt x="238" y="1201"/>
                  <a:pt x="238" y="1201"/>
                </a:cubicBezTo>
                <a:cubicBezTo>
                  <a:pt x="238" y="1201"/>
                  <a:pt x="238" y="1201"/>
                  <a:pt x="238" y="1201"/>
                </a:cubicBezTo>
                <a:cubicBezTo>
                  <a:pt x="238" y="1201"/>
                  <a:pt x="238" y="1201"/>
                  <a:pt x="238" y="1201"/>
                </a:cubicBezTo>
                <a:cubicBezTo>
                  <a:pt x="238" y="1201"/>
                  <a:pt x="237" y="1201"/>
                  <a:pt x="237" y="1201"/>
                </a:cubicBezTo>
                <a:cubicBezTo>
                  <a:pt x="238" y="1201"/>
                  <a:pt x="238" y="1201"/>
                  <a:pt x="238" y="1201"/>
                </a:cubicBezTo>
                <a:close/>
                <a:moveTo>
                  <a:pt x="240" y="1199"/>
                </a:moveTo>
                <a:cubicBezTo>
                  <a:pt x="241" y="1197"/>
                  <a:pt x="241" y="1195"/>
                  <a:pt x="242" y="1193"/>
                </a:cubicBezTo>
                <a:cubicBezTo>
                  <a:pt x="243" y="1193"/>
                  <a:pt x="244" y="1192"/>
                  <a:pt x="245" y="1192"/>
                </a:cubicBezTo>
                <a:cubicBezTo>
                  <a:pt x="245" y="1194"/>
                  <a:pt x="244" y="1196"/>
                  <a:pt x="243" y="1198"/>
                </a:cubicBezTo>
                <a:cubicBezTo>
                  <a:pt x="242" y="1198"/>
                  <a:pt x="241" y="1198"/>
                  <a:pt x="240" y="1199"/>
                </a:cubicBezTo>
                <a:close/>
                <a:moveTo>
                  <a:pt x="251" y="1188"/>
                </a:moveTo>
                <a:cubicBezTo>
                  <a:pt x="251" y="1188"/>
                  <a:pt x="252" y="1187"/>
                  <a:pt x="252" y="1187"/>
                </a:cubicBezTo>
                <a:cubicBezTo>
                  <a:pt x="252" y="1188"/>
                  <a:pt x="251" y="1189"/>
                  <a:pt x="251" y="1190"/>
                </a:cubicBezTo>
                <a:cubicBezTo>
                  <a:pt x="250" y="1190"/>
                  <a:pt x="250" y="1190"/>
                  <a:pt x="250" y="1190"/>
                </a:cubicBezTo>
                <a:cubicBezTo>
                  <a:pt x="250" y="1189"/>
                  <a:pt x="250" y="1189"/>
                  <a:pt x="251" y="1188"/>
                </a:cubicBezTo>
                <a:close/>
                <a:moveTo>
                  <a:pt x="254" y="1179"/>
                </a:moveTo>
                <a:cubicBezTo>
                  <a:pt x="255" y="1177"/>
                  <a:pt x="255" y="1175"/>
                  <a:pt x="256" y="1173"/>
                </a:cubicBezTo>
                <a:cubicBezTo>
                  <a:pt x="256" y="1172"/>
                  <a:pt x="256" y="1172"/>
                  <a:pt x="256" y="1171"/>
                </a:cubicBezTo>
                <a:cubicBezTo>
                  <a:pt x="257" y="1171"/>
                  <a:pt x="258" y="1170"/>
                  <a:pt x="259" y="1170"/>
                </a:cubicBezTo>
                <a:cubicBezTo>
                  <a:pt x="258" y="1173"/>
                  <a:pt x="256" y="1176"/>
                  <a:pt x="255" y="1179"/>
                </a:cubicBezTo>
                <a:cubicBezTo>
                  <a:pt x="255" y="1179"/>
                  <a:pt x="255" y="1179"/>
                  <a:pt x="254" y="1179"/>
                </a:cubicBezTo>
                <a:close/>
                <a:moveTo>
                  <a:pt x="257" y="1170"/>
                </a:moveTo>
                <a:cubicBezTo>
                  <a:pt x="257" y="1168"/>
                  <a:pt x="258" y="1167"/>
                  <a:pt x="258" y="1165"/>
                </a:cubicBezTo>
                <a:cubicBezTo>
                  <a:pt x="260" y="1165"/>
                  <a:pt x="261" y="1164"/>
                  <a:pt x="262" y="1164"/>
                </a:cubicBezTo>
                <a:cubicBezTo>
                  <a:pt x="261" y="1165"/>
                  <a:pt x="260" y="1167"/>
                  <a:pt x="260" y="1169"/>
                </a:cubicBezTo>
                <a:cubicBezTo>
                  <a:pt x="259" y="1169"/>
                  <a:pt x="258" y="1169"/>
                  <a:pt x="257" y="1170"/>
                </a:cubicBezTo>
                <a:close/>
                <a:moveTo>
                  <a:pt x="264" y="1161"/>
                </a:moveTo>
                <a:cubicBezTo>
                  <a:pt x="264" y="1160"/>
                  <a:pt x="265" y="1159"/>
                  <a:pt x="265" y="1158"/>
                </a:cubicBezTo>
                <a:cubicBezTo>
                  <a:pt x="267" y="1158"/>
                  <a:pt x="269" y="1159"/>
                  <a:pt x="272" y="1159"/>
                </a:cubicBezTo>
                <a:cubicBezTo>
                  <a:pt x="271" y="1160"/>
                  <a:pt x="271" y="1161"/>
                  <a:pt x="270" y="1162"/>
                </a:cubicBezTo>
                <a:cubicBezTo>
                  <a:pt x="268" y="1161"/>
                  <a:pt x="266" y="1161"/>
                  <a:pt x="264" y="1161"/>
                </a:cubicBezTo>
                <a:close/>
                <a:moveTo>
                  <a:pt x="277" y="1160"/>
                </a:moveTo>
                <a:cubicBezTo>
                  <a:pt x="277" y="1161"/>
                  <a:pt x="276" y="1161"/>
                  <a:pt x="276" y="1162"/>
                </a:cubicBezTo>
                <a:cubicBezTo>
                  <a:pt x="276" y="1162"/>
                  <a:pt x="276" y="1162"/>
                  <a:pt x="276" y="1162"/>
                </a:cubicBezTo>
                <a:cubicBezTo>
                  <a:pt x="276" y="1161"/>
                  <a:pt x="276" y="1161"/>
                  <a:pt x="277" y="1160"/>
                </a:cubicBezTo>
                <a:close/>
                <a:moveTo>
                  <a:pt x="281" y="1150"/>
                </a:moveTo>
                <a:cubicBezTo>
                  <a:pt x="282" y="1146"/>
                  <a:pt x="284" y="1142"/>
                  <a:pt x="285" y="1139"/>
                </a:cubicBezTo>
                <a:cubicBezTo>
                  <a:pt x="285" y="1139"/>
                  <a:pt x="285" y="1139"/>
                  <a:pt x="285" y="1138"/>
                </a:cubicBezTo>
                <a:cubicBezTo>
                  <a:pt x="285" y="1141"/>
                  <a:pt x="284" y="1143"/>
                  <a:pt x="283" y="1146"/>
                </a:cubicBezTo>
                <a:cubicBezTo>
                  <a:pt x="283" y="1147"/>
                  <a:pt x="282" y="1149"/>
                  <a:pt x="281" y="1150"/>
                </a:cubicBezTo>
                <a:close/>
                <a:moveTo>
                  <a:pt x="286" y="1138"/>
                </a:moveTo>
                <a:cubicBezTo>
                  <a:pt x="286" y="1138"/>
                  <a:pt x="287" y="1138"/>
                  <a:pt x="287" y="1138"/>
                </a:cubicBezTo>
                <a:cubicBezTo>
                  <a:pt x="286" y="1138"/>
                  <a:pt x="286" y="1139"/>
                  <a:pt x="286" y="1139"/>
                </a:cubicBezTo>
                <a:cubicBezTo>
                  <a:pt x="286" y="1139"/>
                  <a:pt x="286" y="1138"/>
                  <a:pt x="286" y="1138"/>
                </a:cubicBezTo>
                <a:close/>
                <a:moveTo>
                  <a:pt x="289" y="1132"/>
                </a:moveTo>
                <a:cubicBezTo>
                  <a:pt x="289" y="1132"/>
                  <a:pt x="289" y="1132"/>
                  <a:pt x="289" y="1133"/>
                </a:cubicBezTo>
                <a:cubicBezTo>
                  <a:pt x="288" y="1134"/>
                  <a:pt x="288" y="1135"/>
                  <a:pt x="287" y="1137"/>
                </a:cubicBezTo>
                <a:cubicBezTo>
                  <a:pt x="287" y="1137"/>
                  <a:pt x="287" y="1137"/>
                  <a:pt x="287" y="1137"/>
                </a:cubicBezTo>
                <a:cubicBezTo>
                  <a:pt x="287" y="1135"/>
                  <a:pt x="288" y="1133"/>
                  <a:pt x="288" y="1132"/>
                </a:cubicBezTo>
                <a:cubicBezTo>
                  <a:pt x="289" y="1132"/>
                  <a:pt x="289" y="1131"/>
                  <a:pt x="290" y="1131"/>
                </a:cubicBezTo>
                <a:cubicBezTo>
                  <a:pt x="290" y="1132"/>
                  <a:pt x="289" y="1132"/>
                  <a:pt x="289" y="1132"/>
                </a:cubicBezTo>
                <a:close/>
                <a:moveTo>
                  <a:pt x="291" y="1124"/>
                </a:moveTo>
                <a:cubicBezTo>
                  <a:pt x="292" y="1124"/>
                  <a:pt x="292" y="1123"/>
                  <a:pt x="292" y="1123"/>
                </a:cubicBezTo>
                <a:cubicBezTo>
                  <a:pt x="292" y="1123"/>
                  <a:pt x="292" y="1123"/>
                  <a:pt x="293" y="1123"/>
                </a:cubicBezTo>
                <a:cubicBezTo>
                  <a:pt x="292" y="1123"/>
                  <a:pt x="292" y="1124"/>
                  <a:pt x="292" y="1124"/>
                </a:cubicBezTo>
                <a:cubicBezTo>
                  <a:pt x="292" y="1124"/>
                  <a:pt x="292" y="1124"/>
                  <a:pt x="291" y="1124"/>
                </a:cubicBezTo>
                <a:close/>
                <a:moveTo>
                  <a:pt x="294" y="1123"/>
                </a:moveTo>
                <a:cubicBezTo>
                  <a:pt x="294" y="1123"/>
                  <a:pt x="295" y="1123"/>
                  <a:pt x="296" y="1123"/>
                </a:cubicBezTo>
                <a:cubicBezTo>
                  <a:pt x="295" y="1123"/>
                  <a:pt x="294" y="1123"/>
                  <a:pt x="293" y="1124"/>
                </a:cubicBezTo>
                <a:cubicBezTo>
                  <a:pt x="293" y="1123"/>
                  <a:pt x="294" y="1123"/>
                  <a:pt x="294" y="1123"/>
                </a:cubicBezTo>
                <a:close/>
                <a:moveTo>
                  <a:pt x="307" y="1103"/>
                </a:moveTo>
                <a:cubicBezTo>
                  <a:pt x="309" y="1099"/>
                  <a:pt x="310" y="1096"/>
                  <a:pt x="312" y="1092"/>
                </a:cubicBezTo>
                <a:cubicBezTo>
                  <a:pt x="312" y="1092"/>
                  <a:pt x="312" y="1092"/>
                  <a:pt x="312" y="1092"/>
                </a:cubicBezTo>
                <a:cubicBezTo>
                  <a:pt x="311" y="1096"/>
                  <a:pt x="309" y="1100"/>
                  <a:pt x="308" y="1103"/>
                </a:cubicBezTo>
                <a:cubicBezTo>
                  <a:pt x="308" y="1103"/>
                  <a:pt x="308" y="1103"/>
                  <a:pt x="307" y="1103"/>
                </a:cubicBezTo>
                <a:close/>
                <a:moveTo>
                  <a:pt x="312" y="1091"/>
                </a:moveTo>
                <a:cubicBezTo>
                  <a:pt x="313" y="1090"/>
                  <a:pt x="313" y="1089"/>
                  <a:pt x="313" y="1088"/>
                </a:cubicBezTo>
                <a:cubicBezTo>
                  <a:pt x="313" y="1089"/>
                  <a:pt x="313" y="1090"/>
                  <a:pt x="313" y="1091"/>
                </a:cubicBezTo>
                <a:cubicBezTo>
                  <a:pt x="313" y="1091"/>
                  <a:pt x="312" y="1091"/>
                  <a:pt x="312" y="1091"/>
                </a:cubicBezTo>
                <a:close/>
                <a:moveTo>
                  <a:pt x="316" y="1085"/>
                </a:moveTo>
                <a:cubicBezTo>
                  <a:pt x="317" y="1085"/>
                  <a:pt x="318" y="1085"/>
                  <a:pt x="320" y="1085"/>
                </a:cubicBezTo>
                <a:cubicBezTo>
                  <a:pt x="321" y="1085"/>
                  <a:pt x="322" y="1085"/>
                  <a:pt x="323" y="1085"/>
                </a:cubicBezTo>
                <a:cubicBezTo>
                  <a:pt x="323" y="1087"/>
                  <a:pt x="322" y="1089"/>
                  <a:pt x="321" y="1091"/>
                </a:cubicBezTo>
                <a:cubicBezTo>
                  <a:pt x="319" y="1091"/>
                  <a:pt x="316" y="1091"/>
                  <a:pt x="314" y="1091"/>
                </a:cubicBezTo>
                <a:cubicBezTo>
                  <a:pt x="315" y="1089"/>
                  <a:pt x="315" y="1087"/>
                  <a:pt x="316" y="1085"/>
                </a:cubicBezTo>
                <a:close/>
                <a:moveTo>
                  <a:pt x="324" y="1084"/>
                </a:moveTo>
                <a:cubicBezTo>
                  <a:pt x="325" y="1080"/>
                  <a:pt x="326" y="1077"/>
                  <a:pt x="327" y="1074"/>
                </a:cubicBezTo>
                <a:cubicBezTo>
                  <a:pt x="329" y="1074"/>
                  <a:pt x="331" y="1074"/>
                  <a:pt x="333" y="1074"/>
                </a:cubicBezTo>
                <a:cubicBezTo>
                  <a:pt x="333" y="1074"/>
                  <a:pt x="333" y="1074"/>
                  <a:pt x="333" y="1074"/>
                </a:cubicBezTo>
                <a:cubicBezTo>
                  <a:pt x="333" y="1075"/>
                  <a:pt x="334" y="1075"/>
                  <a:pt x="335" y="1075"/>
                </a:cubicBezTo>
                <a:cubicBezTo>
                  <a:pt x="334" y="1078"/>
                  <a:pt x="334" y="1081"/>
                  <a:pt x="333" y="1084"/>
                </a:cubicBezTo>
                <a:cubicBezTo>
                  <a:pt x="330" y="1084"/>
                  <a:pt x="327" y="1084"/>
                  <a:pt x="324" y="1084"/>
                </a:cubicBezTo>
                <a:close/>
                <a:moveTo>
                  <a:pt x="336" y="1075"/>
                </a:moveTo>
                <a:cubicBezTo>
                  <a:pt x="338" y="1076"/>
                  <a:pt x="341" y="1076"/>
                  <a:pt x="343" y="1077"/>
                </a:cubicBezTo>
                <a:cubicBezTo>
                  <a:pt x="342" y="1079"/>
                  <a:pt x="342" y="1081"/>
                  <a:pt x="341" y="1083"/>
                </a:cubicBezTo>
                <a:cubicBezTo>
                  <a:pt x="339" y="1083"/>
                  <a:pt x="336" y="1083"/>
                  <a:pt x="334" y="1084"/>
                </a:cubicBezTo>
                <a:cubicBezTo>
                  <a:pt x="335" y="1081"/>
                  <a:pt x="335" y="1078"/>
                  <a:pt x="336" y="1075"/>
                </a:cubicBezTo>
                <a:close/>
                <a:moveTo>
                  <a:pt x="344" y="1077"/>
                </a:moveTo>
                <a:cubicBezTo>
                  <a:pt x="347" y="1077"/>
                  <a:pt x="351" y="1077"/>
                  <a:pt x="355" y="1076"/>
                </a:cubicBezTo>
                <a:cubicBezTo>
                  <a:pt x="354" y="1079"/>
                  <a:pt x="354" y="1081"/>
                  <a:pt x="353" y="1083"/>
                </a:cubicBezTo>
                <a:cubicBezTo>
                  <a:pt x="350" y="1083"/>
                  <a:pt x="346" y="1083"/>
                  <a:pt x="342" y="1083"/>
                </a:cubicBezTo>
                <a:cubicBezTo>
                  <a:pt x="343" y="1081"/>
                  <a:pt x="343" y="1079"/>
                  <a:pt x="344" y="1077"/>
                </a:cubicBezTo>
                <a:close/>
                <a:moveTo>
                  <a:pt x="370" y="1076"/>
                </a:moveTo>
                <a:cubicBezTo>
                  <a:pt x="371" y="1076"/>
                  <a:pt x="372" y="1077"/>
                  <a:pt x="373" y="1077"/>
                </a:cubicBezTo>
                <a:cubicBezTo>
                  <a:pt x="374" y="1078"/>
                  <a:pt x="374" y="1077"/>
                  <a:pt x="374" y="1077"/>
                </a:cubicBezTo>
                <a:cubicBezTo>
                  <a:pt x="373" y="1076"/>
                  <a:pt x="372" y="1076"/>
                  <a:pt x="371" y="1075"/>
                </a:cubicBezTo>
                <a:cubicBezTo>
                  <a:pt x="375" y="1075"/>
                  <a:pt x="379" y="1075"/>
                  <a:pt x="383" y="1075"/>
                </a:cubicBezTo>
                <a:cubicBezTo>
                  <a:pt x="383" y="1075"/>
                  <a:pt x="383" y="1076"/>
                  <a:pt x="383" y="1076"/>
                </a:cubicBezTo>
                <a:cubicBezTo>
                  <a:pt x="379" y="1077"/>
                  <a:pt x="374" y="1078"/>
                  <a:pt x="370" y="1079"/>
                </a:cubicBezTo>
                <a:cubicBezTo>
                  <a:pt x="370" y="1078"/>
                  <a:pt x="370" y="1077"/>
                  <a:pt x="370" y="1076"/>
                </a:cubicBezTo>
                <a:close/>
                <a:moveTo>
                  <a:pt x="384" y="1075"/>
                </a:moveTo>
                <a:cubicBezTo>
                  <a:pt x="387" y="1075"/>
                  <a:pt x="391" y="1075"/>
                  <a:pt x="394" y="1075"/>
                </a:cubicBezTo>
                <a:cubicBezTo>
                  <a:pt x="391" y="1075"/>
                  <a:pt x="387" y="1076"/>
                  <a:pt x="384" y="1076"/>
                </a:cubicBezTo>
                <a:cubicBezTo>
                  <a:pt x="384" y="1076"/>
                  <a:pt x="384" y="1075"/>
                  <a:pt x="384" y="1075"/>
                </a:cubicBezTo>
                <a:close/>
                <a:moveTo>
                  <a:pt x="405" y="1075"/>
                </a:moveTo>
                <a:cubicBezTo>
                  <a:pt x="407" y="1075"/>
                  <a:pt x="409" y="1075"/>
                  <a:pt x="411" y="1075"/>
                </a:cubicBezTo>
                <a:cubicBezTo>
                  <a:pt x="407" y="1077"/>
                  <a:pt x="404" y="1079"/>
                  <a:pt x="400" y="1082"/>
                </a:cubicBezTo>
                <a:cubicBezTo>
                  <a:pt x="400" y="1080"/>
                  <a:pt x="400" y="1077"/>
                  <a:pt x="400" y="1075"/>
                </a:cubicBezTo>
                <a:cubicBezTo>
                  <a:pt x="401" y="1075"/>
                  <a:pt x="403" y="1075"/>
                  <a:pt x="405" y="1075"/>
                </a:cubicBezTo>
                <a:close/>
                <a:moveTo>
                  <a:pt x="430" y="1074"/>
                </a:moveTo>
                <a:cubicBezTo>
                  <a:pt x="425" y="1073"/>
                  <a:pt x="421" y="1073"/>
                  <a:pt x="416" y="1073"/>
                </a:cubicBezTo>
                <a:cubicBezTo>
                  <a:pt x="417" y="1073"/>
                  <a:pt x="417" y="1072"/>
                  <a:pt x="416" y="1072"/>
                </a:cubicBezTo>
                <a:cubicBezTo>
                  <a:pt x="416" y="1072"/>
                  <a:pt x="416" y="1072"/>
                  <a:pt x="416" y="1071"/>
                </a:cubicBezTo>
                <a:cubicBezTo>
                  <a:pt x="418" y="1072"/>
                  <a:pt x="420" y="1073"/>
                  <a:pt x="422" y="1073"/>
                </a:cubicBezTo>
                <a:cubicBezTo>
                  <a:pt x="422" y="1074"/>
                  <a:pt x="423" y="1073"/>
                  <a:pt x="422" y="1072"/>
                </a:cubicBezTo>
                <a:cubicBezTo>
                  <a:pt x="420" y="1072"/>
                  <a:pt x="419" y="1071"/>
                  <a:pt x="417" y="1070"/>
                </a:cubicBezTo>
                <a:cubicBezTo>
                  <a:pt x="421" y="1070"/>
                  <a:pt x="425" y="1070"/>
                  <a:pt x="430" y="1070"/>
                </a:cubicBezTo>
                <a:cubicBezTo>
                  <a:pt x="430" y="1071"/>
                  <a:pt x="430" y="1072"/>
                  <a:pt x="430" y="1074"/>
                </a:cubicBezTo>
                <a:close/>
                <a:moveTo>
                  <a:pt x="431" y="1068"/>
                </a:moveTo>
                <a:cubicBezTo>
                  <a:pt x="431" y="1069"/>
                  <a:pt x="431" y="1069"/>
                  <a:pt x="432" y="1069"/>
                </a:cubicBezTo>
                <a:cubicBezTo>
                  <a:pt x="431" y="1069"/>
                  <a:pt x="431" y="1069"/>
                  <a:pt x="431" y="1069"/>
                </a:cubicBezTo>
                <a:cubicBezTo>
                  <a:pt x="431" y="1069"/>
                  <a:pt x="431" y="1069"/>
                  <a:pt x="431" y="1068"/>
                </a:cubicBezTo>
                <a:close/>
                <a:moveTo>
                  <a:pt x="431" y="1067"/>
                </a:moveTo>
                <a:cubicBezTo>
                  <a:pt x="431" y="1066"/>
                  <a:pt x="431" y="1065"/>
                  <a:pt x="431" y="1063"/>
                </a:cubicBezTo>
                <a:cubicBezTo>
                  <a:pt x="433" y="1063"/>
                  <a:pt x="436" y="1063"/>
                  <a:pt x="438" y="1063"/>
                </a:cubicBezTo>
                <a:cubicBezTo>
                  <a:pt x="440" y="1063"/>
                  <a:pt x="441" y="1063"/>
                  <a:pt x="442" y="1063"/>
                </a:cubicBezTo>
                <a:cubicBezTo>
                  <a:pt x="442" y="1065"/>
                  <a:pt x="442" y="1067"/>
                  <a:pt x="442" y="1069"/>
                </a:cubicBezTo>
                <a:cubicBezTo>
                  <a:pt x="439" y="1069"/>
                  <a:pt x="437" y="1069"/>
                  <a:pt x="434" y="1069"/>
                </a:cubicBezTo>
                <a:cubicBezTo>
                  <a:pt x="433" y="1068"/>
                  <a:pt x="432" y="1068"/>
                  <a:pt x="431" y="1067"/>
                </a:cubicBezTo>
                <a:close/>
                <a:moveTo>
                  <a:pt x="442" y="1070"/>
                </a:moveTo>
                <a:cubicBezTo>
                  <a:pt x="442" y="1071"/>
                  <a:pt x="442" y="1071"/>
                  <a:pt x="442" y="1072"/>
                </a:cubicBezTo>
                <a:cubicBezTo>
                  <a:pt x="440" y="1071"/>
                  <a:pt x="438" y="1071"/>
                  <a:pt x="436" y="1070"/>
                </a:cubicBezTo>
                <a:cubicBezTo>
                  <a:pt x="438" y="1070"/>
                  <a:pt x="440" y="1070"/>
                  <a:pt x="442" y="1070"/>
                </a:cubicBezTo>
                <a:close/>
                <a:moveTo>
                  <a:pt x="457" y="1070"/>
                </a:moveTo>
                <a:cubicBezTo>
                  <a:pt x="460" y="1070"/>
                  <a:pt x="462" y="1070"/>
                  <a:pt x="464" y="1070"/>
                </a:cubicBezTo>
                <a:cubicBezTo>
                  <a:pt x="467" y="1071"/>
                  <a:pt x="469" y="1071"/>
                  <a:pt x="472" y="1071"/>
                </a:cubicBezTo>
                <a:cubicBezTo>
                  <a:pt x="472" y="1072"/>
                  <a:pt x="472" y="1073"/>
                  <a:pt x="472" y="1074"/>
                </a:cubicBezTo>
                <a:cubicBezTo>
                  <a:pt x="467" y="1074"/>
                  <a:pt x="462" y="1074"/>
                  <a:pt x="457" y="1074"/>
                </a:cubicBezTo>
                <a:cubicBezTo>
                  <a:pt x="457" y="1073"/>
                  <a:pt x="457" y="1071"/>
                  <a:pt x="457" y="1070"/>
                </a:cubicBezTo>
                <a:close/>
                <a:moveTo>
                  <a:pt x="473" y="1072"/>
                </a:moveTo>
                <a:cubicBezTo>
                  <a:pt x="474" y="1072"/>
                  <a:pt x="475" y="1072"/>
                  <a:pt x="476" y="1072"/>
                </a:cubicBezTo>
                <a:cubicBezTo>
                  <a:pt x="477" y="1072"/>
                  <a:pt x="477" y="1071"/>
                  <a:pt x="476" y="1071"/>
                </a:cubicBezTo>
                <a:cubicBezTo>
                  <a:pt x="480" y="1071"/>
                  <a:pt x="484" y="1071"/>
                  <a:pt x="489" y="1072"/>
                </a:cubicBezTo>
                <a:cubicBezTo>
                  <a:pt x="489" y="1072"/>
                  <a:pt x="490" y="1073"/>
                  <a:pt x="491" y="1074"/>
                </a:cubicBezTo>
                <a:cubicBezTo>
                  <a:pt x="491" y="1074"/>
                  <a:pt x="491" y="1074"/>
                  <a:pt x="492" y="1075"/>
                </a:cubicBezTo>
                <a:cubicBezTo>
                  <a:pt x="485" y="1074"/>
                  <a:pt x="479" y="1074"/>
                  <a:pt x="473" y="1074"/>
                </a:cubicBezTo>
                <a:cubicBezTo>
                  <a:pt x="473" y="1073"/>
                  <a:pt x="473" y="1072"/>
                  <a:pt x="473" y="1072"/>
                </a:cubicBezTo>
                <a:close/>
                <a:moveTo>
                  <a:pt x="494" y="1079"/>
                </a:moveTo>
                <a:cubicBezTo>
                  <a:pt x="496" y="1079"/>
                  <a:pt x="499" y="1079"/>
                  <a:pt x="501" y="1079"/>
                </a:cubicBezTo>
                <a:cubicBezTo>
                  <a:pt x="501" y="1079"/>
                  <a:pt x="501" y="1079"/>
                  <a:pt x="501" y="1079"/>
                </a:cubicBezTo>
                <a:cubicBezTo>
                  <a:pt x="501" y="1079"/>
                  <a:pt x="501" y="1079"/>
                  <a:pt x="501" y="1079"/>
                </a:cubicBezTo>
                <a:cubicBezTo>
                  <a:pt x="501" y="1079"/>
                  <a:pt x="501" y="1079"/>
                  <a:pt x="501" y="1079"/>
                </a:cubicBezTo>
                <a:cubicBezTo>
                  <a:pt x="502" y="1080"/>
                  <a:pt x="502" y="1080"/>
                  <a:pt x="502" y="1081"/>
                </a:cubicBezTo>
                <a:cubicBezTo>
                  <a:pt x="499" y="1081"/>
                  <a:pt x="497" y="1081"/>
                  <a:pt x="495" y="1081"/>
                </a:cubicBezTo>
                <a:cubicBezTo>
                  <a:pt x="494" y="1081"/>
                  <a:pt x="494" y="1080"/>
                  <a:pt x="494" y="1079"/>
                </a:cubicBezTo>
                <a:close/>
                <a:moveTo>
                  <a:pt x="503" y="1079"/>
                </a:moveTo>
                <a:cubicBezTo>
                  <a:pt x="505" y="1079"/>
                  <a:pt x="507" y="1079"/>
                  <a:pt x="510" y="1079"/>
                </a:cubicBezTo>
                <a:cubicBezTo>
                  <a:pt x="510" y="1079"/>
                  <a:pt x="510" y="1080"/>
                  <a:pt x="511" y="1081"/>
                </a:cubicBezTo>
                <a:cubicBezTo>
                  <a:pt x="508" y="1080"/>
                  <a:pt x="506" y="1080"/>
                  <a:pt x="503" y="1081"/>
                </a:cubicBezTo>
                <a:cubicBezTo>
                  <a:pt x="503" y="1080"/>
                  <a:pt x="503" y="1079"/>
                  <a:pt x="503" y="1079"/>
                </a:cubicBezTo>
                <a:close/>
                <a:moveTo>
                  <a:pt x="511" y="1079"/>
                </a:moveTo>
                <a:cubicBezTo>
                  <a:pt x="513" y="1078"/>
                  <a:pt x="515" y="1078"/>
                  <a:pt x="517" y="1078"/>
                </a:cubicBezTo>
                <a:cubicBezTo>
                  <a:pt x="518" y="1078"/>
                  <a:pt x="518" y="1077"/>
                  <a:pt x="517" y="1077"/>
                </a:cubicBezTo>
                <a:cubicBezTo>
                  <a:pt x="515" y="1077"/>
                  <a:pt x="513" y="1077"/>
                  <a:pt x="511" y="1078"/>
                </a:cubicBezTo>
                <a:cubicBezTo>
                  <a:pt x="510" y="1077"/>
                  <a:pt x="510" y="1077"/>
                  <a:pt x="510" y="1077"/>
                </a:cubicBezTo>
                <a:cubicBezTo>
                  <a:pt x="513" y="1077"/>
                  <a:pt x="515" y="1077"/>
                  <a:pt x="517" y="1077"/>
                </a:cubicBezTo>
                <a:cubicBezTo>
                  <a:pt x="518" y="1078"/>
                  <a:pt x="519" y="1078"/>
                  <a:pt x="520" y="1078"/>
                </a:cubicBezTo>
                <a:cubicBezTo>
                  <a:pt x="521" y="1079"/>
                  <a:pt x="521" y="1080"/>
                  <a:pt x="522" y="1081"/>
                </a:cubicBezTo>
                <a:cubicBezTo>
                  <a:pt x="518" y="1081"/>
                  <a:pt x="515" y="1081"/>
                  <a:pt x="512" y="1081"/>
                </a:cubicBezTo>
                <a:cubicBezTo>
                  <a:pt x="511" y="1080"/>
                  <a:pt x="511" y="1079"/>
                  <a:pt x="511" y="1079"/>
                </a:cubicBezTo>
                <a:close/>
                <a:moveTo>
                  <a:pt x="521" y="1079"/>
                </a:moveTo>
                <a:cubicBezTo>
                  <a:pt x="522" y="1079"/>
                  <a:pt x="522" y="1079"/>
                  <a:pt x="523" y="1079"/>
                </a:cubicBezTo>
                <a:cubicBezTo>
                  <a:pt x="523" y="1079"/>
                  <a:pt x="524" y="1078"/>
                  <a:pt x="523" y="1078"/>
                </a:cubicBezTo>
                <a:cubicBezTo>
                  <a:pt x="523" y="1078"/>
                  <a:pt x="523" y="1078"/>
                  <a:pt x="523" y="1078"/>
                </a:cubicBezTo>
                <a:cubicBezTo>
                  <a:pt x="524" y="1079"/>
                  <a:pt x="526" y="1079"/>
                  <a:pt x="526" y="1080"/>
                </a:cubicBezTo>
                <a:cubicBezTo>
                  <a:pt x="526" y="1080"/>
                  <a:pt x="527" y="1080"/>
                  <a:pt x="527" y="1079"/>
                </a:cubicBezTo>
                <a:cubicBezTo>
                  <a:pt x="527" y="1080"/>
                  <a:pt x="528" y="1081"/>
                  <a:pt x="528" y="1082"/>
                </a:cubicBezTo>
                <a:cubicBezTo>
                  <a:pt x="526" y="1082"/>
                  <a:pt x="524" y="1082"/>
                  <a:pt x="522" y="1081"/>
                </a:cubicBezTo>
                <a:cubicBezTo>
                  <a:pt x="522" y="1081"/>
                  <a:pt x="522" y="1080"/>
                  <a:pt x="521" y="1079"/>
                </a:cubicBezTo>
                <a:close/>
                <a:moveTo>
                  <a:pt x="530" y="1077"/>
                </a:moveTo>
                <a:cubicBezTo>
                  <a:pt x="530" y="1077"/>
                  <a:pt x="531" y="1077"/>
                  <a:pt x="532" y="1077"/>
                </a:cubicBezTo>
                <a:cubicBezTo>
                  <a:pt x="533" y="1080"/>
                  <a:pt x="534" y="1082"/>
                  <a:pt x="535" y="1084"/>
                </a:cubicBezTo>
                <a:cubicBezTo>
                  <a:pt x="534" y="1084"/>
                  <a:pt x="534" y="1084"/>
                  <a:pt x="533" y="1084"/>
                </a:cubicBezTo>
                <a:cubicBezTo>
                  <a:pt x="532" y="1081"/>
                  <a:pt x="531" y="1079"/>
                  <a:pt x="530" y="1077"/>
                </a:cubicBezTo>
                <a:close/>
                <a:moveTo>
                  <a:pt x="534" y="1078"/>
                </a:moveTo>
                <a:cubicBezTo>
                  <a:pt x="535" y="1078"/>
                  <a:pt x="536" y="1078"/>
                  <a:pt x="537" y="1078"/>
                </a:cubicBezTo>
                <a:cubicBezTo>
                  <a:pt x="537" y="1078"/>
                  <a:pt x="537" y="1078"/>
                  <a:pt x="537" y="1078"/>
                </a:cubicBezTo>
                <a:cubicBezTo>
                  <a:pt x="537" y="1078"/>
                  <a:pt x="537" y="1078"/>
                  <a:pt x="538" y="1078"/>
                </a:cubicBezTo>
                <a:cubicBezTo>
                  <a:pt x="539" y="1079"/>
                  <a:pt x="540" y="1080"/>
                  <a:pt x="542" y="1080"/>
                </a:cubicBezTo>
                <a:cubicBezTo>
                  <a:pt x="543" y="1083"/>
                  <a:pt x="544" y="1086"/>
                  <a:pt x="545" y="1089"/>
                </a:cubicBezTo>
                <a:cubicBezTo>
                  <a:pt x="545" y="1089"/>
                  <a:pt x="544" y="1089"/>
                  <a:pt x="544" y="1089"/>
                </a:cubicBezTo>
                <a:cubicBezTo>
                  <a:pt x="542" y="1088"/>
                  <a:pt x="540" y="1087"/>
                  <a:pt x="537" y="1086"/>
                </a:cubicBezTo>
                <a:cubicBezTo>
                  <a:pt x="536" y="1083"/>
                  <a:pt x="535" y="1081"/>
                  <a:pt x="534" y="1078"/>
                </a:cubicBezTo>
                <a:close/>
                <a:moveTo>
                  <a:pt x="541" y="1089"/>
                </a:moveTo>
                <a:cubicBezTo>
                  <a:pt x="540" y="1089"/>
                  <a:pt x="539" y="1089"/>
                  <a:pt x="538" y="1089"/>
                </a:cubicBezTo>
                <a:cubicBezTo>
                  <a:pt x="538" y="1088"/>
                  <a:pt x="538" y="1088"/>
                  <a:pt x="538" y="1088"/>
                </a:cubicBezTo>
                <a:cubicBezTo>
                  <a:pt x="539" y="1088"/>
                  <a:pt x="540" y="1088"/>
                  <a:pt x="541" y="1089"/>
                </a:cubicBezTo>
                <a:close/>
                <a:moveTo>
                  <a:pt x="544" y="1090"/>
                </a:moveTo>
                <a:cubicBezTo>
                  <a:pt x="544" y="1090"/>
                  <a:pt x="545" y="1090"/>
                  <a:pt x="545" y="1090"/>
                </a:cubicBezTo>
                <a:cubicBezTo>
                  <a:pt x="546" y="1093"/>
                  <a:pt x="547" y="1095"/>
                  <a:pt x="548" y="1097"/>
                </a:cubicBezTo>
                <a:cubicBezTo>
                  <a:pt x="545" y="1096"/>
                  <a:pt x="543" y="1096"/>
                  <a:pt x="541" y="1095"/>
                </a:cubicBezTo>
                <a:cubicBezTo>
                  <a:pt x="540" y="1093"/>
                  <a:pt x="539" y="1091"/>
                  <a:pt x="539" y="1090"/>
                </a:cubicBezTo>
                <a:cubicBezTo>
                  <a:pt x="540" y="1090"/>
                  <a:pt x="542" y="1090"/>
                  <a:pt x="544" y="1090"/>
                </a:cubicBezTo>
                <a:close/>
                <a:moveTo>
                  <a:pt x="548" y="1098"/>
                </a:moveTo>
                <a:cubicBezTo>
                  <a:pt x="548" y="1099"/>
                  <a:pt x="549" y="1100"/>
                  <a:pt x="549" y="1100"/>
                </a:cubicBezTo>
                <a:cubicBezTo>
                  <a:pt x="547" y="1100"/>
                  <a:pt x="545" y="1100"/>
                  <a:pt x="543" y="1101"/>
                </a:cubicBezTo>
                <a:cubicBezTo>
                  <a:pt x="543" y="1100"/>
                  <a:pt x="543" y="1100"/>
                  <a:pt x="543" y="1099"/>
                </a:cubicBezTo>
                <a:cubicBezTo>
                  <a:pt x="542" y="1098"/>
                  <a:pt x="542" y="1097"/>
                  <a:pt x="541" y="1096"/>
                </a:cubicBezTo>
                <a:cubicBezTo>
                  <a:pt x="543" y="1097"/>
                  <a:pt x="546" y="1098"/>
                  <a:pt x="548" y="1098"/>
                </a:cubicBezTo>
                <a:close/>
                <a:moveTo>
                  <a:pt x="559" y="1128"/>
                </a:moveTo>
                <a:cubicBezTo>
                  <a:pt x="560" y="1128"/>
                  <a:pt x="560" y="1129"/>
                  <a:pt x="560" y="1129"/>
                </a:cubicBezTo>
                <a:cubicBezTo>
                  <a:pt x="559" y="1129"/>
                  <a:pt x="559" y="1128"/>
                  <a:pt x="558" y="1128"/>
                </a:cubicBezTo>
                <a:cubicBezTo>
                  <a:pt x="558" y="1127"/>
                  <a:pt x="558" y="1127"/>
                  <a:pt x="557" y="1126"/>
                </a:cubicBezTo>
                <a:cubicBezTo>
                  <a:pt x="558" y="1127"/>
                  <a:pt x="559" y="1127"/>
                  <a:pt x="559" y="1128"/>
                </a:cubicBezTo>
                <a:close/>
                <a:moveTo>
                  <a:pt x="562" y="1131"/>
                </a:moveTo>
                <a:cubicBezTo>
                  <a:pt x="563" y="1132"/>
                  <a:pt x="565" y="1133"/>
                  <a:pt x="566" y="1135"/>
                </a:cubicBezTo>
                <a:cubicBezTo>
                  <a:pt x="566" y="1135"/>
                  <a:pt x="566" y="1135"/>
                  <a:pt x="566" y="1135"/>
                </a:cubicBezTo>
                <a:cubicBezTo>
                  <a:pt x="565" y="1134"/>
                  <a:pt x="564" y="1133"/>
                  <a:pt x="563" y="1132"/>
                </a:cubicBezTo>
                <a:cubicBezTo>
                  <a:pt x="562" y="1131"/>
                  <a:pt x="562" y="1131"/>
                  <a:pt x="562" y="1131"/>
                </a:cubicBezTo>
                <a:cubicBezTo>
                  <a:pt x="562" y="1131"/>
                  <a:pt x="562" y="1131"/>
                  <a:pt x="562" y="1131"/>
                </a:cubicBezTo>
                <a:close/>
                <a:moveTo>
                  <a:pt x="597" y="1174"/>
                </a:moveTo>
                <a:cubicBezTo>
                  <a:pt x="598" y="1176"/>
                  <a:pt x="599" y="1177"/>
                  <a:pt x="599" y="1178"/>
                </a:cubicBezTo>
                <a:cubicBezTo>
                  <a:pt x="598" y="1177"/>
                  <a:pt x="597" y="1175"/>
                  <a:pt x="596" y="1174"/>
                </a:cubicBezTo>
                <a:cubicBezTo>
                  <a:pt x="597" y="1174"/>
                  <a:pt x="597" y="1174"/>
                  <a:pt x="597" y="1174"/>
                </a:cubicBezTo>
                <a:close/>
                <a:moveTo>
                  <a:pt x="599" y="1173"/>
                </a:moveTo>
                <a:cubicBezTo>
                  <a:pt x="599" y="1173"/>
                  <a:pt x="598" y="1172"/>
                  <a:pt x="598" y="1172"/>
                </a:cubicBezTo>
                <a:cubicBezTo>
                  <a:pt x="597" y="1171"/>
                  <a:pt x="597" y="1170"/>
                  <a:pt x="597" y="1169"/>
                </a:cubicBezTo>
                <a:cubicBezTo>
                  <a:pt x="598" y="1170"/>
                  <a:pt x="599" y="1170"/>
                  <a:pt x="601" y="1171"/>
                </a:cubicBezTo>
                <a:cubicBezTo>
                  <a:pt x="601" y="1172"/>
                  <a:pt x="602" y="1173"/>
                  <a:pt x="602" y="1175"/>
                </a:cubicBezTo>
                <a:cubicBezTo>
                  <a:pt x="601" y="1174"/>
                  <a:pt x="600" y="1174"/>
                  <a:pt x="599" y="1174"/>
                </a:cubicBezTo>
                <a:cubicBezTo>
                  <a:pt x="599" y="1174"/>
                  <a:pt x="599" y="1173"/>
                  <a:pt x="599" y="1173"/>
                </a:cubicBezTo>
                <a:close/>
                <a:moveTo>
                  <a:pt x="602" y="1171"/>
                </a:moveTo>
                <a:cubicBezTo>
                  <a:pt x="602" y="1171"/>
                  <a:pt x="603" y="1171"/>
                  <a:pt x="603" y="1172"/>
                </a:cubicBezTo>
                <a:cubicBezTo>
                  <a:pt x="604" y="1173"/>
                  <a:pt x="604" y="1174"/>
                  <a:pt x="605" y="1175"/>
                </a:cubicBezTo>
                <a:cubicBezTo>
                  <a:pt x="604" y="1175"/>
                  <a:pt x="604" y="1175"/>
                  <a:pt x="604" y="1175"/>
                </a:cubicBezTo>
                <a:cubicBezTo>
                  <a:pt x="603" y="1174"/>
                  <a:pt x="602" y="1173"/>
                  <a:pt x="602" y="1171"/>
                </a:cubicBezTo>
                <a:close/>
                <a:moveTo>
                  <a:pt x="605" y="1177"/>
                </a:moveTo>
                <a:cubicBezTo>
                  <a:pt x="606" y="1180"/>
                  <a:pt x="608" y="1184"/>
                  <a:pt x="609" y="1187"/>
                </a:cubicBezTo>
                <a:cubicBezTo>
                  <a:pt x="607" y="1184"/>
                  <a:pt x="606" y="1180"/>
                  <a:pt x="604" y="1176"/>
                </a:cubicBezTo>
                <a:cubicBezTo>
                  <a:pt x="604" y="1176"/>
                  <a:pt x="605" y="1177"/>
                  <a:pt x="605" y="1177"/>
                </a:cubicBezTo>
                <a:close/>
                <a:moveTo>
                  <a:pt x="617" y="1208"/>
                </a:moveTo>
                <a:cubicBezTo>
                  <a:pt x="618" y="1208"/>
                  <a:pt x="618" y="1208"/>
                  <a:pt x="618" y="1208"/>
                </a:cubicBezTo>
                <a:cubicBezTo>
                  <a:pt x="619" y="1212"/>
                  <a:pt x="620" y="1216"/>
                  <a:pt x="622" y="1220"/>
                </a:cubicBezTo>
                <a:cubicBezTo>
                  <a:pt x="621" y="1220"/>
                  <a:pt x="621" y="1220"/>
                  <a:pt x="621" y="1220"/>
                </a:cubicBezTo>
                <a:cubicBezTo>
                  <a:pt x="620" y="1216"/>
                  <a:pt x="618" y="1212"/>
                  <a:pt x="617" y="1208"/>
                </a:cubicBezTo>
                <a:cubicBezTo>
                  <a:pt x="617" y="1208"/>
                  <a:pt x="617" y="1208"/>
                  <a:pt x="617" y="1208"/>
                </a:cubicBezTo>
                <a:close/>
                <a:moveTo>
                  <a:pt x="621" y="1214"/>
                </a:moveTo>
                <a:cubicBezTo>
                  <a:pt x="622" y="1216"/>
                  <a:pt x="623" y="1218"/>
                  <a:pt x="624" y="1220"/>
                </a:cubicBezTo>
                <a:cubicBezTo>
                  <a:pt x="623" y="1220"/>
                  <a:pt x="623" y="1220"/>
                  <a:pt x="623" y="1220"/>
                </a:cubicBezTo>
                <a:cubicBezTo>
                  <a:pt x="622" y="1218"/>
                  <a:pt x="621" y="1216"/>
                  <a:pt x="621" y="1214"/>
                </a:cubicBezTo>
                <a:close/>
                <a:moveTo>
                  <a:pt x="626" y="1221"/>
                </a:moveTo>
                <a:cubicBezTo>
                  <a:pt x="627" y="1221"/>
                  <a:pt x="627" y="1221"/>
                  <a:pt x="628" y="1222"/>
                </a:cubicBezTo>
                <a:cubicBezTo>
                  <a:pt x="629" y="1223"/>
                  <a:pt x="630" y="1224"/>
                  <a:pt x="631" y="1225"/>
                </a:cubicBezTo>
                <a:cubicBezTo>
                  <a:pt x="630" y="1225"/>
                  <a:pt x="629" y="1224"/>
                  <a:pt x="627" y="1224"/>
                </a:cubicBezTo>
                <a:cubicBezTo>
                  <a:pt x="627" y="1223"/>
                  <a:pt x="626" y="1222"/>
                  <a:pt x="626" y="1221"/>
                </a:cubicBezTo>
                <a:close/>
                <a:moveTo>
                  <a:pt x="629" y="1221"/>
                </a:moveTo>
                <a:cubicBezTo>
                  <a:pt x="626" y="1217"/>
                  <a:pt x="624" y="1213"/>
                  <a:pt x="622" y="1208"/>
                </a:cubicBezTo>
                <a:cubicBezTo>
                  <a:pt x="624" y="1209"/>
                  <a:pt x="626" y="1209"/>
                  <a:pt x="629" y="1210"/>
                </a:cubicBezTo>
                <a:cubicBezTo>
                  <a:pt x="631" y="1214"/>
                  <a:pt x="633" y="1218"/>
                  <a:pt x="636" y="1222"/>
                </a:cubicBezTo>
                <a:cubicBezTo>
                  <a:pt x="633" y="1222"/>
                  <a:pt x="631" y="1221"/>
                  <a:pt x="629" y="1221"/>
                </a:cubicBezTo>
                <a:close/>
                <a:moveTo>
                  <a:pt x="639" y="1210"/>
                </a:moveTo>
                <a:cubicBezTo>
                  <a:pt x="639" y="1210"/>
                  <a:pt x="639" y="1210"/>
                  <a:pt x="639" y="1211"/>
                </a:cubicBezTo>
                <a:cubicBezTo>
                  <a:pt x="636" y="1210"/>
                  <a:pt x="633" y="1210"/>
                  <a:pt x="630" y="1209"/>
                </a:cubicBezTo>
                <a:cubicBezTo>
                  <a:pt x="633" y="1209"/>
                  <a:pt x="636" y="1210"/>
                  <a:pt x="639" y="1210"/>
                </a:cubicBezTo>
                <a:close/>
                <a:moveTo>
                  <a:pt x="640" y="1210"/>
                </a:moveTo>
                <a:cubicBezTo>
                  <a:pt x="640" y="1210"/>
                  <a:pt x="641" y="1210"/>
                  <a:pt x="641" y="1210"/>
                </a:cubicBezTo>
                <a:cubicBezTo>
                  <a:pt x="642" y="1210"/>
                  <a:pt x="642" y="1211"/>
                  <a:pt x="643" y="1212"/>
                </a:cubicBezTo>
                <a:cubicBezTo>
                  <a:pt x="642" y="1211"/>
                  <a:pt x="641" y="1211"/>
                  <a:pt x="641" y="1211"/>
                </a:cubicBezTo>
                <a:cubicBezTo>
                  <a:pt x="640" y="1211"/>
                  <a:pt x="640" y="1210"/>
                  <a:pt x="640" y="1210"/>
                </a:cubicBezTo>
                <a:close/>
                <a:moveTo>
                  <a:pt x="651" y="1214"/>
                </a:moveTo>
                <a:cubicBezTo>
                  <a:pt x="652" y="1215"/>
                  <a:pt x="653" y="1215"/>
                  <a:pt x="653" y="1215"/>
                </a:cubicBezTo>
                <a:cubicBezTo>
                  <a:pt x="654" y="1216"/>
                  <a:pt x="655" y="1218"/>
                  <a:pt x="656" y="1219"/>
                </a:cubicBezTo>
                <a:cubicBezTo>
                  <a:pt x="657" y="1221"/>
                  <a:pt x="658" y="1222"/>
                  <a:pt x="659" y="1224"/>
                </a:cubicBezTo>
                <a:cubicBezTo>
                  <a:pt x="658" y="1224"/>
                  <a:pt x="657" y="1224"/>
                  <a:pt x="656" y="1224"/>
                </a:cubicBezTo>
                <a:cubicBezTo>
                  <a:pt x="655" y="1223"/>
                  <a:pt x="655" y="1222"/>
                  <a:pt x="654" y="1221"/>
                </a:cubicBezTo>
                <a:cubicBezTo>
                  <a:pt x="653" y="1219"/>
                  <a:pt x="652" y="1217"/>
                  <a:pt x="651" y="1214"/>
                </a:cubicBezTo>
                <a:close/>
                <a:moveTo>
                  <a:pt x="656" y="1225"/>
                </a:moveTo>
                <a:cubicBezTo>
                  <a:pt x="657" y="1225"/>
                  <a:pt x="658" y="1225"/>
                  <a:pt x="659" y="1225"/>
                </a:cubicBezTo>
                <a:cubicBezTo>
                  <a:pt x="659" y="1225"/>
                  <a:pt x="659" y="1226"/>
                  <a:pt x="659" y="1226"/>
                </a:cubicBezTo>
                <a:cubicBezTo>
                  <a:pt x="659" y="1226"/>
                  <a:pt x="658" y="1226"/>
                  <a:pt x="657" y="1226"/>
                </a:cubicBezTo>
                <a:cubicBezTo>
                  <a:pt x="657" y="1225"/>
                  <a:pt x="656" y="1225"/>
                  <a:pt x="656" y="1225"/>
                </a:cubicBezTo>
                <a:close/>
                <a:moveTo>
                  <a:pt x="665" y="1227"/>
                </a:moveTo>
                <a:cubicBezTo>
                  <a:pt x="665" y="1227"/>
                  <a:pt x="665" y="1227"/>
                  <a:pt x="665" y="1227"/>
                </a:cubicBezTo>
                <a:cubicBezTo>
                  <a:pt x="665" y="1227"/>
                  <a:pt x="665" y="1227"/>
                  <a:pt x="665" y="1227"/>
                </a:cubicBezTo>
                <a:cubicBezTo>
                  <a:pt x="665" y="1227"/>
                  <a:pt x="665" y="1227"/>
                  <a:pt x="665" y="1227"/>
                </a:cubicBezTo>
                <a:close/>
                <a:moveTo>
                  <a:pt x="667" y="1227"/>
                </a:moveTo>
                <a:cubicBezTo>
                  <a:pt x="667" y="1227"/>
                  <a:pt x="667" y="1227"/>
                  <a:pt x="667" y="1227"/>
                </a:cubicBezTo>
                <a:cubicBezTo>
                  <a:pt x="667" y="1227"/>
                  <a:pt x="667" y="1228"/>
                  <a:pt x="667" y="1228"/>
                </a:cubicBezTo>
                <a:cubicBezTo>
                  <a:pt x="667" y="1228"/>
                  <a:pt x="667" y="1228"/>
                  <a:pt x="667" y="1228"/>
                </a:cubicBezTo>
                <a:cubicBezTo>
                  <a:pt x="667" y="1228"/>
                  <a:pt x="667" y="1227"/>
                  <a:pt x="667" y="1227"/>
                </a:cubicBezTo>
                <a:close/>
                <a:moveTo>
                  <a:pt x="669" y="1227"/>
                </a:moveTo>
                <a:cubicBezTo>
                  <a:pt x="669" y="1227"/>
                  <a:pt x="670" y="1227"/>
                  <a:pt x="670" y="1227"/>
                </a:cubicBezTo>
                <a:cubicBezTo>
                  <a:pt x="671" y="1227"/>
                  <a:pt x="671" y="1228"/>
                  <a:pt x="671" y="1229"/>
                </a:cubicBezTo>
                <a:cubicBezTo>
                  <a:pt x="671" y="1229"/>
                  <a:pt x="670" y="1228"/>
                  <a:pt x="669" y="1228"/>
                </a:cubicBezTo>
                <a:cubicBezTo>
                  <a:pt x="669" y="1228"/>
                  <a:pt x="669" y="1227"/>
                  <a:pt x="669" y="1227"/>
                </a:cubicBezTo>
                <a:close/>
                <a:moveTo>
                  <a:pt x="671" y="1224"/>
                </a:moveTo>
                <a:cubicBezTo>
                  <a:pt x="671" y="1224"/>
                  <a:pt x="671" y="1224"/>
                  <a:pt x="671" y="1224"/>
                </a:cubicBezTo>
                <a:cubicBezTo>
                  <a:pt x="672" y="1224"/>
                  <a:pt x="672" y="1225"/>
                  <a:pt x="673" y="1226"/>
                </a:cubicBezTo>
                <a:cubicBezTo>
                  <a:pt x="673" y="1226"/>
                  <a:pt x="672" y="1226"/>
                  <a:pt x="672" y="1226"/>
                </a:cubicBezTo>
                <a:cubicBezTo>
                  <a:pt x="672" y="1225"/>
                  <a:pt x="671" y="1224"/>
                  <a:pt x="671" y="1224"/>
                </a:cubicBezTo>
                <a:close/>
                <a:moveTo>
                  <a:pt x="670" y="1219"/>
                </a:moveTo>
                <a:cubicBezTo>
                  <a:pt x="673" y="1220"/>
                  <a:pt x="676" y="1220"/>
                  <a:pt x="680" y="1221"/>
                </a:cubicBezTo>
                <a:cubicBezTo>
                  <a:pt x="680" y="1221"/>
                  <a:pt x="680" y="1222"/>
                  <a:pt x="680" y="1222"/>
                </a:cubicBezTo>
                <a:cubicBezTo>
                  <a:pt x="677" y="1222"/>
                  <a:pt x="675" y="1223"/>
                  <a:pt x="672" y="1223"/>
                </a:cubicBezTo>
                <a:cubicBezTo>
                  <a:pt x="671" y="1222"/>
                  <a:pt x="671" y="1220"/>
                  <a:pt x="670" y="1219"/>
                </a:cubicBezTo>
                <a:close/>
                <a:moveTo>
                  <a:pt x="669" y="1218"/>
                </a:moveTo>
                <a:cubicBezTo>
                  <a:pt x="669" y="1216"/>
                  <a:pt x="668" y="1214"/>
                  <a:pt x="667" y="1212"/>
                </a:cubicBezTo>
                <a:cubicBezTo>
                  <a:pt x="670" y="1213"/>
                  <a:pt x="673" y="1213"/>
                  <a:pt x="676" y="1213"/>
                </a:cubicBezTo>
                <a:cubicBezTo>
                  <a:pt x="677" y="1215"/>
                  <a:pt x="678" y="1218"/>
                  <a:pt x="679" y="1220"/>
                </a:cubicBezTo>
                <a:cubicBezTo>
                  <a:pt x="676" y="1219"/>
                  <a:pt x="673" y="1218"/>
                  <a:pt x="669" y="1218"/>
                </a:cubicBezTo>
                <a:close/>
                <a:moveTo>
                  <a:pt x="667" y="1193"/>
                </a:moveTo>
                <a:cubicBezTo>
                  <a:pt x="667" y="1193"/>
                  <a:pt x="666" y="1193"/>
                  <a:pt x="667" y="1193"/>
                </a:cubicBezTo>
                <a:cubicBezTo>
                  <a:pt x="667" y="1194"/>
                  <a:pt x="668" y="1196"/>
                  <a:pt x="668" y="1197"/>
                </a:cubicBezTo>
                <a:cubicBezTo>
                  <a:pt x="667" y="1195"/>
                  <a:pt x="666" y="1192"/>
                  <a:pt x="665" y="1190"/>
                </a:cubicBezTo>
                <a:cubicBezTo>
                  <a:pt x="665" y="1190"/>
                  <a:pt x="665" y="1190"/>
                  <a:pt x="665" y="1190"/>
                </a:cubicBezTo>
                <a:cubicBezTo>
                  <a:pt x="665" y="1191"/>
                  <a:pt x="666" y="1192"/>
                  <a:pt x="667" y="1193"/>
                </a:cubicBezTo>
                <a:close/>
                <a:moveTo>
                  <a:pt x="664" y="1189"/>
                </a:moveTo>
                <a:cubicBezTo>
                  <a:pt x="664" y="1189"/>
                  <a:pt x="664" y="1188"/>
                  <a:pt x="663" y="1188"/>
                </a:cubicBezTo>
                <a:cubicBezTo>
                  <a:pt x="664" y="1188"/>
                  <a:pt x="664" y="1189"/>
                  <a:pt x="664" y="1189"/>
                </a:cubicBezTo>
                <a:cubicBezTo>
                  <a:pt x="664" y="1189"/>
                  <a:pt x="664" y="1189"/>
                  <a:pt x="664" y="1189"/>
                </a:cubicBezTo>
                <a:close/>
                <a:moveTo>
                  <a:pt x="643" y="1165"/>
                </a:moveTo>
                <a:cubicBezTo>
                  <a:pt x="644" y="1166"/>
                  <a:pt x="645" y="1168"/>
                  <a:pt x="646" y="1170"/>
                </a:cubicBezTo>
                <a:cubicBezTo>
                  <a:pt x="645" y="1170"/>
                  <a:pt x="644" y="1169"/>
                  <a:pt x="644" y="1169"/>
                </a:cubicBezTo>
                <a:cubicBezTo>
                  <a:pt x="643" y="1166"/>
                  <a:pt x="641" y="1163"/>
                  <a:pt x="640" y="1160"/>
                </a:cubicBezTo>
                <a:cubicBezTo>
                  <a:pt x="642" y="1160"/>
                  <a:pt x="643" y="1160"/>
                  <a:pt x="644" y="1160"/>
                </a:cubicBezTo>
                <a:cubicBezTo>
                  <a:pt x="645" y="1163"/>
                  <a:pt x="646" y="1166"/>
                  <a:pt x="647" y="1169"/>
                </a:cubicBezTo>
                <a:cubicBezTo>
                  <a:pt x="646" y="1168"/>
                  <a:pt x="645" y="1166"/>
                  <a:pt x="644" y="1164"/>
                </a:cubicBezTo>
                <a:cubicBezTo>
                  <a:pt x="644" y="1164"/>
                  <a:pt x="643" y="1164"/>
                  <a:pt x="643" y="1165"/>
                </a:cubicBezTo>
                <a:close/>
                <a:moveTo>
                  <a:pt x="642" y="1169"/>
                </a:moveTo>
                <a:cubicBezTo>
                  <a:pt x="642" y="1169"/>
                  <a:pt x="642" y="1169"/>
                  <a:pt x="642" y="1169"/>
                </a:cubicBezTo>
                <a:cubicBezTo>
                  <a:pt x="642" y="1168"/>
                  <a:pt x="641" y="1168"/>
                  <a:pt x="641" y="1167"/>
                </a:cubicBezTo>
                <a:cubicBezTo>
                  <a:pt x="640" y="1164"/>
                  <a:pt x="639" y="1162"/>
                  <a:pt x="637" y="1159"/>
                </a:cubicBezTo>
                <a:cubicBezTo>
                  <a:pt x="638" y="1159"/>
                  <a:pt x="639" y="1159"/>
                  <a:pt x="639" y="1159"/>
                </a:cubicBezTo>
                <a:cubicBezTo>
                  <a:pt x="640" y="1163"/>
                  <a:pt x="641" y="1166"/>
                  <a:pt x="642" y="1169"/>
                </a:cubicBezTo>
                <a:close/>
                <a:moveTo>
                  <a:pt x="637" y="1158"/>
                </a:moveTo>
                <a:cubicBezTo>
                  <a:pt x="637" y="1157"/>
                  <a:pt x="636" y="1156"/>
                  <a:pt x="636" y="1155"/>
                </a:cubicBezTo>
                <a:cubicBezTo>
                  <a:pt x="635" y="1154"/>
                  <a:pt x="635" y="1153"/>
                  <a:pt x="635" y="1152"/>
                </a:cubicBezTo>
                <a:cubicBezTo>
                  <a:pt x="636" y="1152"/>
                  <a:pt x="636" y="1152"/>
                  <a:pt x="637" y="1153"/>
                </a:cubicBezTo>
                <a:cubicBezTo>
                  <a:pt x="638" y="1154"/>
                  <a:pt x="638" y="1156"/>
                  <a:pt x="639" y="1158"/>
                </a:cubicBezTo>
                <a:cubicBezTo>
                  <a:pt x="638" y="1158"/>
                  <a:pt x="638" y="1158"/>
                  <a:pt x="637" y="1158"/>
                </a:cubicBezTo>
                <a:close/>
                <a:moveTo>
                  <a:pt x="630" y="1142"/>
                </a:moveTo>
                <a:cubicBezTo>
                  <a:pt x="630" y="1142"/>
                  <a:pt x="630" y="1142"/>
                  <a:pt x="630" y="1142"/>
                </a:cubicBezTo>
                <a:cubicBezTo>
                  <a:pt x="630" y="1142"/>
                  <a:pt x="630" y="1142"/>
                  <a:pt x="630" y="1142"/>
                </a:cubicBezTo>
                <a:cubicBezTo>
                  <a:pt x="631" y="1143"/>
                  <a:pt x="631" y="1144"/>
                  <a:pt x="631" y="1145"/>
                </a:cubicBezTo>
                <a:cubicBezTo>
                  <a:pt x="631" y="1144"/>
                  <a:pt x="630" y="1143"/>
                  <a:pt x="630" y="1142"/>
                </a:cubicBezTo>
                <a:close/>
                <a:moveTo>
                  <a:pt x="629" y="1140"/>
                </a:moveTo>
                <a:cubicBezTo>
                  <a:pt x="629" y="1139"/>
                  <a:pt x="628" y="1137"/>
                  <a:pt x="627" y="1136"/>
                </a:cubicBezTo>
                <a:cubicBezTo>
                  <a:pt x="628" y="1136"/>
                  <a:pt x="628" y="1136"/>
                  <a:pt x="629" y="1136"/>
                </a:cubicBezTo>
                <a:cubicBezTo>
                  <a:pt x="629" y="1138"/>
                  <a:pt x="630" y="1139"/>
                  <a:pt x="630" y="1141"/>
                </a:cubicBezTo>
                <a:cubicBezTo>
                  <a:pt x="630" y="1141"/>
                  <a:pt x="630" y="1140"/>
                  <a:pt x="629" y="1140"/>
                </a:cubicBezTo>
                <a:close/>
                <a:moveTo>
                  <a:pt x="620" y="1119"/>
                </a:moveTo>
                <a:cubicBezTo>
                  <a:pt x="621" y="1122"/>
                  <a:pt x="622" y="1125"/>
                  <a:pt x="623" y="1129"/>
                </a:cubicBezTo>
                <a:cubicBezTo>
                  <a:pt x="622" y="1126"/>
                  <a:pt x="621" y="1124"/>
                  <a:pt x="620" y="1122"/>
                </a:cubicBezTo>
                <a:cubicBezTo>
                  <a:pt x="619" y="1120"/>
                  <a:pt x="618" y="1118"/>
                  <a:pt x="617" y="1117"/>
                </a:cubicBezTo>
                <a:cubicBezTo>
                  <a:pt x="618" y="1117"/>
                  <a:pt x="619" y="1118"/>
                  <a:pt x="620" y="1119"/>
                </a:cubicBezTo>
                <a:close/>
                <a:moveTo>
                  <a:pt x="581" y="1089"/>
                </a:moveTo>
                <a:cubicBezTo>
                  <a:pt x="581" y="1087"/>
                  <a:pt x="581" y="1087"/>
                  <a:pt x="581" y="1087"/>
                </a:cubicBezTo>
                <a:cubicBezTo>
                  <a:pt x="581" y="1087"/>
                  <a:pt x="582" y="1087"/>
                  <a:pt x="582" y="1087"/>
                </a:cubicBezTo>
                <a:cubicBezTo>
                  <a:pt x="583" y="1088"/>
                  <a:pt x="583" y="1089"/>
                  <a:pt x="584" y="1090"/>
                </a:cubicBezTo>
                <a:cubicBezTo>
                  <a:pt x="585" y="1093"/>
                  <a:pt x="587" y="1096"/>
                  <a:pt x="589" y="1099"/>
                </a:cubicBezTo>
                <a:cubicBezTo>
                  <a:pt x="589" y="1099"/>
                  <a:pt x="589" y="1100"/>
                  <a:pt x="589" y="1100"/>
                </a:cubicBezTo>
                <a:cubicBezTo>
                  <a:pt x="588" y="1100"/>
                  <a:pt x="586" y="1099"/>
                  <a:pt x="584" y="1099"/>
                </a:cubicBezTo>
                <a:cubicBezTo>
                  <a:pt x="583" y="1095"/>
                  <a:pt x="581" y="1092"/>
                  <a:pt x="579" y="1088"/>
                </a:cubicBezTo>
                <a:cubicBezTo>
                  <a:pt x="579" y="1088"/>
                  <a:pt x="579" y="1087"/>
                  <a:pt x="579" y="1087"/>
                </a:cubicBezTo>
                <a:cubicBezTo>
                  <a:pt x="579" y="1087"/>
                  <a:pt x="579" y="1087"/>
                  <a:pt x="579" y="1087"/>
                </a:cubicBezTo>
                <a:cubicBezTo>
                  <a:pt x="578" y="1087"/>
                  <a:pt x="578" y="1087"/>
                  <a:pt x="578" y="1087"/>
                </a:cubicBezTo>
                <a:cubicBezTo>
                  <a:pt x="578" y="1086"/>
                  <a:pt x="577" y="1087"/>
                  <a:pt x="577" y="1087"/>
                </a:cubicBezTo>
                <a:cubicBezTo>
                  <a:pt x="576" y="1086"/>
                  <a:pt x="574" y="1086"/>
                  <a:pt x="573" y="1085"/>
                </a:cubicBezTo>
                <a:cubicBezTo>
                  <a:pt x="571" y="1083"/>
                  <a:pt x="570" y="1080"/>
                  <a:pt x="568" y="1077"/>
                </a:cubicBezTo>
                <a:cubicBezTo>
                  <a:pt x="572" y="1080"/>
                  <a:pt x="576" y="1083"/>
                  <a:pt x="580" y="1086"/>
                </a:cubicBezTo>
                <a:cubicBezTo>
                  <a:pt x="580" y="1087"/>
                  <a:pt x="580" y="1088"/>
                  <a:pt x="580" y="1089"/>
                </a:cubicBezTo>
                <a:cubicBezTo>
                  <a:pt x="580" y="1089"/>
                  <a:pt x="581" y="1089"/>
                  <a:pt x="581" y="1089"/>
                </a:cubicBezTo>
                <a:close/>
                <a:moveTo>
                  <a:pt x="565" y="1075"/>
                </a:moveTo>
                <a:cubicBezTo>
                  <a:pt x="565" y="1075"/>
                  <a:pt x="565" y="1075"/>
                  <a:pt x="565" y="1076"/>
                </a:cubicBezTo>
                <a:cubicBezTo>
                  <a:pt x="564" y="1075"/>
                  <a:pt x="564" y="1074"/>
                  <a:pt x="563" y="1074"/>
                </a:cubicBezTo>
                <a:cubicBezTo>
                  <a:pt x="564" y="1074"/>
                  <a:pt x="564" y="1074"/>
                  <a:pt x="565" y="1075"/>
                </a:cubicBezTo>
                <a:close/>
                <a:moveTo>
                  <a:pt x="556" y="1069"/>
                </a:moveTo>
                <a:cubicBezTo>
                  <a:pt x="556" y="1069"/>
                  <a:pt x="556" y="1069"/>
                  <a:pt x="556" y="1069"/>
                </a:cubicBezTo>
                <a:cubicBezTo>
                  <a:pt x="555" y="1069"/>
                  <a:pt x="555" y="1068"/>
                  <a:pt x="554" y="1068"/>
                </a:cubicBezTo>
                <a:cubicBezTo>
                  <a:pt x="555" y="1068"/>
                  <a:pt x="556" y="1069"/>
                  <a:pt x="557" y="1069"/>
                </a:cubicBezTo>
                <a:cubicBezTo>
                  <a:pt x="557" y="1069"/>
                  <a:pt x="556" y="1069"/>
                  <a:pt x="556" y="1069"/>
                </a:cubicBezTo>
                <a:close/>
                <a:moveTo>
                  <a:pt x="549" y="1059"/>
                </a:moveTo>
                <a:cubicBezTo>
                  <a:pt x="548" y="1059"/>
                  <a:pt x="548" y="1058"/>
                  <a:pt x="547" y="1057"/>
                </a:cubicBezTo>
                <a:cubicBezTo>
                  <a:pt x="548" y="1057"/>
                  <a:pt x="549" y="1057"/>
                  <a:pt x="550" y="1057"/>
                </a:cubicBezTo>
                <a:cubicBezTo>
                  <a:pt x="552" y="1059"/>
                  <a:pt x="555" y="1060"/>
                  <a:pt x="557" y="1061"/>
                </a:cubicBezTo>
                <a:cubicBezTo>
                  <a:pt x="554" y="1061"/>
                  <a:pt x="552" y="1060"/>
                  <a:pt x="550" y="1060"/>
                </a:cubicBezTo>
                <a:cubicBezTo>
                  <a:pt x="549" y="1060"/>
                  <a:pt x="549" y="1060"/>
                  <a:pt x="549" y="1059"/>
                </a:cubicBezTo>
                <a:close/>
                <a:moveTo>
                  <a:pt x="547" y="1057"/>
                </a:moveTo>
                <a:cubicBezTo>
                  <a:pt x="546" y="1055"/>
                  <a:pt x="544" y="1054"/>
                  <a:pt x="544" y="1054"/>
                </a:cubicBezTo>
                <a:cubicBezTo>
                  <a:pt x="543" y="1054"/>
                  <a:pt x="543" y="1055"/>
                  <a:pt x="544" y="1055"/>
                </a:cubicBezTo>
                <a:cubicBezTo>
                  <a:pt x="544" y="1054"/>
                  <a:pt x="545" y="1055"/>
                  <a:pt x="547" y="1057"/>
                </a:cubicBezTo>
                <a:cubicBezTo>
                  <a:pt x="546" y="1057"/>
                  <a:pt x="545" y="1057"/>
                  <a:pt x="545" y="1057"/>
                </a:cubicBezTo>
                <a:cubicBezTo>
                  <a:pt x="543" y="1056"/>
                  <a:pt x="541" y="1054"/>
                  <a:pt x="539" y="1053"/>
                </a:cubicBezTo>
                <a:cubicBezTo>
                  <a:pt x="538" y="1053"/>
                  <a:pt x="538" y="1053"/>
                  <a:pt x="538" y="1053"/>
                </a:cubicBezTo>
                <a:cubicBezTo>
                  <a:pt x="538" y="1052"/>
                  <a:pt x="538" y="1052"/>
                  <a:pt x="538" y="1052"/>
                </a:cubicBezTo>
                <a:cubicBezTo>
                  <a:pt x="538" y="1052"/>
                  <a:pt x="539" y="1052"/>
                  <a:pt x="540" y="1052"/>
                </a:cubicBezTo>
                <a:cubicBezTo>
                  <a:pt x="543" y="1054"/>
                  <a:pt x="546" y="1055"/>
                  <a:pt x="549" y="1057"/>
                </a:cubicBezTo>
                <a:cubicBezTo>
                  <a:pt x="548" y="1057"/>
                  <a:pt x="548" y="1057"/>
                  <a:pt x="547" y="1057"/>
                </a:cubicBezTo>
                <a:close/>
                <a:moveTo>
                  <a:pt x="537" y="1051"/>
                </a:moveTo>
                <a:cubicBezTo>
                  <a:pt x="537" y="1051"/>
                  <a:pt x="537" y="1051"/>
                  <a:pt x="536" y="1050"/>
                </a:cubicBezTo>
                <a:cubicBezTo>
                  <a:pt x="537" y="1051"/>
                  <a:pt x="537" y="1051"/>
                  <a:pt x="538" y="1051"/>
                </a:cubicBezTo>
                <a:cubicBezTo>
                  <a:pt x="538" y="1051"/>
                  <a:pt x="537" y="1051"/>
                  <a:pt x="537" y="1051"/>
                </a:cubicBezTo>
                <a:close/>
                <a:moveTo>
                  <a:pt x="528" y="1006"/>
                </a:moveTo>
                <a:cubicBezTo>
                  <a:pt x="530" y="1005"/>
                  <a:pt x="534" y="1005"/>
                  <a:pt x="534" y="1008"/>
                </a:cubicBezTo>
                <a:cubicBezTo>
                  <a:pt x="535" y="1009"/>
                  <a:pt x="534" y="1011"/>
                  <a:pt x="533" y="1012"/>
                </a:cubicBezTo>
                <a:cubicBezTo>
                  <a:pt x="532" y="1014"/>
                  <a:pt x="530" y="1016"/>
                  <a:pt x="529" y="1017"/>
                </a:cubicBezTo>
                <a:cubicBezTo>
                  <a:pt x="526" y="1017"/>
                  <a:pt x="524" y="1016"/>
                  <a:pt x="521" y="1015"/>
                </a:cubicBezTo>
                <a:cubicBezTo>
                  <a:pt x="520" y="1015"/>
                  <a:pt x="518" y="1015"/>
                  <a:pt x="517" y="1015"/>
                </a:cubicBezTo>
                <a:cubicBezTo>
                  <a:pt x="516" y="1011"/>
                  <a:pt x="526" y="1007"/>
                  <a:pt x="528" y="1006"/>
                </a:cubicBezTo>
                <a:close/>
                <a:moveTo>
                  <a:pt x="623" y="1073"/>
                </a:moveTo>
                <a:cubicBezTo>
                  <a:pt x="623" y="1073"/>
                  <a:pt x="623" y="1072"/>
                  <a:pt x="622" y="1072"/>
                </a:cubicBezTo>
                <a:cubicBezTo>
                  <a:pt x="622" y="1072"/>
                  <a:pt x="623" y="1072"/>
                  <a:pt x="623" y="1072"/>
                </a:cubicBezTo>
                <a:cubicBezTo>
                  <a:pt x="623" y="1072"/>
                  <a:pt x="623" y="1072"/>
                  <a:pt x="623" y="1073"/>
                </a:cubicBezTo>
                <a:close/>
                <a:moveTo>
                  <a:pt x="622" y="1072"/>
                </a:moveTo>
                <a:cubicBezTo>
                  <a:pt x="623" y="1073"/>
                  <a:pt x="624" y="1075"/>
                  <a:pt x="624" y="1076"/>
                </a:cubicBezTo>
                <a:cubicBezTo>
                  <a:pt x="624" y="1076"/>
                  <a:pt x="625" y="1076"/>
                  <a:pt x="625" y="1076"/>
                </a:cubicBezTo>
                <a:cubicBezTo>
                  <a:pt x="625" y="1076"/>
                  <a:pt x="625" y="1076"/>
                  <a:pt x="625" y="1075"/>
                </a:cubicBezTo>
                <a:cubicBezTo>
                  <a:pt x="625" y="1076"/>
                  <a:pt x="626" y="1078"/>
                  <a:pt x="626" y="1079"/>
                </a:cubicBezTo>
                <a:cubicBezTo>
                  <a:pt x="626" y="1079"/>
                  <a:pt x="626" y="1079"/>
                  <a:pt x="626" y="1079"/>
                </a:cubicBezTo>
                <a:cubicBezTo>
                  <a:pt x="624" y="1080"/>
                  <a:pt x="622" y="1082"/>
                  <a:pt x="620" y="1083"/>
                </a:cubicBezTo>
                <a:cubicBezTo>
                  <a:pt x="620" y="1083"/>
                  <a:pt x="620" y="1083"/>
                  <a:pt x="620" y="1083"/>
                </a:cubicBezTo>
                <a:cubicBezTo>
                  <a:pt x="619" y="1084"/>
                  <a:pt x="617" y="1085"/>
                  <a:pt x="616" y="1086"/>
                </a:cubicBezTo>
                <a:cubicBezTo>
                  <a:pt x="617" y="1084"/>
                  <a:pt x="618" y="1083"/>
                  <a:pt x="619" y="1082"/>
                </a:cubicBezTo>
                <a:cubicBezTo>
                  <a:pt x="619" y="1082"/>
                  <a:pt x="618" y="1081"/>
                  <a:pt x="618" y="1081"/>
                </a:cubicBezTo>
                <a:cubicBezTo>
                  <a:pt x="617" y="1083"/>
                  <a:pt x="615" y="1084"/>
                  <a:pt x="614" y="1085"/>
                </a:cubicBezTo>
                <a:cubicBezTo>
                  <a:pt x="615" y="1083"/>
                  <a:pt x="616" y="1081"/>
                  <a:pt x="617" y="1080"/>
                </a:cubicBezTo>
                <a:cubicBezTo>
                  <a:pt x="618" y="1080"/>
                  <a:pt x="617" y="1079"/>
                  <a:pt x="617" y="1079"/>
                </a:cubicBezTo>
                <a:cubicBezTo>
                  <a:pt x="614" y="1081"/>
                  <a:pt x="613" y="1082"/>
                  <a:pt x="613" y="1085"/>
                </a:cubicBezTo>
                <a:cubicBezTo>
                  <a:pt x="612" y="1085"/>
                  <a:pt x="612" y="1086"/>
                  <a:pt x="612" y="1086"/>
                </a:cubicBezTo>
                <a:cubicBezTo>
                  <a:pt x="611" y="1087"/>
                  <a:pt x="612" y="1088"/>
                  <a:pt x="612" y="1087"/>
                </a:cubicBezTo>
                <a:cubicBezTo>
                  <a:pt x="612" y="1087"/>
                  <a:pt x="613" y="1087"/>
                  <a:pt x="613" y="1087"/>
                </a:cubicBezTo>
                <a:cubicBezTo>
                  <a:pt x="613" y="1087"/>
                  <a:pt x="614" y="1087"/>
                  <a:pt x="614" y="1086"/>
                </a:cubicBezTo>
                <a:cubicBezTo>
                  <a:pt x="614" y="1086"/>
                  <a:pt x="614" y="1086"/>
                  <a:pt x="614" y="1086"/>
                </a:cubicBezTo>
                <a:cubicBezTo>
                  <a:pt x="614" y="1086"/>
                  <a:pt x="615" y="1085"/>
                  <a:pt x="616" y="1085"/>
                </a:cubicBezTo>
                <a:cubicBezTo>
                  <a:pt x="615" y="1085"/>
                  <a:pt x="615" y="1086"/>
                  <a:pt x="614" y="1087"/>
                </a:cubicBezTo>
                <a:cubicBezTo>
                  <a:pt x="614" y="1088"/>
                  <a:pt x="614" y="1088"/>
                  <a:pt x="615" y="1088"/>
                </a:cubicBezTo>
                <a:cubicBezTo>
                  <a:pt x="615" y="1088"/>
                  <a:pt x="615" y="1087"/>
                  <a:pt x="616" y="1087"/>
                </a:cubicBezTo>
                <a:cubicBezTo>
                  <a:pt x="614" y="1089"/>
                  <a:pt x="613" y="1091"/>
                  <a:pt x="613" y="1094"/>
                </a:cubicBezTo>
                <a:cubicBezTo>
                  <a:pt x="613" y="1094"/>
                  <a:pt x="613" y="1094"/>
                  <a:pt x="613" y="1094"/>
                </a:cubicBezTo>
                <a:cubicBezTo>
                  <a:pt x="613" y="1091"/>
                  <a:pt x="615" y="1088"/>
                  <a:pt x="617" y="1086"/>
                </a:cubicBezTo>
                <a:cubicBezTo>
                  <a:pt x="617" y="1086"/>
                  <a:pt x="618" y="1086"/>
                  <a:pt x="618" y="1085"/>
                </a:cubicBezTo>
                <a:cubicBezTo>
                  <a:pt x="617" y="1087"/>
                  <a:pt x="617" y="1089"/>
                  <a:pt x="616" y="1090"/>
                </a:cubicBezTo>
                <a:cubicBezTo>
                  <a:pt x="616" y="1091"/>
                  <a:pt x="616" y="1091"/>
                  <a:pt x="617" y="1091"/>
                </a:cubicBezTo>
                <a:cubicBezTo>
                  <a:pt x="618" y="1090"/>
                  <a:pt x="619" y="1089"/>
                  <a:pt x="621" y="1087"/>
                </a:cubicBezTo>
                <a:cubicBezTo>
                  <a:pt x="620" y="1089"/>
                  <a:pt x="619" y="1090"/>
                  <a:pt x="618" y="1091"/>
                </a:cubicBezTo>
                <a:cubicBezTo>
                  <a:pt x="618" y="1092"/>
                  <a:pt x="619" y="1093"/>
                  <a:pt x="619" y="1092"/>
                </a:cubicBezTo>
                <a:cubicBezTo>
                  <a:pt x="621" y="1090"/>
                  <a:pt x="622" y="1087"/>
                  <a:pt x="624" y="1085"/>
                </a:cubicBezTo>
                <a:cubicBezTo>
                  <a:pt x="624" y="1085"/>
                  <a:pt x="623" y="1084"/>
                  <a:pt x="623" y="1085"/>
                </a:cubicBezTo>
                <a:cubicBezTo>
                  <a:pt x="621" y="1086"/>
                  <a:pt x="620" y="1087"/>
                  <a:pt x="618" y="1089"/>
                </a:cubicBezTo>
                <a:cubicBezTo>
                  <a:pt x="619" y="1087"/>
                  <a:pt x="619" y="1085"/>
                  <a:pt x="620" y="1084"/>
                </a:cubicBezTo>
                <a:cubicBezTo>
                  <a:pt x="621" y="1084"/>
                  <a:pt x="621" y="1083"/>
                  <a:pt x="620" y="1083"/>
                </a:cubicBezTo>
                <a:cubicBezTo>
                  <a:pt x="622" y="1082"/>
                  <a:pt x="624" y="1080"/>
                  <a:pt x="626" y="1079"/>
                </a:cubicBezTo>
                <a:cubicBezTo>
                  <a:pt x="636" y="1099"/>
                  <a:pt x="646" y="1119"/>
                  <a:pt x="655" y="1139"/>
                </a:cubicBezTo>
                <a:cubicBezTo>
                  <a:pt x="656" y="1140"/>
                  <a:pt x="656" y="1141"/>
                  <a:pt x="657" y="1142"/>
                </a:cubicBezTo>
                <a:cubicBezTo>
                  <a:pt x="641" y="1124"/>
                  <a:pt x="624" y="1107"/>
                  <a:pt x="606" y="1091"/>
                </a:cubicBezTo>
                <a:cubicBezTo>
                  <a:pt x="608" y="1083"/>
                  <a:pt x="615" y="1077"/>
                  <a:pt x="622" y="1072"/>
                </a:cubicBezTo>
                <a:close/>
                <a:moveTo>
                  <a:pt x="654" y="1129"/>
                </a:moveTo>
                <a:cubicBezTo>
                  <a:pt x="643" y="1107"/>
                  <a:pt x="632" y="1086"/>
                  <a:pt x="622" y="1064"/>
                </a:cubicBezTo>
                <a:cubicBezTo>
                  <a:pt x="617" y="1053"/>
                  <a:pt x="613" y="1043"/>
                  <a:pt x="609" y="1032"/>
                </a:cubicBezTo>
                <a:cubicBezTo>
                  <a:pt x="609" y="1032"/>
                  <a:pt x="610" y="1032"/>
                  <a:pt x="610" y="1032"/>
                </a:cubicBezTo>
                <a:cubicBezTo>
                  <a:pt x="618" y="1046"/>
                  <a:pt x="626" y="1061"/>
                  <a:pt x="633" y="1076"/>
                </a:cubicBezTo>
                <a:cubicBezTo>
                  <a:pt x="633" y="1076"/>
                  <a:pt x="632" y="1076"/>
                  <a:pt x="632" y="1076"/>
                </a:cubicBezTo>
                <a:cubicBezTo>
                  <a:pt x="632" y="1076"/>
                  <a:pt x="632" y="1076"/>
                  <a:pt x="632" y="1076"/>
                </a:cubicBezTo>
                <a:cubicBezTo>
                  <a:pt x="632" y="1077"/>
                  <a:pt x="633" y="1077"/>
                  <a:pt x="633" y="1077"/>
                </a:cubicBezTo>
                <a:cubicBezTo>
                  <a:pt x="635" y="1079"/>
                  <a:pt x="636" y="1082"/>
                  <a:pt x="637" y="1084"/>
                </a:cubicBezTo>
                <a:cubicBezTo>
                  <a:pt x="637" y="1084"/>
                  <a:pt x="636" y="1084"/>
                  <a:pt x="636" y="1084"/>
                </a:cubicBezTo>
                <a:cubicBezTo>
                  <a:pt x="636" y="1083"/>
                  <a:pt x="636" y="1084"/>
                  <a:pt x="636" y="1084"/>
                </a:cubicBezTo>
                <a:cubicBezTo>
                  <a:pt x="636" y="1084"/>
                  <a:pt x="637" y="1085"/>
                  <a:pt x="637" y="1085"/>
                </a:cubicBezTo>
                <a:cubicBezTo>
                  <a:pt x="645" y="1100"/>
                  <a:pt x="653" y="1116"/>
                  <a:pt x="660" y="1131"/>
                </a:cubicBezTo>
                <a:cubicBezTo>
                  <a:pt x="660" y="1133"/>
                  <a:pt x="659" y="1135"/>
                  <a:pt x="658" y="1137"/>
                </a:cubicBezTo>
                <a:cubicBezTo>
                  <a:pt x="657" y="1134"/>
                  <a:pt x="655" y="1131"/>
                  <a:pt x="654" y="1129"/>
                </a:cubicBezTo>
                <a:close/>
                <a:moveTo>
                  <a:pt x="657" y="1083"/>
                </a:moveTo>
                <a:cubicBezTo>
                  <a:pt x="655" y="1083"/>
                  <a:pt x="642" y="1086"/>
                  <a:pt x="638" y="1084"/>
                </a:cubicBezTo>
                <a:cubicBezTo>
                  <a:pt x="636" y="1082"/>
                  <a:pt x="635" y="1079"/>
                  <a:pt x="634" y="1077"/>
                </a:cubicBezTo>
                <a:cubicBezTo>
                  <a:pt x="643" y="1079"/>
                  <a:pt x="658" y="1074"/>
                  <a:pt x="667" y="1073"/>
                </a:cubicBezTo>
                <a:cubicBezTo>
                  <a:pt x="670" y="1073"/>
                  <a:pt x="673" y="1073"/>
                  <a:pt x="676" y="1072"/>
                </a:cubicBezTo>
                <a:cubicBezTo>
                  <a:pt x="678" y="1074"/>
                  <a:pt x="681" y="1075"/>
                  <a:pt x="683" y="1076"/>
                </a:cubicBezTo>
                <a:cubicBezTo>
                  <a:pt x="683" y="1077"/>
                  <a:pt x="682" y="1078"/>
                  <a:pt x="682" y="1079"/>
                </a:cubicBezTo>
                <a:cubicBezTo>
                  <a:pt x="674" y="1080"/>
                  <a:pt x="665" y="1082"/>
                  <a:pt x="657" y="1083"/>
                </a:cubicBezTo>
                <a:close/>
                <a:moveTo>
                  <a:pt x="683" y="1076"/>
                </a:moveTo>
                <a:cubicBezTo>
                  <a:pt x="681" y="1075"/>
                  <a:pt x="679" y="1073"/>
                  <a:pt x="676" y="1072"/>
                </a:cubicBezTo>
                <a:cubicBezTo>
                  <a:pt x="680" y="1072"/>
                  <a:pt x="683" y="1072"/>
                  <a:pt x="686" y="1071"/>
                </a:cubicBezTo>
                <a:cubicBezTo>
                  <a:pt x="685" y="1073"/>
                  <a:pt x="684" y="1074"/>
                  <a:pt x="684" y="1075"/>
                </a:cubicBezTo>
                <a:cubicBezTo>
                  <a:pt x="684" y="1076"/>
                  <a:pt x="683" y="1076"/>
                  <a:pt x="683" y="1076"/>
                </a:cubicBezTo>
                <a:close/>
                <a:moveTo>
                  <a:pt x="684" y="1077"/>
                </a:moveTo>
                <a:cubicBezTo>
                  <a:pt x="685" y="1077"/>
                  <a:pt x="686" y="1078"/>
                  <a:pt x="687" y="1078"/>
                </a:cubicBezTo>
                <a:cubicBezTo>
                  <a:pt x="685" y="1079"/>
                  <a:pt x="684" y="1079"/>
                  <a:pt x="682" y="1079"/>
                </a:cubicBezTo>
                <a:cubicBezTo>
                  <a:pt x="683" y="1078"/>
                  <a:pt x="683" y="1077"/>
                  <a:pt x="684" y="1077"/>
                </a:cubicBezTo>
                <a:close/>
                <a:moveTo>
                  <a:pt x="686" y="1071"/>
                </a:moveTo>
                <a:cubicBezTo>
                  <a:pt x="686" y="1071"/>
                  <a:pt x="686" y="1071"/>
                  <a:pt x="686" y="1071"/>
                </a:cubicBezTo>
                <a:cubicBezTo>
                  <a:pt x="686" y="1071"/>
                  <a:pt x="686" y="1071"/>
                  <a:pt x="686" y="1071"/>
                </a:cubicBezTo>
                <a:cubicBezTo>
                  <a:pt x="686" y="1071"/>
                  <a:pt x="686" y="1071"/>
                  <a:pt x="686" y="1071"/>
                </a:cubicBezTo>
                <a:close/>
                <a:moveTo>
                  <a:pt x="686" y="1071"/>
                </a:moveTo>
                <a:cubicBezTo>
                  <a:pt x="687" y="1070"/>
                  <a:pt x="687" y="1070"/>
                  <a:pt x="687" y="1069"/>
                </a:cubicBezTo>
                <a:cubicBezTo>
                  <a:pt x="688" y="1070"/>
                  <a:pt x="689" y="1070"/>
                  <a:pt x="690" y="1071"/>
                </a:cubicBezTo>
                <a:cubicBezTo>
                  <a:pt x="689" y="1071"/>
                  <a:pt x="688" y="1071"/>
                  <a:pt x="686" y="1071"/>
                </a:cubicBezTo>
                <a:cubicBezTo>
                  <a:pt x="686" y="1071"/>
                  <a:pt x="686" y="1071"/>
                  <a:pt x="686" y="1071"/>
                </a:cubicBezTo>
                <a:close/>
                <a:moveTo>
                  <a:pt x="686" y="1070"/>
                </a:moveTo>
                <a:cubicBezTo>
                  <a:pt x="686" y="1070"/>
                  <a:pt x="686" y="1069"/>
                  <a:pt x="686" y="1068"/>
                </a:cubicBezTo>
                <a:cubicBezTo>
                  <a:pt x="686" y="1069"/>
                  <a:pt x="687" y="1069"/>
                  <a:pt x="687" y="1069"/>
                </a:cubicBezTo>
                <a:cubicBezTo>
                  <a:pt x="687" y="1069"/>
                  <a:pt x="686" y="1070"/>
                  <a:pt x="686" y="1070"/>
                </a:cubicBezTo>
                <a:close/>
                <a:moveTo>
                  <a:pt x="626" y="1029"/>
                </a:moveTo>
                <a:cubicBezTo>
                  <a:pt x="623" y="1030"/>
                  <a:pt x="620" y="1030"/>
                  <a:pt x="617" y="1031"/>
                </a:cubicBezTo>
                <a:cubicBezTo>
                  <a:pt x="617" y="1030"/>
                  <a:pt x="615" y="1029"/>
                  <a:pt x="614" y="1029"/>
                </a:cubicBezTo>
                <a:cubicBezTo>
                  <a:pt x="618" y="1029"/>
                  <a:pt x="623" y="1029"/>
                  <a:pt x="627" y="1029"/>
                </a:cubicBezTo>
                <a:cubicBezTo>
                  <a:pt x="627" y="1029"/>
                  <a:pt x="627" y="1029"/>
                  <a:pt x="626" y="1029"/>
                </a:cubicBezTo>
                <a:close/>
                <a:moveTo>
                  <a:pt x="632" y="1024"/>
                </a:moveTo>
                <a:cubicBezTo>
                  <a:pt x="631" y="1023"/>
                  <a:pt x="631" y="1023"/>
                  <a:pt x="630" y="1022"/>
                </a:cubicBezTo>
                <a:cubicBezTo>
                  <a:pt x="631" y="1022"/>
                  <a:pt x="633" y="1022"/>
                  <a:pt x="635" y="1022"/>
                </a:cubicBezTo>
                <a:cubicBezTo>
                  <a:pt x="634" y="1023"/>
                  <a:pt x="633" y="1023"/>
                  <a:pt x="633" y="1024"/>
                </a:cubicBezTo>
                <a:cubicBezTo>
                  <a:pt x="633" y="1024"/>
                  <a:pt x="632" y="1024"/>
                  <a:pt x="632" y="1024"/>
                </a:cubicBezTo>
                <a:close/>
                <a:moveTo>
                  <a:pt x="635" y="1022"/>
                </a:moveTo>
                <a:cubicBezTo>
                  <a:pt x="636" y="1022"/>
                  <a:pt x="637" y="1022"/>
                  <a:pt x="637" y="1022"/>
                </a:cubicBezTo>
                <a:cubicBezTo>
                  <a:pt x="638" y="1023"/>
                  <a:pt x="638" y="1023"/>
                  <a:pt x="638" y="1022"/>
                </a:cubicBezTo>
                <a:cubicBezTo>
                  <a:pt x="638" y="1022"/>
                  <a:pt x="638" y="1022"/>
                  <a:pt x="638" y="1022"/>
                </a:cubicBezTo>
                <a:cubicBezTo>
                  <a:pt x="640" y="1023"/>
                  <a:pt x="641" y="1023"/>
                  <a:pt x="642" y="1023"/>
                </a:cubicBezTo>
                <a:cubicBezTo>
                  <a:pt x="639" y="1023"/>
                  <a:pt x="636" y="1024"/>
                  <a:pt x="633" y="1024"/>
                </a:cubicBezTo>
                <a:cubicBezTo>
                  <a:pt x="634" y="1023"/>
                  <a:pt x="634" y="1023"/>
                  <a:pt x="635" y="1022"/>
                </a:cubicBezTo>
                <a:close/>
                <a:moveTo>
                  <a:pt x="637" y="1022"/>
                </a:moveTo>
                <a:cubicBezTo>
                  <a:pt x="637" y="1022"/>
                  <a:pt x="637" y="1022"/>
                  <a:pt x="637" y="1022"/>
                </a:cubicBezTo>
                <a:cubicBezTo>
                  <a:pt x="637" y="1022"/>
                  <a:pt x="637" y="1022"/>
                  <a:pt x="636" y="1022"/>
                </a:cubicBezTo>
                <a:cubicBezTo>
                  <a:pt x="637" y="1022"/>
                  <a:pt x="637" y="1022"/>
                  <a:pt x="636" y="1021"/>
                </a:cubicBezTo>
                <a:cubicBezTo>
                  <a:pt x="636" y="1021"/>
                  <a:pt x="638" y="1019"/>
                  <a:pt x="640" y="1017"/>
                </a:cubicBezTo>
                <a:cubicBezTo>
                  <a:pt x="639" y="1019"/>
                  <a:pt x="638" y="1020"/>
                  <a:pt x="637" y="1022"/>
                </a:cubicBezTo>
                <a:close/>
                <a:moveTo>
                  <a:pt x="636" y="1022"/>
                </a:moveTo>
                <a:cubicBezTo>
                  <a:pt x="636" y="1022"/>
                  <a:pt x="635" y="1022"/>
                  <a:pt x="635" y="1022"/>
                </a:cubicBezTo>
                <a:cubicBezTo>
                  <a:pt x="635" y="1022"/>
                  <a:pt x="635" y="1022"/>
                  <a:pt x="636" y="1022"/>
                </a:cubicBezTo>
                <a:cubicBezTo>
                  <a:pt x="636" y="1022"/>
                  <a:pt x="636" y="1022"/>
                  <a:pt x="636" y="1022"/>
                </a:cubicBezTo>
                <a:close/>
                <a:moveTo>
                  <a:pt x="638" y="1022"/>
                </a:moveTo>
                <a:cubicBezTo>
                  <a:pt x="640" y="1021"/>
                  <a:pt x="641" y="1021"/>
                  <a:pt x="642" y="1020"/>
                </a:cubicBezTo>
                <a:cubicBezTo>
                  <a:pt x="641" y="1020"/>
                  <a:pt x="641" y="1021"/>
                  <a:pt x="641" y="1021"/>
                </a:cubicBezTo>
                <a:cubicBezTo>
                  <a:pt x="640" y="1022"/>
                  <a:pt x="641" y="1022"/>
                  <a:pt x="641" y="1022"/>
                </a:cubicBezTo>
                <a:cubicBezTo>
                  <a:pt x="642" y="1021"/>
                  <a:pt x="644" y="1021"/>
                  <a:pt x="645" y="1020"/>
                </a:cubicBezTo>
                <a:cubicBezTo>
                  <a:pt x="644" y="1021"/>
                  <a:pt x="644" y="1021"/>
                  <a:pt x="644" y="1022"/>
                </a:cubicBezTo>
                <a:cubicBezTo>
                  <a:pt x="643" y="1022"/>
                  <a:pt x="644" y="1023"/>
                  <a:pt x="644" y="1022"/>
                </a:cubicBezTo>
                <a:cubicBezTo>
                  <a:pt x="645" y="1021"/>
                  <a:pt x="647" y="1021"/>
                  <a:pt x="648" y="1021"/>
                </a:cubicBezTo>
                <a:cubicBezTo>
                  <a:pt x="649" y="1020"/>
                  <a:pt x="649" y="1021"/>
                  <a:pt x="650" y="1022"/>
                </a:cubicBezTo>
                <a:cubicBezTo>
                  <a:pt x="648" y="1022"/>
                  <a:pt x="646" y="1022"/>
                  <a:pt x="644" y="1023"/>
                </a:cubicBezTo>
                <a:cubicBezTo>
                  <a:pt x="642" y="1022"/>
                  <a:pt x="640" y="1022"/>
                  <a:pt x="638" y="1022"/>
                </a:cubicBezTo>
                <a:close/>
                <a:moveTo>
                  <a:pt x="651" y="1022"/>
                </a:moveTo>
                <a:cubicBezTo>
                  <a:pt x="651" y="1021"/>
                  <a:pt x="651" y="1021"/>
                  <a:pt x="651" y="1021"/>
                </a:cubicBezTo>
                <a:cubicBezTo>
                  <a:pt x="650" y="1021"/>
                  <a:pt x="650" y="1020"/>
                  <a:pt x="649" y="1019"/>
                </a:cubicBezTo>
                <a:cubicBezTo>
                  <a:pt x="649" y="1019"/>
                  <a:pt x="649" y="1019"/>
                  <a:pt x="649" y="1019"/>
                </a:cubicBezTo>
                <a:cubicBezTo>
                  <a:pt x="648" y="1020"/>
                  <a:pt x="646" y="1020"/>
                  <a:pt x="645" y="1021"/>
                </a:cubicBezTo>
                <a:cubicBezTo>
                  <a:pt x="646" y="1020"/>
                  <a:pt x="646" y="1019"/>
                  <a:pt x="646" y="1018"/>
                </a:cubicBezTo>
                <a:cubicBezTo>
                  <a:pt x="646" y="1018"/>
                  <a:pt x="646" y="1018"/>
                  <a:pt x="645" y="1018"/>
                </a:cubicBezTo>
                <a:cubicBezTo>
                  <a:pt x="645" y="1019"/>
                  <a:pt x="644" y="1020"/>
                  <a:pt x="643" y="1020"/>
                </a:cubicBezTo>
                <a:cubicBezTo>
                  <a:pt x="643" y="1019"/>
                  <a:pt x="644" y="1018"/>
                  <a:pt x="644" y="1017"/>
                </a:cubicBezTo>
                <a:cubicBezTo>
                  <a:pt x="645" y="1017"/>
                  <a:pt x="644" y="1016"/>
                  <a:pt x="644" y="1017"/>
                </a:cubicBezTo>
                <a:cubicBezTo>
                  <a:pt x="642" y="1018"/>
                  <a:pt x="641" y="1019"/>
                  <a:pt x="639" y="1020"/>
                </a:cubicBezTo>
                <a:cubicBezTo>
                  <a:pt x="640" y="1018"/>
                  <a:pt x="641" y="1017"/>
                  <a:pt x="643" y="1015"/>
                </a:cubicBezTo>
                <a:cubicBezTo>
                  <a:pt x="643" y="1015"/>
                  <a:pt x="643" y="1014"/>
                  <a:pt x="642" y="1014"/>
                </a:cubicBezTo>
                <a:cubicBezTo>
                  <a:pt x="642" y="1015"/>
                  <a:pt x="642" y="1015"/>
                  <a:pt x="642" y="1015"/>
                </a:cubicBezTo>
                <a:cubicBezTo>
                  <a:pt x="643" y="1013"/>
                  <a:pt x="645" y="1011"/>
                  <a:pt x="647" y="1009"/>
                </a:cubicBezTo>
                <a:cubicBezTo>
                  <a:pt x="649" y="1013"/>
                  <a:pt x="652" y="1017"/>
                  <a:pt x="655" y="1021"/>
                </a:cubicBezTo>
                <a:cubicBezTo>
                  <a:pt x="654" y="1021"/>
                  <a:pt x="652" y="1021"/>
                  <a:pt x="651" y="1022"/>
                </a:cubicBezTo>
                <a:close/>
                <a:moveTo>
                  <a:pt x="640" y="1016"/>
                </a:moveTo>
                <a:cubicBezTo>
                  <a:pt x="638" y="1017"/>
                  <a:pt x="635" y="1019"/>
                  <a:pt x="635" y="1021"/>
                </a:cubicBezTo>
                <a:cubicBezTo>
                  <a:pt x="635" y="1021"/>
                  <a:pt x="635" y="1022"/>
                  <a:pt x="635" y="1022"/>
                </a:cubicBezTo>
                <a:cubicBezTo>
                  <a:pt x="633" y="1022"/>
                  <a:pt x="632" y="1022"/>
                  <a:pt x="630" y="1022"/>
                </a:cubicBezTo>
                <a:cubicBezTo>
                  <a:pt x="630" y="1021"/>
                  <a:pt x="630" y="1021"/>
                  <a:pt x="631" y="1021"/>
                </a:cubicBezTo>
                <a:cubicBezTo>
                  <a:pt x="631" y="1021"/>
                  <a:pt x="631" y="1021"/>
                  <a:pt x="632" y="1021"/>
                </a:cubicBezTo>
                <a:cubicBezTo>
                  <a:pt x="632" y="1020"/>
                  <a:pt x="632" y="1019"/>
                  <a:pt x="633" y="1019"/>
                </a:cubicBezTo>
                <a:cubicBezTo>
                  <a:pt x="636" y="1015"/>
                  <a:pt x="639" y="1010"/>
                  <a:pt x="643" y="1007"/>
                </a:cubicBezTo>
                <a:cubicBezTo>
                  <a:pt x="644" y="1007"/>
                  <a:pt x="644" y="1007"/>
                  <a:pt x="645" y="1007"/>
                </a:cubicBezTo>
                <a:cubicBezTo>
                  <a:pt x="645" y="1007"/>
                  <a:pt x="646" y="1008"/>
                  <a:pt x="646" y="1009"/>
                </a:cubicBezTo>
                <a:cubicBezTo>
                  <a:pt x="644" y="1011"/>
                  <a:pt x="642" y="1013"/>
                  <a:pt x="640" y="1016"/>
                </a:cubicBezTo>
                <a:close/>
                <a:moveTo>
                  <a:pt x="643" y="1006"/>
                </a:moveTo>
                <a:cubicBezTo>
                  <a:pt x="644" y="1006"/>
                  <a:pt x="644" y="1006"/>
                  <a:pt x="644" y="1005"/>
                </a:cubicBezTo>
                <a:cubicBezTo>
                  <a:pt x="644" y="1006"/>
                  <a:pt x="644" y="1006"/>
                  <a:pt x="645" y="1006"/>
                </a:cubicBezTo>
                <a:cubicBezTo>
                  <a:pt x="644" y="1006"/>
                  <a:pt x="644" y="1006"/>
                  <a:pt x="643" y="1006"/>
                </a:cubicBezTo>
                <a:close/>
                <a:moveTo>
                  <a:pt x="645" y="1007"/>
                </a:moveTo>
                <a:cubicBezTo>
                  <a:pt x="646" y="1007"/>
                  <a:pt x="647" y="1007"/>
                  <a:pt x="648" y="1007"/>
                </a:cubicBezTo>
                <a:cubicBezTo>
                  <a:pt x="648" y="1007"/>
                  <a:pt x="647" y="1008"/>
                  <a:pt x="647" y="1009"/>
                </a:cubicBezTo>
                <a:cubicBezTo>
                  <a:pt x="646" y="1008"/>
                  <a:pt x="646" y="1007"/>
                  <a:pt x="645" y="1007"/>
                </a:cubicBezTo>
                <a:close/>
                <a:moveTo>
                  <a:pt x="646" y="1006"/>
                </a:moveTo>
                <a:cubicBezTo>
                  <a:pt x="646" y="1006"/>
                  <a:pt x="646" y="1006"/>
                  <a:pt x="645" y="1006"/>
                </a:cubicBezTo>
                <a:cubicBezTo>
                  <a:pt x="645" y="1006"/>
                  <a:pt x="645" y="1005"/>
                  <a:pt x="644" y="1005"/>
                </a:cubicBezTo>
                <a:cubicBezTo>
                  <a:pt x="645" y="1005"/>
                  <a:pt x="645" y="1004"/>
                  <a:pt x="646" y="1004"/>
                </a:cubicBezTo>
                <a:cubicBezTo>
                  <a:pt x="647" y="1004"/>
                  <a:pt x="648" y="1005"/>
                  <a:pt x="649" y="1006"/>
                </a:cubicBezTo>
                <a:cubicBezTo>
                  <a:pt x="648" y="1006"/>
                  <a:pt x="647" y="1006"/>
                  <a:pt x="646" y="1006"/>
                </a:cubicBezTo>
                <a:close/>
                <a:moveTo>
                  <a:pt x="644" y="1005"/>
                </a:moveTo>
                <a:cubicBezTo>
                  <a:pt x="644" y="1005"/>
                  <a:pt x="643" y="1006"/>
                  <a:pt x="643" y="1006"/>
                </a:cubicBezTo>
                <a:cubicBezTo>
                  <a:pt x="640" y="1006"/>
                  <a:pt x="637" y="1006"/>
                  <a:pt x="634" y="1006"/>
                </a:cubicBezTo>
                <a:cubicBezTo>
                  <a:pt x="635" y="1005"/>
                  <a:pt x="634" y="1005"/>
                  <a:pt x="634" y="1005"/>
                </a:cubicBezTo>
                <a:cubicBezTo>
                  <a:pt x="634" y="1006"/>
                  <a:pt x="633" y="1006"/>
                  <a:pt x="633" y="1006"/>
                </a:cubicBezTo>
                <a:cubicBezTo>
                  <a:pt x="633" y="1006"/>
                  <a:pt x="633" y="1006"/>
                  <a:pt x="633" y="1006"/>
                </a:cubicBezTo>
                <a:cubicBezTo>
                  <a:pt x="633" y="1005"/>
                  <a:pt x="633" y="1005"/>
                  <a:pt x="634" y="1005"/>
                </a:cubicBezTo>
                <a:cubicBezTo>
                  <a:pt x="634" y="1004"/>
                  <a:pt x="633" y="1004"/>
                  <a:pt x="633" y="1004"/>
                </a:cubicBezTo>
                <a:cubicBezTo>
                  <a:pt x="633" y="1004"/>
                  <a:pt x="633" y="1004"/>
                  <a:pt x="633" y="1004"/>
                </a:cubicBezTo>
                <a:cubicBezTo>
                  <a:pt x="633" y="1004"/>
                  <a:pt x="633" y="1004"/>
                  <a:pt x="633" y="1004"/>
                </a:cubicBezTo>
                <a:cubicBezTo>
                  <a:pt x="633" y="1004"/>
                  <a:pt x="633" y="1004"/>
                  <a:pt x="633" y="1004"/>
                </a:cubicBezTo>
                <a:cubicBezTo>
                  <a:pt x="632" y="1005"/>
                  <a:pt x="632" y="1005"/>
                  <a:pt x="631" y="1006"/>
                </a:cubicBezTo>
                <a:cubicBezTo>
                  <a:pt x="630" y="1006"/>
                  <a:pt x="629" y="1006"/>
                  <a:pt x="629" y="1006"/>
                </a:cubicBezTo>
                <a:cubicBezTo>
                  <a:pt x="629" y="1005"/>
                  <a:pt x="629" y="1005"/>
                  <a:pt x="629" y="1005"/>
                </a:cubicBezTo>
                <a:cubicBezTo>
                  <a:pt x="630" y="1004"/>
                  <a:pt x="629" y="1004"/>
                  <a:pt x="629" y="1004"/>
                </a:cubicBezTo>
                <a:cubicBezTo>
                  <a:pt x="628" y="1005"/>
                  <a:pt x="627" y="1005"/>
                  <a:pt x="627" y="1006"/>
                </a:cubicBezTo>
                <a:cubicBezTo>
                  <a:pt x="627" y="1006"/>
                  <a:pt x="626" y="1006"/>
                  <a:pt x="626" y="1006"/>
                </a:cubicBezTo>
                <a:cubicBezTo>
                  <a:pt x="628" y="1004"/>
                  <a:pt x="630" y="1003"/>
                  <a:pt x="632" y="1002"/>
                </a:cubicBezTo>
                <a:cubicBezTo>
                  <a:pt x="635" y="1002"/>
                  <a:pt x="639" y="1002"/>
                  <a:pt x="642" y="1002"/>
                </a:cubicBezTo>
                <a:cubicBezTo>
                  <a:pt x="643" y="1003"/>
                  <a:pt x="643" y="1004"/>
                  <a:pt x="644" y="1005"/>
                </a:cubicBezTo>
                <a:close/>
                <a:moveTo>
                  <a:pt x="626" y="1006"/>
                </a:moveTo>
                <a:cubicBezTo>
                  <a:pt x="624" y="1006"/>
                  <a:pt x="622" y="1005"/>
                  <a:pt x="620" y="1005"/>
                </a:cubicBezTo>
                <a:cubicBezTo>
                  <a:pt x="621" y="1004"/>
                  <a:pt x="623" y="1003"/>
                  <a:pt x="625" y="1001"/>
                </a:cubicBezTo>
                <a:cubicBezTo>
                  <a:pt x="627" y="1001"/>
                  <a:pt x="629" y="1001"/>
                  <a:pt x="631" y="1002"/>
                </a:cubicBezTo>
                <a:cubicBezTo>
                  <a:pt x="629" y="1003"/>
                  <a:pt x="628" y="1004"/>
                  <a:pt x="626" y="1006"/>
                </a:cubicBezTo>
                <a:close/>
                <a:moveTo>
                  <a:pt x="595" y="999"/>
                </a:moveTo>
                <a:cubicBezTo>
                  <a:pt x="594" y="999"/>
                  <a:pt x="592" y="999"/>
                  <a:pt x="590" y="999"/>
                </a:cubicBezTo>
                <a:cubicBezTo>
                  <a:pt x="590" y="998"/>
                  <a:pt x="590" y="998"/>
                  <a:pt x="590" y="997"/>
                </a:cubicBezTo>
                <a:cubicBezTo>
                  <a:pt x="590" y="997"/>
                  <a:pt x="591" y="996"/>
                  <a:pt x="592" y="995"/>
                </a:cubicBezTo>
                <a:cubicBezTo>
                  <a:pt x="594" y="995"/>
                  <a:pt x="596" y="995"/>
                  <a:pt x="598" y="995"/>
                </a:cubicBezTo>
                <a:cubicBezTo>
                  <a:pt x="600" y="996"/>
                  <a:pt x="601" y="998"/>
                  <a:pt x="603" y="999"/>
                </a:cubicBezTo>
                <a:cubicBezTo>
                  <a:pt x="603" y="999"/>
                  <a:pt x="603" y="999"/>
                  <a:pt x="603" y="999"/>
                </a:cubicBezTo>
                <a:cubicBezTo>
                  <a:pt x="602" y="997"/>
                  <a:pt x="600" y="996"/>
                  <a:pt x="599" y="995"/>
                </a:cubicBezTo>
                <a:cubicBezTo>
                  <a:pt x="600" y="995"/>
                  <a:pt x="601" y="995"/>
                  <a:pt x="602" y="995"/>
                </a:cubicBezTo>
                <a:cubicBezTo>
                  <a:pt x="602" y="996"/>
                  <a:pt x="602" y="996"/>
                  <a:pt x="602" y="997"/>
                </a:cubicBezTo>
                <a:cubicBezTo>
                  <a:pt x="602" y="997"/>
                  <a:pt x="602" y="997"/>
                  <a:pt x="602" y="997"/>
                </a:cubicBezTo>
                <a:cubicBezTo>
                  <a:pt x="602" y="996"/>
                  <a:pt x="602" y="996"/>
                  <a:pt x="603" y="995"/>
                </a:cubicBezTo>
                <a:cubicBezTo>
                  <a:pt x="608" y="995"/>
                  <a:pt x="613" y="996"/>
                  <a:pt x="617" y="996"/>
                </a:cubicBezTo>
                <a:cubicBezTo>
                  <a:pt x="616" y="997"/>
                  <a:pt x="615" y="998"/>
                  <a:pt x="615" y="999"/>
                </a:cubicBezTo>
                <a:cubicBezTo>
                  <a:pt x="608" y="999"/>
                  <a:pt x="602" y="999"/>
                  <a:pt x="595" y="999"/>
                </a:cubicBezTo>
                <a:close/>
                <a:moveTo>
                  <a:pt x="603" y="995"/>
                </a:moveTo>
                <a:cubicBezTo>
                  <a:pt x="603" y="994"/>
                  <a:pt x="603" y="994"/>
                  <a:pt x="604" y="993"/>
                </a:cubicBezTo>
                <a:cubicBezTo>
                  <a:pt x="606" y="990"/>
                  <a:pt x="609" y="988"/>
                  <a:pt x="612" y="987"/>
                </a:cubicBezTo>
                <a:cubicBezTo>
                  <a:pt x="612" y="986"/>
                  <a:pt x="612" y="985"/>
                  <a:pt x="611" y="986"/>
                </a:cubicBezTo>
                <a:cubicBezTo>
                  <a:pt x="609" y="987"/>
                  <a:pt x="607" y="988"/>
                  <a:pt x="605" y="990"/>
                </a:cubicBezTo>
                <a:cubicBezTo>
                  <a:pt x="607" y="987"/>
                  <a:pt x="609" y="984"/>
                  <a:pt x="612" y="981"/>
                </a:cubicBezTo>
                <a:cubicBezTo>
                  <a:pt x="615" y="985"/>
                  <a:pt x="618" y="988"/>
                  <a:pt x="621" y="991"/>
                </a:cubicBezTo>
                <a:cubicBezTo>
                  <a:pt x="620" y="993"/>
                  <a:pt x="619" y="994"/>
                  <a:pt x="618" y="995"/>
                </a:cubicBezTo>
                <a:cubicBezTo>
                  <a:pt x="613" y="995"/>
                  <a:pt x="608" y="995"/>
                  <a:pt x="603" y="995"/>
                </a:cubicBezTo>
                <a:close/>
                <a:moveTo>
                  <a:pt x="612" y="981"/>
                </a:moveTo>
                <a:cubicBezTo>
                  <a:pt x="612" y="981"/>
                  <a:pt x="612" y="981"/>
                  <a:pt x="612" y="981"/>
                </a:cubicBezTo>
                <a:cubicBezTo>
                  <a:pt x="612" y="981"/>
                  <a:pt x="613" y="982"/>
                  <a:pt x="613" y="982"/>
                </a:cubicBezTo>
                <a:cubicBezTo>
                  <a:pt x="616" y="985"/>
                  <a:pt x="619" y="988"/>
                  <a:pt x="623" y="990"/>
                </a:cubicBezTo>
                <a:cubicBezTo>
                  <a:pt x="622" y="991"/>
                  <a:pt x="622" y="991"/>
                  <a:pt x="622" y="991"/>
                </a:cubicBezTo>
                <a:cubicBezTo>
                  <a:pt x="619" y="988"/>
                  <a:pt x="615" y="984"/>
                  <a:pt x="612" y="981"/>
                </a:cubicBezTo>
                <a:close/>
                <a:moveTo>
                  <a:pt x="612" y="981"/>
                </a:moveTo>
                <a:cubicBezTo>
                  <a:pt x="611" y="981"/>
                  <a:pt x="611" y="981"/>
                  <a:pt x="611" y="980"/>
                </a:cubicBezTo>
                <a:cubicBezTo>
                  <a:pt x="611" y="980"/>
                  <a:pt x="610" y="980"/>
                  <a:pt x="610" y="979"/>
                </a:cubicBezTo>
                <a:cubicBezTo>
                  <a:pt x="610" y="979"/>
                  <a:pt x="610" y="979"/>
                  <a:pt x="610" y="979"/>
                </a:cubicBezTo>
                <a:cubicBezTo>
                  <a:pt x="611" y="980"/>
                  <a:pt x="611" y="980"/>
                  <a:pt x="612" y="981"/>
                </a:cubicBezTo>
                <a:cubicBezTo>
                  <a:pt x="612" y="981"/>
                  <a:pt x="612" y="981"/>
                  <a:pt x="612" y="981"/>
                </a:cubicBezTo>
                <a:close/>
                <a:moveTo>
                  <a:pt x="610" y="979"/>
                </a:moveTo>
                <a:cubicBezTo>
                  <a:pt x="606" y="975"/>
                  <a:pt x="599" y="970"/>
                  <a:pt x="599" y="965"/>
                </a:cubicBezTo>
                <a:cubicBezTo>
                  <a:pt x="599" y="964"/>
                  <a:pt x="598" y="964"/>
                  <a:pt x="598" y="965"/>
                </a:cubicBezTo>
                <a:cubicBezTo>
                  <a:pt x="599" y="969"/>
                  <a:pt x="604" y="973"/>
                  <a:pt x="607" y="977"/>
                </a:cubicBezTo>
                <a:cubicBezTo>
                  <a:pt x="608" y="977"/>
                  <a:pt x="609" y="978"/>
                  <a:pt x="610" y="979"/>
                </a:cubicBezTo>
                <a:cubicBezTo>
                  <a:pt x="606" y="983"/>
                  <a:pt x="602" y="986"/>
                  <a:pt x="598" y="989"/>
                </a:cubicBezTo>
                <a:cubicBezTo>
                  <a:pt x="594" y="985"/>
                  <a:pt x="590" y="981"/>
                  <a:pt x="585" y="977"/>
                </a:cubicBezTo>
                <a:cubicBezTo>
                  <a:pt x="589" y="973"/>
                  <a:pt x="594" y="970"/>
                  <a:pt x="598" y="966"/>
                </a:cubicBezTo>
                <a:cubicBezTo>
                  <a:pt x="598" y="966"/>
                  <a:pt x="598" y="966"/>
                  <a:pt x="598" y="966"/>
                </a:cubicBezTo>
                <a:cubicBezTo>
                  <a:pt x="593" y="970"/>
                  <a:pt x="589" y="973"/>
                  <a:pt x="585" y="977"/>
                </a:cubicBezTo>
                <a:cubicBezTo>
                  <a:pt x="585" y="976"/>
                  <a:pt x="584" y="976"/>
                  <a:pt x="584" y="976"/>
                </a:cubicBezTo>
                <a:cubicBezTo>
                  <a:pt x="588" y="971"/>
                  <a:pt x="592" y="967"/>
                  <a:pt x="597" y="964"/>
                </a:cubicBezTo>
                <a:cubicBezTo>
                  <a:pt x="597" y="964"/>
                  <a:pt x="597" y="964"/>
                  <a:pt x="597" y="964"/>
                </a:cubicBezTo>
                <a:cubicBezTo>
                  <a:pt x="598" y="964"/>
                  <a:pt x="599" y="964"/>
                  <a:pt x="599" y="964"/>
                </a:cubicBezTo>
                <a:cubicBezTo>
                  <a:pt x="599" y="964"/>
                  <a:pt x="599" y="964"/>
                  <a:pt x="599" y="964"/>
                </a:cubicBezTo>
                <a:cubicBezTo>
                  <a:pt x="601" y="970"/>
                  <a:pt x="605" y="975"/>
                  <a:pt x="610" y="979"/>
                </a:cubicBezTo>
                <a:cubicBezTo>
                  <a:pt x="610" y="979"/>
                  <a:pt x="610" y="979"/>
                  <a:pt x="610" y="979"/>
                </a:cubicBezTo>
                <a:close/>
                <a:moveTo>
                  <a:pt x="612" y="960"/>
                </a:moveTo>
                <a:cubicBezTo>
                  <a:pt x="611" y="959"/>
                  <a:pt x="610" y="958"/>
                  <a:pt x="609" y="957"/>
                </a:cubicBezTo>
                <a:cubicBezTo>
                  <a:pt x="610" y="957"/>
                  <a:pt x="611" y="957"/>
                  <a:pt x="612" y="957"/>
                </a:cubicBezTo>
                <a:cubicBezTo>
                  <a:pt x="612" y="958"/>
                  <a:pt x="612" y="959"/>
                  <a:pt x="613" y="960"/>
                </a:cubicBezTo>
                <a:cubicBezTo>
                  <a:pt x="613" y="960"/>
                  <a:pt x="612" y="960"/>
                  <a:pt x="612" y="960"/>
                </a:cubicBezTo>
                <a:close/>
                <a:moveTo>
                  <a:pt x="613" y="957"/>
                </a:moveTo>
                <a:cubicBezTo>
                  <a:pt x="615" y="957"/>
                  <a:pt x="618" y="957"/>
                  <a:pt x="620" y="957"/>
                </a:cubicBezTo>
                <a:cubicBezTo>
                  <a:pt x="622" y="958"/>
                  <a:pt x="623" y="959"/>
                  <a:pt x="625" y="960"/>
                </a:cubicBezTo>
                <a:cubicBezTo>
                  <a:pt x="621" y="960"/>
                  <a:pt x="617" y="960"/>
                  <a:pt x="614" y="960"/>
                </a:cubicBezTo>
                <a:cubicBezTo>
                  <a:pt x="613" y="959"/>
                  <a:pt x="613" y="958"/>
                  <a:pt x="613" y="957"/>
                </a:cubicBezTo>
                <a:close/>
                <a:moveTo>
                  <a:pt x="630" y="957"/>
                </a:moveTo>
                <a:cubicBezTo>
                  <a:pt x="630" y="957"/>
                  <a:pt x="631" y="956"/>
                  <a:pt x="631" y="956"/>
                </a:cubicBezTo>
                <a:cubicBezTo>
                  <a:pt x="631" y="957"/>
                  <a:pt x="632" y="957"/>
                  <a:pt x="632" y="957"/>
                </a:cubicBezTo>
                <a:cubicBezTo>
                  <a:pt x="631" y="957"/>
                  <a:pt x="631" y="957"/>
                  <a:pt x="630" y="957"/>
                </a:cubicBezTo>
                <a:close/>
                <a:moveTo>
                  <a:pt x="632" y="955"/>
                </a:moveTo>
                <a:cubicBezTo>
                  <a:pt x="633" y="955"/>
                  <a:pt x="634" y="954"/>
                  <a:pt x="635" y="953"/>
                </a:cubicBezTo>
                <a:cubicBezTo>
                  <a:pt x="636" y="954"/>
                  <a:pt x="638" y="956"/>
                  <a:pt x="639" y="957"/>
                </a:cubicBezTo>
                <a:cubicBezTo>
                  <a:pt x="639" y="957"/>
                  <a:pt x="639" y="957"/>
                  <a:pt x="639" y="957"/>
                </a:cubicBezTo>
                <a:cubicBezTo>
                  <a:pt x="640" y="958"/>
                  <a:pt x="640" y="958"/>
                  <a:pt x="640" y="958"/>
                </a:cubicBezTo>
                <a:cubicBezTo>
                  <a:pt x="638" y="958"/>
                  <a:pt x="635" y="957"/>
                  <a:pt x="633" y="957"/>
                </a:cubicBezTo>
                <a:cubicBezTo>
                  <a:pt x="633" y="957"/>
                  <a:pt x="632" y="956"/>
                  <a:pt x="632" y="955"/>
                </a:cubicBezTo>
                <a:close/>
                <a:moveTo>
                  <a:pt x="640" y="956"/>
                </a:moveTo>
                <a:cubicBezTo>
                  <a:pt x="638" y="955"/>
                  <a:pt x="637" y="954"/>
                  <a:pt x="636" y="952"/>
                </a:cubicBezTo>
                <a:cubicBezTo>
                  <a:pt x="638" y="951"/>
                  <a:pt x="640" y="949"/>
                  <a:pt x="641" y="947"/>
                </a:cubicBezTo>
                <a:cubicBezTo>
                  <a:pt x="642" y="949"/>
                  <a:pt x="642" y="951"/>
                  <a:pt x="643" y="953"/>
                </a:cubicBezTo>
                <a:cubicBezTo>
                  <a:pt x="642" y="954"/>
                  <a:pt x="641" y="955"/>
                  <a:pt x="640" y="956"/>
                </a:cubicBezTo>
                <a:close/>
                <a:moveTo>
                  <a:pt x="644" y="931"/>
                </a:moveTo>
                <a:cubicBezTo>
                  <a:pt x="645" y="934"/>
                  <a:pt x="647" y="936"/>
                  <a:pt x="648" y="938"/>
                </a:cubicBezTo>
                <a:cubicBezTo>
                  <a:pt x="646" y="940"/>
                  <a:pt x="644" y="942"/>
                  <a:pt x="642" y="945"/>
                </a:cubicBezTo>
                <a:cubicBezTo>
                  <a:pt x="642" y="940"/>
                  <a:pt x="643" y="936"/>
                  <a:pt x="644" y="931"/>
                </a:cubicBezTo>
                <a:close/>
                <a:moveTo>
                  <a:pt x="638" y="941"/>
                </a:moveTo>
                <a:cubicBezTo>
                  <a:pt x="639" y="943"/>
                  <a:pt x="640" y="944"/>
                  <a:pt x="641" y="946"/>
                </a:cubicBezTo>
                <a:cubicBezTo>
                  <a:pt x="639" y="948"/>
                  <a:pt x="637" y="950"/>
                  <a:pt x="635" y="952"/>
                </a:cubicBezTo>
                <a:cubicBezTo>
                  <a:pt x="633" y="950"/>
                  <a:pt x="632" y="948"/>
                  <a:pt x="631" y="946"/>
                </a:cubicBezTo>
                <a:cubicBezTo>
                  <a:pt x="630" y="944"/>
                  <a:pt x="630" y="943"/>
                  <a:pt x="631" y="941"/>
                </a:cubicBezTo>
                <a:cubicBezTo>
                  <a:pt x="632" y="940"/>
                  <a:pt x="634" y="938"/>
                  <a:pt x="635" y="937"/>
                </a:cubicBezTo>
                <a:cubicBezTo>
                  <a:pt x="636" y="938"/>
                  <a:pt x="637" y="940"/>
                  <a:pt x="638" y="941"/>
                </a:cubicBezTo>
                <a:close/>
                <a:moveTo>
                  <a:pt x="631" y="940"/>
                </a:moveTo>
                <a:cubicBezTo>
                  <a:pt x="631" y="937"/>
                  <a:pt x="631" y="935"/>
                  <a:pt x="632" y="932"/>
                </a:cubicBezTo>
                <a:cubicBezTo>
                  <a:pt x="633" y="934"/>
                  <a:pt x="634" y="935"/>
                  <a:pt x="635" y="936"/>
                </a:cubicBezTo>
                <a:cubicBezTo>
                  <a:pt x="633" y="937"/>
                  <a:pt x="632" y="939"/>
                  <a:pt x="631" y="940"/>
                </a:cubicBezTo>
                <a:close/>
                <a:moveTo>
                  <a:pt x="627" y="943"/>
                </a:moveTo>
                <a:cubicBezTo>
                  <a:pt x="626" y="944"/>
                  <a:pt x="625" y="945"/>
                  <a:pt x="623" y="946"/>
                </a:cubicBezTo>
                <a:cubicBezTo>
                  <a:pt x="623" y="943"/>
                  <a:pt x="623" y="940"/>
                  <a:pt x="623" y="937"/>
                </a:cubicBezTo>
                <a:cubicBezTo>
                  <a:pt x="623" y="937"/>
                  <a:pt x="623" y="937"/>
                  <a:pt x="623" y="937"/>
                </a:cubicBezTo>
                <a:cubicBezTo>
                  <a:pt x="624" y="939"/>
                  <a:pt x="626" y="941"/>
                  <a:pt x="627" y="943"/>
                </a:cubicBezTo>
                <a:close/>
                <a:moveTo>
                  <a:pt x="622" y="937"/>
                </a:moveTo>
                <a:cubicBezTo>
                  <a:pt x="618" y="940"/>
                  <a:pt x="614" y="943"/>
                  <a:pt x="611" y="946"/>
                </a:cubicBezTo>
                <a:cubicBezTo>
                  <a:pt x="610" y="946"/>
                  <a:pt x="610" y="946"/>
                  <a:pt x="610" y="946"/>
                </a:cubicBezTo>
                <a:cubicBezTo>
                  <a:pt x="610" y="942"/>
                  <a:pt x="609" y="939"/>
                  <a:pt x="610" y="935"/>
                </a:cubicBezTo>
                <a:cubicBezTo>
                  <a:pt x="612" y="933"/>
                  <a:pt x="615" y="931"/>
                  <a:pt x="618" y="929"/>
                </a:cubicBezTo>
                <a:cubicBezTo>
                  <a:pt x="619" y="932"/>
                  <a:pt x="620" y="934"/>
                  <a:pt x="622" y="936"/>
                </a:cubicBezTo>
                <a:cubicBezTo>
                  <a:pt x="622" y="936"/>
                  <a:pt x="622" y="937"/>
                  <a:pt x="622" y="937"/>
                </a:cubicBezTo>
                <a:close/>
                <a:moveTo>
                  <a:pt x="617" y="929"/>
                </a:moveTo>
                <a:cubicBezTo>
                  <a:pt x="614" y="931"/>
                  <a:pt x="612" y="932"/>
                  <a:pt x="610" y="934"/>
                </a:cubicBezTo>
                <a:cubicBezTo>
                  <a:pt x="610" y="932"/>
                  <a:pt x="610" y="930"/>
                  <a:pt x="610" y="928"/>
                </a:cubicBezTo>
                <a:cubicBezTo>
                  <a:pt x="612" y="928"/>
                  <a:pt x="615" y="928"/>
                  <a:pt x="617" y="928"/>
                </a:cubicBezTo>
                <a:cubicBezTo>
                  <a:pt x="617" y="928"/>
                  <a:pt x="617" y="929"/>
                  <a:pt x="617" y="929"/>
                </a:cubicBezTo>
                <a:close/>
                <a:moveTo>
                  <a:pt x="609" y="935"/>
                </a:moveTo>
                <a:cubicBezTo>
                  <a:pt x="607" y="936"/>
                  <a:pt x="605" y="937"/>
                  <a:pt x="604" y="938"/>
                </a:cubicBezTo>
                <a:cubicBezTo>
                  <a:pt x="602" y="936"/>
                  <a:pt x="601" y="934"/>
                  <a:pt x="599" y="932"/>
                </a:cubicBezTo>
                <a:cubicBezTo>
                  <a:pt x="599" y="931"/>
                  <a:pt x="599" y="930"/>
                  <a:pt x="600" y="929"/>
                </a:cubicBezTo>
                <a:cubicBezTo>
                  <a:pt x="603" y="928"/>
                  <a:pt x="606" y="928"/>
                  <a:pt x="609" y="928"/>
                </a:cubicBezTo>
                <a:cubicBezTo>
                  <a:pt x="609" y="931"/>
                  <a:pt x="609" y="933"/>
                  <a:pt x="609" y="935"/>
                </a:cubicBezTo>
                <a:close/>
                <a:moveTo>
                  <a:pt x="600" y="928"/>
                </a:moveTo>
                <a:cubicBezTo>
                  <a:pt x="600" y="927"/>
                  <a:pt x="600" y="926"/>
                  <a:pt x="601" y="925"/>
                </a:cubicBezTo>
                <a:cubicBezTo>
                  <a:pt x="604" y="922"/>
                  <a:pt x="608" y="920"/>
                  <a:pt x="612" y="918"/>
                </a:cubicBezTo>
                <a:cubicBezTo>
                  <a:pt x="611" y="921"/>
                  <a:pt x="610" y="924"/>
                  <a:pt x="609" y="928"/>
                </a:cubicBezTo>
                <a:cubicBezTo>
                  <a:pt x="606" y="928"/>
                  <a:pt x="603" y="928"/>
                  <a:pt x="600" y="928"/>
                </a:cubicBezTo>
                <a:close/>
                <a:moveTo>
                  <a:pt x="599" y="928"/>
                </a:moveTo>
                <a:cubicBezTo>
                  <a:pt x="598" y="928"/>
                  <a:pt x="597" y="928"/>
                  <a:pt x="596" y="928"/>
                </a:cubicBezTo>
                <a:cubicBezTo>
                  <a:pt x="596" y="928"/>
                  <a:pt x="596" y="928"/>
                  <a:pt x="596" y="928"/>
                </a:cubicBezTo>
                <a:cubicBezTo>
                  <a:pt x="597" y="927"/>
                  <a:pt x="598" y="926"/>
                  <a:pt x="599" y="926"/>
                </a:cubicBezTo>
                <a:cubicBezTo>
                  <a:pt x="599" y="926"/>
                  <a:pt x="599" y="927"/>
                  <a:pt x="599" y="928"/>
                </a:cubicBezTo>
                <a:close/>
                <a:moveTo>
                  <a:pt x="593" y="928"/>
                </a:moveTo>
                <a:cubicBezTo>
                  <a:pt x="592" y="929"/>
                  <a:pt x="590" y="929"/>
                  <a:pt x="588" y="929"/>
                </a:cubicBezTo>
                <a:cubicBezTo>
                  <a:pt x="589" y="926"/>
                  <a:pt x="590" y="924"/>
                  <a:pt x="590" y="922"/>
                </a:cubicBezTo>
                <a:cubicBezTo>
                  <a:pt x="592" y="924"/>
                  <a:pt x="593" y="926"/>
                  <a:pt x="595" y="928"/>
                </a:cubicBezTo>
                <a:cubicBezTo>
                  <a:pt x="594" y="928"/>
                  <a:pt x="594" y="928"/>
                  <a:pt x="593" y="928"/>
                </a:cubicBezTo>
                <a:close/>
                <a:moveTo>
                  <a:pt x="587" y="929"/>
                </a:moveTo>
                <a:cubicBezTo>
                  <a:pt x="587" y="929"/>
                  <a:pt x="587" y="929"/>
                  <a:pt x="587" y="929"/>
                </a:cubicBezTo>
                <a:cubicBezTo>
                  <a:pt x="586" y="927"/>
                  <a:pt x="585" y="926"/>
                  <a:pt x="584" y="924"/>
                </a:cubicBezTo>
                <a:cubicBezTo>
                  <a:pt x="586" y="923"/>
                  <a:pt x="587" y="921"/>
                  <a:pt x="589" y="920"/>
                </a:cubicBezTo>
                <a:cubicBezTo>
                  <a:pt x="589" y="920"/>
                  <a:pt x="589" y="920"/>
                  <a:pt x="590" y="921"/>
                </a:cubicBezTo>
                <a:cubicBezTo>
                  <a:pt x="589" y="923"/>
                  <a:pt x="588" y="926"/>
                  <a:pt x="587" y="929"/>
                </a:cubicBezTo>
                <a:close/>
                <a:moveTo>
                  <a:pt x="590" y="919"/>
                </a:moveTo>
                <a:cubicBezTo>
                  <a:pt x="590" y="919"/>
                  <a:pt x="590" y="919"/>
                  <a:pt x="590" y="919"/>
                </a:cubicBezTo>
                <a:cubicBezTo>
                  <a:pt x="590" y="919"/>
                  <a:pt x="590" y="919"/>
                  <a:pt x="590" y="919"/>
                </a:cubicBezTo>
                <a:cubicBezTo>
                  <a:pt x="590" y="919"/>
                  <a:pt x="590" y="919"/>
                  <a:pt x="590" y="919"/>
                </a:cubicBezTo>
                <a:close/>
                <a:moveTo>
                  <a:pt x="583" y="924"/>
                </a:moveTo>
                <a:cubicBezTo>
                  <a:pt x="582" y="921"/>
                  <a:pt x="581" y="919"/>
                  <a:pt x="580" y="917"/>
                </a:cubicBezTo>
                <a:cubicBezTo>
                  <a:pt x="580" y="916"/>
                  <a:pt x="579" y="917"/>
                  <a:pt x="579" y="917"/>
                </a:cubicBezTo>
                <a:cubicBezTo>
                  <a:pt x="580" y="920"/>
                  <a:pt x="581" y="922"/>
                  <a:pt x="583" y="924"/>
                </a:cubicBezTo>
                <a:cubicBezTo>
                  <a:pt x="581" y="926"/>
                  <a:pt x="579" y="928"/>
                  <a:pt x="577" y="930"/>
                </a:cubicBezTo>
                <a:cubicBezTo>
                  <a:pt x="576" y="930"/>
                  <a:pt x="575" y="930"/>
                  <a:pt x="574" y="930"/>
                </a:cubicBezTo>
                <a:cubicBezTo>
                  <a:pt x="574" y="926"/>
                  <a:pt x="575" y="923"/>
                  <a:pt x="576" y="920"/>
                </a:cubicBezTo>
                <a:cubicBezTo>
                  <a:pt x="576" y="919"/>
                  <a:pt x="575" y="919"/>
                  <a:pt x="575" y="919"/>
                </a:cubicBezTo>
                <a:cubicBezTo>
                  <a:pt x="574" y="923"/>
                  <a:pt x="573" y="926"/>
                  <a:pt x="573" y="929"/>
                </a:cubicBezTo>
                <a:cubicBezTo>
                  <a:pt x="571" y="927"/>
                  <a:pt x="569" y="925"/>
                  <a:pt x="567" y="923"/>
                </a:cubicBezTo>
                <a:cubicBezTo>
                  <a:pt x="571" y="920"/>
                  <a:pt x="576" y="917"/>
                  <a:pt x="580" y="914"/>
                </a:cubicBezTo>
                <a:cubicBezTo>
                  <a:pt x="585" y="915"/>
                  <a:pt x="590" y="915"/>
                  <a:pt x="595" y="915"/>
                </a:cubicBezTo>
                <a:cubicBezTo>
                  <a:pt x="591" y="917"/>
                  <a:pt x="587" y="920"/>
                  <a:pt x="583" y="924"/>
                </a:cubicBezTo>
                <a:close/>
                <a:moveTo>
                  <a:pt x="581" y="914"/>
                </a:moveTo>
                <a:cubicBezTo>
                  <a:pt x="581" y="913"/>
                  <a:pt x="580" y="913"/>
                  <a:pt x="580" y="913"/>
                </a:cubicBezTo>
                <a:cubicBezTo>
                  <a:pt x="580" y="913"/>
                  <a:pt x="579" y="914"/>
                  <a:pt x="579" y="914"/>
                </a:cubicBezTo>
                <a:cubicBezTo>
                  <a:pt x="572" y="914"/>
                  <a:pt x="566" y="913"/>
                  <a:pt x="559" y="913"/>
                </a:cubicBezTo>
                <a:cubicBezTo>
                  <a:pt x="559" y="913"/>
                  <a:pt x="558" y="913"/>
                  <a:pt x="558" y="913"/>
                </a:cubicBezTo>
                <a:cubicBezTo>
                  <a:pt x="570" y="913"/>
                  <a:pt x="583" y="913"/>
                  <a:pt x="595" y="913"/>
                </a:cubicBezTo>
                <a:cubicBezTo>
                  <a:pt x="595" y="913"/>
                  <a:pt x="595" y="913"/>
                  <a:pt x="596" y="913"/>
                </a:cubicBezTo>
                <a:cubicBezTo>
                  <a:pt x="596" y="913"/>
                  <a:pt x="596" y="913"/>
                  <a:pt x="596" y="913"/>
                </a:cubicBezTo>
                <a:cubicBezTo>
                  <a:pt x="596" y="913"/>
                  <a:pt x="596" y="913"/>
                  <a:pt x="596" y="913"/>
                </a:cubicBezTo>
                <a:cubicBezTo>
                  <a:pt x="596" y="913"/>
                  <a:pt x="596" y="913"/>
                  <a:pt x="597" y="913"/>
                </a:cubicBezTo>
                <a:cubicBezTo>
                  <a:pt x="597" y="913"/>
                  <a:pt x="597" y="913"/>
                  <a:pt x="597" y="913"/>
                </a:cubicBezTo>
                <a:cubicBezTo>
                  <a:pt x="597" y="914"/>
                  <a:pt x="596" y="914"/>
                  <a:pt x="596" y="914"/>
                </a:cubicBezTo>
                <a:cubicBezTo>
                  <a:pt x="591" y="914"/>
                  <a:pt x="586" y="914"/>
                  <a:pt x="581" y="914"/>
                </a:cubicBezTo>
                <a:close/>
                <a:moveTo>
                  <a:pt x="597" y="913"/>
                </a:moveTo>
                <a:cubicBezTo>
                  <a:pt x="597" y="913"/>
                  <a:pt x="598" y="913"/>
                  <a:pt x="598" y="913"/>
                </a:cubicBezTo>
                <a:cubicBezTo>
                  <a:pt x="598" y="913"/>
                  <a:pt x="597" y="913"/>
                  <a:pt x="597" y="913"/>
                </a:cubicBezTo>
                <a:cubicBezTo>
                  <a:pt x="597" y="913"/>
                  <a:pt x="597" y="913"/>
                  <a:pt x="597" y="913"/>
                </a:cubicBezTo>
                <a:close/>
                <a:moveTo>
                  <a:pt x="601" y="912"/>
                </a:moveTo>
                <a:cubicBezTo>
                  <a:pt x="601" y="912"/>
                  <a:pt x="601" y="912"/>
                  <a:pt x="601" y="912"/>
                </a:cubicBezTo>
                <a:cubicBezTo>
                  <a:pt x="601" y="911"/>
                  <a:pt x="601" y="911"/>
                  <a:pt x="602" y="911"/>
                </a:cubicBezTo>
                <a:cubicBezTo>
                  <a:pt x="603" y="911"/>
                  <a:pt x="604" y="911"/>
                  <a:pt x="606" y="911"/>
                </a:cubicBezTo>
                <a:cubicBezTo>
                  <a:pt x="606" y="911"/>
                  <a:pt x="606" y="912"/>
                  <a:pt x="606" y="912"/>
                </a:cubicBezTo>
                <a:cubicBezTo>
                  <a:pt x="604" y="912"/>
                  <a:pt x="602" y="912"/>
                  <a:pt x="601" y="912"/>
                </a:cubicBezTo>
                <a:close/>
                <a:moveTo>
                  <a:pt x="603" y="910"/>
                </a:moveTo>
                <a:cubicBezTo>
                  <a:pt x="605" y="907"/>
                  <a:pt x="607" y="905"/>
                  <a:pt x="609" y="903"/>
                </a:cubicBezTo>
                <a:cubicBezTo>
                  <a:pt x="608" y="905"/>
                  <a:pt x="607" y="907"/>
                  <a:pt x="606" y="910"/>
                </a:cubicBezTo>
                <a:cubicBezTo>
                  <a:pt x="605" y="910"/>
                  <a:pt x="604" y="910"/>
                  <a:pt x="603" y="910"/>
                </a:cubicBezTo>
                <a:close/>
                <a:moveTo>
                  <a:pt x="608" y="900"/>
                </a:moveTo>
                <a:cubicBezTo>
                  <a:pt x="609" y="899"/>
                  <a:pt x="610" y="898"/>
                  <a:pt x="610" y="898"/>
                </a:cubicBezTo>
                <a:cubicBezTo>
                  <a:pt x="611" y="896"/>
                  <a:pt x="612" y="895"/>
                  <a:pt x="613" y="894"/>
                </a:cubicBezTo>
                <a:cubicBezTo>
                  <a:pt x="614" y="894"/>
                  <a:pt x="614" y="894"/>
                  <a:pt x="615" y="894"/>
                </a:cubicBezTo>
                <a:cubicBezTo>
                  <a:pt x="612" y="896"/>
                  <a:pt x="610" y="898"/>
                  <a:pt x="608" y="900"/>
                </a:cubicBezTo>
                <a:close/>
                <a:moveTo>
                  <a:pt x="612" y="894"/>
                </a:moveTo>
                <a:cubicBezTo>
                  <a:pt x="612" y="894"/>
                  <a:pt x="612" y="894"/>
                  <a:pt x="611" y="894"/>
                </a:cubicBezTo>
                <a:cubicBezTo>
                  <a:pt x="612" y="893"/>
                  <a:pt x="613" y="892"/>
                  <a:pt x="614" y="891"/>
                </a:cubicBezTo>
                <a:cubicBezTo>
                  <a:pt x="614" y="892"/>
                  <a:pt x="613" y="893"/>
                  <a:pt x="612" y="894"/>
                </a:cubicBezTo>
                <a:close/>
                <a:moveTo>
                  <a:pt x="607" y="896"/>
                </a:moveTo>
                <a:cubicBezTo>
                  <a:pt x="603" y="899"/>
                  <a:pt x="600" y="902"/>
                  <a:pt x="596" y="906"/>
                </a:cubicBezTo>
                <a:cubicBezTo>
                  <a:pt x="596" y="905"/>
                  <a:pt x="596" y="905"/>
                  <a:pt x="596" y="905"/>
                </a:cubicBezTo>
                <a:cubicBezTo>
                  <a:pt x="599" y="902"/>
                  <a:pt x="603" y="898"/>
                  <a:pt x="606" y="894"/>
                </a:cubicBezTo>
                <a:cubicBezTo>
                  <a:pt x="607" y="894"/>
                  <a:pt x="608" y="894"/>
                  <a:pt x="609" y="894"/>
                </a:cubicBezTo>
                <a:cubicBezTo>
                  <a:pt x="608" y="895"/>
                  <a:pt x="608" y="895"/>
                  <a:pt x="607" y="896"/>
                </a:cubicBezTo>
                <a:close/>
                <a:moveTo>
                  <a:pt x="576" y="895"/>
                </a:moveTo>
                <a:cubicBezTo>
                  <a:pt x="576" y="895"/>
                  <a:pt x="576" y="895"/>
                  <a:pt x="576" y="895"/>
                </a:cubicBezTo>
                <a:cubicBezTo>
                  <a:pt x="575" y="895"/>
                  <a:pt x="576" y="896"/>
                  <a:pt x="576" y="896"/>
                </a:cubicBezTo>
                <a:cubicBezTo>
                  <a:pt x="577" y="896"/>
                  <a:pt x="577" y="896"/>
                  <a:pt x="577" y="896"/>
                </a:cubicBezTo>
                <a:cubicBezTo>
                  <a:pt x="582" y="899"/>
                  <a:pt x="588" y="903"/>
                  <a:pt x="594" y="906"/>
                </a:cubicBezTo>
                <a:cubicBezTo>
                  <a:pt x="593" y="906"/>
                  <a:pt x="593" y="907"/>
                  <a:pt x="592" y="908"/>
                </a:cubicBezTo>
                <a:cubicBezTo>
                  <a:pt x="591" y="907"/>
                  <a:pt x="590" y="907"/>
                  <a:pt x="589" y="906"/>
                </a:cubicBezTo>
                <a:cubicBezTo>
                  <a:pt x="585" y="904"/>
                  <a:pt x="579" y="903"/>
                  <a:pt x="578" y="898"/>
                </a:cubicBezTo>
                <a:cubicBezTo>
                  <a:pt x="578" y="897"/>
                  <a:pt x="577" y="897"/>
                  <a:pt x="577" y="898"/>
                </a:cubicBezTo>
                <a:cubicBezTo>
                  <a:pt x="577" y="899"/>
                  <a:pt x="578" y="899"/>
                  <a:pt x="578" y="900"/>
                </a:cubicBezTo>
                <a:cubicBezTo>
                  <a:pt x="576" y="898"/>
                  <a:pt x="574" y="897"/>
                  <a:pt x="572" y="895"/>
                </a:cubicBezTo>
                <a:cubicBezTo>
                  <a:pt x="572" y="895"/>
                  <a:pt x="572" y="895"/>
                  <a:pt x="572" y="895"/>
                </a:cubicBezTo>
                <a:cubicBezTo>
                  <a:pt x="573" y="895"/>
                  <a:pt x="573" y="895"/>
                  <a:pt x="573" y="895"/>
                </a:cubicBezTo>
                <a:cubicBezTo>
                  <a:pt x="573" y="895"/>
                  <a:pt x="573" y="895"/>
                  <a:pt x="573" y="895"/>
                </a:cubicBezTo>
                <a:cubicBezTo>
                  <a:pt x="574" y="895"/>
                  <a:pt x="575" y="895"/>
                  <a:pt x="575" y="895"/>
                </a:cubicBezTo>
                <a:cubicBezTo>
                  <a:pt x="575" y="895"/>
                  <a:pt x="576" y="895"/>
                  <a:pt x="576" y="895"/>
                </a:cubicBezTo>
                <a:close/>
                <a:moveTo>
                  <a:pt x="574" y="894"/>
                </a:moveTo>
                <a:cubicBezTo>
                  <a:pt x="574" y="894"/>
                  <a:pt x="574" y="894"/>
                  <a:pt x="574" y="894"/>
                </a:cubicBezTo>
                <a:cubicBezTo>
                  <a:pt x="574" y="894"/>
                  <a:pt x="575" y="894"/>
                  <a:pt x="575" y="894"/>
                </a:cubicBezTo>
                <a:cubicBezTo>
                  <a:pt x="574" y="894"/>
                  <a:pt x="574" y="894"/>
                  <a:pt x="574" y="894"/>
                </a:cubicBezTo>
                <a:close/>
                <a:moveTo>
                  <a:pt x="563" y="886"/>
                </a:moveTo>
                <a:cubicBezTo>
                  <a:pt x="567" y="884"/>
                  <a:pt x="571" y="882"/>
                  <a:pt x="575" y="881"/>
                </a:cubicBezTo>
                <a:cubicBezTo>
                  <a:pt x="578" y="881"/>
                  <a:pt x="581" y="881"/>
                  <a:pt x="584" y="881"/>
                </a:cubicBezTo>
                <a:cubicBezTo>
                  <a:pt x="579" y="884"/>
                  <a:pt x="574" y="886"/>
                  <a:pt x="569" y="890"/>
                </a:cubicBezTo>
                <a:cubicBezTo>
                  <a:pt x="567" y="888"/>
                  <a:pt x="565" y="887"/>
                  <a:pt x="563" y="886"/>
                </a:cubicBezTo>
                <a:close/>
                <a:moveTo>
                  <a:pt x="586" y="875"/>
                </a:moveTo>
                <a:cubicBezTo>
                  <a:pt x="580" y="875"/>
                  <a:pt x="574" y="876"/>
                  <a:pt x="569" y="876"/>
                </a:cubicBezTo>
                <a:cubicBezTo>
                  <a:pt x="564" y="876"/>
                  <a:pt x="559" y="877"/>
                  <a:pt x="554" y="877"/>
                </a:cubicBezTo>
                <a:cubicBezTo>
                  <a:pt x="561" y="876"/>
                  <a:pt x="568" y="876"/>
                  <a:pt x="575" y="875"/>
                </a:cubicBezTo>
                <a:cubicBezTo>
                  <a:pt x="575" y="875"/>
                  <a:pt x="575" y="875"/>
                  <a:pt x="576" y="875"/>
                </a:cubicBezTo>
                <a:cubicBezTo>
                  <a:pt x="579" y="875"/>
                  <a:pt x="582" y="875"/>
                  <a:pt x="586" y="875"/>
                </a:cubicBezTo>
                <a:close/>
                <a:moveTo>
                  <a:pt x="545" y="877"/>
                </a:moveTo>
                <a:cubicBezTo>
                  <a:pt x="545" y="877"/>
                  <a:pt x="545" y="876"/>
                  <a:pt x="545" y="876"/>
                </a:cubicBezTo>
                <a:cubicBezTo>
                  <a:pt x="549" y="875"/>
                  <a:pt x="554" y="875"/>
                  <a:pt x="558" y="875"/>
                </a:cubicBezTo>
                <a:cubicBezTo>
                  <a:pt x="562" y="875"/>
                  <a:pt x="566" y="875"/>
                  <a:pt x="570" y="875"/>
                </a:cubicBezTo>
                <a:cubicBezTo>
                  <a:pt x="562" y="876"/>
                  <a:pt x="554" y="876"/>
                  <a:pt x="545" y="877"/>
                </a:cubicBezTo>
                <a:close/>
                <a:moveTo>
                  <a:pt x="545" y="877"/>
                </a:moveTo>
                <a:cubicBezTo>
                  <a:pt x="544" y="877"/>
                  <a:pt x="543" y="877"/>
                  <a:pt x="542" y="878"/>
                </a:cubicBezTo>
                <a:cubicBezTo>
                  <a:pt x="542" y="877"/>
                  <a:pt x="542" y="877"/>
                  <a:pt x="542" y="877"/>
                </a:cubicBezTo>
                <a:cubicBezTo>
                  <a:pt x="541" y="876"/>
                  <a:pt x="540" y="877"/>
                  <a:pt x="541" y="877"/>
                </a:cubicBezTo>
                <a:cubicBezTo>
                  <a:pt x="541" y="877"/>
                  <a:pt x="541" y="878"/>
                  <a:pt x="541" y="878"/>
                </a:cubicBezTo>
                <a:cubicBezTo>
                  <a:pt x="539" y="878"/>
                  <a:pt x="538" y="878"/>
                  <a:pt x="536" y="878"/>
                </a:cubicBezTo>
                <a:cubicBezTo>
                  <a:pt x="530" y="878"/>
                  <a:pt x="525" y="878"/>
                  <a:pt x="519" y="878"/>
                </a:cubicBezTo>
                <a:cubicBezTo>
                  <a:pt x="519" y="878"/>
                  <a:pt x="519" y="878"/>
                  <a:pt x="518" y="878"/>
                </a:cubicBezTo>
                <a:cubicBezTo>
                  <a:pt x="517" y="878"/>
                  <a:pt x="516" y="878"/>
                  <a:pt x="515" y="878"/>
                </a:cubicBezTo>
                <a:cubicBezTo>
                  <a:pt x="510" y="878"/>
                  <a:pt x="505" y="878"/>
                  <a:pt x="500" y="878"/>
                </a:cubicBezTo>
                <a:cubicBezTo>
                  <a:pt x="500" y="878"/>
                  <a:pt x="500" y="877"/>
                  <a:pt x="500" y="877"/>
                </a:cubicBezTo>
                <a:cubicBezTo>
                  <a:pt x="515" y="876"/>
                  <a:pt x="530" y="876"/>
                  <a:pt x="544" y="876"/>
                </a:cubicBezTo>
                <a:cubicBezTo>
                  <a:pt x="545" y="876"/>
                  <a:pt x="545" y="877"/>
                  <a:pt x="545" y="877"/>
                </a:cubicBezTo>
                <a:close/>
                <a:moveTo>
                  <a:pt x="500" y="878"/>
                </a:moveTo>
                <a:cubicBezTo>
                  <a:pt x="500" y="878"/>
                  <a:pt x="499" y="878"/>
                  <a:pt x="499" y="878"/>
                </a:cubicBezTo>
                <a:cubicBezTo>
                  <a:pt x="498" y="878"/>
                  <a:pt x="498" y="877"/>
                  <a:pt x="498" y="877"/>
                </a:cubicBezTo>
                <a:cubicBezTo>
                  <a:pt x="498" y="877"/>
                  <a:pt x="499" y="877"/>
                  <a:pt x="500" y="877"/>
                </a:cubicBezTo>
                <a:cubicBezTo>
                  <a:pt x="500" y="877"/>
                  <a:pt x="500" y="878"/>
                  <a:pt x="500" y="878"/>
                </a:cubicBezTo>
                <a:close/>
                <a:moveTo>
                  <a:pt x="497" y="876"/>
                </a:moveTo>
                <a:cubicBezTo>
                  <a:pt x="497" y="876"/>
                  <a:pt x="497" y="875"/>
                  <a:pt x="497" y="875"/>
                </a:cubicBezTo>
                <a:cubicBezTo>
                  <a:pt x="497" y="875"/>
                  <a:pt x="498" y="875"/>
                  <a:pt x="499" y="875"/>
                </a:cubicBezTo>
                <a:cubicBezTo>
                  <a:pt x="499" y="875"/>
                  <a:pt x="499" y="876"/>
                  <a:pt x="499" y="876"/>
                </a:cubicBezTo>
                <a:cubicBezTo>
                  <a:pt x="499" y="876"/>
                  <a:pt x="498" y="876"/>
                  <a:pt x="497" y="876"/>
                </a:cubicBezTo>
                <a:close/>
                <a:moveTo>
                  <a:pt x="496" y="874"/>
                </a:moveTo>
                <a:cubicBezTo>
                  <a:pt x="496" y="873"/>
                  <a:pt x="495" y="872"/>
                  <a:pt x="494" y="870"/>
                </a:cubicBezTo>
                <a:cubicBezTo>
                  <a:pt x="495" y="870"/>
                  <a:pt x="496" y="870"/>
                  <a:pt x="497" y="870"/>
                </a:cubicBezTo>
                <a:cubicBezTo>
                  <a:pt x="498" y="872"/>
                  <a:pt x="498" y="873"/>
                  <a:pt x="499" y="874"/>
                </a:cubicBezTo>
                <a:cubicBezTo>
                  <a:pt x="498" y="874"/>
                  <a:pt x="497" y="874"/>
                  <a:pt x="496" y="874"/>
                </a:cubicBezTo>
                <a:close/>
                <a:moveTo>
                  <a:pt x="494" y="869"/>
                </a:moveTo>
                <a:cubicBezTo>
                  <a:pt x="494" y="869"/>
                  <a:pt x="493" y="869"/>
                  <a:pt x="493" y="868"/>
                </a:cubicBezTo>
                <a:cubicBezTo>
                  <a:pt x="493" y="868"/>
                  <a:pt x="494" y="868"/>
                  <a:pt x="494" y="868"/>
                </a:cubicBezTo>
                <a:cubicBezTo>
                  <a:pt x="495" y="867"/>
                  <a:pt x="495" y="866"/>
                  <a:pt x="496" y="865"/>
                </a:cubicBezTo>
                <a:cubicBezTo>
                  <a:pt x="496" y="866"/>
                  <a:pt x="497" y="868"/>
                  <a:pt x="497" y="869"/>
                </a:cubicBezTo>
                <a:cubicBezTo>
                  <a:pt x="496" y="869"/>
                  <a:pt x="495" y="869"/>
                  <a:pt x="494" y="869"/>
                </a:cubicBezTo>
                <a:close/>
                <a:moveTo>
                  <a:pt x="497" y="863"/>
                </a:moveTo>
                <a:cubicBezTo>
                  <a:pt x="497" y="863"/>
                  <a:pt x="497" y="863"/>
                  <a:pt x="498" y="863"/>
                </a:cubicBezTo>
                <a:cubicBezTo>
                  <a:pt x="498" y="863"/>
                  <a:pt x="498" y="863"/>
                  <a:pt x="498" y="863"/>
                </a:cubicBezTo>
                <a:cubicBezTo>
                  <a:pt x="498" y="863"/>
                  <a:pt x="497" y="863"/>
                  <a:pt x="497" y="863"/>
                </a:cubicBezTo>
                <a:cubicBezTo>
                  <a:pt x="497" y="863"/>
                  <a:pt x="497" y="863"/>
                  <a:pt x="497" y="863"/>
                </a:cubicBezTo>
                <a:close/>
                <a:moveTo>
                  <a:pt x="503" y="862"/>
                </a:moveTo>
                <a:cubicBezTo>
                  <a:pt x="503" y="862"/>
                  <a:pt x="504" y="862"/>
                  <a:pt x="504" y="862"/>
                </a:cubicBezTo>
                <a:cubicBezTo>
                  <a:pt x="504" y="863"/>
                  <a:pt x="504" y="863"/>
                  <a:pt x="504" y="863"/>
                </a:cubicBezTo>
                <a:cubicBezTo>
                  <a:pt x="504" y="863"/>
                  <a:pt x="504" y="863"/>
                  <a:pt x="503" y="863"/>
                </a:cubicBezTo>
                <a:cubicBezTo>
                  <a:pt x="503" y="863"/>
                  <a:pt x="503" y="863"/>
                  <a:pt x="503" y="862"/>
                </a:cubicBezTo>
                <a:close/>
                <a:moveTo>
                  <a:pt x="529" y="859"/>
                </a:moveTo>
                <a:cubicBezTo>
                  <a:pt x="529" y="859"/>
                  <a:pt x="529" y="858"/>
                  <a:pt x="529" y="858"/>
                </a:cubicBezTo>
                <a:cubicBezTo>
                  <a:pt x="530" y="858"/>
                  <a:pt x="530" y="859"/>
                  <a:pt x="531" y="859"/>
                </a:cubicBezTo>
                <a:cubicBezTo>
                  <a:pt x="530" y="859"/>
                  <a:pt x="529" y="859"/>
                  <a:pt x="529" y="859"/>
                </a:cubicBezTo>
                <a:close/>
                <a:moveTo>
                  <a:pt x="529" y="856"/>
                </a:moveTo>
                <a:cubicBezTo>
                  <a:pt x="528" y="855"/>
                  <a:pt x="527" y="854"/>
                  <a:pt x="526" y="853"/>
                </a:cubicBezTo>
                <a:cubicBezTo>
                  <a:pt x="527" y="852"/>
                  <a:pt x="528" y="851"/>
                  <a:pt x="528" y="850"/>
                </a:cubicBezTo>
                <a:cubicBezTo>
                  <a:pt x="529" y="852"/>
                  <a:pt x="529" y="854"/>
                  <a:pt x="530" y="855"/>
                </a:cubicBezTo>
                <a:cubicBezTo>
                  <a:pt x="530" y="856"/>
                  <a:pt x="530" y="856"/>
                  <a:pt x="530" y="856"/>
                </a:cubicBezTo>
                <a:cubicBezTo>
                  <a:pt x="530" y="856"/>
                  <a:pt x="529" y="856"/>
                  <a:pt x="529" y="856"/>
                </a:cubicBezTo>
                <a:close/>
                <a:moveTo>
                  <a:pt x="525" y="852"/>
                </a:moveTo>
                <a:cubicBezTo>
                  <a:pt x="525" y="851"/>
                  <a:pt x="524" y="849"/>
                  <a:pt x="524" y="847"/>
                </a:cubicBezTo>
                <a:cubicBezTo>
                  <a:pt x="524" y="847"/>
                  <a:pt x="524" y="847"/>
                  <a:pt x="524" y="847"/>
                </a:cubicBezTo>
                <a:cubicBezTo>
                  <a:pt x="524" y="847"/>
                  <a:pt x="524" y="847"/>
                  <a:pt x="524" y="847"/>
                </a:cubicBezTo>
                <a:cubicBezTo>
                  <a:pt x="525" y="847"/>
                  <a:pt x="525" y="846"/>
                  <a:pt x="525" y="846"/>
                </a:cubicBezTo>
                <a:cubicBezTo>
                  <a:pt x="525" y="846"/>
                  <a:pt x="526" y="845"/>
                  <a:pt x="526" y="845"/>
                </a:cubicBezTo>
                <a:cubicBezTo>
                  <a:pt x="526" y="845"/>
                  <a:pt x="527" y="844"/>
                  <a:pt x="527" y="844"/>
                </a:cubicBezTo>
                <a:cubicBezTo>
                  <a:pt x="527" y="846"/>
                  <a:pt x="528" y="847"/>
                  <a:pt x="528" y="849"/>
                </a:cubicBezTo>
                <a:cubicBezTo>
                  <a:pt x="527" y="850"/>
                  <a:pt x="526" y="851"/>
                  <a:pt x="525" y="852"/>
                </a:cubicBezTo>
                <a:close/>
                <a:moveTo>
                  <a:pt x="525" y="845"/>
                </a:moveTo>
                <a:cubicBezTo>
                  <a:pt x="525" y="845"/>
                  <a:pt x="524" y="845"/>
                  <a:pt x="524" y="845"/>
                </a:cubicBezTo>
                <a:cubicBezTo>
                  <a:pt x="524" y="845"/>
                  <a:pt x="524" y="845"/>
                  <a:pt x="523" y="845"/>
                </a:cubicBezTo>
                <a:cubicBezTo>
                  <a:pt x="523" y="842"/>
                  <a:pt x="522" y="840"/>
                  <a:pt x="521" y="837"/>
                </a:cubicBezTo>
                <a:cubicBezTo>
                  <a:pt x="522" y="836"/>
                  <a:pt x="523" y="835"/>
                  <a:pt x="524" y="834"/>
                </a:cubicBezTo>
                <a:cubicBezTo>
                  <a:pt x="525" y="837"/>
                  <a:pt x="526" y="840"/>
                  <a:pt x="527" y="843"/>
                </a:cubicBezTo>
                <a:cubicBezTo>
                  <a:pt x="526" y="844"/>
                  <a:pt x="525" y="844"/>
                  <a:pt x="525" y="845"/>
                </a:cubicBezTo>
                <a:close/>
                <a:moveTo>
                  <a:pt x="522" y="834"/>
                </a:moveTo>
                <a:cubicBezTo>
                  <a:pt x="525" y="832"/>
                  <a:pt x="524" y="834"/>
                  <a:pt x="522" y="835"/>
                </a:cubicBezTo>
                <a:cubicBezTo>
                  <a:pt x="522" y="835"/>
                  <a:pt x="522" y="835"/>
                  <a:pt x="522" y="835"/>
                </a:cubicBezTo>
                <a:cubicBezTo>
                  <a:pt x="522" y="835"/>
                  <a:pt x="521" y="834"/>
                  <a:pt x="520" y="834"/>
                </a:cubicBezTo>
                <a:cubicBezTo>
                  <a:pt x="520" y="832"/>
                  <a:pt x="520" y="830"/>
                  <a:pt x="519" y="829"/>
                </a:cubicBezTo>
                <a:cubicBezTo>
                  <a:pt x="520" y="828"/>
                  <a:pt x="521" y="827"/>
                  <a:pt x="522" y="826"/>
                </a:cubicBezTo>
                <a:cubicBezTo>
                  <a:pt x="523" y="828"/>
                  <a:pt x="523" y="830"/>
                  <a:pt x="524" y="832"/>
                </a:cubicBezTo>
                <a:cubicBezTo>
                  <a:pt x="524" y="832"/>
                  <a:pt x="524" y="832"/>
                  <a:pt x="523" y="832"/>
                </a:cubicBezTo>
                <a:cubicBezTo>
                  <a:pt x="523" y="832"/>
                  <a:pt x="522" y="833"/>
                  <a:pt x="522" y="833"/>
                </a:cubicBezTo>
                <a:cubicBezTo>
                  <a:pt x="521" y="834"/>
                  <a:pt x="522" y="834"/>
                  <a:pt x="522" y="834"/>
                </a:cubicBezTo>
                <a:close/>
                <a:moveTo>
                  <a:pt x="519" y="827"/>
                </a:moveTo>
                <a:cubicBezTo>
                  <a:pt x="519" y="827"/>
                  <a:pt x="519" y="827"/>
                  <a:pt x="519" y="827"/>
                </a:cubicBezTo>
                <a:cubicBezTo>
                  <a:pt x="518" y="825"/>
                  <a:pt x="518" y="822"/>
                  <a:pt x="517" y="820"/>
                </a:cubicBezTo>
                <a:cubicBezTo>
                  <a:pt x="518" y="821"/>
                  <a:pt x="519" y="822"/>
                  <a:pt x="521" y="823"/>
                </a:cubicBezTo>
                <a:cubicBezTo>
                  <a:pt x="521" y="823"/>
                  <a:pt x="521" y="823"/>
                  <a:pt x="522" y="823"/>
                </a:cubicBezTo>
                <a:cubicBezTo>
                  <a:pt x="522" y="823"/>
                  <a:pt x="522" y="824"/>
                  <a:pt x="522" y="824"/>
                </a:cubicBezTo>
                <a:cubicBezTo>
                  <a:pt x="521" y="825"/>
                  <a:pt x="520" y="826"/>
                  <a:pt x="519" y="827"/>
                </a:cubicBezTo>
                <a:close/>
                <a:moveTo>
                  <a:pt x="520" y="814"/>
                </a:moveTo>
                <a:cubicBezTo>
                  <a:pt x="520" y="813"/>
                  <a:pt x="521" y="813"/>
                  <a:pt x="521" y="813"/>
                </a:cubicBezTo>
                <a:cubicBezTo>
                  <a:pt x="521" y="814"/>
                  <a:pt x="521" y="815"/>
                  <a:pt x="521" y="815"/>
                </a:cubicBezTo>
                <a:cubicBezTo>
                  <a:pt x="522" y="816"/>
                  <a:pt x="523" y="816"/>
                  <a:pt x="522" y="815"/>
                </a:cubicBezTo>
                <a:cubicBezTo>
                  <a:pt x="522" y="814"/>
                  <a:pt x="522" y="813"/>
                  <a:pt x="522" y="812"/>
                </a:cubicBezTo>
                <a:cubicBezTo>
                  <a:pt x="522" y="812"/>
                  <a:pt x="522" y="811"/>
                  <a:pt x="522" y="811"/>
                </a:cubicBezTo>
                <a:cubicBezTo>
                  <a:pt x="523" y="814"/>
                  <a:pt x="524" y="818"/>
                  <a:pt x="524" y="821"/>
                </a:cubicBezTo>
                <a:cubicBezTo>
                  <a:pt x="524" y="822"/>
                  <a:pt x="523" y="822"/>
                  <a:pt x="523" y="823"/>
                </a:cubicBezTo>
                <a:cubicBezTo>
                  <a:pt x="522" y="820"/>
                  <a:pt x="521" y="817"/>
                  <a:pt x="520" y="814"/>
                </a:cubicBezTo>
                <a:close/>
                <a:moveTo>
                  <a:pt x="501" y="728"/>
                </a:moveTo>
                <a:cubicBezTo>
                  <a:pt x="500" y="727"/>
                  <a:pt x="500" y="727"/>
                  <a:pt x="500" y="728"/>
                </a:cubicBezTo>
                <a:cubicBezTo>
                  <a:pt x="500" y="730"/>
                  <a:pt x="501" y="732"/>
                  <a:pt x="502" y="734"/>
                </a:cubicBezTo>
                <a:cubicBezTo>
                  <a:pt x="502" y="734"/>
                  <a:pt x="502" y="734"/>
                  <a:pt x="502" y="734"/>
                </a:cubicBezTo>
                <a:cubicBezTo>
                  <a:pt x="503" y="735"/>
                  <a:pt x="503" y="736"/>
                  <a:pt x="503" y="737"/>
                </a:cubicBezTo>
                <a:cubicBezTo>
                  <a:pt x="504" y="739"/>
                  <a:pt x="505" y="742"/>
                  <a:pt x="506" y="745"/>
                </a:cubicBezTo>
                <a:cubicBezTo>
                  <a:pt x="506" y="746"/>
                  <a:pt x="506" y="746"/>
                  <a:pt x="506" y="747"/>
                </a:cubicBezTo>
                <a:cubicBezTo>
                  <a:pt x="508" y="753"/>
                  <a:pt x="509" y="759"/>
                  <a:pt x="511" y="766"/>
                </a:cubicBezTo>
                <a:cubicBezTo>
                  <a:pt x="511" y="767"/>
                  <a:pt x="512" y="769"/>
                  <a:pt x="512" y="771"/>
                </a:cubicBezTo>
                <a:cubicBezTo>
                  <a:pt x="512" y="771"/>
                  <a:pt x="512" y="771"/>
                  <a:pt x="512" y="772"/>
                </a:cubicBezTo>
                <a:cubicBezTo>
                  <a:pt x="512" y="772"/>
                  <a:pt x="512" y="772"/>
                  <a:pt x="512" y="772"/>
                </a:cubicBezTo>
                <a:cubicBezTo>
                  <a:pt x="511" y="770"/>
                  <a:pt x="511" y="768"/>
                  <a:pt x="510" y="766"/>
                </a:cubicBezTo>
                <a:cubicBezTo>
                  <a:pt x="509" y="761"/>
                  <a:pt x="507" y="756"/>
                  <a:pt x="505" y="752"/>
                </a:cubicBezTo>
                <a:cubicBezTo>
                  <a:pt x="505" y="751"/>
                  <a:pt x="505" y="750"/>
                  <a:pt x="505" y="749"/>
                </a:cubicBezTo>
                <a:cubicBezTo>
                  <a:pt x="505" y="749"/>
                  <a:pt x="505" y="748"/>
                  <a:pt x="505" y="748"/>
                </a:cubicBezTo>
                <a:cubicBezTo>
                  <a:pt x="505" y="748"/>
                  <a:pt x="505" y="748"/>
                  <a:pt x="505" y="748"/>
                </a:cubicBezTo>
                <a:cubicBezTo>
                  <a:pt x="505" y="748"/>
                  <a:pt x="504" y="748"/>
                  <a:pt x="504" y="748"/>
                </a:cubicBezTo>
                <a:cubicBezTo>
                  <a:pt x="504" y="748"/>
                  <a:pt x="504" y="748"/>
                  <a:pt x="504" y="748"/>
                </a:cubicBezTo>
                <a:cubicBezTo>
                  <a:pt x="502" y="740"/>
                  <a:pt x="497" y="731"/>
                  <a:pt x="498" y="722"/>
                </a:cubicBezTo>
                <a:cubicBezTo>
                  <a:pt x="498" y="722"/>
                  <a:pt x="497" y="721"/>
                  <a:pt x="497" y="722"/>
                </a:cubicBezTo>
                <a:cubicBezTo>
                  <a:pt x="497" y="726"/>
                  <a:pt x="497" y="729"/>
                  <a:pt x="499" y="733"/>
                </a:cubicBezTo>
                <a:cubicBezTo>
                  <a:pt x="498" y="732"/>
                  <a:pt x="498" y="732"/>
                  <a:pt x="497" y="731"/>
                </a:cubicBezTo>
                <a:cubicBezTo>
                  <a:pt x="497" y="730"/>
                  <a:pt x="497" y="729"/>
                  <a:pt x="497" y="728"/>
                </a:cubicBezTo>
                <a:cubicBezTo>
                  <a:pt x="497" y="728"/>
                  <a:pt x="497" y="728"/>
                  <a:pt x="496" y="727"/>
                </a:cubicBezTo>
                <a:cubicBezTo>
                  <a:pt x="496" y="726"/>
                  <a:pt x="496" y="725"/>
                  <a:pt x="495" y="723"/>
                </a:cubicBezTo>
                <a:cubicBezTo>
                  <a:pt x="495" y="723"/>
                  <a:pt x="495" y="723"/>
                  <a:pt x="495" y="723"/>
                </a:cubicBezTo>
                <a:cubicBezTo>
                  <a:pt x="496" y="723"/>
                  <a:pt x="496" y="722"/>
                  <a:pt x="495" y="722"/>
                </a:cubicBezTo>
                <a:cubicBezTo>
                  <a:pt x="495" y="722"/>
                  <a:pt x="495" y="722"/>
                  <a:pt x="495" y="722"/>
                </a:cubicBezTo>
                <a:cubicBezTo>
                  <a:pt x="495" y="722"/>
                  <a:pt x="495" y="721"/>
                  <a:pt x="494" y="720"/>
                </a:cubicBezTo>
                <a:cubicBezTo>
                  <a:pt x="496" y="720"/>
                  <a:pt x="497" y="720"/>
                  <a:pt x="498" y="720"/>
                </a:cubicBezTo>
                <a:cubicBezTo>
                  <a:pt x="499" y="720"/>
                  <a:pt x="499" y="720"/>
                  <a:pt x="499" y="719"/>
                </a:cubicBezTo>
                <a:cubicBezTo>
                  <a:pt x="500" y="723"/>
                  <a:pt x="501" y="728"/>
                  <a:pt x="502" y="732"/>
                </a:cubicBezTo>
                <a:cubicBezTo>
                  <a:pt x="502" y="730"/>
                  <a:pt x="501" y="729"/>
                  <a:pt x="501" y="728"/>
                </a:cubicBezTo>
                <a:close/>
                <a:moveTo>
                  <a:pt x="490" y="721"/>
                </a:moveTo>
                <a:cubicBezTo>
                  <a:pt x="490" y="721"/>
                  <a:pt x="490" y="721"/>
                  <a:pt x="490" y="721"/>
                </a:cubicBezTo>
                <a:close/>
                <a:moveTo>
                  <a:pt x="489" y="722"/>
                </a:moveTo>
                <a:cubicBezTo>
                  <a:pt x="488" y="721"/>
                  <a:pt x="487" y="721"/>
                  <a:pt x="486" y="721"/>
                </a:cubicBezTo>
                <a:cubicBezTo>
                  <a:pt x="486" y="721"/>
                  <a:pt x="486" y="721"/>
                  <a:pt x="486" y="721"/>
                </a:cubicBezTo>
                <a:cubicBezTo>
                  <a:pt x="487" y="721"/>
                  <a:pt x="488" y="721"/>
                  <a:pt x="489" y="721"/>
                </a:cubicBezTo>
                <a:cubicBezTo>
                  <a:pt x="489" y="721"/>
                  <a:pt x="489" y="721"/>
                  <a:pt x="489" y="722"/>
                </a:cubicBezTo>
                <a:close/>
                <a:moveTo>
                  <a:pt x="463" y="714"/>
                </a:moveTo>
                <a:cubicBezTo>
                  <a:pt x="463" y="713"/>
                  <a:pt x="464" y="713"/>
                  <a:pt x="465" y="715"/>
                </a:cubicBezTo>
                <a:cubicBezTo>
                  <a:pt x="464" y="714"/>
                  <a:pt x="464" y="714"/>
                  <a:pt x="463" y="714"/>
                </a:cubicBezTo>
                <a:close/>
                <a:moveTo>
                  <a:pt x="463" y="714"/>
                </a:moveTo>
                <a:cubicBezTo>
                  <a:pt x="458" y="714"/>
                  <a:pt x="453" y="713"/>
                  <a:pt x="448" y="713"/>
                </a:cubicBezTo>
                <a:cubicBezTo>
                  <a:pt x="453" y="713"/>
                  <a:pt x="458" y="712"/>
                  <a:pt x="463" y="712"/>
                </a:cubicBezTo>
                <a:cubicBezTo>
                  <a:pt x="463" y="713"/>
                  <a:pt x="463" y="713"/>
                  <a:pt x="463" y="714"/>
                </a:cubicBezTo>
                <a:close/>
                <a:moveTo>
                  <a:pt x="463" y="715"/>
                </a:moveTo>
                <a:cubicBezTo>
                  <a:pt x="463" y="715"/>
                  <a:pt x="463" y="715"/>
                  <a:pt x="463" y="715"/>
                </a:cubicBezTo>
                <a:cubicBezTo>
                  <a:pt x="452" y="715"/>
                  <a:pt x="440" y="715"/>
                  <a:pt x="429" y="715"/>
                </a:cubicBezTo>
                <a:cubicBezTo>
                  <a:pt x="429" y="715"/>
                  <a:pt x="429" y="715"/>
                  <a:pt x="429" y="715"/>
                </a:cubicBezTo>
                <a:cubicBezTo>
                  <a:pt x="426" y="715"/>
                  <a:pt x="422" y="715"/>
                  <a:pt x="419" y="714"/>
                </a:cubicBezTo>
                <a:cubicBezTo>
                  <a:pt x="419" y="714"/>
                  <a:pt x="419" y="714"/>
                  <a:pt x="419" y="714"/>
                </a:cubicBezTo>
                <a:cubicBezTo>
                  <a:pt x="419" y="714"/>
                  <a:pt x="419" y="714"/>
                  <a:pt x="419" y="714"/>
                </a:cubicBezTo>
                <a:cubicBezTo>
                  <a:pt x="427" y="714"/>
                  <a:pt x="435" y="713"/>
                  <a:pt x="444" y="713"/>
                </a:cubicBezTo>
                <a:cubicBezTo>
                  <a:pt x="450" y="714"/>
                  <a:pt x="456" y="714"/>
                  <a:pt x="463" y="715"/>
                </a:cubicBezTo>
                <a:close/>
                <a:moveTo>
                  <a:pt x="417" y="714"/>
                </a:moveTo>
                <a:cubicBezTo>
                  <a:pt x="416" y="714"/>
                  <a:pt x="414" y="714"/>
                  <a:pt x="413" y="714"/>
                </a:cubicBezTo>
                <a:cubicBezTo>
                  <a:pt x="404" y="713"/>
                  <a:pt x="394" y="713"/>
                  <a:pt x="385" y="714"/>
                </a:cubicBezTo>
                <a:cubicBezTo>
                  <a:pt x="388" y="713"/>
                  <a:pt x="390" y="713"/>
                  <a:pt x="393" y="713"/>
                </a:cubicBezTo>
                <a:cubicBezTo>
                  <a:pt x="393" y="713"/>
                  <a:pt x="393" y="713"/>
                  <a:pt x="393" y="713"/>
                </a:cubicBezTo>
                <a:cubicBezTo>
                  <a:pt x="392" y="713"/>
                  <a:pt x="393" y="713"/>
                  <a:pt x="393" y="713"/>
                </a:cubicBezTo>
                <a:cubicBezTo>
                  <a:pt x="393" y="713"/>
                  <a:pt x="394" y="713"/>
                  <a:pt x="394" y="712"/>
                </a:cubicBezTo>
                <a:cubicBezTo>
                  <a:pt x="395" y="712"/>
                  <a:pt x="396" y="712"/>
                  <a:pt x="397" y="712"/>
                </a:cubicBezTo>
                <a:cubicBezTo>
                  <a:pt x="408" y="711"/>
                  <a:pt x="419" y="711"/>
                  <a:pt x="429" y="712"/>
                </a:cubicBezTo>
                <a:cubicBezTo>
                  <a:pt x="429" y="712"/>
                  <a:pt x="430" y="712"/>
                  <a:pt x="430" y="712"/>
                </a:cubicBezTo>
                <a:cubicBezTo>
                  <a:pt x="430" y="712"/>
                  <a:pt x="429" y="712"/>
                  <a:pt x="429" y="712"/>
                </a:cubicBezTo>
                <a:cubicBezTo>
                  <a:pt x="429" y="712"/>
                  <a:pt x="429" y="712"/>
                  <a:pt x="430" y="712"/>
                </a:cubicBezTo>
                <a:cubicBezTo>
                  <a:pt x="430" y="712"/>
                  <a:pt x="430" y="712"/>
                  <a:pt x="430" y="712"/>
                </a:cubicBezTo>
                <a:cubicBezTo>
                  <a:pt x="431" y="712"/>
                  <a:pt x="431" y="712"/>
                  <a:pt x="432" y="712"/>
                </a:cubicBezTo>
                <a:cubicBezTo>
                  <a:pt x="432" y="712"/>
                  <a:pt x="432" y="712"/>
                  <a:pt x="433" y="712"/>
                </a:cubicBezTo>
                <a:cubicBezTo>
                  <a:pt x="433" y="712"/>
                  <a:pt x="433" y="712"/>
                  <a:pt x="433" y="712"/>
                </a:cubicBezTo>
                <a:cubicBezTo>
                  <a:pt x="436" y="712"/>
                  <a:pt x="439" y="712"/>
                  <a:pt x="442" y="713"/>
                </a:cubicBezTo>
                <a:cubicBezTo>
                  <a:pt x="434" y="713"/>
                  <a:pt x="425" y="713"/>
                  <a:pt x="417" y="714"/>
                </a:cubicBezTo>
                <a:close/>
                <a:moveTo>
                  <a:pt x="431" y="711"/>
                </a:moveTo>
                <a:cubicBezTo>
                  <a:pt x="429" y="710"/>
                  <a:pt x="427" y="709"/>
                  <a:pt x="425" y="708"/>
                </a:cubicBezTo>
                <a:cubicBezTo>
                  <a:pt x="429" y="708"/>
                  <a:pt x="433" y="707"/>
                  <a:pt x="438" y="707"/>
                </a:cubicBezTo>
                <a:cubicBezTo>
                  <a:pt x="435" y="708"/>
                  <a:pt x="433" y="710"/>
                  <a:pt x="431" y="711"/>
                </a:cubicBezTo>
                <a:cubicBezTo>
                  <a:pt x="431" y="711"/>
                  <a:pt x="431" y="711"/>
                  <a:pt x="431" y="711"/>
                </a:cubicBezTo>
                <a:close/>
                <a:moveTo>
                  <a:pt x="430" y="707"/>
                </a:moveTo>
                <a:cubicBezTo>
                  <a:pt x="428" y="707"/>
                  <a:pt x="426" y="707"/>
                  <a:pt x="425" y="708"/>
                </a:cubicBezTo>
                <a:cubicBezTo>
                  <a:pt x="422" y="706"/>
                  <a:pt x="420" y="705"/>
                  <a:pt x="418" y="703"/>
                </a:cubicBezTo>
                <a:cubicBezTo>
                  <a:pt x="418" y="703"/>
                  <a:pt x="417" y="702"/>
                  <a:pt x="417" y="702"/>
                </a:cubicBezTo>
                <a:cubicBezTo>
                  <a:pt x="421" y="700"/>
                  <a:pt x="426" y="699"/>
                  <a:pt x="430" y="697"/>
                </a:cubicBezTo>
                <a:cubicBezTo>
                  <a:pt x="433" y="697"/>
                  <a:pt x="435" y="697"/>
                  <a:pt x="438" y="697"/>
                </a:cubicBezTo>
                <a:cubicBezTo>
                  <a:pt x="436" y="697"/>
                  <a:pt x="435" y="698"/>
                  <a:pt x="434" y="699"/>
                </a:cubicBezTo>
                <a:cubicBezTo>
                  <a:pt x="434" y="699"/>
                  <a:pt x="434" y="699"/>
                  <a:pt x="434" y="699"/>
                </a:cubicBezTo>
                <a:cubicBezTo>
                  <a:pt x="430" y="699"/>
                  <a:pt x="426" y="701"/>
                  <a:pt x="423" y="703"/>
                </a:cubicBezTo>
                <a:cubicBezTo>
                  <a:pt x="423" y="704"/>
                  <a:pt x="424" y="704"/>
                  <a:pt x="424" y="704"/>
                </a:cubicBezTo>
                <a:cubicBezTo>
                  <a:pt x="427" y="701"/>
                  <a:pt x="430" y="700"/>
                  <a:pt x="434" y="700"/>
                </a:cubicBezTo>
                <a:cubicBezTo>
                  <a:pt x="434" y="700"/>
                  <a:pt x="434" y="700"/>
                  <a:pt x="434" y="699"/>
                </a:cubicBezTo>
                <a:cubicBezTo>
                  <a:pt x="434" y="700"/>
                  <a:pt x="434" y="700"/>
                  <a:pt x="435" y="700"/>
                </a:cubicBezTo>
                <a:cubicBezTo>
                  <a:pt x="437" y="696"/>
                  <a:pt x="442" y="697"/>
                  <a:pt x="448" y="700"/>
                </a:cubicBezTo>
                <a:cubicBezTo>
                  <a:pt x="447" y="699"/>
                  <a:pt x="446" y="699"/>
                  <a:pt x="446" y="699"/>
                </a:cubicBezTo>
                <a:cubicBezTo>
                  <a:pt x="444" y="698"/>
                  <a:pt x="442" y="697"/>
                  <a:pt x="440" y="697"/>
                </a:cubicBezTo>
                <a:cubicBezTo>
                  <a:pt x="446" y="697"/>
                  <a:pt x="452" y="697"/>
                  <a:pt x="459" y="697"/>
                </a:cubicBezTo>
                <a:cubicBezTo>
                  <a:pt x="456" y="698"/>
                  <a:pt x="453" y="699"/>
                  <a:pt x="450" y="701"/>
                </a:cubicBezTo>
                <a:cubicBezTo>
                  <a:pt x="449" y="700"/>
                  <a:pt x="449" y="700"/>
                  <a:pt x="449" y="700"/>
                </a:cubicBezTo>
                <a:cubicBezTo>
                  <a:pt x="449" y="700"/>
                  <a:pt x="449" y="700"/>
                  <a:pt x="450" y="701"/>
                </a:cubicBezTo>
                <a:cubicBezTo>
                  <a:pt x="446" y="703"/>
                  <a:pt x="442" y="705"/>
                  <a:pt x="438" y="707"/>
                </a:cubicBezTo>
                <a:cubicBezTo>
                  <a:pt x="435" y="707"/>
                  <a:pt x="433" y="707"/>
                  <a:pt x="430" y="707"/>
                </a:cubicBezTo>
                <a:close/>
                <a:moveTo>
                  <a:pt x="450" y="701"/>
                </a:moveTo>
                <a:cubicBezTo>
                  <a:pt x="452" y="702"/>
                  <a:pt x="455" y="703"/>
                  <a:pt x="457" y="705"/>
                </a:cubicBezTo>
                <a:cubicBezTo>
                  <a:pt x="457" y="705"/>
                  <a:pt x="457" y="705"/>
                  <a:pt x="457" y="705"/>
                </a:cubicBezTo>
                <a:cubicBezTo>
                  <a:pt x="456" y="705"/>
                  <a:pt x="457" y="706"/>
                  <a:pt x="457" y="705"/>
                </a:cubicBezTo>
                <a:cubicBezTo>
                  <a:pt x="457" y="705"/>
                  <a:pt x="458" y="705"/>
                  <a:pt x="458" y="705"/>
                </a:cubicBezTo>
                <a:cubicBezTo>
                  <a:pt x="458" y="705"/>
                  <a:pt x="459" y="706"/>
                  <a:pt x="460" y="706"/>
                </a:cubicBezTo>
                <a:cubicBezTo>
                  <a:pt x="453" y="706"/>
                  <a:pt x="446" y="707"/>
                  <a:pt x="439" y="707"/>
                </a:cubicBezTo>
                <a:cubicBezTo>
                  <a:pt x="443" y="705"/>
                  <a:pt x="446" y="703"/>
                  <a:pt x="450" y="701"/>
                </a:cubicBezTo>
                <a:close/>
                <a:moveTo>
                  <a:pt x="460" y="696"/>
                </a:moveTo>
                <a:cubicBezTo>
                  <a:pt x="461" y="696"/>
                  <a:pt x="461" y="696"/>
                  <a:pt x="462" y="696"/>
                </a:cubicBezTo>
                <a:cubicBezTo>
                  <a:pt x="462" y="695"/>
                  <a:pt x="462" y="695"/>
                  <a:pt x="462" y="695"/>
                </a:cubicBezTo>
                <a:cubicBezTo>
                  <a:pt x="461" y="696"/>
                  <a:pt x="460" y="696"/>
                  <a:pt x="459" y="696"/>
                </a:cubicBezTo>
                <a:cubicBezTo>
                  <a:pt x="450" y="697"/>
                  <a:pt x="441" y="697"/>
                  <a:pt x="431" y="697"/>
                </a:cubicBezTo>
                <a:cubicBezTo>
                  <a:pt x="432" y="697"/>
                  <a:pt x="432" y="697"/>
                  <a:pt x="433" y="696"/>
                </a:cubicBezTo>
                <a:cubicBezTo>
                  <a:pt x="433" y="696"/>
                  <a:pt x="433" y="696"/>
                  <a:pt x="433" y="696"/>
                </a:cubicBezTo>
                <a:cubicBezTo>
                  <a:pt x="432" y="696"/>
                  <a:pt x="431" y="697"/>
                  <a:pt x="430" y="697"/>
                </a:cubicBezTo>
                <a:cubicBezTo>
                  <a:pt x="428" y="697"/>
                  <a:pt x="426" y="697"/>
                  <a:pt x="425" y="697"/>
                </a:cubicBezTo>
                <a:cubicBezTo>
                  <a:pt x="420" y="697"/>
                  <a:pt x="415" y="697"/>
                  <a:pt x="410" y="697"/>
                </a:cubicBezTo>
                <a:cubicBezTo>
                  <a:pt x="410" y="697"/>
                  <a:pt x="409" y="697"/>
                  <a:pt x="409" y="697"/>
                </a:cubicBezTo>
                <a:cubicBezTo>
                  <a:pt x="408" y="697"/>
                  <a:pt x="408" y="697"/>
                  <a:pt x="409" y="697"/>
                </a:cubicBezTo>
                <a:cubicBezTo>
                  <a:pt x="409" y="697"/>
                  <a:pt x="409" y="697"/>
                  <a:pt x="409" y="697"/>
                </a:cubicBezTo>
                <a:cubicBezTo>
                  <a:pt x="406" y="697"/>
                  <a:pt x="404" y="698"/>
                  <a:pt x="401" y="698"/>
                </a:cubicBezTo>
                <a:cubicBezTo>
                  <a:pt x="403" y="697"/>
                  <a:pt x="405" y="696"/>
                  <a:pt x="406" y="696"/>
                </a:cubicBezTo>
                <a:cubicBezTo>
                  <a:pt x="406" y="695"/>
                  <a:pt x="406" y="695"/>
                  <a:pt x="406" y="695"/>
                </a:cubicBezTo>
                <a:cubicBezTo>
                  <a:pt x="404" y="696"/>
                  <a:pt x="402" y="697"/>
                  <a:pt x="399" y="698"/>
                </a:cubicBezTo>
                <a:cubicBezTo>
                  <a:pt x="391" y="698"/>
                  <a:pt x="383" y="698"/>
                  <a:pt x="375" y="698"/>
                </a:cubicBezTo>
                <a:cubicBezTo>
                  <a:pt x="374" y="698"/>
                  <a:pt x="373" y="698"/>
                  <a:pt x="373" y="698"/>
                </a:cubicBezTo>
                <a:cubicBezTo>
                  <a:pt x="372" y="698"/>
                  <a:pt x="373" y="698"/>
                  <a:pt x="373" y="698"/>
                </a:cubicBezTo>
                <a:cubicBezTo>
                  <a:pt x="373" y="698"/>
                  <a:pt x="373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68" y="698"/>
                  <a:pt x="364" y="698"/>
                  <a:pt x="359" y="698"/>
                </a:cubicBezTo>
                <a:cubicBezTo>
                  <a:pt x="360" y="697"/>
                  <a:pt x="360" y="695"/>
                  <a:pt x="360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61" y="694"/>
                  <a:pt x="362" y="694"/>
                  <a:pt x="362" y="694"/>
                </a:cubicBezTo>
                <a:cubicBezTo>
                  <a:pt x="362" y="694"/>
                  <a:pt x="361" y="694"/>
                  <a:pt x="360" y="694"/>
                </a:cubicBezTo>
                <a:cubicBezTo>
                  <a:pt x="360" y="694"/>
                  <a:pt x="360" y="695"/>
                  <a:pt x="360" y="695"/>
                </a:cubicBezTo>
                <a:cubicBezTo>
                  <a:pt x="367" y="694"/>
                  <a:pt x="373" y="693"/>
                  <a:pt x="379" y="692"/>
                </a:cubicBezTo>
                <a:cubicBezTo>
                  <a:pt x="394" y="691"/>
                  <a:pt x="410" y="691"/>
                  <a:pt x="425" y="691"/>
                </a:cubicBezTo>
                <a:cubicBezTo>
                  <a:pt x="428" y="691"/>
                  <a:pt x="432" y="691"/>
                  <a:pt x="435" y="691"/>
                </a:cubicBezTo>
                <a:cubicBezTo>
                  <a:pt x="435" y="691"/>
                  <a:pt x="435" y="691"/>
                  <a:pt x="435" y="691"/>
                </a:cubicBezTo>
                <a:cubicBezTo>
                  <a:pt x="435" y="691"/>
                  <a:pt x="435" y="691"/>
                  <a:pt x="436" y="691"/>
                </a:cubicBezTo>
                <a:cubicBezTo>
                  <a:pt x="437" y="691"/>
                  <a:pt x="439" y="691"/>
                  <a:pt x="441" y="691"/>
                </a:cubicBezTo>
                <a:cubicBezTo>
                  <a:pt x="441" y="691"/>
                  <a:pt x="441" y="691"/>
                  <a:pt x="441" y="691"/>
                </a:cubicBezTo>
                <a:cubicBezTo>
                  <a:pt x="442" y="691"/>
                  <a:pt x="443" y="691"/>
                  <a:pt x="443" y="692"/>
                </a:cubicBezTo>
                <a:cubicBezTo>
                  <a:pt x="444" y="692"/>
                  <a:pt x="444" y="691"/>
                  <a:pt x="444" y="691"/>
                </a:cubicBezTo>
                <a:cubicBezTo>
                  <a:pt x="444" y="691"/>
                  <a:pt x="444" y="691"/>
                  <a:pt x="443" y="691"/>
                </a:cubicBezTo>
                <a:cubicBezTo>
                  <a:pt x="448" y="690"/>
                  <a:pt x="454" y="690"/>
                  <a:pt x="459" y="690"/>
                </a:cubicBezTo>
                <a:cubicBezTo>
                  <a:pt x="465" y="692"/>
                  <a:pt x="472" y="694"/>
                  <a:pt x="479" y="696"/>
                </a:cubicBezTo>
                <a:cubicBezTo>
                  <a:pt x="473" y="696"/>
                  <a:pt x="466" y="696"/>
                  <a:pt x="460" y="696"/>
                </a:cubicBezTo>
                <a:close/>
                <a:moveTo>
                  <a:pt x="436" y="690"/>
                </a:moveTo>
                <a:cubicBezTo>
                  <a:pt x="435" y="690"/>
                  <a:pt x="435" y="690"/>
                  <a:pt x="435" y="689"/>
                </a:cubicBezTo>
                <a:cubicBezTo>
                  <a:pt x="436" y="690"/>
                  <a:pt x="438" y="690"/>
                  <a:pt x="439" y="690"/>
                </a:cubicBezTo>
                <a:cubicBezTo>
                  <a:pt x="438" y="690"/>
                  <a:pt x="438" y="690"/>
                  <a:pt x="437" y="690"/>
                </a:cubicBezTo>
                <a:cubicBezTo>
                  <a:pt x="436" y="690"/>
                  <a:pt x="436" y="690"/>
                  <a:pt x="436" y="690"/>
                </a:cubicBezTo>
                <a:cubicBezTo>
                  <a:pt x="436" y="690"/>
                  <a:pt x="436" y="690"/>
                  <a:pt x="436" y="690"/>
                </a:cubicBezTo>
                <a:close/>
                <a:moveTo>
                  <a:pt x="407" y="688"/>
                </a:moveTo>
                <a:cubicBezTo>
                  <a:pt x="407" y="688"/>
                  <a:pt x="405" y="688"/>
                  <a:pt x="404" y="688"/>
                </a:cubicBezTo>
                <a:cubicBezTo>
                  <a:pt x="404" y="688"/>
                  <a:pt x="404" y="688"/>
                  <a:pt x="404" y="688"/>
                </a:cubicBezTo>
                <a:cubicBezTo>
                  <a:pt x="404" y="688"/>
                  <a:pt x="405" y="688"/>
                  <a:pt x="405" y="687"/>
                </a:cubicBezTo>
                <a:cubicBezTo>
                  <a:pt x="408" y="687"/>
                  <a:pt x="412" y="686"/>
                  <a:pt x="415" y="686"/>
                </a:cubicBezTo>
                <a:cubicBezTo>
                  <a:pt x="414" y="687"/>
                  <a:pt x="412" y="687"/>
                  <a:pt x="411" y="688"/>
                </a:cubicBezTo>
                <a:cubicBezTo>
                  <a:pt x="409" y="688"/>
                  <a:pt x="408" y="688"/>
                  <a:pt x="407" y="688"/>
                </a:cubicBezTo>
                <a:close/>
                <a:moveTo>
                  <a:pt x="428" y="686"/>
                </a:moveTo>
                <a:cubicBezTo>
                  <a:pt x="427" y="686"/>
                  <a:pt x="427" y="686"/>
                  <a:pt x="426" y="686"/>
                </a:cubicBezTo>
                <a:cubicBezTo>
                  <a:pt x="428" y="686"/>
                  <a:pt x="429" y="686"/>
                  <a:pt x="431" y="686"/>
                </a:cubicBezTo>
                <a:cubicBezTo>
                  <a:pt x="430" y="686"/>
                  <a:pt x="429" y="686"/>
                  <a:pt x="428" y="686"/>
                </a:cubicBezTo>
                <a:close/>
                <a:moveTo>
                  <a:pt x="419" y="686"/>
                </a:moveTo>
                <a:cubicBezTo>
                  <a:pt x="419" y="687"/>
                  <a:pt x="420" y="687"/>
                  <a:pt x="420" y="687"/>
                </a:cubicBezTo>
                <a:cubicBezTo>
                  <a:pt x="420" y="687"/>
                  <a:pt x="421" y="687"/>
                  <a:pt x="421" y="686"/>
                </a:cubicBezTo>
                <a:cubicBezTo>
                  <a:pt x="422" y="686"/>
                  <a:pt x="423" y="687"/>
                  <a:pt x="424" y="687"/>
                </a:cubicBezTo>
                <a:cubicBezTo>
                  <a:pt x="424" y="687"/>
                  <a:pt x="423" y="687"/>
                  <a:pt x="422" y="687"/>
                </a:cubicBezTo>
                <a:cubicBezTo>
                  <a:pt x="423" y="687"/>
                  <a:pt x="419" y="687"/>
                  <a:pt x="418" y="687"/>
                </a:cubicBezTo>
                <a:cubicBezTo>
                  <a:pt x="418" y="687"/>
                  <a:pt x="418" y="686"/>
                  <a:pt x="419" y="686"/>
                </a:cubicBezTo>
                <a:close/>
                <a:moveTo>
                  <a:pt x="417" y="687"/>
                </a:moveTo>
                <a:cubicBezTo>
                  <a:pt x="419" y="687"/>
                  <a:pt x="421" y="688"/>
                  <a:pt x="423" y="688"/>
                </a:cubicBezTo>
                <a:cubicBezTo>
                  <a:pt x="420" y="688"/>
                  <a:pt x="416" y="688"/>
                  <a:pt x="413" y="688"/>
                </a:cubicBezTo>
                <a:cubicBezTo>
                  <a:pt x="415" y="688"/>
                  <a:pt x="416" y="687"/>
                  <a:pt x="417" y="687"/>
                </a:cubicBezTo>
                <a:close/>
                <a:moveTo>
                  <a:pt x="428" y="688"/>
                </a:moveTo>
                <a:cubicBezTo>
                  <a:pt x="428" y="688"/>
                  <a:pt x="428" y="688"/>
                  <a:pt x="428" y="688"/>
                </a:cubicBezTo>
                <a:cubicBezTo>
                  <a:pt x="427" y="688"/>
                  <a:pt x="426" y="688"/>
                  <a:pt x="425" y="688"/>
                </a:cubicBezTo>
                <a:cubicBezTo>
                  <a:pt x="426" y="688"/>
                  <a:pt x="427" y="688"/>
                  <a:pt x="428" y="688"/>
                </a:cubicBezTo>
                <a:close/>
                <a:moveTo>
                  <a:pt x="430" y="687"/>
                </a:moveTo>
                <a:cubicBezTo>
                  <a:pt x="431" y="687"/>
                  <a:pt x="431" y="687"/>
                  <a:pt x="432" y="687"/>
                </a:cubicBezTo>
                <a:cubicBezTo>
                  <a:pt x="433" y="687"/>
                  <a:pt x="435" y="688"/>
                  <a:pt x="436" y="689"/>
                </a:cubicBezTo>
                <a:cubicBezTo>
                  <a:pt x="435" y="688"/>
                  <a:pt x="434" y="688"/>
                  <a:pt x="433" y="688"/>
                </a:cubicBezTo>
                <a:cubicBezTo>
                  <a:pt x="432" y="688"/>
                  <a:pt x="431" y="687"/>
                  <a:pt x="430" y="687"/>
                </a:cubicBezTo>
                <a:close/>
                <a:moveTo>
                  <a:pt x="442" y="690"/>
                </a:move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1" y="690"/>
                </a:cubicBezTo>
                <a:cubicBezTo>
                  <a:pt x="438" y="688"/>
                  <a:pt x="435" y="687"/>
                  <a:pt x="432" y="686"/>
                </a:cubicBezTo>
                <a:cubicBezTo>
                  <a:pt x="432" y="686"/>
                  <a:pt x="432" y="686"/>
                  <a:pt x="432" y="686"/>
                </a:cubicBezTo>
                <a:cubicBezTo>
                  <a:pt x="432" y="686"/>
                  <a:pt x="432" y="686"/>
                  <a:pt x="431" y="686"/>
                </a:cubicBezTo>
                <a:cubicBezTo>
                  <a:pt x="431" y="685"/>
                  <a:pt x="430" y="685"/>
                  <a:pt x="430" y="685"/>
                </a:cubicBezTo>
                <a:cubicBezTo>
                  <a:pt x="428" y="684"/>
                  <a:pt x="423" y="682"/>
                  <a:pt x="421" y="683"/>
                </a:cubicBezTo>
                <a:cubicBezTo>
                  <a:pt x="420" y="684"/>
                  <a:pt x="421" y="684"/>
                  <a:pt x="421" y="684"/>
                </a:cubicBezTo>
                <a:cubicBezTo>
                  <a:pt x="423" y="683"/>
                  <a:pt x="425" y="684"/>
                  <a:pt x="428" y="685"/>
                </a:cubicBezTo>
                <a:cubicBezTo>
                  <a:pt x="425" y="685"/>
                  <a:pt x="422" y="685"/>
                  <a:pt x="419" y="685"/>
                </a:cubicBezTo>
                <a:cubicBezTo>
                  <a:pt x="418" y="685"/>
                  <a:pt x="418" y="685"/>
                  <a:pt x="418" y="685"/>
                </a:cubicBezTo>
                <a:cubicBezTo>
                  <a:pt x="413" y="685"/>
                  <a:pt x="409" y="686"/>
                  <a:pt x="405" y="687"/>
                </a:cubicBezTo>
                <a:cubicBezTo>
                  <a:pt x="402" y="687"/>
                  <a:pt x="395" y="687"/>
                  <a:pt x="393" y="690"/>
                </a:cubicBezTo>
                <a:cubicBezTo>
                  <a:pt x="393" y="690"/>
                  <a:pt x="394" y="691"/>
                  <a:pt x="394" y="691"/>
                </a:cubicBezTo>
                <a:cubicBezTo>
                  <a:pt x="395" y="689"/>
                  <a:pt x="398" y="689"/>
                  <a:pt x="401" y="688"/>
                </a:cubicBezTo>
                <a:cubicBezTo>
                  <a:pt x="401" y="688"/>
                  <a:pt x="401" y="688"/>
                  <a:pt x="401" y="689"/>
                </a:cubicBezTo>
                <a:cubicBezTo>
                  <a:pt x="401" y="689"/>
                  <a:pt x="401" y="689"/>
                  <a:pt x="401" y="689"/>
                </a:cubicBezTo>
                <a:cubicBezTo>
                  <a:pt x="404" y="689"/>
                  <a:pt x="408" y="689"/>
                  <a:pt x="411" y="689"/>
                </a:cubicBezTo>
                <a:cubicBezTo>
                  <a:pt x="411" y="689"/>
                  <a:pt x="411" y="689"/>
                  <a:pt x="411" y="689"/>
                </a:cubicBezTo>
                <a:cubicBezTo>
                  <a:pt x="418" y="689"/>
                  <a:pt x="425" y="688"/>
                  <a:pt x="432" y="689"/>
                </a:cubicBezTo>
                <a:cubicBezTo>
                  <a:pt x="433" y="689"/>
                  <a:pt x="434" y="690"/>
                  <a:pt x="434" y="690"/>
                </a:cubicBezTo>
                <a:cubicBezTo>
                  <a:pt x="416" y="691"/>
                  <a:pt x="399" y="691"/>
                  <a:pt x="381" y="692"/>
                </a:cubicBezTo>
                <a:cubicBezTo>
                  <a:pt x="395" y="688"/>
                  <a:pt x="409" y="684"/>
                  <a:pt x="422" y="681"/>
                </a:cubicBezTo>
                <a:cubicBezTo>
                  <a:pt x="434" y="683"/>
                  <a:pt x="446" y="687"/>
                  <a:pt x="457" y="690"/>
                </a:cubicBezTo>
                <a:cubicBezTo>
                  <a:pt x="452" y="690"/>
                  <a:pt x="447" y="690"/>
                  <a:pt x="442" y="690"/>
                </a:cubicBezTo>
                <a:close/>
                <a:moveTo>
                  <a:pt x="424" y="680"/>
                </a:moveTo>
                <a:cubicBezTo>
                  <a:pt x="424" y="680"/>
                  <a:pt x="424" y="680"/>
                  <a:pt x="424" y="680"/>
                </a:cubicBezTo>
                <a:cubicBezTo>
                  <a:pt x="424" y="680"/>
                  <a:pt x="424" y="680"/>
                  <a:pt x="424" y="680"/>
                </a:cubicBezTo>
                <a:cubicBezTo>
                  <a:pt x="426" y="680"/>
                  <a:pt x="428" y="681"/>
                  <a:pt x="430" y="681"/>
                </a:cubicBezTo>
                <a:cubicBezTo>
                  <a:pt x="447" y="683"/>
                  <a:pt x="464" y="685"/>
                  <a:pt x="480" y="689"/>
                </a:cubicBezTo>
                <a:cubicBezTo>
                  <a:pt x="473" y="690"/>
                  <a:pt x="466" y="690"/>
                  <a:pt x="459" y="690"/>
                </a:cubicBezTo>
                <a:cubicBezTo>
                  <a:pt x="447" y="687"/>
                  <a:pt x="435" y="683"/>
                  <a:pt x="424" y="680"/>
                </a:cubicBezTo>
                <a:close/>
                <a:moveTo>
                  <a:pt x="423" y="680"/>
                </a:moveTo>
                <a:cubicBezTo>
                  <a:pt x="422" y="680"/>
                  <a:pt x="421" y="680"/>
                  <a:pt x="421" y="680"/>
                </a:cubicBezTo>
                <a:cubicBezTo>
                  <a:pt x="422" y="680"/>
                  <a:pt x="422" y="680"/>
                  <a:pt x="423" y="680"/>
                </a:cubicBezTo>
                <a:cubicBezTo>
                  <a:pt x="423" y="680"/>
                  <a:pt x="423" y="680"/>
                  <a:pt x="423" y="680"/>
                </a:cubicBezTo>
                <a:close/>
                <a:moveTo>
                  <a:pt x="439" y="681"/>
                </a:moveTo>
                <a:cubicBezTo>
                  <a:pt x="439" y="681"/>
                  <a:pt x="439" y="681"/>
                  <a:pt x="438" y="681"/>
                </a:cubicBezTo>
                <a:cubicBezTo>
                  <a:pt x="440" y="680"/>
                  <a:pt x="441" y="680"/>
                  <a:pt x="443" y="679"/>
                </a:cubicBezTo>
                <a:cubicBezTo>
                  <a:pt x="446" y="678"/>
                  <a:pt x="450" y="677"/>
                  <a:pt x="453" y="676"/>
                </a:cubicBezTo>
                <a:cubicBezTo>
                  <a:pt x="456" y="676"/>
                  <a:pt x="459" y="675"/>
                  <a:pt x="462" y="674"/>
                </a:cubicBezTo>
                <a:cubicBezTo>
                  <a:pt x="464" y="674"/>
                  <a:pt x="466" y="674"/>
                  <a:pt x="469" y="674"/>
                </a:cubicBezTo>
                <a:cubicBezTo>
                  <a:pt x="460" y="676"/>
                  <a:pt x="451" y="679"/>
                  <a:pt x="443" y="682"/>
                </a:cubicBezTo>
                <a:cubicBezTo>
                  <a:pt x="442" y="682"/>
                  <a:pt x="442" y="682"/>
                  <a:pt x="442" y="682"/>
                </a:cubicBezTo>
                <a:cubicBezTo>
                  <a:pt x="442" y="682"/>
                  <a:pt x="441" y="682"/>
                  <a:pt x="440" y="682"/>
                </a:cubicBezTo>
                <a:cubicBezTo>
                  <a:pt x="440" y="682"/>
                  <a:pt x="439" y="682"/>
                  <a:pt x="438" y="682"/>
                </a:cubicBezTo>
                <a:cubicBezTo>
                  <a:pt x="439" y="682"/>
                  <a:pt x="439" y="682"/>
                  <a:pt x="439" y="682"/>
                </a:cubicBezTo>
                <a:cubicBezTo>
                  <a:pt x="440" y="682"/>
                  <a:pt x="440" y="681"/>
                  <a:pt x="439" y="681"/>
                </a:cubicBezTo>
                <a:close/>
                <a:moveTo>
                  <a:pt x="470" y="674"/>
                </a:moveTo>
                <a:cubicBezTo>
                  <a:pt x="468" y="674"/>
                  <a:pt x="466" y="674"/>
                  <a:pt x="464" y="674"/>
                </a:cubicBezTo>
                <a:cubicBezTo>
                  <a:pt x="467" y="673"/>
                  <a:pt x="469" y="673"/>
                  <a:pt x="471" y="673"/>
                </a:cubicBezTo>
                <a:cubicBezTo>
                  <a:pt x="471" y="674"/>
                  <a:pt x="471" y="674"/>
                  <a:pt x="470" y="674"/>
                </a:cubicBezTo>
                <a:close/>
                <a:moveTo>
                  <a:pt x="443" y="682"/>
                </a:moveTo>
                <a:cubicBezTo>
                  <a:pt x="450" y="681"/>
                  <a:pt x="456" y="678"/>
                  <a:pt x="463" y="677"/>
                </a:cubicBezTo>
                <a:cubicBezTo>
                  <a:pt x="464" y="676"/>
                  <a:pt x="466" y="676"/>
                  <a:pt x="468" y="675"/>
                </a:cubicBezTo>
                <a:cubicBezTo>
                  <a:pt x="468" y="675"/>
                  <a:pt x="475" y="673"/>
                  <a:pt x="474" y="675"/>
                </a:cubicBezTo>
                <a:cubicBezTo>
                  <a:pt x="474" y="676"/>
                  <a:pt x="475" y="676"/>
                  <a:pt x="475" y="676"/>
                </a:cubicBezTo>
                <a:cubicBezTo>
                  <a:pt x="475" y="675"/>
                  <a:pt x="475" y="674"/>
                  <a:pt x="475" y="674"/>
                </a:cubicBezTo>
                <a:cubicBezTo>
                  <a:pt x="478" y="674"/>
                  <a:pt x="481" y="674"/>
                  <a:pt x="484" y="674"/>
                </a:cubicBezTo>
                <a:cubicBezTo>
                  <a:pt x="475" y="676"/>
                  <a:pt x="466" y="678"/>
                  <a:pt x="458" y="681"/>
                </a:cubicBezTo>
                <a:cubicBezTo>
                  <a:pt x="457" y="681"/>
                  <a:pt x="457" y="682"/>
                  <a:pt x="458" y="682"/>
                </a:cubicBezTo>
                <a:cubicBezTo>
                  <a:pt x="463" y="680"/>
                  <a:pt x="468" y="679"/>
                  <a:pt x="473" y="678"/>
                </a:cubicBezTo>
                <a:cubicBezTo>
                  <a:pt x="476" y="677"/>
                  <a:pt x="478" y="677"/>
                  <a:pt x="481" y="676"/>
                </a:cubicBezTo>
                <a:cubicBezTo>
                  <a:pt x="481" y="676"/>
                  <a:pt x="482" y="676"/>
                  <a:pt x="482" y="676"/>
                </a:cubicBezTo>
                <a:cubicBezTo>
                  <a:pt x="481" y="676"/>
                  <a:pt x="480" y="676"/>
                  <a:pt x="480" y="677"/>
                </a:cubicBezTo>
                <a:cubicBezTo>
                  <a:pt x="479" y="677"/>
                  <a:pt x="480" y="678"/>
                  <a:pt x="481" y="677"/>
                </a:cubicBezTo>
                <a:cubicBezTo>
                  <a:pt x="482" y="677"/>
                  <a:pt x="483" y="676"/>
                  <a:pt x="485" y="676"/>
                </a:cubicBezTo>
                <a:cubicBezTo>
                  <a:pt x="485" y="676"/>
                  <a:pt x="485" y="676"/>
                  <a:pt x="485" y="675"/>
                </a:cubicBezTo>
                <a:cubicBezTo>
                  <a:pt x="485" y="675"/>
                  <a:pt x="485" y="675"/>
                  <a:pt x="485" y="675"/>
                </a:cubicBezTo>
                <a:cubicBezTo>
                  <a:pt x="485" y="674"/>
                  <a:pt x="485" y="674"/>
                  <a:pt x="484" y="674"/>
                </a:cubicBezTo>
                <a:cubicBezTo>
                  <a:pt x="485" y="674"/>
                  <a:pt x="486" y="674"/>
                  <a:pt x="487" y="674"/>
                </a:cubicBezTo>
                <a:cubicBezTo>
                  <a:pt x="489" y="679"/>
                  <a:pt x="490" y="684"/>
                  <a:pt x="491" y="689"/>
                </a:cubicBezTo>
                <a:cubicBezTo>
                  <a:pt x="488" y="689"/>
                  <a:pt x="485" y="689"/>
                  <a:pt x="481" y="689"/>
                </a:cubicBezTo>
                <a:cubicBezTo>
                  <a:pt x="469" y="686"/>
                  <a:pt x="456" y="684"/>
                  <a:pt x="443" y="682"/>
                </a:cubicBezTo>
                <a:close/>
                <a:moveTo>
                  <a:pt x="489" y="671"/>
                </a:moveTo>
                <a:cubicBezTo>
                  <a:pt x="489" y="670"/>
                  <a:pt x="488" y="671"/>
                  <a:pt x="488" y="671"/>
                </a:cubicBezTo>
                <a:cubicBezTo>
                  <a:pt x="488" y="672"/>
                  <a:pt x="488" y="673"/>
                  <a:pt x="488" y="674"/>
                </a:cubicBezTo>
                <a:cubicBezTo>
                  <a:pt x="488" y="674"/>
                  <a:pt x="487" y="674"/>
                  <a:pt x="487" y="674"/>
                </a:cubicBezTo>
                <a:cubicBezTo>
                  <a:pt x="487" y="672"/>
                  <a:pt x="486" y="670"/>
                  <a:pt x="486" y="669"/>
                </a:cubicBezTo>
                <a:cubicBezTo>
                  <a:pt x="486" y="669"/>
                  <a:pt x="486" y="669"/>
                  <a:pt x="486" y="669"/>
                </a:cubicBezTo>
                <a:cubicBezTo>
                  <a:pt x="488" y="670"/>
                  <a:pt x="492" y="672"/>
                  <a:pt x="496" y="674"/>
                </a:cubicBezTo>
                <a:cubicBezTo>
                  <a:pt x="494" y="674"/>
                  <a:pt x="492" y="674"/>
                  <a:pt x="490" y="674"/>
                </a:cubicBezTo>
                <a:cubicBezTo>
                  <a:pt x="490" y="673"/>
                  <a:pt x="489" y="672"/>
                  <a:pt x="489" y="671"/>
                </a:cubicBezTo>
                <a:close/>
                <a:moveTo>
                  <a:pt x="488" y="674"/>
                </a:moveTo>
                <a:cubicBezTo>
                  <a:pt x="488" y="679"/>
                  <a:pt x="490" y="684"/>
                  <a:pt x="493" y="688"/>
                </a:cubicBezTo>
                <a:cubicBezTo>
                  <a:pt x="493" y="689"/>
                  <a:pt x="493" y="689"/>
                  <a:pt x="492" y="689"/>
                </a:cubicBezTo>
                <a:cubicBezTo>
                  <a:pt x="492" y="689"/>
                  <a:pt x="492" y="689"/>
                  <a:pt x="491" y="689"/>
                </a:cubicBezTo>
                <a:cubicBezTo>
                  <a:pt x="490" y="684"/>
                  <a:pt x="489" y="679"/>
                  <a:pt x="487" y="674"/>
                </a:cubicBezTo>
                <a:cubicBezTo>
                  <a:pt x="488" y="674"/>
                  <a:pt x="488" y="674"/>
                  <a:pt x="488" y="674"/>
                </a:cubicBezTo>
                <a:close/>
                <a:moveTo>
                  <a:pt x="490" y="679"/>
                </a:moveTo>
                <a:cubicBezTo>
                  <a:pt x="491" y="680"/>
                  <a:pt x="491" y="682"/>
                  <a:pt x="492" y="684"/>
                </a:cubicBezTo>
                <a:cubicBezTo>
                  <a:pt x="492" y="684"/>
                  <a:pt x="492" y="684"/>
                  <a:pt x="492" y="684"/>
                </a:cubicBezTo>
                <a:cubicBezTo>
                  <a:pt x="490" y="681"/>
                  <a:pt x="487" y="668"/>
                  <a:pt x="490" y="679"/>
                </a:cubicBezTo>
                <a:close/>
                <a:moveTo>
                  <a:pt x="493" y="689"/>
                </a:move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lose/>
                <a:moveTo>
                  <a:pt x="492" y="690"/>
                </a:moveTo>
                <a:cubicBezTo>
                  <a:pt x="493" y="690"/>
                  <a:pt x="493" y="690"/>
                  <a:pt x="493" y="690"/>
                </a:cubicBezTo>
                <a:cubicBezTo>
                  <a:pt x="494" y="690"/>
                  <a:pt x="494" y="690"/>
                  <a:pt x="494" y="691"/>
                </a:cubicBezTo>
                <a:cubicBezTo>
                  <a:pt x="492" y="691"/>
                  <a:pt x="492" y="690"/>
                  <a:pt x="492" y="690"/>
                </a:cubicBezTo>
                <a:close/>
                <a:moveTo>
                  <a:pt x="492" y="682"/>
                </a:moveTo>
                <a:cubicBezTo>
                  <a:pt x="493" y="683"/>
                  <a:pt x="493" y="683"/>
                  <a:pt x="493" y="682"/>
                </a:cubicBezTo>
                <a:cubicBezTo>
                  <a:pt x="496" y="680"/>
                  <a:pt x="499" y="679"/>
                  <a:pt x="502" y="681"/>
                </a:cubicBezTo>
                <a:cubicBezTo>
                  <a:pt x="502" y="681"/>
                  <a:pt x="503" y="680"/>
                  <a:pt x="502" y="680"/>
                </a:cubicBezTo>
                <a:cubicBezTo>
                  <a:pt x="501" y="679"/>
                  <a:pt x="499" y="679"/>
                  <a:pt x="497" y="679"/>
                </a:cubicBezTo>
                <a:cubicBezTo>
                  <a:pt x="499" y="679"/>
                  <a:pt x="500" y="678"/>
                  <a:pt x="501" y="678"/>
                </a:cubicBezTo>
                <a:cubicBezTo>
                  <a:pt x="502" y="678"/>
                  <a:pt x="502" y="677"/>
                  <a:pt x="501" y="677"/>
                </a:cubicBezTo>
                <a:cubicBezTo>
                  <a:pt x="499" y="677"/>
                  <a:pt x="497" y="678"/>
                  <a:pt x="495" y="679"/>
                </a:cubicBezTo>
                <a:cubicBezTo>
                  <a:pt x="495" y="679"/>
                  <a:pt x="495" y="680"/>
                  <a:pt x="495" y="680"/>
                </a:cubicBezTo>
                <a:cubicBezTo>
                  <a:pt x="494" y="680"/>
                  <a:pt x="493" y="681"/>
                  <a:pt x="492" y="682"/>
                </a:cubicBezTo>
                <a:cubicBezTo>
                  <a:pt x="492" y="682"/>
                  <a:pt x="492" y="682"/>
                  <a:pt x="492" y="682"/>
                </a:cubicBezTo>
                <a:cubicBezTo>
                  <a:pt x="492" y="679"/>
                  <a:pt x="491" y="677"/>
                  <a:pt x="490" y="674"/>
                </a:cubicBezTo>
                <a:cubicBezTo>
                  <a:pt x="492" y="674"/>
                  <a:pt x="493" y="674"/>
                  <a:pt x="495" y="674"/>
                </a:cubicBezTo>
                <a:cubicBezTo>
                  <a:pt x="495" y="674"/>
                  <a:pt x="496" y="674"/>
                  <a:pt x="497" y="674"/>
                </a:cubicBezTo>
                <a:cubicBezTo>
                  <a:pt x="498" y="675"/>
                  <a:pt x="500" y="675"/>
                  <a:pt x="501" y="676"/>
                </a:cubicBezTo>
                <a:cubicBezTo>
                  <a:pt x="504" y="677"/>
                  <a:pt x="507" y="679"/>
                  <a:pt x="510" y="680"/>
                </a:cubicBezTo>
                <a:cubicBezTo>
                  <a:pt x="504" y="682"/>
                  <a:pt x="498" y="684"/>
                  <a:pt x="494" y="688"/>
                </a:cubicBezTo>
                <a:cubicBezTo>
                  <a:pt x="493" y="686"/>
                  <a:pt x="493" y="684"/>
                  <a:pt x="492" y="682"/>
                </a:cubicBezTo>
                <a:close/>
                <a:moveTo>
                  <a:pt x="498" y="674"/>
                </a:moveTo>
                <a:cubicBezTo>
                  <a:pt x="503" y="674"/>
                  <a:pt x="508" y="674"/>
                  <a:pt x="513" y="674"/>
                </a:cubicBezTo>
                <a:cubicBezTo>
                  <a:pt x="516" y="675"/>
                  <a:pt x="518" y="675"/>
                  <a:pt x="521" y="676"/>
                </a:cubicBezTo>
                <a:cubicBezTo>
                  <a:pt x="517" y="677"/>
                  <a:pt x="514" y="678"/>
                  <a:pt x="510" y="679"/>
                </a:cubicBezTo>
                <a:cubicBezTo>
                  <a:pt x="506" y="678"/>
                  <a:pt x="502" y="676"/>
                  <a:pt x="498" y="674"/>
                </a:cubicBezTo>
                <a:close/>
                <a:moveTo>
                  <a:pt x="514" y="674"/>
                </a:moveTo>
                <a:cubicBezTo>
                  <a:pt x="519" y="674"/>
                  <a:pt x="524" y="674"/>
                  <a:pt x="529" y="674"/>
                </a:cubicBezTo>
                <a:cubicBezTo>
                  <a:pt x="529" y="674"/>
                  <a:pt x="529" y="674"/>
                  <a:pt x="528" y="674"/>
                </a:cubicBezTo>
                <a:cubicBezTo>
                  <a:pt x="526" y="675"/>
                  <a:pt x="524" y="675"/>
                  <a:pt x="522" y="676"/>
                </a:cubicBezTo>
                <a:cubicBezTo>
                  <a:pt x="519" y="675"/>
                  <a:pt x="517" y="674"/>
                  <a:pt x="514" y="674"/>
                </a:cubicBezTo>
                <a:close/>
                <a:moveTo>
                  <a:pt x="486" y="669"/>
                </a:moveTo>
                <a:cubicBezTo>
                  <a:pt x="486" y="670"/>
                  <a:pt x="487" y="672"/>
                  <a:pt x="487" y="674"/>
                </a:cubicBezTo>
                <a:cubicBezTo>
                  <a:pt x="483" y="674"/>
                  <a:pt x="479" y="674"/>
                  <a:pt x="475" y="674"/>
                </a:cubicBezTo>
                <a:cubicBezTo>
                  <a:pt x="475" y="673"/>
                  <a:pt x="475" y="673"/>
                  <a:pt x="475" y="673"/>
                </a:cubicBezTo>
                <a:cubicBezTo>
                  <a:pt x="475" y="673"/>
                  <a:pt x="475" y="673"/>
                  <a:pt x="475" y="673"/>
                </a:cubicBezTo>
                <a:cubicBezTo>
                  <a:pt x="470" y="672"/>
                  <a:pt x="465" y="673"/>
                  <a:pt x="460" y="674"/>
                </a:cubicBezTo>
                <a:cubicBezTo>
                  <a:pt x="460" y="674"/>
                  <a:pt x="460" y="674"/>
                  <a:pt x="459" y="674"/>
                </a:cubicBezTo>
                <a:cubicBezTo>
                  <a:pt x="468" y="672"/>
                  <a:pt x="476" y="670"/>
                  <a:pt x="485" y="667"/>
                </a:cubicBezTo>
                <a:cubicBezTo>
                  <a:pt x="485" y="668"/>
                  <a:pt x="485" y="668"/>
                  <a:pt x="486" y="669"/>
                </a:cubicBezTo>
                <a:close/>
                <a:moveTo>
                  <a:pt x="458" y="674"/>
                </a:moveTo>
                <a:cubicBezTo>
                  <a:pt x="458" y="674"/>
                  <a:pt x="458" y="674"/>
                  <a:pt x="458" y="674"/>
                </a:cubicBezTo>
                <a:cubicBezTo>
                  <a:pt x="451" y="675"/>
                  <a:pt x="443" y="677"/>
                  <a:pt x="436" y="681"/>
                </a:cubicBezTo>
                <a:cubicBezTo>
                  <a:pt x="436" y="681"/>
                  <a:pt x="436" y="681"/>
                  <a:pt x="436" y="681"/>
                </a:cubicBezTo>
                <a:cubicBezTo>
                  <a:pt x="432" y="681"/>
                  <a:pt x="429" y="680"/>
                  <a:pt x="425" y="680"/>
                </a:cubicBezTo>
                <a:cubicBezTo>
                  <a:pt x="426" y="680"/>
                  <a:pt x="426" y="680"/>
                  <a:pt x="427" y="680"/>
                </a:cubicBezTo>
                <a:cubicBezTo>
                  <a:pt x="437" y="677"/>
                  <a:pt x="447" y="676"/>
                  <a:pt x="457" y="674"/>
                </a:cubicBezTo>
                <a:cubicBezTo>
                  <a:pt x="458" y="674"/>
                  <a:pt x="458" y="674"/>
                  <a:pt x="458" y="674"/>
                </a:cubicBezTo>
                <a:close/>
                <a:moveTo>
                  <a:pt x="415" y="679"/>
                </a:moveTo>
                <a:cubicBezTo>
                  <a:pt x="417" y="679"/>
                  <a:pt x="419" y="680"/>
                  <a:pt x="421" y="680"/>
                </a:cubicBezTo>
                <a:cubicBezTo>
                  <a:pt x="414" y="682"/>
                  <a:pt x="406" y="684"/>
                  <a:pt x="398" y="686"/>
                </a:cubicBezTo>
                <a:cubicBezTo>
                  <a:pt x="392" y="688"/>
                  <a:pt x="387" y="690"/>
                  <a:pt x="381" y="691"/>
                </a:cubicBezTo>
                <a:cubicBezTo>
                  <a:pt x="380" y="691"/>
                  <a:pt x="379" y="691"/>
                  <a:pt x="379" y="692"/>
                </a:cubicBezTo>
                <a:cubicBezTo>
                  <a:pt x="374" y="692"/>
                  <a:pt x="369" y="692"/>
                  <a:pt x="364" y="692"/>
                </a:cubicBezTo>
                <a:cubicBezTo>
                  <a:pt x="365" y="692"/>
                  <a:pt x="366" y="692"/>
                  <a:pt x="366" y="691"/>
                </a:cubicBezTo>
                <a:cubicBezTo>
                  <a:pt x="370" y="690"/>
                  <a:pt x="373" y="689"/>
                  <a:pt x="376" y="688"/>
                </a:cubicBezTo>
                <a:cubicBezTo>
                  <a:pt x="381" y="686"/>
                  <a:pt x="387" y="684"/>
                  <a:pt x="393" y="683"/>
                </a:cubicBezTo>
                <a:cubicBezTo>
                  <a:pt x="399" y="681"/>
                  <a:pt x="405" y="679"/>
                  <a:pt x="412" y="678"/>
                </a:cubicBezTo>
                <a:cubicBezTo>
                  <a:pt x="413" y="678"/>
                  <a:pt x="414" y="678"/>
                  <a:pt x="415" y="679"/>
                </a:cubicBezTo>
                <a:close/>
                <a:moveTo>
                  <a:pt x="377" y="692"/>
                </a:moveTo>
                <a:cubicBezTo>
                  <a:pt x="375" y="692"/>
                  <a:pt x="374" y="693"/>
                  <a:pt x="372" y="693"/>
                </a:cubicBezTo>
                <a:cubicBezTo>
                  <a:pt x="372" y="693"/>
                  <a:pt x="357" y="695"/>
                  <a:pt x="364" y="694"/>
                </a:cubicBezTo>
                <a:cubicBezTo>
                  <a:pt x="365" y="694"/>
                  <a:pt x="365" y="693"/>
                  <a:pt x="364" y="693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3"/>
                  <a:pt x="364" y="693"/>
                </a:cubicBezTo>
                <a:cubicBezTo>
                  <a:pt x="361" y="694"/>
                  <a:pt x="361" y="693"/>
                  <a:pt x="363" y="692"/>
                </a:cubicBezTo>
                <a:cubicBezTo>
                  <a:pt x="368" y="692"/>
                  <a:pt x="372" y="692"/>
                  <a:pt x="377" y="692"/>
                </a:cubicBezTo>
                <a:close/>
                <a:moveTo>
                  <a:pt x="360" y="693"/>
                </a:moveTo>
                <a:cubicBezTo>
                  <a:pt x="360" y="693"/>
                  <a:pt x="360" y="693"/>
                  <a:pt x="361" y="692"/>
                </a:cubicBezTo>
                <a:cubicBezTo>
                  <a:pt x="361" y="692"/>
                  <a:pt x="362" y="692"/>
                  <a:pt x="363" y="692"/>
                </a:cubicBezTo>
                <a:cubicBezTo>
                  <a:pt x="362" y="693"/>
                  <a:pt x="361" y="693"/>
                  <a:pt x="360" y="693"/>
                </a:cubicBezTo>
                <a:close/>
                <a:moveTo>
                  <a:pt x="359" y="696"/>
                </a:moveTo>
                <a:cubicBezTo>
                  <a:pt x="357" y="695"/>
                  <a:pt x="356" y="695"/>
                  <a:pt x="355" y="695"/>
                </a:cubicBezTo>
                <a:cubicBezTo>
                  <a:pt x="355" y="694"/>
                  <a:pt x="355" y="693"/>
                  <a:pt x="356" y="693"/>
                </a:cubicBezTo>
                <a:cubicBezTo>
                  <a:pt x="357" y="693"/>
                  <a:pt x="358" y="693"/>
                  <a:pt x="360" y="693"/>
                </a:cubicBezTo>
                <a:cubicBezTo>
                  <a:pt x="359" y="694"/>
                  <a:pt x="359" y="695"/>
                  <a:pt x="359" y="696"/>
                </a:cubicBezTo>
                <a:close/>
                <a:moveTo>
                  <a:pt x="359" y="696"/>
                </a:moveTo>
                <a:cubicBezTo>
                  <a:pt x="358" y="697"/>
                  <a:pt x="358" y="698"/>
                  <a:pt x="358" y="698"/>
                </a:cubicBezTo>
                <a:cubicBezTo>
                  <a:pt x="357" y="698"/>
                  <a:pt x="355" y="698"/>
                  <a:pt x="354" y="698"/>
                </a:cubicBezTo>
                <a:cubicBezTo>
                  <a:pt x="354" y="697"/>
                  <a:pt x="354" y="696"/>
                  <a:pt x="355" y="695"/>
                </a:cubicBezTo>
                <a:cubicBezTo>
                  <a:pt x="356" y="695"/>
                  <a:pt x="357" y="696"/>
                  <a:pt x="359" y="696"/>
                </a:cubicBezTo>
                <a:close/>
                <a:moveTo>
                  <a:pt x="358" y="699"/>
                </a:moveTo>
                <a:cubicBezTo>
                  <a:pt x="357" y="703"/>
                  <a:pt x="356" y="707"/>
                  <a:pt x="355" y="711"/>
                </a:cubicBezTo>
                <a:cubicBezTo>
                  <a:pt x="354" y="711"/>
                  <a:pt x="353" y="711"/>
                  <a:pt x="353" y="711"/>
                </a:cubicBezTo>
                <a:cubicBezTo>
                  <a:pt x="353" y="710"/>
                  <a:pt x="353" y="710"/>
                  <a:pt x="354" y="710"/>
                </a:cubicBezTo>
                <a:cubicBezTo>
                  <a:pt x="354" y="709"/>
                  <a:pt x="354" y="709"/>
                  <a:pt x="353" y="709"/>
                </a:cubicBezTo>
                <a:cubicBezTo>
                  <a:pt x="353" y="710"/>
                  <a:pt x="353" y="710"/>
                  <a:pt x="352" y="711"/>
                </a:cubicBezTo>
                <a:cubicBezTo>
                  <a:pt x="351" y="711"/>
                  <a:pt x="351" y="711"/>
                  <a:pt x="350" y="711"/>
                </a:cubicBezTo>
                <a:cubicBezTo>
                  <a:pt x="350" y="710"/>
                  <a:pt x="350" y="710"/>
                  <a:pt x="350" y="709"/>
                </a:cubicBezTo>
                <a:cubicBezTo>
                  <a:pt x="352" y="708"/>
                  <a:pt x="354" y="707"/>
                  <a:pt x="356" y="706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4" y="706"/>
                  <a:pt x="352" y="707"/>
                  <a:pt x="351" y="708"/>
                </a:cubicBezTo>
                <a:cubicBezTo>
                  <a:pt x="352" y="705"/>
                  <a:pt x="353" y="702"/>
                  <a:pt x="354" y="699"/>
                </a:cubicBezTo>
                <a:cubicBezTo>
                  <a:pt x="355" y="699"/>
                  <a:pt x="357" y="699"/>
                  <a:pt x="358" y="699"/>
                </a:cubicBezTo>
                <a:close/>
                <a:moveTo>
                  <a:pt x="344" y="728"/>
                </a:moveTo>
                <a:cubicBezTo>
                  <a:pt x="344" y="731"/>
                  <a:pt x="343" y="733"/>
                  <a:pt x="343" y="735"/>
                </a:cubicBezTo>
                <a:cubicBezTo>
                  <a:pt x="343" y="734"/>
                  <a:pt x="343" y="733"/>
                  <a:pt x="343" y="732"/>
                </a:cubicBezTo>
                <a:cubicBezTo>
                  <a:pt x="344" y="731"/>
                  <a:pt x="344" y="729"/>
                  <a:pt x="344" y="728"/>
                </a:cubicBezTo>
                <a:close/>
                <a:moveTo>
                  <a:pt x="345" y="723"/>
                </a:moveTo>
                <a:cubicBezTo>
                  <a:pt x="345" y="722"/>
                  <a:pt x="346" y="720"/>
                  <a:pt x="346" y="719"/>
                </a:cubicBezTo>
                <a:cubicBezTo>
                  <a:pt x="346" y="719"/>
                  <a:pt x="346" y="719"/>
                  <a:pt x="346" y="719"/>
                </a:cubicBezTo>
                <a:cubicBezTo>
                  <a:pt x="346" y="720"/>
                  <a:pt x="345" y="722"/>
                  <a:pt x="345" y="723"/>
                </a:cubicBezTo>
                <a:close/>
                <a:moveTo>
                  <a:pt x="339" y="747"/>
                </a:moveTo>
                <a:cubicBezTo>
                  <a:pt x="339" y="748"/>
                  <a:pt x="339" y="748"/>
                  <a:pt x="339" y="749"/>
                </a:cubicBezTo>
                <a:cubicBezTo>
                  <a:pt x="336" y="760"/>
                  <a:pt x="333" y="772"/>
                  <a:pt x="330" y="783"/>
                </a:cubicBezTo>
                <a:cubicBezTo>
                  <a:pt x="330" y="783"/>
                  <a:pt x="329" y="783"/>
                  <a:pt x="329" y="783"/>
                </a:cubicBezTo>
                <a:cubicBezTo>
                  <a:pt x="329" y="784"/>
                  <a:pt x="329" y="784"/>
                  <a:pt x="330" y="784"/>
                </a:cubicBezTo>
                <a:cubicBezTo>
                  <a:pt x="328" y="789"/>
                  <a:pt x="327" y="794"/>
                  <a:pt x="326" y="799"/>
                </a:cubicBezTo>
                <a:cubicBezTo>
                  <a:pt x="325" y="799"/>
                  <a:pt x="325" y="799"/>
                  <a:pt x="325" y="799"/>
                </a:cubicBezTo>
                <a:cubicBezTo>
                  <a:pt x="324" y="797"/>
                  <a:pt x="323" y="795"/>
                  <a:pt x="322" y="794"/>
                </a:cubicBezTo>
                <a:cubicBezTo>
                  <a:pt x="324" y="788"/>
                  <a:pt x="326" y="783"/>
                  <a:pt x="328" y="777"/>
                </a:cubicBezTo>
                <a:cubicBezTo>
                  <a:pt x="332" y="765"/>
                  <a:pt x="337" y="752"/>
                  <a:pt x="341" y="740"/>
                </a:cubicBezTo>
                <a:cubicBezTo>
                  <a:pt x="340" y="742"/>
                  <a:pt x="340" y="744"/>
                  <a:pt x="339" y="747"/>
                </a:cubicBezTo>
                <a:close/>
                <a:moveTo>
                  <a:pt x="319" y="798"/>
                </a:moveTo>
                <a:cubicBezTo>
                  <a:pt x="319" y="798"/>
                  <a:pt x="319" y="798"/>
                  <a:pt x="319" y="798"/>
                </a:cubicBezTo>
                <a:cubicBezTo>
                  <a:pt x="319" y="797"/>
                  <a:pt x="320" y="796"/>
                  <a:pt x="320" y="796"/>
                </a:cubicBezTo>
                <a:cubicBezTo>
                  <a:pt x="320" y="797"/>
                  <a:pt x="319" y="797"/>
                  <a:pt x="319" y="798"/>
                </a:cubicBezTo>
                <a:close/>
                <a:moveTo>
                  <a:pt x="319" y="802"/>
                </a:moveTo>
                <a:cubicBezTo>
                  <a:pt x="320" y="803"/>
                  <a:pt x="320" y="804"/>
                  <a:pt x="321" y="805"/>
                </a:cubicBezTo>
                <a:cubicBezTo>
                  <a:pt x="319" y="807"/>
                  <a:pt x="317" y="808"/>
                  <a:pt x="316" y="810"/>
                </a:cubicBezTo>
                <a:cubicBezTo>
                  <a:pt x="317" y="807"/>
                  <a:pt x="318" y="805"/>
                  <a:pt x="319" y="802"/>
                </a:cubicBezTo>
                <a:cubicBezTo>
                  <a:pt x="319" y="802"/>
                  <a:pt x="319" y="802"/>
                  <a:pt x="319" y="802"/>
                </a:cubicBezTo>
                <a:close/>
                <a:moveTo>
                  <a:pt x="321" y="806"/>
                </a:moveTo>
                <a:cubicBezTo>
                  <a:pt x="321" y="806"/>
                  <a:pt x="322" y="807"/>
                  <a:pt x="322" y="807"/>
                </a:cubicBezTo>
                <a:cubicBezTo>
                  <a:pt x="319" y="814"/>
                  <a:pt x="316" y="821"/>
                  <a:pt x="314" y="828"/>
                </a:cubicBezTo>
                <a:cubicBezTo>
                  <a:pt x="309" y="839"/>
                  <a:pt x="308" y="854"/>
                  <a:pt x="301" y="865"/>
                </a:cubicBezTo>
                <a:cubicBezTo>
                  <a:pt x="301" y="865"/>
                  <a:pt x="301" y="866"/>
                  <a:pt x="302" y="865"/>
                </a:cubicBezTo>
                <a:cubicBezTo>
                  <a:pt x="302" y="865"/>
                  <a:pt x="302" y="865"/>
                  <a:pt x="302" y="865"/>
                </a:cubicBezTo>
                <a:cubicBezTo>
                  <a:pt x="302" y="865"/>
                  <a:pt x="302" y="866"/>
                  <a:pt x="302" y="866"/>
                </a:cubicBezTo>
                <a:cubicBezTo>
                  <a:pt x="300" y="866"/>
                  <a:pt x="298" y="867"/>
                  <a:pt x="296" y="867"/>
                </a:cubicBezTo>
                <a:cubicBezTo>
                  <a:pt x="302" y="848"/>
                  <a:pt x="309" y="829"/>
                  <a:pt x="315" y="811"/>
                </a:cubicBezTo>
                <a:cubicBezTo>
                  <a:pt x="317" y="809"/>
                  <a:pt x="319" y="807"/>
                  <a:pt x="321" y="806"/>
                </a:cubicBezTo>
                <a:close/>
                <a:moveTo>
                  <a:pt x="301" y="867"/>
                </a:moveTo>
                <a:cubicBezTo>
                  <a:pt x="301" y="868"/>
                  <a:pt x="301" y="868"/>
                  <a:pt x="301" y="868"/>
                </a:cubicBezTo>
                <a:cubicBezTo>
                  <a:pt x="299" y="868"/>
                  <a:pt x="298" y="868"/>
                  <a:pt x="296" y="868"/>
                </a:cubicBezTo>
                <a:cubicBezTo>
                  <a:pt x="296" y="868"/>
                  <a:pt x="296" y="868"/>
                  <a:pt x="296" y="868"/>
                </a:cubicBezTo>
                <a:cubicBezTo>
                  <a:pt x="298" y="868"/>
                  <a:pt x="300" y="868"/>
                  <a:pt x="301" y="867"/>
                </a:cubicBezTo>
                <a:close/>
                <a:moveTo>
                  <a:pt x="300" y="871"/>
                </a:moveTo>
                <a:cubicBezTo>
                  <a:pt x="300" y="871"/>
                  <a:pt x="300" y="872"/>
                  <a:pt x="300" y="872"/>
                </a:cubicBezTo>
                <a:cubicBezTo>
                  <a:pt x="299" y="872"/>
                  <a:pt x="298" y="872"/>
                  <a:pt x="297" y="872"/>
                </a:cubicBezTo>
                <a:cubicBezTo>
                  <a:pt x="298" y="872"/>
                  <a:pt x="299" y="871"/>
                  <a:pt x="300" y="871"/>
                </a:cubicBezTo>
                <a:close/>
                <a:moveTo>
                  <a:pt x="301" y="872"/>
                </a:moveTo>
                <a:cubicBezTo>
                  <a:pt x="301" y="872"/>
                  <a:pt x="301" y="872"/>
                  <a:pt x="301" y="872"/>
                </a:cubicBezTo>
                <a:cubicBezTo>
                  <a:pt x="301" y="871"/>
                  <a:pt x="301" y="870"/>
                  <a:pt x="302" y="869"/>
                </a:cubicBezTo>
                <a:cubicBezTo>
                  <a:pt x="303" y="869"/>
                  <a:pt x="304" y="869"/>
                  <a:pt x="305" y="869"/>
                </a:cubicBezTo>
                <a:cubicBezTo>
                  <a:pt x="305" y="870"/>
                  <a:pt x="305" y="870"/>
                  <a:pt x="304" y="871"/>
                </a:cubicBezTo>
                <a:cubicBezTo>
                  <a:pt x="304" y="871"/>
                  <a:pt x="303" y="871"/>
                  <a:pt x="302" y="871"/>
                </a:cubicBezTo>
                <a:cubicBezTo>
                  <a:pt x="302" y="871"/>
                  <a:pt x="301" y="872"/>
                  <a:pt x="301" y="872"/>
                </a:cubicBezTo>
                <a:close/>
                <a:moveTo>
                  <a:pt x="306" y="873"/>
                </a:moveTo>
                <a:cubicBezTo>
                  <a:pt x="306" y="874"/>
                  <a:pt x="306" y="875"/>
                  <a:pt x="306" y="876"/>
                </a:cubicBezTo>
                <a:cubicBezTo>
                  <a:pt x="306" y="876"/>
                  <a:pt x="307" y="877"/>
                  <a:pt x="307" y="877"/>
                </a:cubicBezTo>
                <a:cubicBezTo>
                  <a:pt x="306" y="877"/>
                  <a:pt x="304" y="877"/>
                  <a:pt x="303" y="877"/>
                </a:cubicBezTo>
                <a:cubicBezTo>
                  <a:pt x="303" y="875"/>
                  <a:pt x="304" y="874"/>
                  <a:pt x="304" y="872"/>
                </a:cubicBezTo>
                <a:cubicBezTo>
                  <a:pt x="305" y="872"/>
                  <a:pt x="306" y="872"/>
                  <a:pt x="306" y="873"/>
                </a:cubicBezTo>
                <a:close/>
                <a:moveTo>
                  <a:pt x="343" y="876"/>
                </a:moveTo>
                <a:cubicBezTo>
                  <a:pt x="342" y="877"/>
                  <a:pt x="342" y="877"/>
                  <a:pt x="342" y="878"/>
                </a:cubicBezTo>
                <a:cubicBezTo>
                  <a:pt x="329" y="878"/>
                  <a:pt x="315" y="879"/>
                  <a:pt x="302" y="879"/>
                </a:cubicBezTo>
                <a:cubicBezTo>
                  <a:pt x="302" y="879"/>
                  <a:pt x="302" y="878"/>
                  <a:pt x="303" y="878"/>
                </a:cubicBezTo>
                <a:cubicBezTo>
                  <a:pt x="316" y="877"/>
                  <a:pt x="329" y="877"/>
                  <a:pt x="343" y="876"/>
                </a:cubicBezTo>
                <a:close/>
                <a:moveTo>
                  <a:pt x="342" y="879"/>
                </a:moveTo>
                <a:cubicBezTo>
                  <a:pt x="341" y="880"/>
                  <a:pt x="341" y="881"/>
                  <a:pt x="341" y="882"/>
                </a:cubicBezTo>
                <a:cubicBezTo>
                  <a:pt x="340" y="882"/>
                  <a:pt x="340" y="882"/>
                  <a:pt x="339" y="882"/>
                </a:cubicBezTo>
                <a:cubicBezTo>
                  <a:pt x="338" y="882"/>
                  <a:pt x="337" y="882"/>
                  <a:pt x="335" y="882"/>
                </a:cubicBezTo>
                <a:cubicBezTo>
                  <a:pt x="334" y="882"/>
                  <a:pt x="334" y="882"/>
                  <a:pt x="333" y="882"/>
                </a:cubicBezTo>
                <a:cubicBezTo>
                  <a:pt x="322" y="882"/>
                  <a:pt x="312" y="881"/>
                  <a:pt x="302" y="881"/>
                </a:cubicBezTo>
                <a:cubicBezTo>
                  <a:pt x="302" y="881"/>
                  <a:pt x="302" y="881"/>
                  <a:pt x="302" y="880"/>
                </a:cubicBezTo>
                <a:cubicBezTo>
                  <a:pt x="315" y="880"/>
                  <a:pt x="328" y="879"/>
                  <a:pt x="342" y="879"/>
                </a:cubicBezTo>
                <a:close/>
                <a:moveTo>
                  <a:pt x="301" y="881"/>
                </a:moveTo>
                <a:cubicBezTo>
                  <a:pt x="301" y="881"/>
                  <a:pt x="300" y="881"/>
                  <a:pt x="299" y="881"/>
                </a:cubicBezTo>
                <a:cubicBezTo>
                  <a:pt x="299" y="881"/>
                  <a:pt x="299" y="881"/>
                  <a:pt x="299" y="880"/>
                </a:cubicBezTo>
                <a:cubicBezTo>
                  <a:pt x="300" y="880"/>
                  <a:pt x="301" y="880"/>
                  <a:pt x="301" y="880"/>
                </a:cubicBezTo>
                <a:cubicBezTo>
                  <a:pt x="301" y="881"/>
                  <a:pt x="301" y="881"/>
                  <a:pt x="301" y="881"/>
                </a:cubicBezTo>
                <a:close/>
                <a:moveTo>
                  <a:pt x="301" y="881"/>
                </a:moveTo>
                <a:cubicBezTo>
                  <a:pt x="301" y="882"/>
                  <a:pt x="301" y="882"/>
                  <a:pt x="301" y="883"/>
                </a:cubicBezTo>
                <a:cubicBezTo>
                  <a:pt x="301" y="883"/>
                  <a:pt x="300" y="883"/>
                  <a:pt x="300" y="883"/>
                </a:cubicBezTo>
                <a:cubicBezTo>
                  <a:pt x="300" y="882"/>
                  <a:pt x="300" y="882"/>
                  <a:pt x="299" y="881"/>
                </a:cubicBezTo>
                <a:cubicBezTo>
                  <a:pt x="300" y="881"/>
                  <a:pt x="301" y="881"/>
                  <a:pt x="301" y="881"/>
                </a:cubicBezTo>
                <a:close/>
                <a:moveTo>
                  <a:pt x="290" y="886"/>
                </a:moveTo>
                <a:cubicBezTo>
                  <a:pt x="290" y="886"/>
                  <a:pt x="290" y="886"/>
                  <a:pt x="290" y="886"/>
                </a:cubicBezTo>
                <a:cubicBezTo>
                  <a:pt x="290" y="887"/>
                  <a:pt x="291" y="887"/>
                  <a:pt x="291" y="886"/>
                </a:cubicBezTo>
                <a:cubicBezTo>
                  <a:pt x="291" y="886"/>
                  <a:pt x="291" y="886"/>
                  <a:pt x="291" y="886"/>
                </a:cubicBezTo>
                <a:cubicBezTo>
                  <a:pt x="293" y="886"/>
                  <a:pt x="295" y="886"/>
                  <a:pt x="297" y="886"/>
                </a:cubicBezTo>
                <a:cubicBezTo>
                  <a:pt x="298" y="886"/>
                  <a:pt x="299" y="886"/>
                  <a:pt x="300" y="885"/>
                </a:cubicBezTo>
                <a:cubicBezTo>
                  <a:pt x="300" y="886"/>
                  <a:pt x="300" y="887"/>
                  <a:pt x="299" y="887"/>
                </a:cubicBezTo>
                <a:cubicBezTo>
                  <a:pt x="296" y="887"/>
                  <a:pt x="292" y="887"/>
                  <a:pt x="288" y="888"/>
                </a:cubicBezTo>
                <a:cubicBezTo>
                  <a:pt x="288" y="888"/>
                  <a:pt x="287" y="888"/>
                  <a:pt x="286" y="888"/>
                </a:cubicBezTo>
                <a:cubicBezTo>
                  <a:pt x="286" y="887"/>
                  <a:pt x="287" y="887"/>
                  <a:pt x="287" y="887"/>
                </a:cubicBezTo>
                <a:cubicBezTo>
                  <a:pt x="287" y="887"/>
                  <a:pt x="286" y="886"/>
                  <a:pt x="286" y="887"/>
                </a:cubicBezTo>
                <a:cubicBezTo>
                  <a:pt x="286" y="887"/>
                  <a:pt x="285" y="887"/>
                  <a:pt x="285" y="888"/>
                </a:cubicBezTo>
                <a:cubicBezTo>
                  <a:pt x="284" y="888"/>
                  <a:pt x="282" y="888"/>
                  <a:pt x="281" y="888"/>
                </a:cubicBezTo>
                <a:cubicBezTo>
                  <a:pt x="281" y="887"/>
                  <a:pt x="282" y="887"/>
                  <a:pt x="282" y="887"/>
                </a:cubicBezTo>
                <a:cubicBezTo>
                  <a:pt x="282" y="886"/>
                  <a:pt x="282" y="886"/>
                  <a:pt x="282" y="886"/>
                </a:cubicBezTo>
                <a:cubicBezTo>
                  <a:pt x="282" y="886"/>
                  <a:pt x="282" y="886"/>
                  <a:pt x="282" y="886"/>
                </a:cubicBezTo>
                <a:cubicBezTo>
                  <a:pt x="285" y="886"/>
                  <a:pt x="287" y="886"/>
                  <a:pt x="290" y="886"/>
                </a:cubicBezTo>
                <a:close/>
                <a:moveTo>
                  <a:pt x="195" y="915"/>
                </a:moveTo>
                <a:cubicBezTo>
                  <a:pt x="194" y="915"/>
                  <a:pt x="193" y="915"/>
                  <a:pt x="192" y="915"/>
                </a:cubicBezTo>
                <a:cubicBezTo>
                  <a:pt x="193" y="915"/>
                  <a:pt x="194" y="915"/>
                  <a:pt x="194" y="915"/>
                </a:cubicBezTo>
                <a:cubicBezTo>
                  <a:pt x="194" y="915"/>
                  <a:pt x="194" y="915"/>
                  <a:pt x="195" y="915"/>
                </a:cubicBezTo>
                <a:close/>
                <a:moveTo>
                  <a:pt x="196" y="915"/>
                </a:moveTo>
                <a:cubicBezTo>
                  <a:pt x="197" y="915"/>
                  <a:pt x="198" y="915"/>
                  <a:pt x="199" y="915"/>
                </a:cubicBezTo>
                <a:cubicBezTo>
                  <a:pt x="200" y="915"/>
                  <a:pt x="201" y="915"/>
                  <a:pt x="203" y="915"/>
                </a:cubicBezTo>
                <a:cubicBezTo>
                  <a:pt x="200" y="915"/>
                  <a:pt x="198" y="915"/>
                  <a:pt x="196" y="915"/>
                </a:cubicBezTo>
                <a:cubicBezTo>
                  <a:pt x="196" y="915"/>
                  <a:pt x="196" y="915"/>
                  <a:pt x="196" y="915"/>
                </a:cubicBezTo>
                <a:close/>
                <a:moveTo>
                  <a:pt x="204" y="917"/>
                </a:moveTo>
                <a:cubicBezTo>
                  <a:pt x="203" y="918"/>
                  <a:pt x="201" y="919"/>
                  <a:pt x="200" y="920"/>
                </a:cubicBezTo>
                <a:cubicBezTo>
                  <a:pt x="199" y="920"/>
                  <a:pt x="199" y="919"/>
                  <a:pt x="199" y="919"/>
                </a:cubicBezTo>
                <a:cubicBezTo>
                  <a:pt x="199" y="919"/>
                  <a:pt x="198" y="918"/>
                  <a:pt x="197" y="917"/>
                </a:cubicBezTo>
                <a:cubicBezTo>
                  <a:pt x="199" y="917"/>
                  <a:pt x="202" y="917"/>
                  <a:pt x="204" y="917"/>
                </a:cubicBezTo>
                <a:close/>
                <a:moveTo>
                  <a:pt x="206" y="917"/>
                </a:moveTo>
                <a:cubicBezTo>
                  <a:pt x="208" y="917"/>
                  <a:pt x="210" y="917"/>
                  <a:pt x="213" y="917"/>
                </a:cubicBezTo>
                <a:cubicBezTo>
                  <a:pt x="214" y="919"/>
                  <a:pt x="214" y="920"/>
                  <a:pt x="215" y="921"/>
                </a:cubicBezTo>
                <a:cubicBezTo>
                  <a:pt x="215" y="922"/>
                  <a:pt x="215" y="922"/>
                  <a:pt x="215" y="922"/>
                </a:cubicBezTo>
                <a:cubicBezTo>
                  <a:pt x="215" y="922"/>
                  <a:pt x="215" y="922"/>
                  <a:pt x="215" y="922"/>
                </a:cubicBezTo>
                <a:cubicBezTo>
                  <a:pt x="213" y="924"/>
                  <a:pt x="211" y="925"/>
                  <a:pt x="209" y="927"/>
                </a:cubicBezTo>
                <a:cubicBezTo>
                  <a:pt x="209" y="924"/>
                  <a:pt x="209" y="925"/>
                  <a:pt x="208" y="922"/>
                </a:cubicBezTo>
                <a:cubicBezTo>
                  <a:pt x="208" y="921"/>
                  <a:pt x="207" y="921"/>
                  <a:pt x="207" y="922"/>
                </a:cubicBezTo>
                <a:cubicBezTo>
                  <a:pt x="207" y="924"/>
                  <a:pt x="207" y="926"/>
                  <a:pt x="207" y="929"/>
                </a:cubicBezTo>
                <a:cubicBezTo>
                  <a:pt x="207" y="929"/>
                  <a:pt x="207" y="929"/>
                  <a:pt x="207" y="929"/>
                </a:cubicBezTo>
                <a:cubicBezTo>
                  <a:pt x="206" y="927"/>
                  <a:pt x="204" y="926"/>
                  <a:pt x="203" y="924"/>
                </a:cubicBezTo>
                <a:cubicBezTo>
                  <a:pt x="202" y="923"/>
                  <a:pt x="201" y="922"/>
                  <a:pt x="200" y="921"/>
                </a:cubicBezTo>
                <a:cubicBezTo>
                  <a:pt x="202" y="920"/>
                  <a:pt x="204" y="918"/>
                  <a:pt x="206" y="917"/>
                </a:cubicBezTo>
                <a:close/>
                <a:moveTo>
                  <a:pt x="201" y="924"/>
                </a:moveTo>
                <a:cubicBezTo>
                  <a:pt x="199" y="927"/>
                  <a:pt x="199" y="932"/>
                  <a:pt x="199" y="936"/>
                </a:cubicBezTo>
                <a:cubicBezTo>
                  <a:pt x="197" y="933"/>
                  <a:pt x="194" y="930"/>
                  <a:pt x="192" y="927"/>
                </a:cubicBezTo>
                <a:cubicBezTo>
                  <a:pt x="195" y="925"/>
                  <a:pt x="197" y="923"/>
                  <a:pt x="200" y="922"/>
                </a:cubicBezTo>
                <a:cubicBezTo>
                  <a:pt x="200" y="922"/>
                  <a:pt x="201" y="923"/>
                  <a:pt x="201" y="924"/>
                </a:cubicBezTo>
                <a:close/>
                <a:moveTo>
                  <a:pt x="199" y="936"/>
                </a:moveTo>
                <a:cubicBezTo>
                  <a:pt x="196" y="938"/>
                  <a:pt x="194" y="940"/>
                  <a:pt x="192" y="942"/>
                </a:cubicBezTo>
                <a:cubicBezTo>
                  <a:pt x="192" y="937"/>
                  <a:pt x="192" y="933"/>
                  <a:pt x="192" y="928"/>
                </a:cubicBezTo>
                <a:cubicBezTo>
                  <a:pt x="194" y="931"/>
                  <a:pt x="196" y="934"/>
                  <a:pt x="199" y="936"/>
                </a:cubicBezTo>
                <a:close/>
                <a:moveTo>
                  <a:pt x="183" y="945"/>
                </a:moveTo>
                <a:cubicBezTo>
                  <a:pt x="183" y="945"/>
                  <a:pt x="183" y="945"/>
                  <a:pt x="183" y="945"/>
                </a:cubicBezTo>
                <a:cubicBezTo>
                  <a:pt x="183" y="942"/>
                  <a:pt x="182" y="939"/>
                  <a:pt x="182" y="936"/>
                </a:cubicBezTo>
                <a:cubicBezTo>
                  <a:pt x="185" y="938"/>
                  <a:pt x="187" y="941"/>
                  <a:pt x="189" y="944"/>
                </a:cubicBezTo>
                <a:cubicBezTo>
                  <a:pt x="187" y="944"/>
                  <a:pt x="185" y="945"/>
                  <a:pt x="183" y="945"/>
                </a:cubicBezTo>
                <a:close/>
                <a:moveTo>
                  <a:pt x="182" y="945"/>
                </a:moveTo>
                <a:cubicBezTo>
                  <a:pt x="181" y="946"/>
                  <a:pt x="180" y="946"/>
                  <a:pt x="179" y="946"/>
                </a:cubicBezTo>
                <a:cubicBezTo>
                  <a:pt x="179" y="946"/>
                  <a:pt x="178" y="946"/>
                  <a:pt x="178" y="946"/>
                </a:cubicBezTo>
                <a:cubicBezTo>
                  <a:pt x="178" y="945"/>
                  <a:pt x="178" y="943"/>
                  <a:pt x="178" y="941"/>
                </a:cubicBezTo>
                <a:cubicBezTo>
                  <a:pt x="179" y="943"/>
                  <a:pt x="181" y="944"/>
                  <a:pt x="182" y="945"/>
                </a:cubicBezTo>
                <a:close/>
                <a:moveTo>
                  <a:pt x="178" y="958"/>
                </a:moveTo>
                <a:cubicBezTo>
                  <a:pt x="177" y="957"/>
                  <a:pt x="176" y="956"/>
                  <a:pt x="175" y="955"/>
                </a:cubicBezTo>
                <a:cubicBezTo>
                  <a:pt x="176" y="955"/>
                  <a:pt x="177" y="954"/>
                  <a:pt x="178" y="954"/>
                </a:cubicBezTo>
                <a:cubicBezTo>
                  <a:pt x="178" y="955"/>
                  <a:pt x="178" y="957"/>
                  <a:pt x="178" y="958"/>
                </a:cubicBezTo>
                <a:close/>
                <a:moveTo>
                  <a:pt x="185" y="958"/>
                </a:moveTo>
                <a:cubicBezTo>
                  <a:pt x="187" y="960"/>
                  <a:pt x="189" y="962"/>
                  <a:pt x="191" y="963"/>
                </a:cubicBezTo>
                <a:cubicBezTo>
                  <a:pt x="190" y="963"/>
                  <a:pt x="189" y="963"/>
                  <a:pt x="187" y="963"/>
                </a:cubicBezTo>
                <a:cubicBezTo>
                  <a:pt x="187" y="963"/>
                  <a:pt x="187" y="963"/>
                  <a:pt x="187" y="963"/>
                </a:cubicBezTo>
                <a:cubicBezTo>
                  <a:pt x="187" y="963"/>
                  <a:pt x="187" y="963"/>
                  <a:pt x="187" y="963"/>
                </a:cubicBezTo>
                <a:cubicBezTo>
                  <a:pt x="187" y="963"/>
                  <a:pt x="187" y="963"/>
                  <a:pt x="187" y="963"/>
                </a:cubicBezTo>
                <a:cubicBezTo>
                  <a:pt x="186" y="963"/>
                  <a:pt x="186" y="963"/>
                  <a:pt x="186" y="963"/>
                </a:cubicBezTo>
                <a:cubicBezTo>
                  <a:pt x="185" y="962"/>
                  <a:pt x="185" y="960"/>
                  <a:pt x="185" y="958"/>
                </a:cubicBezTo>
                <a:close/>
                <a:moveTo>
                  <a:pt x="186" y="964"/>
                </a:moveTo>
                <a:cubicBezTo>
                  <a:pt x="186" y="964"/>
                  <a:pt x="186" y="964"/>
                  <a:pt x="186" y="964"/>
                </a:cubicBezTo>
                <a:cubicBezTo>
                  <a:pt x="186" y="964"/>
                  <a:pt x="186" y="964"/>
                  <a:pt x="186" y="964"/>
                </a:cubicBezTo>
                <a:cubicBezTo>
                  <a:pt x="186" y="964"/>
                  <a:pt x="186" y="964"/>
                  <a:pt x="186" y="964"/>
                </a:cubicBezTo>
                <a:close/>
                <a:moveTo>
                  <a:pt x="192" y="965"/>
                </a:moveTo>
                <a:cubicBezTo>
                  <a:pt x="192" y="965"/>
                  <a:pt x="192" y="965"/>
                  <a:pt x="192" y="965"/>
                </a:cubicBezTo>
                <a:cubicBezTo>
                  <a:pt x="192" y="965"/>
                  <a:pt x="193" y="965"/>
                  <a:pt x="193" y="965"/>
                </a:cubicBezTo>
                <a:cubicBezTo>
                  <a:pt x="193" y="965"/>
                  <a:pt x="193" y="965"/>
                  <a:pt x="193" y="965"/>
                </a:cubicBezTo>
                <a:cubicBezTo>
                  <a:pt x="192" y="966"/>
                  <a:pt x="191" y="967"/>
                  <a:pt x="190" y="967"/>
                </a:cubicBezTo>
                <a:cubicBezTo>
                  <a:pt x="190" y="967"/>
                  <a:pt x="189" y="967"/>
                  <a:pt x="189" y="967"/>
                </a:cubicBezTo>
                <a:cubicBezTo>
                  <a:pt x="190" y="967"/>
                  <a:pt x="191" y="966"/>
                  <a:pt x="192" y="965"/>
                </a:cubicBezTo>
                <a:close/>
                <a:moveTo>
                  <a:pt x="190" y="967"/>
                </a:moveTo>
                <a:cubicBezTo>
                  <a:pt x="193" y="967"/>
                  <a:pt x="195" y="967"/>
                  <a:pt x="198" y="967"/>
                </a:cubicBezTo>
                <a:cubicBezTo>
                  <a:pt x="198" y="967"/>
                  <a:pt x="198" y="967"/>
                  <a:pt x="198" y="967"/>
                </a:cubicBezTo>
                <a:cubicBezTo>
                  <a:pt x="198" y="967"/>
                  <a:pt x="198" y="967"/>
                  <a:pt x="198" y="967"/>
                </a:cubicBezTo>
                <a:cubicBezTo>
                  <a:pt x="198" y="967"/>
                  <a:pt x="198" y="967"/>
                  <a:pt x="198" y="967"/>
                </a:cubicBezTo>
                <a:cubicBezTo>
                  <a:pt x="195" y="968"/>
                  <a:pt x="193" y="969"/>
                  <a:pt x="190" y="971"/>
                </a:cubicBezTo>
                <a:cubicBezTo>
                  <a:pt x="190" y="970"/>
                  <a:pt x="189" y="969"/>
                  <a:pt x="189" y="968"/>
                </a:cubicBezTo>
                <a:cubicBezTo>
                  <a:pt x="189" y="968"/>
                  <a:pt x="190" y="968"/>
                  <a:pt x="190" y="967"/>
                </a:cubicBezTo>
                <a:close/>
                <a:moveTo>
                  <a:pt x="214" y="967"/>
                </a:moveTo>
                <a:cubicBezTo>
                  <a:pt x="214" y="967"/>
                  <a:pt x="214" y="967"/>
                  <a:pt x="214" y="967"/>
                </a:cubicBezTo>
                <a:cubicBezTo>
                  <a:pt x="214" y="967"/>
                  <a:pt x="214" y="967"/>
                  <a:pt x="214" y="967"/>
                </a:cubicBezTo>
                <a:cubicBezTo>
                  <a:pt x="214" y="967"/>
                  <a:pt x="214" y="967"/>
                  <a:pt x="214" y="967"/>
                </a:cubicBezTo>
                <a:close/>
                <a:moveTo>
                  <a:pt x="214" y="967"/>
                </a:moveTo>
                <a:cubicBezTo>
                  <a:pt x="215" y="968"/>
                  <a:pt x="215" y="969"/>
                  <a:pt x="216" y="970"/>
                </a:cubicBezTo>
                <a:cubicBezTo>
                  <a:pt x="210" y="974"/>
                  <a:pt x="205" y="978"/>
                  <a:pt x="200" y="983"/>
                </a:cubicBezTo>
                <a:cubicBezTo>
                  <a:pt x="199" y="983"/>
                  <a:pt x="199" y="982"/>
                  <a:pt x="198" y="981"/>
                </a:cubicBezTo>
                <a:cubicBezTo>
                  <a:pt x="203" y="976"/>
                  <a:pt x="209" y="972"/>
                  <a:pt x="214" y="967"/>
                </a:cubicBezTo>
                <a:close/>
                <a:moveTo>
                  <a:pt x="200" y="984"/>
                </a:moveTo>
                <a:cubicBezTo>
                  <a:pt x="199" y="984"/>
                  <a:pt x="199" y="985"/>
                  <a:pt x="198" y="985"/>
                </a:cubicBezTo>
                <a:cubicBezTo>
                  <a:pt x="197" y="985"/>
                  <a:pt x="196" y="984"/>
                  <a:pt x="195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2"/>
                  <a:pt x="199" y="983"/>
                  <a:pt x="200" y="984"/>
                </a:cubicBezTo>
                <a:close/>
                <a:moveTo>
                  <a:pt x="187" y="998"/>
                </a:moveTo>
                <a:cubicBezTo>
                  <a:pt x="186" y="999"/>
                  <a:pt x="185" y="1000"/>
                  <a:pt x="184" y="1001"/>
                </a:cubicBezTo>
                <a:cubicBezTo>
                  <a:pt x="184" y="1001"/>
                  <a:pt x="184" y="1002"/>
                  <a:pt x="185" y="1001"/>
                </a:cubicBezTo>
                <a:cubicBezTo>
                  <a:pt x="186" y="1000"/>
                  <a:pt x="186" y="999"/>
                  <a:pt x="187" y="998"/>
                </a:cubicBezTo>
                <a:cubicBezTo>
                  <a:pt x="190" y="998"/>
                  <a:pt x="194" y="997"/>
                  <a:pt x="197" y="997"/>
                </a:cubicBezTo>
                <a:cubicBezTo>
                  <a:pt x="197" y="998"/>
                  <a:pt x="197" y="998"/>
                  <a:pt x="197" y="997"/>
                </a:cubicBezTo>
                <a:cubicBezTo>
                  <a:pt x="197" y="997"/>
                  <a:pt x="197" y="997"/>
                  <a:pt x="197" y="997"/>
                </a:cubicBezTo>
                <a:cubicBezTo>
                  <a:pt x="201" y="997"/>
                  <a:pt x="205" y="997"/>
                  <a:pt x="209" y="997"/>
                </a:cubicBezTo>
                <a:cubicBezTo>
                  <a:pt x="210" y="998"/>
                  <a:pt x="211" y="999"/>
                  <a:pt x="212" y="1000"/>
                </a:cubicBezTo>
                <a:cubicBezTo>
                  <a:pt x="212" y="1000"/>
                  <a:pt x="212" y="1000"/>
                  <a:pt x="212" y="999"/>
                </a:cubicBezTo>
                <a:cubicBezTo>
                  <a:pt x="212" y="999"/>
                  <a:pt x="212" y="999"/>
                  <a:pt x="211" y="999"/>
                </a:cubicBezTo>
                <a:cubicBezTo>
                  <a:pt x="212" y="998"/>
                  <a:pt x="212" y="997"/>
                  <a:pt x="213" y="997"/>
                </a:cubicBezTo>
                <a:cubicBezTo>
                  <a:pt x="213" y="997"/>
                  <a:pt x="214" y="997"/>
                  <a:pt x="214" y="997"/>
                </a:cubicBezTo>
                <a:cubicBezTo>
                  <a:pt x="214" y="997"/>
                  <a:pt x="215" y="998"/>
                  <a:pt x="215" y="998"/>
                </a:cubicBezTo>
                <a:cubicBezTo>
                  <a:pt x="215" y="998"/>
                  <a:pt x="216" y="998"/>
                  <a:pt x="215" y="998"/>
                </a:cubicBezTo>
                <a:cubicBezTo>
                  <a:pt x="215" y="997"/>
                  <a:pt x="215" y="997"/>
                  <a:pt x="214" y="997"/>
                </a:cubicBezTo>
                <a:cubicBezTo>
                  <a:pt x="217" y="997"/>
                  <a:pt x="219" y="997"/>
                  <a:pt x="222" y="997"/>
                </a:cubicBezTo>
                <a:cubicBezTo>
                  <a:pt x="222" y="997"/>
                  <a:pt x="222" y="997"/>
                  <a:pt x="222" y="997"/>
                </a:cubicBezTo>
                <a:cubicBezTo>
                  <a:pt x="222" y="997"/>
                  <a:pt x="222" y="997"/>
                  <a:pt x="222" y="997"/>
                </a:cubicBezTo>
                <a:cubicBezTo>
                  <a:pt x="222" y="997"/>
                  <a:pt x="222" y="997"/>
                  <a:pt x="222" y="997"/>
                </a:cubicBezTo>
                <a:cubicBezTo>
                  <a:pt x="226" y="997"/>
                  <a:pt x="230" y="997"/>
                  <a:pt x="234" y="997"/>
                </a:cubicBezTo>
                <a:cubicBezTo>
                  <a:pt x="233" y="997"/>
                  <a:pt x="234" y="998"/>
                  <a:pt x="234" y="997"/>
                </a:cubicBezTo>
                <a:cubicBezTo>
                  <a:pt x="235" y="997"/>
                  <a:pt x="235" y="997"/>
                  <a:pt x="236" y="997"/>
                </a:cubicBezTo>
                <a:cubicBezTo>
                  <a:pt x="237" y="997"/>
                  <a:pt x="238" y="997"/>
                  <a:pt x="239" y="997"/>
                </a:cubicBezTo>
                <a:cubicBezTo>
                  <a:pt x="239" y="997"/>
                  <a:pt x="239" y="997"/>
                  <a:pt x="239" y="997"/>
                </a:cubicBezTo>
                <a:cubicBezTo>
                  <a:pt x="240" y="997"/>
                  <a:pt x="241" y="997"/>
                  <a:pt x="242" y="997"/>
                </a:cubicBezTo>
                <a:cubicBezTo>
                  <a:pt x="243" y="997"/>
                  <a:pt x="243" y="997"/>
                  <a:pt x="243" y="998"/>
                </a:cubicBezTo>
                <a:cubicBezTo>
                  <a:pt x="243" y="998"/>
                  <a:pt x="242" y="999"/>
                  <a:pt x="242" y="999"/>
                </a:cubicBezTo>
                <a:cubicBezTo>
                  <a:pt x="242" y="1000"/>
                  <a:pt x="242" y="1000"/>
                  <a:pt x="242" y="1000"/>
                </a:cubicBezTo>
                <a:cubicBezTo>
                  <a:pt x="243" y="999"/>
                  <a:pt x="243" y="999"/>
                  <a:pt x="244" y="998"/>
                </a:cubicBezTo>
                <a:cubicBezTo>
                  <a:pt x="245" y="999"/>
                  <a:pt x="246" y="1000"/>
                  <a:pt x="248" y="1002"/>
                </a:cubicBezTo>
                <a:cubicBezTo>
                  <a:pt x="238" y="1002"/>
                  <a:pt x="228" y="1002"/>
                  <a:pt x="219" y="1002"/>
                </a:cubicBezTo>
                <a:cubicBezTo>
                  <a:pt x="220" y="1002"/>
                  <a:pt x="220" y="1002"/>
                  <a:pt x="221" y="1001"/>
                </a:cubicBezTo>
                <a:cubicBezTo>
                  <a:pt x="221" y="1001"/>
                  <a:pt x="221" y="1001"/>
                  <a:pt x="221" y="1001"/>
                </a:cubicBezTo>
                <a:cubicBezTo>
                  <a:pt x="220" y="1001"/>
                  <a:pt x="219" y="1002"/>
                  <a:pt x="218" y="1002"/>
                </a:cubicBezTo>
                <a:cubicBezTo>
                  <a:pt x="207" y="1003"/>
                  <a:pt x="196" y="1003"/>
                  <a:pt x="185" y="1003"/>
                </a:cubicBezTo>
                <a:cubicBezTo>
                  <a:pt x="184" y="1002"/>
                  <a:pt x="183" y="1000"/>
                  <a:pt x="181" y="998"/>
                </a:cubicBezTo>
                <a:cubicBezTo>
                  <a:pt x="183" y="998"/>
                  <a:pt x="185" y="998"/>
                  <a:pt x="187" y="998"/>
                </a:cubicBezTo>
                <a:close/>
                <a:moveTo>
                  <a:pt x="186" y="1004"/>
                </a:moveTo>
                <a:cubicBezTo>
                  <a:pt x="186" y="1004"/>
                  <a:pt x="186" y="1004"/>
                  <a:pt x="186" y="1004"/>
                </a:cubicBezTo>
                <a:cubicBezTo>
                  <a:pt x="186" y="1004"/>
                  <a:pt x="186" y="1004"/>
                  <a:pt x="186" y="1004"/>
                </a:cubicBezTo>
                <a:cubicBezTo>
                  <a:pt x="186" y="1004"/>
                  <a:pt x="186" y="1004"/>
                  <a:pt x="186" y="1004"/>
                </a:cubicBezTo>
                <a:close/>
                <a:moveTo>
                  <a:pt x="205" y="1005"/>
                </a:moveTo>
                <a:cubicBezTo>
                  <a:pt x="207" y="1005"/>
                  <a:pt x="210" y="1005"/>
                  <a:pt x="213" y="1005"/>
                </a:cubicBezTo>
                <a:cubicBezTo>
                  <a:pt x="211" y="1005"/>
                  <a:pt x="209" y="1006"/>
                  <a:pt x="208" y="1007"/>
                </a:cubicBezTo>
                <a:cubicBezTo>
                  <a:pt x="207" y="1007"/>
                  <a:pt x="206" y="1007"/>
                  <a:pt x="205" y="1007"/>
                </a:cubicBezTo>
                <a:cubicBezTo>
                  <a:pt x="206" y="1007"/>
                  <a:pt x="206" y="1007"/>
                  <a:pt x="207" y="1006"/>
                </a:cubicBezTo>
                <a:cubicBezTo>
                  <a:pt x="207" y="1006"/>
                  <a:pt x="207" y="1006"/>
                  <a:pt x="207" y="1006"/>
                </a:cubicBezTo>
                <a:cubicBezTo>
                  <a:pt x="206" y="1006"/>
                  <a:pt x="205" y="1007"/>
                  <a:pt x="204" y="1007"/>
                </a:cubicBezTo>
                <a:cubicBezTo>
                  <a:pt x="203" y="1007"/>
                  <a:pt x="202" y="1007"/>
                  <a:pt x="201" y="1007"/>
                </a:cubicBezTo>
                <a:cubicBezTo>
                  <a:pt x="200" y="1007"/>
                  <a:pt x="200" y="1006"/>
                  <a:pt x="200" y="1006"/>
                </a:cubicBezTo>
                <a:cubicBezTo>
                  <a:pt x="199" y="1006"/>
                  <a:pt x="199" y="1006"/>
                  <a:pt x="199" y="1006"/>
                </a:cubicBezTo>
                <a:cubicBezTo>
                  <a:pt x="200" y="1007"/>
                  <a:pt x="200" y="1007"/>
                  <a:pt x="200" y="1007"/>
                </a:cubicBezTo>
                <a:cubicBezTo>
                  <a:pt x="198" y="1007"/>
                  <a:pt x="196" y="1007"/>
                  <a:pt x="194" y="1007"/>
                </a:cubicBezTo>
                <a:cubicBezTo>
                  <a:pt x="193" y="1007"/>
                  <a:pt x="193" y="1007"/>
                  <a:pt x="193" y="1006"/>
                </a:cubicBezTo>
                <a:cubicBezTo>
                  <a:pt x="193" y="1006"/>
                  <a:pt x="192" y="1006"/>
                  <a:pt x="192" y="1006"/>
                </a:cubicBezTo>
                <a:cubicBezTo>
                  <a:pt x="193" y="1007"/>
                  <a:pt x="193" y="1007"/>
                  <a:pt x="193" y="1007"/>
                </a:cubicBezTo>
                <a:cubicBezTo>
                  <a:pt x="192" y="1008"/>
                  <a:pt x="191" y="1008"/>
                  <a:pt x="189" y="1008"/>
                </a:cubicBezTo>
                <a:cubicBezTo>
                  <a:pt x="190" y="1007"/>
                  <a:pt x="189" y="1007"/>
                  <a:pt x="189" y="1007"/>
                </a:cubicBezTo>
                <a:cubicBezTo>
                  <a:pt x="188" y="1007"/>
                  <a:pt x="187" y="1007"/>
                  <a:pt x="186" y="1008"/>
                </a:cubicBezTo>
                <a:cubicBezTo>
                  <a:pt x="185" y="1008"/>
                  <a:pt x="183" y="1008"/>
                  <a:pt x="182" y="1008"/>
                </a:cubicBezTo>
                <a:cubicBezTo>
                  <a:pt x="183" y="1007"/>
                  <a:pt x="184" y="1007"/>
                  <a:pt x="185" y="1006"/>
                </a:cubicBezTo>
                <a:cubicBezTo>
                  <a:pt x="186" y="1006"/>
                  <a:pt x="185" y="1006"/>
                  <a:pt x="185" y="1006"/>
                </a:cubicBezTo>
                <a:cubicBezTo>
                  <a:pt x="184" y="1007"/>
                  <a:pt x="182" y="1007"/>
                  <a:pt x="181" y="1008"/>
                </a:cubicBezTo>
                <a:cubicBezTo>
                  <a:pt x="179" y="1008"/>
                  <a:pt x="178" y="1008"/>
                  <a:pt x="177" y="1008"/>
                </a:cubicBezTo>
                <a:cubicBezTo>
                  <a:pt x="177" y="1008"/>
                  <a:pt x="177" y="1008"/>
                  <a:pt x="176" y="1008"/>
                </a:cubicBezTo>
                <a:cubicBezTo>
                  <a:pt x="179" y="1007"/>
                  <a:pt x="181" y="1006"/>
                  <a:pt x="183" y="1005"/>
                </a:cubicBezTo>
                <a:cubicBezTo>
                  <a:pt x="190" y="1005"/>
                  <a:pt x="197" y="1005"/>
                  <a:pt x="205" y="1005"/>
                </a:cubicBezTo>
                <a:close/>
                <a:moveTo>
                  <a:pt x="175" y="1008"/>
                </a:moveTo>
                <a:cubicBezTo>
                  <a:pt x="175" y="1008"/>
                  <a:pt x="175" y="1008"/>
                  <a:pt x="175" y="1008"/>
                </a:cubicBezTo>
                <a:cubicBezTo>
                  <a:pt x="174" y="1008"/>
                  <a:pt x="172" y="1008"/>
                  <a:pt x="171" y="1008"/>
                </a:cubicBezTo>
                <a:cubicBezTo>
                  <a:pt x="164" y="1008"/>
                  <a:pt x="157" y="1007"/>
                  <a:pt x="150" y="1007"/>
                </a:cubicBezTo>
                <a:cubicBezTo>
                  <a:pt x="150" y="1007"/>
                  <a:pt x="150" y="1007"/>
                  <a:pt x="150" y="1007"/>
                </a:cubicBezTo>
                <a:cubicBezTo>
                  <a:pt x="158" y="1007"/>
                  <a:pt x="166" y="1006"/>
                  <a:pt x="175" y="1006"/>
                </a:cubicBezTo>
                <a:cubicBezTo>
                  <a:pt x="175" y="1006"/>
                  <a:pt x="175" y="1007"/>
                  <a:pt x="175" y="1008"/>
                </a:cubicBezTo>
                <a:close/>
                <a:moveTo>
                  <a:pt x="160" y="1009"/>
                </a:moveTo>
                <a:cubicBezTo>
                  <a:pt x="159" y="1009"/>
                  <a:pt x="157" y="1010"/>
                  <a:pt x="156" y="1011"/>
                </a:cubicBezTo>
                <a:cubicBezTo>
                  <a:pt x="157" y="1010"/>
                  <a:pt x="157" y="1009"/>
                  <a:pt x="158" y="1009"/>
                </a:cubicBezTo>
                <a:cubicBezTo>
                  <a:pt x="158" y="1008"/>
                  <a:pt x="158" y="1008"/>
                  <a:pt x="158" y="1008"/>
                </a:cubicBezTo>
                <a:cubicBezTo>
                  <a:pt x="161" y="1008"/>
                  <a:pt x="163" y="1008"/>
                  <a:pt x="166" y="1008"/>
                </a:cubicBezTo>
                <a:cubicBezTo>
                  <a:pt x="163" y="1009"/>
                  <a:pt x="161" y="1011"/>
                  <a:pt x="158" y="1012"/>
                </a:cubicBezTo>
                <a:cubicBezTo>
                  <a:pt x="159" y="1011"/>
                  <a:pt x="160" y="1010"/>
                  <a:pt x="161" y="1009"/>
                </a:cubicBezTo>
                <a:cubicBezTo>
                  <a:pt x="161" y="1009"/>
                  <a:pt x="161" y="1008"/>
                  <a:pt x="160" y="1009"/>
                </a:cubicBezTo>
                <a:close/>
                <a:moveTo>
                  <a:pt x="151" y="1008"/>
                </a:moveTo>
                <a:cubicBezTo>
                  <a:pt x="153" y="1008"/>
                  <a:pt x="155" y="1008"/>
                  <a:pt x="157" y="1008"/>
                </a:cubicBezTo>
                <a:cubicBezTo>
                  <a:pt x="157" y="1008"/>
                  <a:pt x="157" y="1008"/>
                  <a:pt x="157" y="1008"/>
                </a:cubicBezTo>
                <a:cubicBezTo>
                  <a:pt x="156" y="1008"/>
                  <a:pt x="155" y="1010"/>
                  <a:pt x="154" y="1010"/>
                </a:cubicBezTo>
                <a:cubicBezTo>
                  <a:pt x="154" y="1010"/>
                  <a:pt x="153" y="1010"/>
                  <a:pt x="153" y="1010"/>
                </a:cubicBezTo>
                <a:cubicBezTo>
                  <a:pt x="153" y="1010"/>
                  <a:pt x="153" y="1010"/>
                  <a:pt x="153" y="1010"/>
                </a:cubicBezTo>
                <a:cubicBezTo>
                  <a:pt x="153" y="1011"/>
                  <a:pt x="153" y="1011"/>
                  <a:pt x="154" y="1011"/>
                </a:cubicBezTo>
                <a:cubicBezTo>
                  <a:pt x="154" y="1011"/>
                  <a:pt x="154" y="1011"/>
                  <a:pt x="155" y="1011"/>
                </a:cubicBezTo>
                <a:cubicBezTo>
                  <a:pt x="154" y="1011"/>
                  <a:pt x="154" y="1012"/>
                  <a:pt x="153" y="1012"/>
                </a:cubicBezTo>
                <a:cubicBezTo>
                  <a:pt x="153" y="1012"/>
                  <a:pt x="153" y="1013"/>
                  <a:pt x="154" y="1013"/>
                </a:cubicBezTo>
                <a:cubicBezTo>
                  <a:pt x="155" y="1012"/>
                  <a:pt x="156" y="1012"/>
                  <a:pt x="157" y="1011"/>
                </a:cubicBezTo>
                <a:cubicBezTo>
                  <a:pt x="156" y="1012"/>
                  <a:pt x="155" y="1013"/>
                  <a:pt x="154" y="1014"/>
                </a:cubicBezTo>
                <a:cubicBezTo>
                  <a:pt x="154" y="1014"/>
                  <a:pt x="154" y="1015"/>
                  <a:pt x="155" y="1015"/>
                </a:cubicBezTo>
                <a:cubicBezTo>
                  <a:pt x="159" y="1013"/>
                  <a:pt x="163" y="1010"/>
                  <a:pt x="167" y="1009"/>
                </a:cubicBezTo>
                <a:cubicBezTo>
                  <a:pt x="168" y="1009"/>
                  <a:pt x="168" y="1008"/>
                  <a:pt x="168" y="1008"/>
                </a:cubicBezTo>
                <a:cubicBezTo>
                  <a:pt x="168" y="1008"/>
                  <a:pt x="169" y="1008"/>
                  <a:pt x="169" y="1008"/>
                </a:cubicBezTo>
                <a:cubicBezTo>
                  <a:pt x="169" y="1008"/>
                  <a:pt x="169" y="1008"/>
                  <a:pt x="169" y="1008"/>
                </a:cubicBezTo>
                <a:cubicBezTo>
                  <a:pt x="170" y="1009"/>
                  <a:pt x="170" y="1009"/>
                  <a:pt x="170" y="1010"/>
                </a:cubicBezTo>
                <a:cubicBezTo>
                  <a:pt x="165" y="1012"/>
                  <a:pt x="160" y="1014"/>
                  <a:pt x="155" y="1017"/>
                </a:cubicBezTo>
                <a:cubicBezTo>
                  <a:pt x="155" y="1017"/>
                  <a:pt x="155" y="1017"/>
                  <a:pt x="155" y="1016"/>
                </a:cubicBezTo>
                <a:cubicBezTo>
                  <a:pt x="154" y="1016"/>
                  <a:pt x="154" y="1016"/>
                  <a:pt x="154" y="1015"/>
                </a:cubicBezTo>
                <a:cubicBezTo>
                  <a:pt x="154" y="1015"/>
                  <a:pt x="154" y="1015"/>
                  <a:pt x="154" y="1015"/>
                </a:cubicBezTo>
                <a:cubicBezTo>
                  <a:pt x="153" y="1012"/>
                  <a:pt x="152" y="1010"/>
                  <a:pt x="150" y="1008"/>
                </a:cubicBezTo>
                <a:cubicBezTo>
                  <a:pt x="151" y="1008"/>
                  <a:pt x="151" y="1008"/>
                  <a:pt x="151" y="1008"/>
                </a:cubicBezTo>
                <a:close/>
                <a:moveTo>
                  <a:pt x="153" y="1014"/>
                </a:moveTo>
                <a:cubicBezTo>
                  <a:pt x="152" y="1012"/>
                  <a:pt x="151" y="1010"/>
                  <a:pt x="149" y="1008"/>
                </a:cubicBezTo>
                <a:cubicBezTo>
                  <a:pt x="149" y="1008"/>
                  <a:pt x="149" y="1008"/>
                  <a:pt x="149" y="1008"/>
                </a:cubicBezTo>
                <a:cubicBezTo>
                  <a:pt x="151" y="1010"/>
                  <a:pt x="152" y="1012"/>
                  <a:pt x="153" y="1014"/>
                </a:cubicBezTo>
                <a:close/>
                <a:moveTo>
                  <a:pt x="155" y="1017"/>
                </a:moveTo>
                <a:cubicBezTo>
                  <a:pt x="155" y="1017"/>
                  <a:pt x="155" y="1018"/>
                  <a:pt x="155" y="1018"/>
                </a:cubicBezTo>
                <a:cubicBezTo>
                  <a:pt x="154" y="1018"/>
                  <a:pt x="154" y="1019"/>
                  <a:pt x="153" y="1019"/>
                </a:cubicBezTo>
                <a:cubicBezTo>
                  <a:pt x="153" y="1019"/>
                  <a:pt x="153" y="1018"/>
                  <a:pt x="152" y="1018"/>
                </a:cubicBezTo>
                <a:cubicBezTo>
                  <a:pt x="153" y="1018"/>
                  <a:pt x="154" y="1018"/>
                  <a:pt x="155" y="1017"/>
                </a:cubicBezTo>
                <a:close/>
                <a:moveTo>
                  <a:pt x="170" y="1029"/>
                </a:moveTo>
                <a:cubicBezTo>
                  <a:pt x="169" y="1030"/>
                  <a:pt x="168" y="1031"/>
                  <a:pt x="166" y="1032"/>
                </a:cubicBezTo>
                <a:cubicBezTo>
                  <a:pt x="166" y="1031"/>
                  <a:pt x="165" y="1030"/>
                  <a:pt x="164" y="1029"/>
                </a:cubicBezTo>
                <a:cubicBezTo>
                  <a:pt x="166" y="1029"/>
                  <a:pt x="168" y="1029"/>
                  <a:pt x="170" y="1029"/>
                </a:cubicBezTo>
                <a:close/>
                <a:moveTo>
                  <a:pt x="143" y="1036"/>
                </a:moveTo>
                <a:cubicBezTo>
                  <a:pt x="151" y="1036"/>
                  <a:pt x="160" y="1035"/>
                  <a:pt x="169" y="1035"/>
                </a:cubicBezTo>
                <a:cubicBezTo>
                  <a:pt x="172" y="1035"/>
                  <a:pt x="175" y="1034"/>
                  <a:pt x="178" y="1034"/>
                </a:cubicBezTo>
                <a:cubicBezTo>
                  <a:pt x="178" y="1035"/>
                  <a:pt x="178" y="1035"/>
                  <a:pt x="177" y="1036"/>
                </a:cubicBezTo>
                <a:cubicBezTo>
                  <a:pt x="176" y="1036"/>
                  <a:pt x="175" y="1036"/>
                  <a:pt x="174" y="1036"/>
                </a:cubicBezTo>
                <a:cubicBezTo>
                  <a:pt x="163" y="1036"/>
                  <a:pt x="150" y="1038"/>
                  <a:pt x="139" y="1036"/>
                </a:cubicBezTo>
                <a:cubicBezTo>
                  <a:pt x="140" y="1036"/>
                  <a:pt x="140" y="1036"/>
                  <a:pt x="141" y="1036"/>
                </a:cubicBezTo>
                <a:cubicBezTo>
                  <a:pt x="140" y="1036"/>
                  <a:pt x="140" y="1036"/>
                  <a:pt x="139" y="1036"/>
                </a:cubicBezTo>
                <a:cubicBezTo>
                  <a:pt x="138" y="1036"/>
                  <a:pt x="138" y="1035"/>
                  <a:pt x="137" y="1035"/>
                </a:cubicBezTo>
                <a:cubicBezTo>
                  <a:pt x="137" y="1035"/>
                  <a:pt x="136" y="1034"/>
                  <a:pt x="136" y="1033"/>
                </a:cubicBezTo>
                <a:cubicBezTo>
                  <a:pt x="145" y="1033"/>
                  <a:pt x="158" y="1034"/>
                  <a:pt x="160" y="1034"/>
                </a:cubicBezTo>
                <a:cubicBezTo>
                  <a:pt x="162" y="1034"/>
                  <a:pt x="163" y="1034"/>
                  <a:pt x="164" y="1035"/>
                </a:cubicBezTo>
                <a:cubicBezTo>
                  <a:pt x="162" y="1035"/>
                  <a:pt x="159" y="1035"/>
                  <a:pt x="157" y="1035"/>
                </a:cubicBezTo>
                <a:cubicBezTo>
                  <a:pt x="152" y="1035"/>
                  <a:pt x="147" y="1036"/>
                  <a:pt x="141" y="1036"/>
                </a:cubicBezTo>
                <a:cubicBezTo>
                  <a:pt x="142" y="1036"/>
                  <a:pt x="142" y="1036"/>
                  <a:pt x="143" y="1036"/>
                </a:cubicBezTo>
                <a:close/>
                <a:moveTo>
                  <a:pt x="178" y="1036"/>
                </a:moveTo>
                <a:cubicBezTo>
                  <a:pt x="179" y="1036"/>
                  <a:pt x="180" y="1036"/>
                  <a:pt x="181" y="1036"/>
                </a:cubicBezTo>
                <a:cubicBezTo>
                  <a:pt x="175" y="1046"/>
                  <a:pt x="172" y="1058"/>
                  <a:pt x="168" y="1068"/>
                </a:cubicBezTo>
                <a:cubicBezTo>
                  <a:pt x="167" y="1070"/>
                  <a:pt x="166" y="1073"/>
                  <a:pt x="165" y="1075"/>
                </a:cubicBezTo>
                <a:cubicBezTo>
                  <a:pt x="165" y="1074"/>
                  <a:pt x="164" y="1073"/>
                  <a:pt x="163" y="1072"/>
                </a:cubicBezTo>
                <a:cubicBezTo>
                  <a:pt x="169" y="1060"/>
                  <a:pt x="174" y="1048"/>
                  <a:pt x="178" y="1036"/>
                </a:cubicBezTo>
                <a:close/>
                <a:moveTo>
                  <a:pt x="165" y="1075"/>
                </a:moveTo>
                <a:cubicBezTo>
                  <a:pt x="165" y="1076"/>
                  <a:pt x="165" y="1076"/>
                  <a:pt x="165" y="1076"/>
                </a:cubicBezTo>
                <a:cubicBezTo>
                  <a:pt x="164" y="1076"/>
                  <a:pt x="164" y="1077"/>
                  <a:pt x="163" y="1077"/>
                </a:cubicBezTo>
                <a:cubicBezTo>
                  <a:pt x="162" y="1077"/>
                  <a:pt x="161" y="1077"/>
                  <a:pt x="160" y="1077"/>
                </a:cubicBezTo>
                <a:cubicBezTo>
                  <a:pt x="161" y="1075"/>
                  <a:pt x="162" y="1074"/>
                  <a:pt x="163" y="1072"/>
                </a:cubicBezTo>
                <a:cubicBezTo>
                  <a:pt x="164" y="1073"/>
                  <a:pt x="164" y="1074"/>
                  <a:pt x="165" y="1075"/>
                </a:cubicBezTo>
                <a:close/>
                <a:moveTo>
                  <a:pt x="162" y="1078"/>
                </a:moveTo>
                <a:cubicBezTo>
                  <a:pt x="161" y="1078"/>
                  <a:pt x="160" y="1079"/>
                  <a:pt x="159" y="1080"/>
                </a:cubicBezTo>
                <a:cubicBezTo>
                  <a:pt x="159" y="1079"/>
                  <a:pt x="160" y="1078"/>
                  <a:pt x="160" y="1078"/>
                </a:cubicBezTo>
                <a:cubicBezTo>
                  <a:pt x="161" y="1078"/>
                  <a:pt x="162" y="1078"/>
                  <a:pt x="162" y="1078"/>
                </a:cubicBezTo>
                <a:close/>
                <a:moveTo>
                  <a:pt x="163" y="1077"/>
                </a:moveTo>
                <a:cubicBezTo>
                  <a:pt x="164" y="1077"/>
                  <a:pt x="164" y="1077"/>
                  <a:pt x="165" y="1077"/>
                </a:cubicBezTo>
                <a:cubicBezTo>
                  <a:pt x="165" y="1077"/>
                  <a:pt x="165" y="1077"/>
                  <a:pt x="164" y="1077"/>
                </a:cubicBezTo>
                <a:cubicBezTo>
                  <a:pt x="164" y="1077"/>
                  <a:pt x="164" y="1077"/>
                  <a:pt x="163" y="1077"/>
                </a:cubicBezTo>
                <a:close/>
                <a:moveTo>
                  <a:pt x="165" y="1076"/>
                </a:moveTo>
                <a:cubicBezTo>
                  <a:pt x="165" y="1076"/>
                  <a:pt x="166" y="1076"/>
                  <a:pt x="166" y="1076"/>
                </a:cubicBezTo>
                <a:cubicBezTo>
                  <a:pt x="166" y="1077"/>
                  <a:pt x="166" y="1077"/>
                  <a:pt x="167" y="1078"/>
                </a:cubicBezTo>
                <a:cubicBezTo>
                  <a:pt x="166" y="1078"/>
                  <a:pt x="165" y="1078"/>
                  <a:pt x="165" y="1077"/>
                </a:cubicBezTo>
                <a:cubicBezTo>
                  <a:pt x="165" y="1077"/>
                  <a:pt x="165" y="1077"/>
                  <a:pt x="165" y="1076"/>
                </a:cubicBezTo>
                <a:close/>
                <a:moveTo>
                  <a:pt x="221" y="1063"/>
                </a:moveTo>
                <a:cubicBezTo>
                  <a:pt x="217" y="1064"/>
                  <a:pt x="214" y="1066"/>
                  <a:pt x="211" y="1068"/>
                </a:cubicBezTo>
                <a:cubicBezTo>
                  <a:pt x="207" y="1071"/>
                  <a:pt x="201" y="1073"/>
                  <a:pt x="198" y="1075"/>
                </a:cubicBezTo>
                <a:cubicBezTo>
                  <a:pt x="205" y="1068"/>
                  <a:pt x="215" y="1064"/>
                  <a:pt x="223" y="1058"/>
                </a:cubicBezTo>
                <a:cubicBezTo>
                  <a:pt x="223" y="1058"/>
                  <a:pt x="223" y="1057"/>
                  <a:pt x="222" y="1058"/>
                </a:cubicBezTo>
                <a:cubicBezTo>
                  <a:pt x="222" y="1058"/>
                  <a:pt x="222" y="1058"/>
                  <a:pt x="221" y="1058"/>
                </a:cubicBezTo>
                <a:cubicBezTo>
                  <a:pt x="224" y="1057"/>
                  <a:pt x="226" y="1056"/>
                  <a:pt x="228" y="1054"/>
                </a:cubicBezTo>
                <a:cubicBezTo>
                  <a:pt x="226" y="1059"/>
                  <a:pt x="225" y="1063"/>
                  <a:pt x="223" y="1067"/>
                </a:cubicBezTo>
                <a:cubicBezTo>
                  <a:pt x="215" y="1070"/>
                  <a:pt x="207" y="1074"/>
                  <a:pt x="200" y="1078"/>
                </a:cubicBezTo>
                <a:cubicBezTo>
                  <a:pt x="207" y="1073"/>
                  <a:pt x="215" y="1069"/>
                  <a:pt x="222" y="1063"/>
                </a:cubicBezTo>
                <a:cubicBezTo>
                  <a:pt x="222" y="1063"/>
                  <a:pt x="222" y="1062"/>
                  <a:pt x="221" y="1063"/>
                </a:cubicBezTo>
                <a:close/>
                <a:moveTo>
                  <a:pt x="185" y="1075"/>
                </a:moveTo>
                <a:cubicBezTo>
                  <a:pt x="185" y="1075"/>
                  <a:pt x="185" y="1075"/>
                  <a:pt x="185" y="1075"/>
                </a:cubicBezTo>
                <a:cubicBezTo>
                  <a:pt x="185" y="1075"/>
                  <a:pt x="186" y="1074"/>
                  <a:pt x="186" y="1074"/>
                </a:cubicBezTo>
                <a:cubicBezTo>
                  <a:pt x="189" y="1073"/>
                  <a:pt x="192" y="1071"/>
                  <a:pt x="195" y="1069"/>
                </a:cubicBezTo>
                <a:cubicBezTo>
                  <a:pt x="201" y="1066"/>
                  <a:pt x="207" y="1063"/>
                  <a:pt x="213" y="1060"/>
                </a:cubicBezTo>
                <a:cubicBezTo>
                  <a:pt x="214" y="1059"/>
                  <a:pt x="215" y="1059"/>
                  <a:pt x="216" y="1058"/>
                </a:cubicBezTo>
                <a:cubicBezTo>
                  <a:pt x="213" y="1060"/>
                  <a:pt x="210" y="1062"/>
                  <a:pt x="207" y="1065"/>
                </a:cubicBezTo>
                <a:cubicBezTo>
                  <a:pt x="200" y="1068"/>
                  <a:pt x="193" y="1071"/>
                  <a:pt x="185" y="1075"/>
                </a:cubicBezTo>
                <a:close/>
                <a:moveTo>
                  <a:pt x="179" y="1078"/>
                </a:moveTo>
                <a:cubicBezTo>
                  <a:pt x="179" y="1078"/>
                  <a:pt x="180" y="1078"/>
                  <a:pt x="180" y="1078"/>
                </a:cubicBezTo>
                <a:cubicBezTo>
                  <a:pt x="182" y="1077"/>
                  <a:pt x="183" y="1076"/>
                  <a:pt x="185" y="1075"/>
                </a:cubicBezTo>
                <a:cubicBezTo>
                  <a:pt x="186" y="1075"/>
                  <a:pt x="186" y="1075"/>
                  <a:pt x="186" y="1075"/>
                </a:cubicBezTo>
                <a:cubicBezTo>
                  <a:pt x="192" y="1072"/>
                  <a:pt x="199" y="1069"/>
                  <a:pt x="205" y="1066"/>
                </a:cubicBezTo>
                <a:cubicBezTo>
                  <a:pt x="200" y="1069"/>
                  <a:pt x="195" y="1073"/>
                  <a:pt x="189" y="1076"/>
                </a:cubicBezTo>
                <a:cubicBezTo>
                  <a:pt x="189" y="1077"/>
                  <a:pt x="189" y="1078"/>
                  <a:pt x="190" y="1077"/>
                </a:cubicBezTo>
                <a:cubicBezTo>
                  <a:pt x="196" y="1074"/>
                  <a:pt x="202" y="1070"/>
                  <a:pt x="208" y="1066"/>
                </a:cubicBezTo>
                <a:cubicBezTo>
                  <a:pt x="210" y="1064"/>
                  <a:pt x="212" y="1063"/>
                  <a:pt x="215" y="1062"/>
                </a:cubicBezTo>
                <a:cubicBezTo>
                  <a:pt x="227" y="1055"/>
                  <a:pt x="212" y="1064"/>
                  <a:pt x="210" y="1066"/>
                </a:cubicBezTo>
                <a:cubicBezTo>
                  <a:pt x="205" y="1069"/>
                  <a:pt x="200" y="1072"/>
                  <a:pt x="195" y="1076"/>
                </a:cubicBezTo>
                <a:cubicBezTo>
                  <a:pt x="195" y="1077"/>
                  <a:pt x="195" y="1077"/>
                  <a:pt x="196" y="1077"/>
                </a:cubicBezTo>
                <a:cubicBezTo>
                  <a:pt x="203" y="1075"/>
                  <a:pt x="210" y="1070"/>
                  <a:pt x="216" y="1066"/>
                </a:cubicBezTo>
                <a:cubicBezTo>
                  <a:pt x="224" y="1061"/>
                  <a:pt x="211" y="1070"/>
                  <a:pt x="209" y="1071"/>
                </a:cubicBezTo>
                <a:cubicBezTo>
                  <a:pt x="205" y="1074"/>
                  <a:pt x="201" y="1076"/>
                  <a:pt x="197" y="1079"/>
                </a:cubicBezTo>
                <a:cubicBezTo>
                  <a:pt x="197" y="1079"/>
                  <a:pt x="197" y="1079"/>
                  <a:pt x="197" y="1080"/>
                </a:cubicBezTo>
                <a:cubicBezTo>
                  <a:pt x="191" y="1080"/>
                  <a:pt x="184" y="1079"/>
                  <a:pt x="178" y="1079"/>
                </a:cubicBezTo>
                <a:cubicBezTo>
                  <a:pt x="178" y="1078"/>
                  <a:pt x="179" y="1078"/>
                  <a:pt x="179" y="1078"/>
                </a:cubicBezTo>
                <a:close/>
                <a:moveTo>
                  <a:pt x="219" y="1069"/>
                </a:moveTo>
                <a:cubicBezTo>
                  <a:pt x="227" y="1066"/>
                  <a:pt x="215" y="1072"/>
                  <a:pt x="213" y="1074"/>
                </a:cubicBezTo>
                <a:cubicBezTo>
                  <a:pt x="210" y="1075"/>
                  <a:pt x="208" y="1077"/>
                  <a:pt x="206" y="1080"/>
                </a:cubicBezTo>
                <a:cubicBezTo>
                  <a:pt x="203" y="1080"/>
                  <a:pt x="201" y="1080"/>
                  <a:pt x="198" y="1080"/>
                </a:cubicBezTo>
                <a:cubicBezTo>
                  <a:pt x="205" y="1077"/>
                  <a:pt x="212" y="1073"/>
                  <a:pt x="219" y="1069"/>
                </a:cubicBezTo>
                <a:close/>
                <a:moveTo>
                  <a:pt x="212" y="1078"/>
                </a:moveTo>
                <a:cubicBezTo>
                  <a:pt x="211" y="1079"/>
                  <a:pt x="209" y="1080"/>
                  <a:pt x="208" y="1079"/>
                </a:cubicBezTo>
                <a:cubicBezTo>
                  <a:pt x="209" y="1077"/>
                  <a:pt x="211" y="1076"/>
                  <a:pt x="214" y="1074"/>
                </a:cubicBezTo>
                <a:cubicBezTo>
                  <a:pt x="216" y="1072"/>
                  <a:pt x="219" y="1071"/>
                  <a:pt x="222" y="1069"/>
                </a:cubicBezTo>
                <a:cubicBezTo>
                  <a:pt x="220" y="1072"/>
                  <a:pt x="219" y="1076"/>
                  <a:pt x="218" y="1079"/>
                </a:cubicBezTo>
                <a:cubicBezTo>
                  <a:pt x="216" y="1079"/>
                  <a:pt x="214" y="1079"/>
                  <a:pt x="212" y="1079"/>
                </a:cubicBezTo>
                <a:cubicBezTo>
                  <a:pt x="212" y="1079"/>
                  <a:pt x="212" y="1079"/>
                  <a:pt x="213" y="1079"/>
                </a:cubicBezTo>
                <a:cubicBezTo>
                  <a:pt x="213" y="1079"/>
                  <a:pt x="213" y="1078"/>
                  <a:pt x="212" y="1078"/>
                </a:cubicBezTo>
                <a:close/>
                <a:moveTo>
                  <a:pt x="222" y="1069"/>
                </a:moveTo>
                <a:cubicBezTo>
                  <a:pt x="223" y="1068"/>
                  <a:pt x="224" y="1068"/>
                  <a:pt x="225" y="1067"/>
                </a:cubicBezTo>
                <a:cubicBezTo>
                  <a:pt x="225" y="1067"/>
                  <a:pt x="225" y="1066"/>
                  <a:pt x="224" y="1066"/>
                </a:cubicBezTo>
                <a:cubicBezTo>
                  <a:pt x="224" y="1066"/>
                  <a:pt x="224" y="1067"/>
                  <a:pt x="223" y="1067"/>
                </a:cubicBezTo>
                <a:cubicBezTo>
                  <a:pt x="225" y="1062"/>
                  <a:pt x="227" y="1058"/>
                  <a:pt x="229" y="1054"/>
                </a:cubicBezTo>
                <a:cubicBezTo>
                  <a:pt x="230" y="1054"/>
                  <a:pt x="230" y="1053"/>
                  <a:pt x="231" y="1053"/>
                </a:cubicBezTo>
                <a:cubicBezTo>
                  <a:pt x="227" y="1061"/>
                  <a:pt x="224" y="1070"/>
                  <a:pt x="220" y="1079"/>
                </a:cubicBezTo>
                <a:cubicBezTo>
                  <a:pt x="220" y="1079"/>
                  <a:pt x="219" y="1079"/>
                  <a:pt x="218" y="1079"/>
                </a:cubicBezTo>
                <a:cubicBezTo>
                  <a:pt x="219" y="1075"/>
                  <a:pt x="221" y="1072"/>
                  <a:pt x="222" y="1069"/>
                </a:cubicBezTo>
                <a:close/>
                <a:moveTo>
                  <a:pt x="220" y="1079"/>
                </a:moveTo>
                <a:cubicBezTo>
                  <a:pt x="219" y="1083"/>
                  <a:pt x="217" y="1087"/>
                  <a:pt x="215" y="1091"/>
                </a:cubicBezTo>
                <a:cubicBezTo>
                  <a:pt x="211" y="1101"/>
                  <a:pt x="207" y="1111"/>
                  <a:pt x="203" y="1121"/>
                </a:cubicBezTo>
                <a:cubicBezTo>
                  <a:pt x="202" y="1121"/>
                  <a:pt x="201" y="1121"/>
                  <a:pt x="200" y="1122"/>
                </a:cubicBezTo>
                <a:cubicBezTo>
                  <a:pt x="201" y="1118"/>
                  <a:pt x="203" y="1115"/>
                  <a:pt x="204" y="1111"/>
                </a:cubicBezTo>
                <a:cubicBezTo>
                  <a:pt x="209" y="1101"/>
                  <a:pt x="213" y="1090"/>
                  <a:pt x="218" y="1079"/>
                </a:cubicBezTo>
                <a:cubicBezTo>
                  <a:pt x="219" y="1079"/>
                  <a:pt x="219" y="1079"/>
                  <a:pt x="220" y="1079"/>
                </a:cubicBezTo>
                <a:close/>
                <a:moveTo>
                  <a:pt x="203" y="1122"/>
                </a:moveTo>
                <a:cubicBezTo>
                  <a:pt x="202" y="1122"/>
                  <a:pt x="202" y="1123"/>
                  <a:pt x="202" y="1124"/>
                </a:cubicBezTo>
                <a:cubicBezTo>
                  <a:pt x="201" y="1123"/>
                  <a:pt x="201" y="1123"/>
                  <a:pt x="200" y="1122"/>
                </a:cubicBezTo>
                <a:cubicBezTo>
                  <a:pt x="201" y="1122"/>
                  <a:pt x="202" y="1122"/>
                  <a:pt x="203" y="1122"/>
                </a:cubicBezTo>
                <a:close/>
                <a:moveTo>
                  <a:pt x="203" y="1121"/>
                </a:moveTo>
                <a:cubicBezTo>
                  <a:pt x="203" y="1121"/>
                  <a:pt x="203" y="1121"/>
                  <a:pt x="204" y="1121"/>
                </a:cubicBezTo>
                <a:cubicBezTo>
                  <a:pt x="204" y="1121"/>
                  <a:pt x="204" y="1121"/>
                  <a:pt x="204" y="1121"/>
                </a:cubicBezTo>
                <a:cubicBezTo>
                  <a:pt x="203" y="1121"/>
                  <a:pt x="203" y="1121"/>
                  <a:pt x="203" y="1121"/>
                </a:cubicBezTo>
                <a:cubicBezTo>
                  <a:pt x="208" y="1111"/>
                  <a:pt x="212" y="1101"/>
                  <a:pt x="216" y="1091"/>
                </a:cubicBezTo>
                <a:cubicBezTo>
                  <a:pt x="217" y="1087"/>
                  <a:pt x="219" y="1083"/>
                  <a:pt x="221" y="1079"/>
                </a:cubicBezTo>
                <a:cubicBezTo>
                  <a:pt x="221" y="1079"/>
                  <a:pt x="221" y="1079"/>
                  <a:pt x="221" y="1079"/>
                </a:cubicBezTo>
                <a:cubicBezTo>
                  <a:pt x="221" y="1079"/>
                  <a:pt x="221" y="1078"/>
                  <a:pt x="221" y="1078"/>
                </a:cubicBezTo>
                <a:cubicBezTo>
                  <a:pt x="221" y="1078"/>
                  <a:pt x="221" y="1078"/>
                  <a:pt x="221" y="1079"/>
                </a:cubicBezTo>
                <a:cubicBezTo>
                  <a:pt x="224" y="1070"/>
                  <a:pt x="228" y="1061"/>
                  <a:pt x="232" y="1052"/>
                </a:cubicBezTo>
                <a:cubicBezTo>
                  <a:pt x="236" y="1050"/>
                  <a:pt x="239" y="1048"/>
                  <a:pt x="242" y="1046"/>
                </a:cubicBezTo>
                <a:cubicBezTo>
                  <a:pt x="240" y="1052"/>
                  <a:pt x="238" y="1057"/>
                  <a:pt x="236" y="1062"/>
                </a:cubicBezTo>
                <a:cubicBezTo>
                  <a:pt x="235" y="1063"/>
                  <a:pt x="234" y="1065"/>
                  <a:pt x="233" y="1066"/>
                </a:cubicBezTo>
                <a:cubicBezTo>
                  <a:pt x="233" y="1066"/>
                  <a:pt x="234" y="1067"/>
                  <a:pt x="234" y="1066"/>
                </a:cubicBezTo>
                <a:cubicBezTo>
                  <a:pt x="234" y="1065"/>
                  <a:pt x="235" y="1065"/>
                  <a:pt x="235" y="1064"/>
                </a:cubicBezTo>
                <a:cubicBezTo>
                  <a:pt x="235" y="1065"/>
                  <a:pt x="235" y="1065"/>
                  <a:pt x="234" y="1066"/>
                </a:cubicBezTo>
                <a:cubicBezTo>
                  <a:pt x="233" y="1067"/>
                  <a:pt x="232" y="1068"/>
                  <a:pt x="230" y="1070"/>
                </a:cubicBezTo>
                <a:cubicBezTo>
                  <a:pt x="230" y="1070"/>
                  <a:pt x="230" y="1070"/>
                  <a:pt x="231" y="1070"/>
                </a:cubicBezTo>
                <a:cubicBezTo>
                  <a:pt x="232" y="1069"/>
                  <a:pt x="233" y="1068"/>
                  <a:pt x="234" y="1067"/>
                </a:cubicBezTo>
                <a:cubicBezTo>
                  <a:pt x="230" y="1076"/>
                  <a:pt x="226" y="1086"/>
                  <a:pt x="222" y="1095"/>
                </a:cubicBezTo>
                <a:cubicBezTo>
                  <a:pt x="221" y="1096"/>
                  <a:pt x="220" y="1096"/>
                  <a:pt x="219" y="1096"/>
                </a:cubicBezTo>
                <a:cubicBezTo>
                  <a:pt x="218" y="1096"/>
                  <a:pt x="218" y="1097"/>
                  <a:pt x="218" y="1097"/>
                </a:cubicBezTo>
                <a:cubicBezTo>
                  <a:pt x="219" y="1097"/>
                  <a:pt x="220" y="1097"/>
                  <a:pt x="221" y="1097"/>
                </a:cubicBezTo>
                <a:cubicBezTo>
                  <a:pt x="221" y="1097"/>
                  <a:pt x="221" y="1097"/>
                  <a:pt x="221" y="1097"/>
                </a:cubicBezTo>
                <a:cubicBezTo>
                  <a:pt x="219" y="1100"/>
                  <a:pt x="217" y="1102"/>
                  <a:pt x="215" y="1104"/>
                </a:cubicBezTo>
                <a:cubicBezTo>
                  <a:pt x="215" y="1104"/>
                  <a:pt x="215" y="1105"/>
                  <a:pt x="215" y="1105"/>
                </a:cubicBezTo>
                <a:cubicBezTo>
                  <a:pt x="217" y="1102"/>
                  <a:pt x="219" y="1100"/>
                  <a:pt x="221" y="1098"/>
                </a:cubicBezTo>
                <a:cubicBezTo>
                  <a:pt x="219" y="1101"/>
                  <a:pt x="218" y="1104"/>
                  <a:pt x="217" y="1107"/>
                </a:cubicBezTo>
                <a:cubicBezTo>
                  <a:pt x="215" y="1108"/>
                  <a:pt x="214" y="1110"/>
                  <a:pt x="213" y="1112"/>
                </a:cubicBezTo>
                <a:cubicBezTo>
                  <a:pt x="212" y="1112"/>
                  <a:pt x="213" y="1112"/>
                  <a:pt x="213" y="1112"/>
                </a:cubicBezTo>
                <a:cubicBezTo>
                  <a:pt x="214" y="1111"/>
                  <a:pt x="215" y="1109"/>
                  <a:pt x="216" y="1108"/>
                </a:cubicBezTo>
                <a:cubicBezTo>
                  <a:pt x="213" y="1114"/>
                  <a:pt x="211" y="1121"/>
                  <a:pt x="208" y="1127"/>
                </a:cubicBezTo>
                <a:cubicBezTo>
                  <a:pt x="207" y="1128"/>
                  <a:pt x="206" y="1128"/>
                  <a:pt x="205" y="1129"/>
                </a:cubicBezTo>
                <a:cubicBezTo>
                  <a:pt x="204" y="1127"/>
                  <a:pt x="203" y="1126"/>
                  <a:pt x="202" y="1124"/>
                </a:cubicBezTo>
                <a:cubicBezTo>
                  <a:pt x="202" y="1123"/>
                  <a:pt x="203" y="1122"/>
                  <a:pt x="203" y="1121"/>
                </a:cubicBezTo>
                <a:close/>
                <a:moveTo>
                  <a:pt x="205" y="1129"/>
                </a:moveTo>
                <a:cubicBezTo>
                  <a:pt x="205" y="1129"/>
                  <a:pt x="204" y="1130"/>
                  <a:pt x="204" y="1130"/>
                </a:cubicBezTo>
                <a:cubicBezTo>
                  <a:pt x="202" y="1130"/>
                  <a:pt x="201" y="1130"/>
                  <a:pt x="199" y="1130"/>
                </a:cubicBezTo>
                <a:cubicBezTo>
                  <a:pt x="200" y="1128"/>
                  <a:pt x="201" y="1127"/>
                  <a:pt x="202" y="1125"/>
                </a:cubicBezTo>
                <a:cubicBezTo>
                  <a:pt x="203" y="1126"/>
                  <a:pt x="204" y="1128"/>
                  <a:pt x="205" y="1129"/>
                </a:cubicBezTo>
                <a:close/>
                <a:moveTo>
                  <a:pt x="203" y="1131"/>
                </a:moveTo>
                <a:cubicBezTo>
                  <a:pt x="201" y="1132"/>
                  <a:pt x="199" y="1133"/>
                  <a:pt x="197" y="1135"/>
                </a:cubicBezTo>
                <a:cubicBezTo>
                  <a:pt x="198" y="1133"/>
                  <a:pt x="199" y="1132"/>
                  <a:pt x="199" y="1130"/>
                </a:cubicBezTo>
                <a:cubicBezTo>
                  <a:pt x="201" y="1131"/>
                  <a:pt x="202" y="1130"/>
                  <a:pt x="203" y="1131"/>
                </a:cubicBezTo>
                <a:close/>
                <a:moveTo>
                  <a:pt x="196" y="1136"/>
                </a:moveTo>
                <a:cubicBezTo>
                  <a:pt x="196" y="1137"/>
                  <a:pt x="196" y="1137"/>
                  <a:pt x="195" y="1138"/>
                </a:cubicBezTo>
                <a:cubicBezTo>
                  <a:pt x="195" y="1138"/>
                  <a:pt x="195" y="1138"/>
                  <a:pt x="195" y="1137"/>
                </a:cubicBezTo>
                <a:cubicBezTo>
                  <a:pt x="195" y="1137"/>
                  <a:pt x="196" y="1136"/>
                  <a:pt x="196" y="1136"/>
                </a:cubicBezTo>
                <a:close/>
                <a:moveTo>
                  <a:pt x="197" y="1135"/>
                </a:moveTo>
                <a:cubicBezTo>
                  <a:pt x="199" y="1134"/>
                  <a:pt x="202" y="1132"/>
                  <a:pt x="204" y="1131"/>
                </a:cubicBezTo>
                <a:cubicBezTo>
                  <a:pt x="204" y="1131"/>
                  <a:pt x="204" y="1131"/>
                  <a:pt x="204" y="1131"/>
                </a:cubicBezTo>
                <a:cubicBezTo>
                  <a:pt x="205" y="1131"/>
                  <a:pt x="205" y="1130"/>
                  <a:pt x="204" y="1130"/>
                </a:cubicBezTo>
                <a:cubicBezTo>
                  <a:pt x="204" y="1130"/>
                  <a:pt x="204" y="1130"/>
                  <a:pt x="204" y="1130"/>
                </a:cubicBezTo>
                <a:cubicBezTo>
                  <a:pt x="205" y="1130"/>
                  <a:pt x="205" y="1130"/>
                  <a:pt x="205" y="1129"/>
                </a:cubicBezTo>
                <a:cubicBezTo>
                  <a:pt x="206" y="1130"/>
                  <a:pt x="206" y="1130"/>
                  <a:pt x="206" y="1130"/>
                </a:cubicBezTo>
                <a:cubicBezTo>
                  <a:pt x="204" y="1135"/>
                  <a:pt x="202" y="1140"/>
                  <a:pt x="199" y="1145"/>
                </a:cubicBezTo>
                <a:cubicBezTo>
                  <a:pt x="198" y="1143"/>
                  <a:pt x="197" y="1141"/>
                  <a:pt x="196" y="1139"/>
                </a:cubicBezTo>
                <a:cubicBezTo>
                  <a:pt x="196" y="1138"/>
                  <a:pt x="197" y="1137"/>
                  <a:pt x="197" y="1135"/>
                </a:cubicBezTo>
                <a:close/>
                <a:moveTo>
                  <a:pt x="206" y="1129"/>
                </a:moveTo>
                <a:cubicBezTo>
                  <a:pt x="206" y="1129"/>
                  <a:pt x="207" y="1128"/>
                  <a:pt x="207" y="1128"/>
                </a:cubicBezTo>
                <a:cubicBezTo>
                  <a:pt x="207" y="1129"/>
                  <a:pt x="207" y="1129"/>
                  <a:pt x="206" y="1130"/>
                </a:cubicBezTo>
                <a:cubicBezTo>
                  <a:pt x="206" y="1130"/>
                  <a:pt x="206" y="1129"/>
                  <a:pt x="206" y="1129"/>
                </a:cubicBezTo>
                <a:close/>
                <a:moveTo>
                  <a:pt x="208" y="1127"/>
                </a:moveTo>
                <a:cubicBezTo>
                  <a:pt x="209" y="1127"/>
                  <a:pt x="210" y="1126"/>
                  <a:pt x="211" y="1125"/>
                </a:cubicBezTo>
                <a:cubicBezTo>
                  <a:pt x="210" y="1127"/>
                  <a:pt x="209" y="1130"/>
                  <a:pt x="208" y="1132"/>
                </a:cubicBezTo>
                <a:cubicBezTo>
                  <a:pt x="208" y="1131"/>
                  <a:pt x="207" y="1131"/>
                  <a:pt x="207" y="1130"/>
                </a:cubicBezTo>
                <a:cubicBezTo>
                  <a:pt x="207" y="1129"/>
                  <a:pt x="207" y="1128"/>
                  <a:pt x="208" y="1127"/>
                </a:cubicBezTo>
                <a:close/>
                <a:moveTo>
                  <a:pt x="221" y="1101"/>
                </a:moveTo>
                <a:cubicBezTo>
                  <a:pt x="222" y="1100"/>
                  <a:pt x="223" y="1099"/>
                  <a:pt x="223" y="1097"/>
                </a:cubicBezTo>
                <a:cubicBezTo>
                  <a:pt x="223" y="1097"/>
                  <a:pt x="223" y="1097"/>
                  <a:pt x="224" y="1097"/>
                </a:cubicBezTo>
                <a:cubicBezTo>
                  <a:pt x="223" y="1099"/>
                  <a:pt x="222" y="1100"/>
                  <a:pt x="222" y="1101"/>
                </a:cubicBezTo>
                <a:cubicBezTo>
                  <a:pt x="222" y="1101"/>
                  <a:pt x="222" y="1101"/>
                  <a:pt x="221" y="1101"/>
                </a:cubicBezTo>
                <a:close/>
                <a:moveTo>
                  <a:pt x="224" y="1098"/>
                </a:moveTo>
                <a:cubicBezTo>
                  <a:pt x="224" y="1098"/>
                  <a:pt x="225" y="1098"/>
                  <a:pt x="225" y="1098"/>
                </a:cubicBezTo>
                <a:cubicBezTo>
                  <a:pt x="224" y="1098"/>
                  <a:pt x="224" y="1099"/>
                  <a:pt x="223" y="1100"/>
                </a:cubicBezTo>
                <a:cubicBezTo>
                  <a:pt x="223" y="1099"/>
                  <a:pt x="224" y="1098"/>
                  <a:pt x="224" y="1098"/>
                </a:cubicBezTo>
                <a:close/>
                <a:moveTo>
                  <a:pt x="226" y="1098"/>
                </a:moveTo>
                <a:cubicBezTo>
                  <a:pt x="226" y="1098"/>
                  <a:pt x="226" y="1098"/>
                  <a:pt x="226" y="1098"/>
                </a:cubicBezTo>
                <a:cubicBezTo>
                  <a:pt x="226" y="1099"/>
                  <a:pt x="225" y="1101"/>
                  <a:pt x="226" y="1103"/>
                </a:cubicBezTo>
                <a:cubicBezTo>
                  <a:pt x="226" y="1103"/>
                  <a:pt x="226" y="1103"/>
                  <a:pt x="226" y="1103"/>
                </a:cubicBezTo>
                <a:cubicBezTo>
                  <a:pt x="225" y="1104"/>
                  <a:pt x="224" y="1104"/>
                  <a:pt x="223" y="1104"/>
                </a:cubicBezTo>
                <a:cubicBezTo>
                  <a:pt x="224" y="1102"/>
                  <a:pt x="225" y="1100"/>
                  <a:pt x="226" y="1098"/>
                </a:cubicBezTo>
                <a:cubicBezTo>
                  <a:pt x="226" y="1098"/>
                  <a:pt x="226" y="1098"/>
                  <a:pt x="226" y="1098"/>
                </a:cubicBezTo>
                <a:close/>
                <a:moveTo>
                  <a:pt x="226" y="1104"/>
                </a:moveTo>
                <a:cubicBezTo>
                  <a:pt x="226" y="1104"/>
                  <a:pt x="226" y="1104"/>
                  <a:pt x="226" y="1105"/>
                </a:cubicBezTo>
                <a:cubicBezTo>
                  <a:pt x="226" y="1105"/>
                  <a:pt x="226" y="1105"/>
                  <a:pt x="226" y="1105"/>
                </a:cubicBezTo>
                <a:cubicBezTo>
                  <a:pt x="226" y="1105"/>
                  <a:pt x="226" y="1104"/>
                  <a:pt x="226" y="1104"/>
                </a:cubicBezTo>
                <a:close/>
                <a:moveTo>
                  <a:pt x="226" y="1123"/>
                </a:moveTo>
                <a:cubicBezTo>
                  <a:pt x="228" y="1123"/>
                  <a:pt x="230" y="1123"/>
                  <a:pt x="231" y="1123"/>
                </a:cubicBezTo>
                <a:cubicBezTo>
                  <a:pt x="228" y="1131"/>
                  <a:pt x="225" y="1138"/>
                  <a:pt x="221" y="1146"/>
                </a:cubicBezTo>
                <a:cubicBezTo>
                  <a:pt x="219" y="1150"/>
                  <a:pt x="217" y="1155"/>
                  <a:pt x="214" y="1160"/>
                </a:cubicBezTo>
                <a:cubicBezTo>
                  <a:pt x="213" y="1160"/>
                  <a:pt x="212" y="1160"/>
                  <a:pt x="211" y="1160"/>
                </a:cubicBezTo>
                <a:cubicBezTo>
                  <a:pt x="215" y="1148"/>
                  <a:pt x="221" y="1135"/>
                  <a:pt x="226" y="1123"/>
                </a:cubicBezTo>
                <a:close/>
                <a:moveTo>
                  <a:pt x="214" y="1161"/>
                </a:moveTo>
                <a:cubicBezTo>
                  <a:pt x="213" y="1162"/>
                  <a:pt x="213" y="1164"/>
                  <a:pt x="212" y="1165"/>
                </a:cubicBezTo>
                <a:cubicBezTo>
                  <a:pt x="211" y="1165"/>
                  <a:pt x="210" y="1165"/>
                  <a:pt x="209" y="1165"/>
                </a:cubicBezTo>
                <a:cubicBezTo>
                  <a:pt x="209" y="1163"/>
                  <a:pt x="210" y="1162"/>
                  <a:pt x="210" y="1161"/>
                </a:cubicBezTo>
                <a:cubicBezTo>
                  <a:pt x="211" y="1161"/>
                  <a:pt x="213" y="1161"/>
                  <a:pt x="214" y="1161"/>
                </a:cubicBezTo>
                <a:close/>
                <a:moveTo>
                  <a:pt x="215" y="1161"/>
                </a:moveTo>
                <a:cubicBezTo>
                  <a:pt x="216" y="1161"/>
                  <a:pt x="217" y="1161"/>
                  <a:pt x="219" y="1161"/>
                </a:cubicBezTo>
                <a:cubicBezTo>
                  <a:pt x="218" y="1162"/>
                  <a:pt x="218" y="1163"/>
                  <a:pt x="217" y="1164"/>
                </a:cubicBezTo>
                <a:cubicBezTo>
                  <a:pt x="217" y="1164"/>
                  <a:pt x="216" y="1165"/>
                  <a:pt x="215" y="1165"/>
                </a:cubicBezTo>
                <a:cubicBezTo>
                  <a:pt x="215" y="1165"/>
                  <a:pt x="215" y="1165"/>
                  <a:pt x="215" y="1165"/>
                </a:cubicBezTo>
                <a:cubicBezTo>
                  <a:pt x="214" y="1165"/>
                  <a:pt x="213" y="1165"/>
                  <a:pt x="213" y="1165"/>
                </a:cubicBezTo>
                <a:cubicBezTo>
                  <a:pt x="213" y="1164"/>
                  <a:pt x="214" y="1163"/>
                  <a:pt x="215" y="1161"/>
                </a:cubicBezTo>
                <a:close/>
                <a:moveTo>
                  <a:pt x="216" y="1166"/>
                </a:moveTo>
                <a:cubicBezTo>
                  <a:pt x="214" y="1171"/>
                  <a:pt x="212" y="1176"/>
                  <a:pt x="210" y="1182"/>
                </a:cubicBezTo>
                <a:cubicBezTo>
                  <a:pt x="208" y="1182"/>
                  <a:pt x="206" y="1182"/>
                  <a:pt x="205" y="1182"/>
                </a:cubicBezTo>
                <a:cubicBezTo>
                  <a:pt x="207" y="1177"/>
                  <a:pt x="210" y="1172"/>
                  <a:pt x="212" y="1166"/>
                </a:cubicBezTo>
                <a:cubicBezTo>
                  <a:pt x="214" y="1166"/>
                  <a:pt x="215" y="1166"/>
                  <a:pt x="216" y="1166"/>
                </a:cubicBezTo>
                <a:close/>
                <a:moveTo>
                  <a:pt x="203" y="1225"/>
                </a:moveTo>
                <a:cubicBezTo>
                  <a:pt x="204" y="1225"/>
                  <a:pt x="204" y="1225"/>
                  <a:pt x="205" y="1225"/>
                </a:cubicBezTo>
                <a:cubicBezTo>
                  <a:pt x="205" y="1226"/>
                  <a:pt x="205" y="1226"/>
                  <a:pt x="204" y="1227"/>
                </a:cubicBezTo>
                <a:cubicBezTo>
                  <a:pt x="204" y="1227"/>
                  <a:pt x="203" y="1227"/>
                  <a:pt x="202" y="1227"/>
                </a:cubicBezTo>
                <a:cubicBezTo>
                  <a:pt x="202" y="1227"/>
                  <a:pt x="203" y="1226"/>
                  <a:pt x="203" y="1225"/>
                </a:cubicBezTo>
                <a:close/>
                <a:moveTo>
                  <a:pt x="203" y="1224"/>
                </a:moveTo>
                <a:cubicBezTo>
                  <a:pt x="203" y="1224"/>
                  <a:pt x="204" y="1224"/>
                  <a:pt x="204" y="1223"/>
                </a:cubicBezTo>
                <a:cubicBezTo>
                  <a:pt x="205" y="1223"/>
                  <a:pt x="205" y="1222"/>
                  <a:pt x="206" y="1222"/>
                </a:cubicBezTo>
                <a:cubicBezTo>
                  <a:pt x="206" y="1223"/>
                  <a:pt x="206" y="1224"/>
                  <a:pt x="205" y="1224"/>
                </a:cubicBezTo>
                <a:cubicBezTo>
                  <a:pt x="205" y="1224"/>
                  <a:pt x="204" y="1224"/>
                  <a:pt x="203" y="1224"/>
                </a:cubicBezTo>
                <a:close/>
                <a:moveTo>
                  <a:pt x="208" y="1222"/>
                </a:moveTo>
                <a:cubicBezTo>
                  <a:pt x="208" y="1221"/>
                  <a:pt x="209" y="1221"/>
                  <a:pt x="210" y="1221"/>
                </a:cubicBezTo>
                <a:cubicBezTo>
                  <a:pt x="210" y="1222"/>
                  <a:pt x="209" y="1223"/>
                  <a:pt x="208" y="1224"/>
                </a:cubicBezTo>
                <a:cubicBezTo>
                  <a:pt x="208" y="1224"/>
                  <a:pt x="207" y="1224"/>
                  <a:pt x="206" y="1224"/>
                </a:cubicBezTo>
                <a:cubicBezTo>
                  <a:pt x="207" y="1223"/>
                  <a:pt x="207" y="1223"/>
                  <a:pt x="208" y="1222"/>
                </a:cubicBezTo>
                <a:close/>
                <a:moveTo>
                  <a:pt x="212" y="1219"/>
                </a:moveTo>
                <a:cubicBezTo>
                  <a:pt x="212" y="1218"/>
                  <a:pt x="213" y="1218"/>
                  <a:pt x="213" y="1217"/>
                </a:cubicBezTo>
                <a:cubicBezTo>
                  <a:pt x="214" y="1217"/>
                  <a:pt x="214" y="1217"/>
                  <a:pt x="214" y="1216"/>
                </a:cubicBezTo>
                <a:cubicBezTo>
                  <a:pt x="214" y="1217"/>
                  <a:pt x="214" y="1217"/>
                  <a:pt x="214" y="1217"/>
                </a:cubicBezTo>
                <a:cubicBezTo>
                  <a:pt x="214" y="1218"/>
                  <a:pt x="214" y="1218"/>
                  <a:pt x="214" y="1219"/>
                </a:cubicBezTo>
                <a:cubicBezTo>
                  <a:pt x="213" y="1219"/>
                  <a:pt x="212" y="1219"/>
                  <a:pt x="212" y="1219"/>
                </a:cubicBezTo>
                <a:close/>
                <a:moveTo>
                  <a:pt x="215" y="1216"/>
                </a:moveTo>
                <a:cubicBezTo>
                  <a:pt x="216" y="1216"/>
                  <a:pt x="217" y="1216"/>
                  <a:pt x="219" y="1216"/>
                </a:cubicBezTo>
                <a:cubicBezTo>
                  <a:pt x="219" y="1216"/>
                  <a:pt x="220" y="1216"/>
                  <a:pt x="221" y="1216"/>
                </a:cubicBezTo>
                <a:cubicBezTo>
                  <a:pt x="221" y="1216"/>
                  <a:pt x="221" y="1216"/>
                  <a:pt x="221" y="1217"/>
                </a:cubicBezTo>
                <a:cubicBezTo>
                  <a:pt x="219" y="1217"/>
                  <a:pt x="217" y="1218"/>
                  <a:pt x="215" y="1219"/>
                </a:cubicBezTo>
                <a:cubicBezTo>
                  <a:pt x="215" y="1218"/>
                  <a:pt x="215" y="1217"/>
                  <a:pt x="215" y="1216"/>
                </a:cubicBezTo>
                <a:close/>
                <a:moveTo>
                  <a:pt x="222" y="1216"/>
                </a:moveTo>
                <a:cubicBezTo>
                  <a:pt x="223" y="1216"/>
                  <a:pt x="223" y="1216"/>
                  <a:pt x="223" y="1216"/>
                </a:cubicBezTo>
                <a:cubicBezTo>
                  <a:pt x="223" y="1216"/>
                  <a:pt x="222" y="1216"/>
                  <a:pt x="222" y="1216"/>
                </a:cubicBezTo>
                <a:cubicBezTo>
                  <a:pt x="222" y="1216"/>
                  <a:pt x="222" y="1216"/>
                  <a:pt x="222" y="1216"/>
                </a:cubicBezTo>
                <a:close/>
                <a:moveTo>
                  <a:pt x="223" y="1215"/>
                </a:moveTo>
                <a:cubicBezTo>
                  <a:pt x="225" y="1211"/>
                  <a:pt x="226" y="1208"/>
                  <a:pt x="228" y="1205"/>
                </a:cubicBezTo>
                <a:cubicBezTo>
                  <a:pt x="230" y="1204"/>
                  <a:pt x="232" y="1203"/>
                  <a:pt x="235" y="1202"/>
                </a:cubicBezTo>
                <a:cubicBezTo>
                  <a:pt x="236" y="1202"/>
                  <a:pt x="237" y="1202"/>
                  <a:pt x="238" y="1202"/>
                </a:cubicBezTo>
                <a:cubicBezTo>
                  <a:pt x="237" y="1205"/>
                  <a:pt x="236" y="1208"/>
                  <a:pt x="235" y="1211"/>
                </a:cubicBezTo>
                <a:cubicBezTo>
                  <a:pt x="232" y="1213"/>
                  <a:pt x="230" y="1214"/>
                  <a:pt x="227" y="1214"/>
                </a:cubicBezTo>
                <a:cubicBezTo>
                  <a:pt x="226" y="1214"/>
                  <a:pt x="224" y="1215"/>
                  <a:pt x="223" y="1215"/>
                </a:cubicBezTo>
                <a:close/>
                <a:moveTo>
                  <a:pt x="237" y="1207"/>
                </a:moveTo>
                <a:cubicBezTo>
                  <a:pt x="237" y="1208"/>
                  <a:pt x="237" y="1209"/>
                  <a:pt x="237" y="1210"/>
                </a:cubicBezTo>
                <a:cubicBezTo>
                  <a:pt x="236" y="1211"/>
                  <a:pt x="236" y="1211"/>
                  <a:pt x="236" y="1211"/>
                </a:cubicBezTo>
                <a:cubicBezTo>
                  <a:pt x="236" y="1210"/>
                  <a:pt x="237" y="1208"/>
                  <a:pt x="237" y="1207"/>
                </a:cubicBezTo>
                <a:close/>
                <a:moveTo>
                  <a:pt x="234" y="1213"/>
                </a:moveTo>
                <a:cubicBezTo>
                  <a:pt x="234" y="1213"/>
                  <a:pt x="234" y="1214"/>
                  <a:pt x="234" y="1214"/>
                </a:cubicBezTo>
                <a:cubicBezTo>
                  <a:pt x="232" y="1214"/>
                  <a:pt x="231" y="1214"/>
                  <a:pt x="230" y="1214"/>
                </a:cubicBezTo>
                <a:cubicBezTo>
                  <a:pt x="231" y="1214"/>
                  <a:pt x="233" y="1213"/>
                  <a:pt x="234" y="1213"/>
                </a:cubicBezTo>
                <a:close/>
                <a:moveTo>
                  <a:pt x="235" y="1214"/>
                </a:moveTo>
                <a:cubicBezTo>
                  <a:pt x="235" y="1214"/>
                  <a:pt x="235" y="1213"/>
                  <a:pt x="235" y="1212"/>
                </a:cubicBezTo>
                <a:cubicBezTo>
                  <a:pt x="236" y="1212"/>
                  <a:pt x="236" y="1212"/>
                  <a:pt x="236" y="1212"/>
                </a:cubicBezTo>
                <a:cubicBezTo>
                  <a:pt x="236" y="1212"/>
                  <a:pt x="236" y="1213"/>
                  <a:pt x="236" y="1214"/>
                </a:cubicBezTo>
                <a:cubicBezTo>
                  <a:pt x="236" y="1214"/>
                  <a:pt x="235" y="1214"/>
                  <a:pt x="235" y="1214"/>
                </a:cubicBezTo>
                <a:cubicBezTo>
                  <a:pt x="235" y="1214"/>
                  <a:pt x="235" y="1214"/>
                  <a:pt x="235" y="1214"/>
                </a:cubicBezTo>
                <a:close/>
                <a:moveTo>
                  <a:pt x="237" y="1214"/>
                </a:moveTo>
                <a:cubicBezTo>
                  <a:pt x="237" y="1214"/>
                  <a:pt x="237" y="1214"/>
                  <a:pt x="237" y="1214"/>
                </a:cubicBezTo>
                <a:cubicBezTo>
                  <a:pt x="237" y="1212"/>
                  <a:pt x="237" y="1211"/>
                  <a:pt x="237" y="1212"/>
                </a:cubicBezTo>
                <a:cubicBezTo>
                  <a:pt x="237" y="1212"/>
                  <a:pt x="237" y="1211"/>
                  <a:pt x="237" y="1211"/>
                </a:cubicBezTo>
                <a:cubicBezTo>
                  <a:pt x="238" y="1211"/>
                  <a:pt x="238" y="1211"/>
                  <a:pt x="238" y="1211"/>
                </a:cubicBezTo>
                <a:cubicBezTo>
                  <a:pt x="238" y="1212"/>
                  <a:pt x="238" y="1213"/>
                  <a:pt x="237" y="1214"/>
                </a:cubicBezTo>
                <a:close/>
                <a:moveTo>
                  <a:pt x="238" y="1210"/>
                </a:moveTo>
                <a:cubicBezTo>
                  <a:pt x="238" y="1207"/>
                  <a:pt x="239" y="1205"/>
                  <a:pt x="239" y="1202"/>
                </a:cubicBezTo>
                <a:cubicBezTo>
                  <a:pt x="239" y="1202"/>
                  <a:pt x="239" y="1202"/>
                  <a:pt x="239" y="1202"/>
                </a:cubicBezTo>
                <a:cubicBezTo>
                  <a:pt x="240" y="1202"/>
                  <a:pt x="241" y="1202"/>
                  <a:pt x="242" y="1202"/>
                </a:cubicBezTo>
                <a:cubicBezTo>
                  <a:pt x="241" y="1204"/>
                  <a:pt x="240" y="1207"/>
                  <a:pt x="239" y="1209"/>
                </a:cubicBezTo>
                <a:cubicBezTo>
                  <a:pt x="239" y="1209"/>
                  <a:pt x="238" y="1210"/>
                  <a:pt x="238" y="1210"/>
                </a:cubicBezTo>
                <a:close/>
                <a:moveTo>
                  <a:pt x="248" y="1196"/>
                </a:moveTo>
                <a:cubicBezTo>
                  <a:pt x="249" y="1194"/>
                  <a:pt x="249" y="1193"/>
                  <a:pt x="250" y="1191"/>
                </a:cubicBezTo>
                <a:cubicBezTo>
                  <a:pt x="250" y="1191"/>
                  <a:pt x="250" y="1191"/>
                  <a:pt x="250" y="1191"/>
                </a:cubicBezTo>
                <a:cubicBezTo>
                  <a:pt x="250" y="1191"/>
                  <a:pt x="250" y="1192"/>
                  <a:pt x="250" y="1192"/>
                </a:cubicBezTo>
                <a:cubicBezTo>
                  <a:pt x="249" y="1193"/>
                  <a:pt x="249" y="1194"/>
                  <a:pt x="248" y="1195"/>
                </a:cubicBezTo>
                <a:cubicBezTo>
                  <a:pt x="248" y="1196"/>
                  <a:pt x="248" y="1196"/>
                  <a:pt x="248" y="1196"/>
                </a:cubicBezTo>
                <a:close/>
                <a:moveTo>
                  <a:pt x="251" y="1192"/>
                </a:moveTo>
                <a:cubicBezTo>
                  <a:pt x="251" y="1192"/>
                  <a:pt x="251" y="1192"/>
                  <a:pt x="251" y="1192"/>
                </a:cubicBezTo>
                <a:cubicBezTo>
                  <a:pt x="251" y="1193"/>
                  <a:pt x="251" y="1194"/>
                  <a:pt x="251" y="1195"/>
                </a:cubicBezTo>
                <a:cubicBezTo>
                  <a:pt x="250" y="1195"/>
                  <a:pt x="250" y="1195"/>
                  <a:pt x="249" y="1195"/>
                </a:cubicBezTo>
                <a:cubicBezTo>
                  <a:pt x="250" y="1194"/>
                  <a:pt x="250" y="1193"/>
                  <a:pt x="251" y="1192"/>
                </a:cubicBezTo>
                <a:close/>
                <a:moveTo>
                  <a:pt x="251" y="1191"/>
                </a:moveTo>
                <a:cubicBezTo>
                  <a:pt x="251" y="1191"/>
                  <a:pt x="251" y="1191"/>
                  <a:pt x="251" y="1191"/>
                </a:cubicBezTo>
                <a:cubicBezTo>
                  <a:pt x="251" y="1191"/>
                  <a:pt x="251" y="1191"/>
                  <a:pt x="251" y="1191"/>
                </a:cubicBezTo>
                <a:cubicBezTo>
                  <a:pt x="251" y="1191"/>
                  <a:pt x="251" y="1191"/>
                  <a:pt x="251" y="1191"/>
                </a:cubicBezTo>
                <a:close/>
                <a:moveTo>
                  <a:pt x="254" y="1181"/>
                </a:moveTo>
                <a:cubicBezTo>
                  <a:pt x="254" y="1181"/>
                  <a:pt x="254" y="1181"/>
                  <a:pt x="254" y="1181"/>
                </a:cubicBezTo>
                <a:cubicBezTo>
                  <a:pt x="254" y="1182"/>
                  <a:pt x="254" y="1183"/>
                  <a:pt x="253" y="1183"/>
                </a:cubicBezTo>
                <a:cubicBezTo>
                  <a:pt x="254" y="1183"/>
                  <a:pt x="254" y="1182"/>
                  <a:pt x="254" y="1181"/>
                </a:cubicBezTo>
                <a:close/>
                <a:moveTo>
                  <a:pt x="251" y="1211"/>
                </a:moveTo>
                <a:cubicBezTo>
                  <a:pt x="252" y="1203"/>
                  <a:pt x="255" y="1196"/>
                  <a:pt x="259" y="1188"/>
                </a:cubicBezTo>
                <a:cubicBezTo>
                  <a:pt x="256" y="1196"/>
                  <a:pt x="253" y="1203"/>
                  <a:pt x="251" y="1211"/>
                </a:cubicBezTo>
                <a:close/>
                <a:moveTo>
                  <a:pt x="269" y="1175"/>
                </a:moveTo>
                <a:cubicBezTo>
                  <a:pt x="269" y="1176"/>
                  <a:pt x="268" y="1178"/>
                  <a:pt x="268" y="1179"/>
                </a:cubicBezTo>
                <a:cubicBezTo>
                  <a:pt x="267" y="1179"/>
                  <a:pt x="267" y="1179"/>
                  <a:pt x="267" y="1179"/>
                </a:cubicBezTo>
                <a:cubicBezTo>
                  <a:pt x="268" y="1178"/>
                  <a:pt x="269" y="1176"/>
                  <a:pt x="269" y="1175"/>
                </a:cubicBezTo>
                <a:close/>
                <a:moveTo>
                  <a:pt x="284" y="1146"/>
                </a:moveTo>
                <a:cubicBezTo>
                  <a:pt x="285" y="1144"/>
                  <a:pt x="286" y="1142"/>
                  <a:pt x="287" y="1140"/>
                </a:cubicBezTo>
                <a:cubicBezTo>
                  <a:pt x="286" y="1143"/>
                  <a:pt x="285" y="1145"/>
                  <a:pt x="284" y="1147"/>
                </a:cubicBezTo>
                <a:cubicBezTo>
                  <a:pt x="284" y="1148"/>
                  <a:pt x="284" y="1148"/>
                  <a:pt x="283" y="1149"/>
                </a:cubicBezTo>
                <a:cubicBezTo>
                  <a:pt x="284" y="1148"/>
                  <a:pt x="284" y="1147"/>
                  <a:pt x="284" y="1146"/>
                </a:cubicBezTo>
                <a:close/>
                <a:moveTo>
                  <a:pt x="289" y="1137"/>
                </a:moveTo>
                <a:cubicBezTo>
                  <a:pt x="290" y="1137"/>
                  <a:pt x="290" y="1137"/>
                  <a:pt x="291" y="1137"/>
                </a:cubicBezTo>
                <a:cubicBezTo>
                  <a:pt x="292" y="1136"/>
                  <a:pt x="292" y="1135"/>
                  <a:pt x="291" y="1136"/>
                </a:cubicBezTo>
                <a:cubicBezTo>
                  <a:pt x="290" y="1136"/>
                  <a:pt x="290" y="1136"/>
                  <a:pt x="289" y="1136"/>
                </a:cubicBezTo>
                <a:cubicBezTo>
                  <a:pt x="290" y="1135"/>
                  <a:pt x="290" y="1133"/>
                  <a:pt x="291" y="1131"/>
                </a:cubicBezTo>
                <a:cubicBezTo>
                  <a:pt x="291" y="1131"/>
                  <a:pt x="291" y="1131"/>
                  <a:pt x="291" y="1131"/>
                </a:cubicBezTo>
                <a:cubicBezTo>
                  <a:pt x="292" y="1131"/>
                  <a:pt x="292" y="1130"/>
                  <a:pt x="291" y="1130"/>
                </a:cubicBezTo>
                <a:cubicBezTo>
                  <a:pt x="292" y="1128"/>
                  <a:pt x="292" y="1126"/>
                  <a:pt x="293" y="1125"/>
                </a:cubicBezTo>
                <a:cubicBezTo>
                  <a:pt x="295" y="1124"/>
                  <a:pt x="296" y="1124"/>
                  <a:pt x="298" y="1123"/>
                </a:cubicBezTo>
                <a:cubicBezTo>
                  <a:pt x="298" y="1123"/>
                  <a:pt x="298" y="1123"/>
                  <a:pt x="298" y="1123"/>
                </a:cubicBezTo>
                <a:cubicBezTo>
                  <a:pt x="295" y="1129"/>
                  <a:pt x="293" y="1134"/>
                  <a:pt x="291" y="1140"/>
                </a:cubicBezTo>
                <a:cubicBezTo>
                  <a:pt x="289" y="1141"/>
                  <a:pt x="288" y="1143"/>
                  <a:pt x="286" y="1145"/>
                </a:cubicBezTo>
                <a:cubicBezTo>
                  <a:pt x="287" y="1143"/>
                  <a:pt x="288" y="1140"/>
                  <a:pt x="289" y="1137"/>
                </a:cubicBezTo>
                <a:close/>
                <a:moveTo>
                  <a:pt x="304" y="1111"/>
                </a:moveTo>
                <a:cubicBezTo>
                  <a:pt x="305" y="1110"/>
                  <a:pt x="305" y="1110"/>
                  <a:pt x="305" y="1110"/>
                </a:cubicBezTo>
                <a:cubicBezTo>
                  <a:pt x="305" y="1111"/>
                  <a:pt x="304" y="1113"/>
                  <a:pt x="304" y="1114"/>
                </a:cubicBezTo>
                <a:cubicBezTo>
                  <a:pt x="303" y="1114"/>
                  <a:pt x="303" y="1114"/>
                  <a:pt x="303" y="1114"/>
                </a:cubicBezTo>
                <a:cubicBezTo>
                  <a:pt x="303" y="1113"/>
                  <a:pt x="304" y="1112"/>
                  <a:pt x="304" y="1111"/>
                </a:cubicBezTo>
                <a:close/>
                <a:moveTo>
                  <a:pt x="307" y="1110"/>
                </a:moveTo>
                <a:cubicBezTo>
                  <a:pt x="307" y="1110"/>
                  <a:pt x="308" y="1110"/>
                  <a:pt x="309" y="1110"/>
                </a:cubicBezTo>
                <a:cubicBezTo>
                  <a:pt x="308" y="1111"/>
                  <a:pt x="307" y="1113"/>
                  <a:pt x="307" y="1114"/>
                </a:cubicBezTo>
                <a:cubicBezTo>
                  <a:pt x="306" y="1114"/>
                  <a:pt x="306" y="1114"/>
                  <a:pt x="305" y="1114"/>
                </a:cubicBezTo>
                <a:cubicBezTo>
                  <a:pt x="306" y="1113"/>
                  <a:pt x="306" y="1111"/>
                  <a:pt x="307" y="1110"/>
                </a:cubicBezTo>
                <a:close/>
                <a:moveTo>
                  <a:pt x="307" y="1109"/>
                </a:moveTo>
                <a:cubicBezTo>
                  <a:pt x="307" y="1109"/>
                  <a:pt x="307" y="1109"/>
                  <a:pt x="307" y="1109"/>
                </a:cubicBezTo>
                <a:cubicBezTo>
                  <a:pt x="309" y="1107"/>
                  <a:pt x="310" y="1106"/>
                  <a:pt x="312" y="1105"/>
                </a:cubicBezTo>
                <a:cubicBezTo>
                  <a:pt x="311" y="1107"/>
                  <a:pt x="310" y="1108"/>
                  <a:pt x="309" y="1109"/>
                </a:cubicBezTo>
                <a:cubicBezTo>
                  <a:pt x="309" y="1109"/>
                  <a:pt x="308" y="1109"/>
                  <a:pt x="307" y="1109"/>
                </a:cubicBezTo>
                <a:close/>
                <a:moveTo>
                  <a:pt x="322" y="1092"/>
                </a:moveTo>
                <a:cubicBezTo>
                  <a:pt x="325" y="1093"/>
                  <a:pt x="327" y="1093"/>
                  <a:pt x="329" y="1093"/>
                </a:cubicBezTo>
                <a:cubicBezTo>
                  <a:pt x="329" y="1094"/>
                  <a:pt x="328" y="1094"/>
                  <a:pt x="327" y="1095"/>
                </a:cubicBezTo>
                <a:cubicBezTo>
                  <a:pt x="326" y="1096"/>
                  <a:pt x="325" y="1096"/>
                  <a:pt x="324" y="1097"/>
                </a:cubicBezTo>
                <a:cubicBezTo>
                  <a:pt x="323" y="1098"/>
                  <a:pt x="321" y="1098"/>
                  <a:pt x="320" y="1099"/>
                </a:cubicBezTo>
                <a:cubicBezTo>
                  <a:pt x="321" y="1097"/>
                  <a:pt x="321" y="1095"/>
                  <a:pt x="322" y="1092"/>
                </a:cubicBezTo>
                <a:close/>
                <a:moveTo>
                  <a:pt x="331" y="1093"/>
                </a:moveTo>
                <a:cubicBezTo>
                  <a:pt x="331" y="1093"/>
                  <a:pt x="331" y="1093"/>
                  <a:pt x="331" y="1093"/>
                </a:cubicBezTo>
                <a:cubicBezTo>
                  <a:pt x="331" y="1093"/>
                  <a:pt x="331" y="1093"/>
                  <a:pt x="331" y="1093"/>
                </a:cubicBezTo>
                <a:cubicBezTo>
                  <a:pt x="331" y="1093"/>
                  <a:pt x="331" y="1093"/>
                  <a:pt x="331" y="1093"/>
                </a:cubicBezTo>
                <a:close/>
                <a:moveTo>
                  <a:pt x="332" y="1090"/>
                </a:moveTo>
                <a:cubicBezTo>
                  <a:pt x="333" y="1088"/>
                  <a:pt x="333" y="1086"/>
                  <a:pt x="334" y="1084"/>
                </a:cubicBezTo>
                <a:cubicBezTo>
                  <a:pt x="336" y="1084"/>
                  <a:pt x="339" y="1084"/>
                  <a:pt x="341" y="1084"/>
                </a:cubicBezTo>
                <a:cubicBezTo>
                  <a:pt x="341" y="1086"/>
                  <a:pt x="340" y="1088"/>
                  <a:pt x="340" y="1089"/>
                </a:cubicBezTo>
                <a:cubicBezTo>
                  <a:pt x="339" y="1089"/>
                  <a:pt x="338" y="1090"/>
                  <a:pt x="337" y="1090"/>
                </a:cubicBezTo>
                <a:cubicBezTo>
                  <a:pt x="336" y="1090"/>
                  <a:pt x="334" y="1090"/>
                  <a:pt x="332" y="1090"/>
                </a:cubicBezTo>
                <a:close/>
                <a:moveTo>
                  <a:pt x="342" y="1084"/>
                </a:moveTo>
                <a:cubicBezTo>
                  <a:pt x="345" y="1084"/>
                  <a:pt x="349" y="1084"/>
                  <a:pt x="352" y="1084"/>
                </a:cubicBezTo>
                <a:cubicBezTo>
                  <a:pt x="349" y="1086"/>
                  <a:pt x="345" y="1087"/>
                  <a:pt x="341" y="1089"/>
                </a:cubicBezTo>
                <a:cubicBezTo>
                  <a:pt x="341" y="1087"/>
                  <a:pt x="342" y="1086"/>
                  <a:pt x="342" y="1084"/>
                </a:cubicBezTo>
                <a:close/>
                <a:moveTo>
                  <a:pt x="354" y="1085"/>
                </a:moveTo>
                <a:cubicBezTo>
                  <a:pt x="354" y="1085"/>
                  <a:pt x="354" y="1085"/>
                  <a:pt x="354" y="1085"/>
                </a:cubicBezTo>
                <a:cubicBezTo>
                  <a:pt x="354" y="1085"/>
                  <a:pt x="354" y="1085"/>
                  <a:pt x="354" y="1085"/>
                </a:cubicBezTo>
                <a:cubicBezTo>
                  <a:pt x="354" y="1085"/>
                  <a:pt x="354" y="1085"/>
                  <a:pt x="354" y="1085"/>
                </a:cubicBezTo>
                <a:close/>
                <a:moveTo>
                  <a:pt x="363" y="1082"/>
                </a:moveTo>
                <a:cubicBezTo>
                  <a:pt x="363" y="1082"/>
                  <a:pt x="362" y="1083"/>
                  <a:pt x="362" y="1083"/>
                </a:cubicBezTo>
                <a:cubicBezTo>
                  <a:pt x="361" y="1083"/>
                  <a:pt x="359" y="1083"/>
                  <a:pt x="358" y="1083"/>
                </a:cubicBezTo>
                <a:cubicBezTo>
                  <a:pt x="360" y="1083"/>
                  <a:pt x="362" y="1082"/>
                  <a:pt x="363" y="1082"/>
                </a:cubicBezTo>
                <a:close/>
                <a:moveTo>
                  <a:pt x="365" y="1081"/>
                </a:moveTo>
                <a:cubicBezTo>
                  <a:pt x="366" y="1081"/>
                  <a:pt x="368" y="1081"/>
                  <a:pt x="369" y="1080"/>
                </a:cubicBezTo>
                <a:cubicBezTo>
                  <a:pt x="369" y="1081"/>
                  <a:pt x="369" y="1082"/>
                  <a:pt x="369" y="1083"/>
                </a:cubicBezTo>
                <a:cubicBezTo>
                  <a:pt x="367" y="1083"/>
                  <a:pt x="365" y="1083"/>
                  <a:pt x="363" y="1083"/>
                </a:cubicBezTo>
                <a:cubicBezTo>
                  <a:pt x="364" y="1083"/>
                  <a:pt x="364" y="1082"/>
                  <a:pt x="365" y="1081"/>
                </a:cubicBezTo>
                <a:close/>
                <a:moveTo>
                  <a:pt x="400" y="1083"/>
                </a:moveTo>
                <a:cubicBezTo>
                  <a:pt x="404" y="1080"/>
                  <a:pt x="408" y="1077"/>
                  <a:pt x="413" y="1075"/>
                </a:cubicBezTo>
                <a:cubicBezTo>
                  <a:pt x="414" y="1075"/>
                  <a:pt x="415" y="1075"/>
                  <a:pt x="416" y="1075"/>
                </a:cubicBezTo>
                <a:cubicBezTo>
                  <a:pt x="416" y="1076"/>
                  <a:pt x="416" y="1077"/>
                  <a:pt x="416" y="1078"/>
                </a:cubicBezTo>
                <a:cubicBezTo>
                  <a:pt x="412" y="1079"/>
                  <a:pt x="409" y="1081"/>
                  <a:pt x="406" y="1083"/>
                </a:cubicBezTo>
                <a:cubicBezTo>
                  <a:pt x="404" y="1083"/>
                  <a:pt x="402" y="1083"/>
                  <a:pt x="400" y="1083"/>
                </a:cubicBezTo>
                <a:cubicBezTo>
                  <a:pt x="400" y="1083"/>
                  <a:pt x="400" y="1083"/>
                  <a:pt x="400" y="1083"/>
                </a:cubicBezTo>
                <a:close/>
                <a:moveTo>
                  <a:pt x="417" y="1078"/>
                </a:moveTo>
                <a:cubicBezTo>
                  <a:pt x="419" y="1080"/>
                  <a:pt x="420" y="1082"/>
                  <a:pt x="422" y="1083"/>
                </a:cubicBezTo>
                <a:cubicBezTo>
                  <a:pt x="420" y="1083"/>
                  <a:pt x="419" y="1083"/>
                  <a:pt x="418" y="1083"/>
                </a:cubicBezTo>
                <a:cubicBezTo>
                  <a:pt x="417" y="1082"/>
                  <a:pt x="417" y="1080"/>
                  <a:pt x="417" y="1078"/>
                </a:cubicBezTo>
                <a:cubicBezTo>
                  <a:pt x="417" y="1078"/>
                  <a:pt x="417" y="1078"/>
                  <a:pt x="417" y="1078"/>
                </a:cubicBezTo>
                <a:close/>
                <a:moveTo>
                  <a:pt x="417" y="1083"/>
                </a:moveTo>
                <a:cubicBezTo>
                  <a:pt x="414" y="1083"/>
                  <a:pt x="411" y="1083"/>
                  <a:pt x="408" y="1083"/>
                </a:cubicBezTo>
                <a:cubicBezTo>
                  <a:pt x="410" y="1081"/>
                  <a:pt x="413" y="1080"/>
                  <a:pt x="416" y="1079"/>
                </a:cubicBezTo>
                <a:cubicBezTo>
                  <a:pt x="416" y="1080"/>
                  <a:pt x="416" y="1082"/>
                  <a:pt x="417" y="1083"/>
                </a:cubicBezTo>
                <a:close/>
                <a:moveTo>
                  <a:pt x="432" y="1085"/>
                </a:moveTo>
                <a:cubicBezTo>
                  <a:pt x="431" y="1085"/>
                  <a:pt x="431" y="1085"/>
                  <a:pt x="431" y="1084"/>
                </a:cubicBezTo>
                <a:cubicBezTo>
                  <a:pt x="429" y="1084"/>
                  <a:pt x="428" y="1084"/>
                  <a:pt x="426" y="1084"/>
                </a:cubicBezTo>
                <a:cubicBezTo>
                  <a:pt x="428" y="1084"/>
                  <a:pt x="430" y="1084"/>
                  <a:pt x="432" y="1084"/>
                </a:cubicBezTo>
                <a:cubicBezTo>
                  <a:pt x="432" y="1084"/>
                  <a:pt x="432" y="1084"/>
                  <a:pt x="432" y="1085"/>
                </a:cubicBezTo>
                <a:close/>
                <a:moveTo>
                  <a:pt x="424" y="1083"/>
                </a:moveTo>
                <a:cubicBezTo>
                  <a:pt x="426" y="1082"/>
                  <a:pt x="429" y="1081"/>
                  <a:pt x="431" y="1081"/>
                </a:cubicBezTo>
                <a:cubicBezTo>
                  <a:pt x="431" y="1082"/>
                  <a:pt x="431" y="1082"/>
                  <a:pt x="431" y="1083"/>
                </a:cubicBezTo>
                <a:cubicBezTo>
                  <a:pt x="429" y="1083"/>
                  <a:pt x="427" y="1083"/>
                  <a:pt x="424" y="1083"/>
                </a:cubicBezTo>
                <a:close/>
                <a:moveTo>
                  <a:pt x="423" y="1083"/>
                </a:moveTo>
                <a:cubicBezTo>
                  <a:pt x="422" y="1082"/>
                  <a:pt x="422" y="1082"/>
                  <a:pt x="422" y="1082"/>
                </a:cubicBezTo>
                <a:cubicBezTo>
                  <a:pt x="421" y="1081"/>
                  <a:pt x="417" y="1077"/>
                  <a:pt x="420" y="1078"/>
                </a:cubicBezTo>
                <a:cubicBezTo>
                  <a:pt x="421" y="1079"/>
                  <a:pt x="421" y="1078"/>
                  <a:pt x="421" y="1078"/>
                </a:cubicBezTo>
                <a:cubicBezTo>
                  <a:pt x="422" y="1077"/>
                  <a:pt x="423" y="1077"/>
                  <a:pt x="424" y="1078"/>
                </a:cubicBezTo>
                <a:cubicBezTo>
                  <a:pt x="424" y="1078"/>
                  <a:pt x="424" y="1077"/>
                  <a:pt x="424" y="1077"/>
                </a:cubicBezTo>
                <a:cubicBezTo>
                  <a:pt x="422" y="1076"/>
                  <a:pt x="421" y="1077"/>
                  <a:pt x="419" y="1077"/>
                </a:cubicBezTo>
                <a:cubicBezTo>
                  <a:pt x="419" y="1077"/>
                  <a:pt x="418" y="1077"/>
                  <a:pt x="418" y="1077"/>
                </a:cubicBezTo>
                <a:cubicBezTo>
                  <a:pt x="417" y="1077"/>
                  <a:pt x="417" y="1077"/>
                  <a:pt x="416" y="1077"/>
                </a:cubicBezTo>
                <a:cubicBezTo>
                  <a:pt x="416" y="1077"/>
                  <a:pt x="416" y="1076"/>
                  <a:pt x="416" y="1075"/>
                </a:cubicBezTo>
                <a:cubicBezTo>
                  <a:pt x="421" y="1075"/>
                  <a:pt x="425" y="1075"/>
                  <a:pt x="430" y="1075"/>
                </a:cubicBezTo>
                <a:cubicBezTo>
                  <a:pt x="430" y="1077"/>
                  <a:pt x="430" y="1078"/>
                  <a:pt x="430" y="1080"/>
                </a:cubicBezTo>
                <a:cubicBezTo>
                  <a:pt x="428" y="1080"/>
                  <a:pt x="425" y="1081"/>
                  <a:pt x="423" y="1083"/>
                </a:cubicBezTo>
                <a:close/>
                <a:moveTo>
                  <a:pt x="431" y="1074"/>
                </a:moveTo>
                <a:cubicBezTo>
                  <a:pt x="431" y="1072"/>
                  <a:pt x="431" y="1071"/>
                  <a:pt x="431" y="1070"/>
                </a:cubicBezTo>
                <a:cubicBezTo>
                  <a:pt x="432" y="1070"/>
                  <a:pt x="433" y="1070"/>
                  <a:pt x="434" y="1070"/>
                </a:cubicBezTo>
                <a:cubicBezTo>
                  <a:pt x="436" y="1071"/>
                  <a:pt x="439" y="1072"/>
                  <a:pt x="442" y="1073"/>
                </a:cubicBezTo>
                <a:cubicBezTo>
                  <a:pt x="442" y="1073"/>
                  <a:pt x="442" y="1074"/>
                  <a:pt x="442" y="1074"/>
                </a:cubicBezTo>
                <a:cubicBezTo>
                  <a:pt x="441" y="1074"/>
                  <a:pt x="440" y="1074"/>
                  <a:pt x="438" y="1074"/>
                </a:cubicBezTo>
                <a:cubicBezTo>
                  <a:pt x="437" y="1074"/>
                  <a:pt x="436" y="1074"/>
                  <a:pt x="435" y="1074"/>
                </a:cubicBezTo>
                <a:cubicBezTo>
                  <a:pt x="433" y="1074"/>
                  <a:pt x="432" y="1074"/>
                  <a:pt x="431" y="1074"/>
                </a:cubicBezTo>
                <a:close/>
                <a:moveTo>
                  <a:pt x="457" y="1075"/>
                </a:moveTo>
                <a:cubicBezTo>
                  <a:pt x="457" y="1076"/>
                  <a:pt x="457" y="1076"/>
                  <a:pt x="457" y="1077"/>
                </a:cubicBezTo>
                <a:cubicBezTo>
                  <a:pt x="453" y="1076"/>
                  <a:pt x="448" y="1076"/>
                  <a:pt x="444" y="1075"/>
                </a:cubicBezTo>
                <a:cubicBezTo>
                  <a:pt x="448" y="1075"/>
                  <a:pt x="452" y="1075"/>
                  <a:pt x="457" y="1075"/>
                </a:cubicBezTo>
                <a:close/>
                <a:moveTo>
                  <a:pt x="457" y="1075"/>
                </a:moveTo>
                <a:cubicBezTo>
                  <a:pt x="462" y="1075"/>
                  <a:pt x="467" y="1075"/>
                  <a:pt x="472" y="1075"/>
                </a:cubicBezTo>
                <a:cubicBezTo>
                  <a:pt x="472" y="1075"/>
                  <a:pt x="472" y="1075"/>
                  <a:pt x="472" y="1075"/>
                </a:cubicBezTo>
                <a:cubicBezTo>
                  <a:pt x="472" y="1077"/>
                  <a:pt x="472" y="1079"/>
                  <a:pt x="472" y="1080"/>
                </a:cubicBezTo>
                <a:cubicBezTo>
                  <a:pt x="467" y="1079"/>
                  <a:pt x="463" y="1078"/>
                  <a:pt x="458" y="1077"/>
                </a:cubicBezTo>
                <a:cubicBezTo>
                  <a:pt x="458" y="1076"/>
                  <a:pt x="458" y="1076"/>
                  <a:pt x="457" y="1075"/>
                </a:cubicBezTo>
                <a:close/>
                <a:moveTo>
                  <a:pt x="468" y="1086"/>
                </a:moveTo>
                <a:cubicBezTo>
                  <a:pt x="466" y="1086"/>
                  <a:pt x="465" y="1086"/>
                  <a:pt x="464" y="1087"/>
                </a:cubicBezTo>
                <a:cubicBezTo>
                  <a:pt x="466" y="1085"/>
                  <a:pt x="469" y="1083"/>
                  <a:pt x="473" y="1083"/>
                </a:cubicBezTo>
                <a:cubicBezTo>
                  <a:pt x="473" y="1083"/>
                  <a:pt x="473" y="1084"/>
                  <a:pt x="473" y="1085"/>
                </a:cubicBezTo>
                <a:cubicBezTo>
                  <a:pt x="473" y="1085"/>
                  <a:pt x="472" y="1085"/>
                  <a:pt x="472" y="1085"/>
                </a:cubicBezTo>
                <a:cubicBezTo>
                  <a:pt x="471" y="1085"/>
                  <a:pt x="471" y="1086"/>
                  <a:pt x="472" y="1086"/>
                </a:cubicBezTo>
                <a:cubicBezTo>
                  <a:pt x="472" y="1086"/>
                  <a:pt x="473" y="1086"/>
                  <a:pt x="473" y="1086"/>
                </a:cubicBezTo>
                <a:cubicBezTo>
                  <a:pt x="473" y="1086"/>
                  <a:pt x="473" y="1087"/>
                  <a:pt x="474" y="1087"/>
                </a:cubicBezTo>
                <a:cubicBezTo>
                  <a:pt x="471" y="1087"/>
                  <a:pt x="469" y="1087"/>
                  <a:pt x="467" y="1087"/>
                </a:cubicBezTo>
                <a:cubicBezTo>
                  <a:pt x="467" y="1087"/>
                  <a:pt x="467" y="1087"/>
                  <a:pt x="468" y="1087"/>
                </a:cubicBezTo>
                <a:cubicBezTo>
                  <a:pt x="469" y="1087"/>
                  <a:pt x="468" y="1086"/>
                  <a:pt x="468" y="1086"/>
                </a:cubicBezTo>
                <a:close/>
                <a:moveTo>
                  <a:pt x="497" y="1089"/>
                </a:moveTo>
                <a:cubicBezTo>
                  <a:pt x="497" y="1089"/>
                  <a:pt x="497" y="1089"/>
                  <a:pt x="497" y="1089"/>
                </a:cubicBezTo>
                <a:cubicBezTo>
                  <a:pt x="497" y="1088"/>
                  <a:pt x="497" y="1088"/>
                  <a:pt x="497" y="1088"/>
                </a:cubicBezTo>
                <a:cubicBezTo>
                  <a:pt x="497" y="1088"/>
                  <a:pt x="497" y="1088"/>
                  <a:pt x="497" y="1087"/>
                </a:cubicBezTo>
                <a:cubicBezTo>
                  <a:pt x="498" y="1087"/>
                  <a:pt x="497" y="1086"/>
                  <a:pt x="497" y="1087"/>
                </a:cubicBezTo>
                <a:cubicBezTo>
                  <a:pt x="497" y="1087"/>
                  <a:pt x="496" y="1087"/>
                  <a:pt x="496" y="1087"/>
                </a:cubicBezTo>
                <a:cubicBezTo>
                  <a:pt x="496" y="1085"/>
                  <a:pt x="495" y="1084"/>
                  <a:pt x="495" y="1082"/>
                </a:cubicBezTo>
                <a:cubicBezTo>
                  <a:pt x="497" y="1082"/>
                  <a:pt x="500" y="1082"/>
                  <a:pt x="502" y="1082"/>
                </a:cubicBezTo>
                <a:cubicBezTo>
                  <a:pt x="503" y="1084"/>
                  <a:pt x="504" y="1087"/>
                  <a:pt x="505" y="1089"/>
                </a:cubicBezTo>
                <a:cubicBezTo>
                  <a:pt x="502" y="1089"/>
                  <a:pt x="500" y="1089"/>
                  <a:pt x="497" y="1089"/>
                </a:cubicBezTo>
                <a:close/>
                <a:moveTo>
                  <a:pt x="515" y="1090"/>
                </a:moveTo>
                <a:cubicBezTo>
                  <a:pt x="515" y="1090"/>
                  <a:pt x="515" y="1091"/>
                  <a:pt x="515" y="1091"/>
                </a:cubicBezTo>
                <a:cubicBezTo>
                  <a:pt x="514" y="1091"/>
                  <a:pt x="513" y="1091"/>
                  <a:pt x="512" y="1091"/>
                </a:cubicBezTo>
                <a:cubicBezTo>
                  <a:pt x="513" y="1090"/>
                  <a:pt x="514" y="1090"/>
                  <a:pt x="515" y="1090"/>
                </a:cubicBezTo>
                <a:close/>
                <a:moveTo>
                  <a:pt x="516" y="1090"/>
                </a:moveTo>
                <a:cubicBezTo>
                  <a:pt x="519" y="1089"/>
                  <a:pt x="522" y="1089"/>
                  <a:pt x="525" y="1090"/>
                </a:cubicBezTo>
                <a:cubicBezTo>
                  <a:pt x="525" y="1091"/>
                  <a:pt x="526" y="1092"/>
                  <a:pt x="527" y="1093"/>
                </a:cubicBezTo>
                <a:cubicBezTo>
                  <a:pt x="526" y="1093"/>
                  <a:pt x="526" y="1093"/>
                  <a:pt x="526" y="1093"/>
                </a:cubicBezTo>
                <a:cubicBezTo>
                  <a:pt x="523" y="1092"/>
                  <a:pt x="520" y="1092"/>
                  <a:pt x="516" y="1091"/>
                </a:cubicBezTo>
                <a:cubicBezTo>
                  <a:pt x="516" y="1091"/>
                  <a:pt x="516" y="1090"/>
                  <a:pt x="516" y="1090"/>
                </a:cubicBezTo>
                <a:close/>
                <a:moveTo>
                  <a:pt x="524" y="1089"/>
                </a:moveTo>
                <a:cubicBezTo>
                  <a:pt x="522" y="1089"/>
                  <a:pt x="518" y="1089"/>
                  <a:pt x="515" y="1089"/>
                </a:cubicBezTo>
                <a:cubicBezTo>
                  <a:pt x="514" y="1087"/>
                  <a:pt x="513" y="1084"/>
                  <a:pt x="512" y="1082"/>
                </a:cubicBezTo>
                <a:cubicBezTo>
                  <a:pt x="516" y="1082"/>
                  <a:pt x="519" y="1082"/>
                  <a:pt x="522" y="1082"/>
                </a:cubicBezTo>
                <a:cubicBezTo>
                  <a:pt x="523" y="1085"/>
                  <a:pt x="524" y="1087"/>
                  <a:pt x="525" y="1089"/>
                </a:cubicBezTo>
                <a:cubicBezTo>
                  <a:pt x="524" y="1089"/>
                  <a:pt x="524" y="1089"/>
                  <a:pt x="524" y="1089"/>
                </a:cubicBezTo>
                <a:close/>
                <a:moveTo>
                  <a:pt x="523" y="1083"/>
                </a:moveTo>
                <a:cubicBezTo>
                  <a:pt x="525" y="1083"/>
                  <a:pt x="527" y="1083"/>
                  <a:pt x="529" y="1083"/>
                </a:cubicBezTo>
                <a:cubicBezTo>
                  <a:pt x="530" y="1085"/>
                  <a:pt x="531" y="1087"/>
                  <a:pt x="532" y="1089"/>
                </a:cubicBezTo>
                <a:cubicBezTo>
                  <a:pt x="530" y="1089"/>
                  <a:pt x="528" y="1089"/>
                  <a:pt x="525" y="1089"/>
                </a:cubicBezTo>
                <a:cubicBezTo>
                  <a:pt x="525" y="1087"/>
                  <a:pt x="524" y="1085"/>
                  <a:pt x="523" y="1083"/>
                </a:cubicBezTo>
                <a:close/>
                <a:moveTo>
                  <a:pt x="535" y="1087"/>
                </a:moveTo>
                <a:cubicBezTo>
                  <a:pt x="535" y="1087"/>
                  <a:pt x="536" y="1087"/>
                  <a:pt x="536" y="1087"/>
                </a:cubicBezTo>
                <a:cubicBezTo>
                  <a:pt x="537" y="1088"/>
                  <a:pt x="537" y="1088"/>
                  <a:pt x="537" y="1089"/>
                </a:cubicBezTo>
                <a:cubicBezTo>
                  <a:pt x="537" y="1089"/>
                  <a:pt x="536" y="1089"/>
                  <a:pt x="536" y="1089"/>
                </a:cubicBezTo>
                <a:cubicBezTo>
                  <a:pt x="536" y="1088"/>
                  <a:pt x="535" y="1087"/>
                  <a:pt x="535" y="1087"/>
                </a:cubicBezTo>
                <a:close/>
                <a:moveTo>
                  <a:pt x="538" y="1090"/>
                </a:moveTo>
                <a:cubicBezTo>
                  <a:pt x="538" y="1091"/>
                  <a:pt x="539" y="1092"/>
                  <a:pt x="539" y="1094"/>
                </a:cubicBezTo>
                <a:cubicBezTo>
                  <a:pt x="539" y="1094"/>
                  <a:pt x="539" y="1094"/>
                  <a:pt x="539" y="1094"/>
                </a:cubicBezTo>
                <a:cubicBezTo>
                  <a:pt x="539" y="1094"/>
                  <a:pt x="539" y="1094"/>
                  <a:pt x="539" y="1094"/>
                </a:cubicBezTo>
                <a:cubicBezTo>
                  <a:pt x="538" y="1093"/>
                  <a:pt x="537" y="1091"/>
                  <a:pt x="537" y="1090"/>
                </a:cubicBezTo>
                <a:cubicBezTo>
                  <a:pt x="537" y="1090"/>
                  <a:pt x="537" y="1090"/>
                  <a:pt x="538" y="1090"/>
                </a:cubicBezTo>
                <a:close/>
                <a:moveTo>
                  <a:pt x="540" y="1095"/>
                </a:moveTo>
                <a:cubicBezTo>
                  <a:pt x="540" y="1096"/>
                  <a:pt x="540" y="1096"/>
                  <a:pt x="540" y="1097"/>
                </a:cubicBezTo>
                <a:cubicBezTo>
                  <a:pt x="540" y="1096"/>
                  <a:pt x="540" y="1096"/>
                  <a:pt x="540" y="1096"/>
                </a:cubicBezTo>
                <a:cubicBezTo>
                  <a:pt x="540" y="1096"/>
                  <a:pt x="540" y="1096"/>
                  <a:pt x="540" y="1095"/>
                </a:cubicBezTo>
                <a:cubicBezTo>
                  <a:pt x="540" y="1095"/>
                  <a:pt x="540" y="1095"/>
                  <a:pt x="540" y="1095"/>
                </a:cubicBezTo>
                <a:close/>
                <a:moveTo>
                  <a:pt x="561" y="1131"/>
                </a:moveTo>
                <a:cubicBezTo>
                  <a:pt x="561" y="1132"/>
                  <a:pt x="561" y="1133"/>
                  <a:pt x="561" y="1133"/>
                </a:cubicBezTo>
                <a:cubicBezTo>
                  <a:pt x="561" y="1132"/>
                  <a:pt x="560" y="1132"/>
                  <a:pt x="560" y="1131"/>
                </a:cubicBezTo>
                <a:cubicBezTo>
                  <a:pt x="560" y="1131"/>
                  <a:pt x="560" y="1131"/>
                  <a:pt x="561" y="1131"/>
                </a:cubicBezTo>
                <a:close/>
                <a:moveTo>
                  <a:pt x="570" y="1141"/>
                </a:moveTo>
                <a:cubicBezTo>
                  <a:pt x="571" y="1142"/>
                  <a:pt x="573" y="1143"/>
                  <a:pt x="574" y="1144"/>
                </a:cubicBezTo>
                <a:cubicBezTo>
                  <a:pt x="575" y="1148"/>
                  <a:pt x="576" y="1151"/>
                  <a:pt x="577" y="1154"/>
                </a:cubicBezTo>
                <a:cubicBezTo>
                  <a:pt x="577" y="1154"/>
                  <a:pt x="577" y="1154"/>
                  <a:pt x="577" y="1154"/>
                </a:cubicBezTo>
                <a:cubicBezTo>
                  <a:pt x="575" y="1150"/>
                  <a:pt x="573" y="1145"/>
                  <a:pt x="570" y="1141"/>
                </a:cubicBezTo>
                <a:close/>
                <a:moveTo>
                  <a:pt x="587" y="1169"/>
                </a:moveTo>
                <a:cubicBezTo>
                  <a:pt x="586" y="1169"/>
                  <a:pt x="586" y="1169"/>
                  <a:pt x="586" y="1169"/>
                </a:cubicBezTo>
                <a:cubicBezTo>
                  <a:pt x="586" y="1169"/>
                  <a:pt x="586" y="1169"/>
                  <a:pt x="586" y="1169"/>
                </a:cubicBezTo>
                <a:cubicBezTo>
                  <a:pt x="585" y="1167"/>
                  <a:pt x="585" y="1166"/>
                  <a:pt x="584" y="1164"/>
                </a:cubicBezTo>
                <a:cubicBezTo>
                  <a:pt x="585" y="1166"/>
                  <a:pt x="587" y="1168"/>
                  <a:pt x="588" y="1170"/>
                </a:cubicBezTo>
                <a:cubicBezTo>
                  <a:pt x="587" y="1170"/>
                  <a:pt x="587" y="1169"/>
                  <a:pt x="587" y="1169"/>
                </a:cubicBezTo>
                <a:close/>
                <a:moveTo>
                  <a:pt x="589" y="1170"/>
                </a:moveTo>
                <a:cubicBezTo>
                  <a:pt x="587" y="1167"/>
                  <a:pt x="585" y="1164"/>
                  <a:pt x="583" y="1161"/>
                </a:cubicBezTo>
                <a:cubicBezTo>
                  <a:pt x="582" y="1158"/>
                  <a:pt x="581" y="1155"/>
                  <a:pt x="580" y="1152"/>
                </a:cubicBezTo>
                <a:cubicBezTo>
                  <a:pt x="582" y="1155"/>
                  <a:pt x="584" y="1158"/>
                  <a:pt x="586" y="1161"/>
                </a:cubicBezTo>
                <a:cubicBezTo>
                  <a:pt x="588" y="1164"/>
                  <a:pt x="590" y="1168"/>
                  <a:pt x="591" y="1171"/>
                </a:cubicBezTo>
                <a:cubicBezTo>
                  <a:pt x="591" y="1171"/>
                  <a:pt x="590" y="1171"/>
                  <a:pt x="589" y="1170"/>
                </a:cubicBezTo>
                <a:cubicBezTo>
                  <a:pt x="589" y="1170"/>
                  <a:pt x="589" y="1170"/>
                  <a:pt x="589" y="1170"/>
                </a:cubicBezTo>
                <a:close/>
                <a:moveTo>
                  <a:pt x="601" y="1183"/>
                </a:moveTo>
                <a:cubicBezTo>
                  <a:pt x="602" y="1185"/>
                  <a:pt x="603" y="1187"/>
                  <a:pt x="604" y="1190"/>
                </a:cubicBezTo>
                <a:cubicBezTo>
                  <a:pt x="601" y="1185"/>
                  <a:pt x="599" y="1181"/>
                  <a:pt x="596" y="1176"/>
                </a:cubicBezTo>
                <a:cubicBezTo>
                  <a:pt x="598" y="1178"/>
                  <a:pt x="599" y="1181"/>
                  <a:pt x="601" y="1183"/>
                </a:cubicBezTo>
                <a:close/>
                <a:moveTo>
                  <a:pt x="604" y="1188"/>
                </a:moveTo>
                <a:cubicBezTo>
                  <a:pt x="606" y="1190"/>
                  <a:pt x="607" y="1192"/>
                  <a:pt x="608" y="1195"/>
                </a:cubicBezTo>
                <a:cubicBezTo>
                  <a:pt x="609" y="1195"/>
                  <a:pt x="610" y="1195"/>
                  <a:pt x="609" y="1194"/>
                </a:cubicBezTo>
                <a:cubicBezTo>
                  <a:pt x="607" y="1191"/>
                  <a:pt x="605" y="1187"/>
                  <a:pt x="602" y="1183"/>
                </a:cubicBezTo>
                <a:cubicBezTo>
                  <a:pt x="601" y="1181"/>
                  <a:pt x="600" y="1178"/>
                  <a:pt x="599" y="1175"/>
                </a:cubicBezTo>
                <a:cubicBezTo>
                  <a:pt x="600" y="1175"/>
                  <a:pt x="602" y="1176"/>
                  <a:pt x="603" y="1176"/>
                </a:cubicBezTo>
                <a:cubicBezTo>
                  <a:pt x="606" y="1183"/>
                  <a:pt x="609" y="1190"/>
                  <a:pt x="612" y="1196"/>
                </a:cubicBezTo>
                <a:cubicBezTo>
                  <a:pt x="611" y="1196"/>
                  <a:pt x="611" y="1196"/>
                  <a:pt x="610" y="1196"/>
                </a:cubicBezTo>
                <a:cubicBezTo>
                  <a:pt x="609" y="1196"/>
                  <a:pt x="609" y="1197"/>
                  <a:pt x="609" y="1197"/>
                </a:cubicBezTo>
                <a:cubicBezTo>
                  <a:pt x="611" y="1197"/>
                  <a:pt x="612" y="1197"/>
                  <a:pt x="613" y="1197"/>
                </a:cubicBezTo>
                <a:cubicBezTo>
                  <a:pt x="613" y="1198"/>
                  <a:pt x="613" y="1198"/>
                  <a:pt x="613" y="1198"/>
                </a:cubicBezTo>
                <a:cubicBezTo>
                  <a:pt x="614" y="1199"/>
                  <a:pt x="614" y="1199"/>
                  <a:pt x="614" y="1199"/>
                </a:cubicBezTo>
                <a:cubicBezTo>
                  <a:pt x="615" y="1202"/>
                  <a:pt x="615" y="1204"/>
                  <a:pt x="616" y="1206"/>
                </a:cubicBezTo>
                <a:cubicBezTo>
                  <a:pt x="614" y="1206"/>
                  <a:pt x="613" y="1205"/>
                  <a:pt x="611" y="1205"/>
                </a:cubicBezTo>
                <a:cubicBezTo>
                  <a:pt x="611" y="1204"/>
                  <a:pt x="610" y="1203"/>
                  <a:pt x="609" y="1201"/>
                </a:cubicBezTo>
                <a:cubicBezTo>
                  <a:pt x="608" y="1197"/>
                  <a:pt x="606" y="1193"/>
                  <a:pt x="604" y="1188"/>
                </a:cubicBezTo>
                <a:close/>
                <a:moveTo>
                  <a:pt x="616" y="1208"/>
                </a:moveTo>
                <a:cubicBezTo>
                  <a:pt x="617" y="1209"/>
                  <a:pt x="617" y="1210"/>
                  <a:pt x="617" y="1211"/>
                </a:cubicBezTo>
                <a:cubicBezTo>
                  <a:pt x="618" y="1214"/>
                  <a:pt x="619" y="1217"/>
                  <a:pt x="620" y="1219"/>
                </a:cubicBezTo>
                <a:cubicBezTo>
                  <a:pt x="619" y="1219"/>
                  <a:pt x="618" y="1219"/>
                  <a:pt x="617" y="1219"/>
                </a:cubicBezTo>
                <a:cubicBezTo>
                  <a:pt x="616" y="1215"/>
                  <a:pt x="614" y="1211"/>
                  <a:pt x="612" y="1207"/>
                </a:cubicBezTo>
                <a:cubicBezTo>
                  <a:pt x="613" y="1207"/>
                  <a:pt x="615" y="1207"/>
                  <a:pt x="616" y="1208"/>
                </a:cubicBezTo>
                <a:close/>
                <a:moveTo>
                  <a:pt x="621" y="1221"/>
                </a:moveTo>
                <a:cubicBezTo>
                  <a:pt x="621" y="1221"/>
                  <a:pt x="622" y="1221"/>
                  <a:pt x="622" y="1221"/>
                </a:cubicBezTo>
                <a:cubicBezTo>
                  <a:pt x="622" y="1221"/>
                  <a:pt x="623" y="1222"/>
                  <a:pt x="623" y="1223"/>
                </a:cubicBezTo>
                <a:cubicBezTo>
                  <a:pt x="622" y="1223"/>
                  <a:pt x="622" y="1223"/>
                  <a:pt x="622" y="1223"/>
                </a:cubicBezTo>
                <a:cubicBezTo>
                  <a:pt x="621" y="1222"/>
                  <a:pt x="621" y="1221"/>
                  <a:pt x="621" y="1221"/>
                </a:cubicBezTo>
                <a:close/>
                <a:moveTo>
                  <a:pt x="623" y="1224"/>
                </a:moveTo>
                <a:cubicBezTo>
                  <a:pt x="623" y="1224"/>
                  <a:pt x="623" y="1225"/>
                  <a:pt x="624" y="1225"/>
                </a:cubicBezTo>
                <a:cubicBezTo>
                  <a:pt x="623" y="1225"/>
                  <a:pt x="623" y="1225"/>
                  <a:pt x="622" y="1225"/>
                </a:cubicBezTo>
                <a:cubicBezTo>
                  <a:pt x="622" y="1225"/>
                  <a:pt x="622" y="1224"/>
                  <a:pt x="622" y="1224"/>
                </a:cubicBezTo>
                <a:cubicBezTo>
                  <a:pt x="622" y="1224"/>
                  <a:pt x="623" y="1224"/>
                  <a:pt x="623" y="1224"/>
                </a:cubicBezTo>
                <a:close/>
                <a:moveTo>
                  <a:pt x="624" y="1224"/>
                </a:moveTo>
                <a:cubicBezTo>
                  <a:pt x="625" y="1225"/>
                  <a:pt x="626" y="1225"/>
                  <a:pt x="627" y="1225"/>
                </a:cubicBezTo>
                <a:cubicBezTo>
                  <a:pt x="627" y="1225"/>
                  <a:pt x="627" y="1225"/>
                  <a:pt x="627" y="1225"/>
                </a:cubicBezTo>
                <a:cubicBezTo>
                  <a:pt x="626" y="1225"/>
                  <a:pt x="625" y="1225"/>
                  <a:pt x="625" y="1225"/>
                </a:cubicBezTo>
                <a:cubicBezTo>
                  <a:pt x="625" y="1225"/>
                  <a:pt x="624" y="1225"/>
                  <a:pt x="624" y="1224"/>
                </a:cubicBezTo>
                <a:close/>
                <a:moveTo>
                  <a:pt x="628" y="1225"/>
                </a:moveTo>
                <a:cubicBezTo>
                  <a:pt x="628" y="1225"/>
                  <a:pt x="628" y="1225"/>
                  <a:pt x="628" y="1225"/>
                </a:cubicBezTo>
                <a:cubicBezTo>
                  <a:pt x="628" y="1225"/>
                  <a:pt x="628" y="1225"/>
                  <a:pt x="628" y="1225"/>
                </a:cubicBezTo>
                <a:cubicBezTo>
                  <a:pt x="628" y="1225"/>
                  <a:pt x="628" y="1225"/>
                  <a:pt x="628" y="1225"/>
                </a:cubicBezTo>
                <a:close/>
                <a:moveTo>
                  <a:pt x="638" y="1226"/>
                </a:moveTo>
                <a:cubicBezTo>
                  <a:pt x="638" y="1226"/>
                  <a:pt x="639" y="1226"/>
                  <a:pt x="639" y="1227"/>
                </a:cubicBezTo>
                <a:cubicBezTo>
                  <a:pt x="637" y="1226"/>
                  <a:pt x="636" y="1226"/>
                  <a:pt x="635" y="1226"/>
                </a:cubicBezTo>
                <a:cubicBezTo>
                  <a:pt x="636" y="1226"/>
                  <a:pt x="637" y="1226"/>
                  <a:pt x="638" y="1226"/>
                </a:cubicBezTo>
                <a:close/>
                <a:moveTo>
                  <a:pt x="631" y="1210"/>
                </a:moveTo>
                <a:cubicBezTo>
                  <a:pt x="634" y="1211"/>
                  <a:pt x="637" y="1211"/>
                  <a:pt x="640" y="1212"/>
                </a:cubicBezTo>
                <a:cubicBezTo>
                  <a:pt x="642" y="1216"/>
                  <a:pt x="644" y="1220"/>
                  <a:pt x="646" y="1224"/>
                </a:cubicBezTo>
                <a:cubicBezTo>
                  <a:pt x="643" y="1223"/>
                  <a:pt x="641" y="1223"/>
                  <a:pt x="638" y="1222"/>
                </a:cubicBezTo>
                <a:cubicBezTo>
                  <a:pt x="636" y="1218"/>
                  <a:pt x="633" y="1214"/>
                  <a:pt x="631" y="1210"/>
                </a:cubicBezTo>
                <a:close/>
                <a:moveTo>
                  <a:pt x="655" y="1225"/>
                </a:moveTo>
                <a:cubicBezTo>
                  <a:pt x="655" y="1225"/>
                  <a:pt x="655" y="1225"/>
                  <a:pt x="655" y="1225"/>
                </a:cubicBezTo>
                <a:cubicBezTo>
                  <a:pt x="655" y="1225"/>
                  <a:pt x="654" y="1225"/>
                  <a:pt x="654" y="1225"/>
                </a:cubicBezTo>
                <a:cubicBezTo>
                  <a:pt x="654" y="1225"/>
                  <a:pt x="654" y="1225"/>
                  <a:pt x="655" y="1225"/>
                </a:cubicBezTo>
                <a:close/>
                <a:moveTo>
                  <a:pt x="657" y="1227"/>
                </a:moveTo>
                <a:cubicBezTo>
                  <a:pt x="658" y="1227"/>
                  <a:pt x="659" y="1227"/>
                  <a:pt x="660" y="1227"/>
                </a:cubicBezTo>
                <a:cubicBezTo>
                  <a:pt x="660" y="1227"/>
                  <a:pt x="660" y="1227"/>
                  <a:pt x="660" y="1227"/>
                </a:cubicBezTo>
                <a:cubicBezTo>
                  <a:pt x="659" y="1227"/>
                  <a:pt x="659" y="1228"/>
                  <a:pt x="658" y="1228"/>
                </a:cubicBezTo>
                <a:cubicBezTo>
                  <a:pt x="658" y="1227"/>
                  <a:pt x="657" y="1227"/>
                  <a:pt x="657" y="1227"/>
                </a:cubicBezTo>
                <a:close/>
                <a:moveTo>
                  <a:pt x="668" y="1229"/>
                </a:moveTo>
                <a:cubicBezTo>
                  <a:pt x="668" y="1229"/>
                  <a:pt x="668" y="1229"/>
                  <a:pt x="668" y="1229"/>
                </a:cubicBezTo>
                <a:cubicBezTo>
                  <a:pt x="668" y="1229"/>
                  <a:pt x="668" y="1229"/>
                  <a:pt x="668" y="1230"/>
                </a:cubicBezTo>
                <a:cubicBezTo>
                  <a:pt x="668" y="1230"/>
                  <a:pt x="668" y="1230"/>
                  <a:pt x="668" y="1230"/>
                </a:cubicBezTo>
                <a:cubicBezTo>
                  <a:pt x="668" y="1229"/>
                  <a:pt x="668" y="1229"/>
                  <a:pt x="668" y="1229"/>
                </a:cubicBezTo>
                <a:close/>
                <a:moveTo>
                  <a:pt x="673" y="1229"/>
                </a:moveTo>
                <a:cubicBezTo>
                  <a:pt x="673" y="1229"/>
                  <a:pt x="673" y="1229"/>
                  <a:pt x="673" y="1229"/>
                </a:cubicBezTo>
                <a:cubicBezTo>
                  <a:pt x="673" y="1229"/>
                  <a:pt x="673" y="1229"/>
                  <a:pt x="673" y="1229"/>
                </a:cubicBezTo>
                <a:cubicBezTo>
                  <a:pt x="673" y="1229"/>
                  <a:pt x="673" y="1229"/>
                  <a:pt x="673" y="1229"/>
                </a:cubicBezTo>
                <a:cubicBezTo>
                  <a:pt x="673" y="1228"/>
                  <a:pt x="673" y="1228"/>
                  <a:pt x="673" y="1228"/>
                </a:cubicBezTo>
                <a:cubicBezTo>
                  <a:pt x="673" y="1228"/>
                  <a:pt x="673" y="1227"/>
                  <a:pt x="672" y="1227"/>
                </a:cubicBezTo>
                <a:cubicBezTo>
                  <a:pt x="673" y="1227"/>
                  <a:pt x="673" y="1227"/>
                  <a:pt x="673" y="1227"/>
                </a:cubicBezTo>
                <a:cubicBezTo>
                  <a:pt x="674" y="1227"/>
                  <a:pt x="674" y="1228"/>
                  <a:pt x="675" y="1229"/>
                </a:cubicBezTo>
                <a:cubicBezTo>
                  <a:pt x="675" y="1229"/>
                  <a:pt x="675" y="1229"/>
                  <a:pt x="674" y="1229"/>
                </a:cubicBezTo>
                <a:cubicBezTo>
                  <a:pt x="674" y="1229"/>
                  <a:pt x="674" y="1229"/>
                  <a:pt x="673" y="1229"/>
                </a:cubicBezTo>
                <a:close/>
                <a:moveTo>
                  <a:pt x="672" y="1223"/>
                </a:moveTo>
                <a:cubicBezTo>
                  <a:pt x="672" y="1223"/>
                  <a:pt x="672" y="1223"/>
                  <a:pt x="672" y="1223"/>
                </a:cubicBezTo>
                <a:cubicBezTo>
                  <a:pt x="675" y="1223"/>
                  <a:pt x="678" y="1223"/>
                  <a:pt x="680" y="1222"/>
                </a:cubicBezTo>
                <a:cubicBezTo>
                  <a:pt x="681" y="1223"/>
                  <a:pt x="681" y="1224"/>
                  <a:pt x="682" y="1225"/>
                </a:cubicBezTo>
                <a:cubicBezTo>
                  <a:pt x="679" y="1226"/>
                  <a:pt x="677" y="1226"/>
                  <a:pt x="674" y="1226"/>
                </a:cubicBezTo>
                <a:cubicBezTo>
                  <a:pt x="674" y="1225"/>
                  <a:pt x="673" y="1224"/>
                  <a:pt x="672" y="1223"/>
                </a:cubicBezTo>
                <a:close/>
                <a:moveTo>
                  <a:pt x="681" y="1222"/>
                </a:moveTo>
                <a:cubicBezTo>
                  <a:pt x="682" y="1222"/>
                  <a:pt x="682" y="1222"/>
                  <a:pt x="682" y="1222"/>
                </a:cubicBezTo>
                <a:cubicBezTo>
                  <a:pt x="683" y="1223"/>
                  <a:pt x="684" y="1224"/>
                  <a:pt x="684" y="1225"/>
                </a:cubicBezTo>
                <a:cubicBezTo>
                  <a:pt x="684" y="1225"/>
                  <a:pt x="683" y="1225"/>
                  <a:pt x="683" y="1225"/>
                </a:cubicBezTo>
                <a:cubicBezTo>
                  <a:pt x="682" y="1224"/>
                  <a:pt x="682" y="1223"/>
                  <a:pt x="681" y="1222"/>
                </a:cubicBezTo>
                <a:close/>
                <a:moveTo>
                  <a:pt x="681" y="1222"/>
                </a:moveTo>
                <a:cubicBezTo>
                  <a:pt x="681" y="1222"/>
                  <a:pt x="681" y="1221"/>
                  <a:pt x="681" y="1221"/>
                </a:cubicBezTo>
                <a:cubicBezTo>
                  <a:pt x="681" y="1221"/>
                  <a:pt x="681" y="1221"/>
                  <a:pt x="682" y="1221"/>
                </a:cubicBezTo>
                <a:cubicBezTo>
                  <a:pt x="682" y="1221"/>
                  <a:pt x="682" y="1221"/>
                  <a:pt x="682" y="1222"/>
                </a:cubicBezTo>
                <a:cubicBezTo>
                  <a:pt x="682" y="1222"/>
                  <a:pt x="682" y="1222"/>
                  <a:pt x="682" y="1222"/>
                </a:cubicBezTo>
                <a:cubicBezTo>
                  <a:pt x="682" y="1222"/>
                  <a:pt x="681" y="1222"/>
                  <a:pt x="681" y="1222"/>
                </a:cubicBezTo>
                <a:close/>
                <a:moveTo>
                  <a:pt x="682" y="1212"/>
                </a:moveTo>
                <a:cubicBezTo>
                  <a:pt x="681" y="1211"/>
                  <a:pt x="679" y="1210"/>
                  <a:pt x="678" y="1208"/>
                </a:cubicBezTo>
                <a:cubicBezTo>
                  <a:pt x="678" y="1208"/>
                  <a:pt x="677" y="1209"/>
                  <a:pt x="677" y="1209"/>
                </a:cubicBezTo>
                <a:cubicBezTo>
                  <a:pt x="679" y="1210"/>
                  <a:pt x="680" y="1212"/>
                  <a:pt x="681" y="1213"/>
                </a:cubicBezTo>
                <a:cubicBezTo>
                  <a:pt x="681" y="1213"/>
                  <a:pt x="680" y="1213"/>
                  <a:pt x="679" y="1213"/>
                </a:cubicBezTo>
                <a:cubicBezTo>
                  <a:pt x="677" y="1209"/>
                  <a:pt x="676" y="1206"/>
                  <a:pt x="674" y="1202"/>
                </a:cubicBezTo>
                <a:cubicBezTo>
                  <a:pt x="675" y="1203"/>
                  <a:pt x="676" y="1203"/>
                  <a:pt x="677" y="1203"/>
                </a:cubicBezTo>
                <a:cubicBezTo>
                  <a:pt x="678" y="1204"/>
                  <a:pt x="678" y="1206"/>
                  <a:pt x="679" y="1207"/>
                </a:cubicBezTo>
                <a:cubicBezTo>
                  <a:pt x="680" y="1209"/>
                  <a:pt x="681" y="1211"/>
                  <a:pt x="682" y="1212"/>
                </a:cubicBezTo>
                <a:close/>
                <a:moveTo>
                  <a:pt x="670" y="1190"/>
                </a:moveTo>
                <a:cubicBezTo>
                  <a:pt x="668" y="1190"/>
                  <a:pt x="667" y="1190"/>
                  <a:pt x="666" y="1189"/>
                </a:cubicBezTo>
                <a:cubicBezTo>
                  <a:pt x="663" y="1184"/>
                  <a:pt x="659" y="1179"/>
                  <a:pt x="656" y="1174"/>
                </a:cubicBezTo>
                <a:cubicBezTo>
                  <a:pt x="656" y="1174"/>
                  <a:pt x="656" y="1174"/>
                  <a:pt x="656" y="1174"/>
                </a:cubicBezTo>
                <a:cubicBezTo>
                  <a:pt x="657" y="1174"/>
                  <a:pt x="658" y="1174"/>
                  <a:pt x="659" y="1174"/>
                </a:cubicBezTo>
                <a:cubicBezTo>
                  <a:pt x="660" y="1174"/>
                  <a:pt x="661" y="1175"/>
                  <a:pt x="662" y="1175"/>
                </a:cubicBezTo>
                <a:cubicBezTo>
                  <a:pt x="665" y="1180"/>
                  <a:pt x="667" y="1185"/>
                  <a:pt x="670" y="1190"/>
                </a:cubicBezTo>
                <a:close/>
                <a:moveTo>
                  <a:pt x="653" y="1171"/>
                </a:moveTo>
                <a:cubicBezTo>
                  <a:pt x="651" y="1171"/>
                  <a:pt x="650" y="1171"/>
                  <a:pt x="648" y="1170"/>
                </a:cubicBezTo>
                <a:cubicBezTo>
                  <a:pt x="647" y="1167"/>
                  <a:pt x="646" y="1164"/>
                  <a:pt x="645" y="1160"/>
                </a:cubicBezTo>
                <a:cubicBezTo>
                  <a:pt x="645" y="1161"/>
                  <a:pt x="645" y="1161"/>
                  <a:pt x="645" y="1161"/>
                </a:cubicBezTo>
                <a:cubicBezTo>
                  <a:pt x="648" y="1164"/>
                  <a:pt x="650" y="1168"/>
                  <a:pt x="653" y="1171"/>
                </a:cubicBezTo>
                <a:close/>
                <a:moveTo>
                  <a:pt x="645" y="1159"/>
                </a:moveTo>
                <a:cubicBezTo>
                  <a:pt x="645" y="1159"/>
                  <a:pt x="645" y="1159"/>
                  <a:pt x="645" y="1159"/>
                </a:cubicBezTo>
                <a:cubicBezTo>
                  <a:pt x="645" y="1159"/>
                  <a:pt x="645" y="1159"/>
                  <a:pt x="645" y="1159"/>
                </a:cubicBezTo>
                <a:cubicBezTo>
                  <a:pt x="645" y="1159"/>
                  <a:pt x="645" y="1159"/>
                  <a:pt x="645" y="1159"/>
                </a:cubicBezTo>
                <a:close/>
                <a:moveTo>
                  <a:pt x="644" y="1159"/>
                </a:moveTo>
                <a:cubicBezTo>
                  <a:pt x="642" y="1159"/>
                  <a:pt x="641" y="1159"/>
                  <a:pt x="640" y="1158"/>
                </a:cubicBezTo>
                <a:cubicBezTo>
                  <a:pt x="640" y="1157"/>
                  <a:pt x="639" y="1155"/>
                  <a:pt x="638" y="1153"/>
                </a:cubicBezTo>
                <a:cubicBezTo>
                  <a:pt x="639" y="1153"/>
                  <a:pt x="640" y="1153"/>
                  <a:pt x="640" y="1153"/>
                </a:cubicBezTo>
                <a:cubicBezTo>
                  <a:pt x="640" y="1153"/>
                  <a:pt x="640" y="1153"/>
                  <a:pt x="641" y="1153"/>
                </a:cubicBezTo>
                <a:cubicBezTo>
                  <a:pt x="641" y="1154"/>
                  <a:pt x="642" y="1155"/>
                  <a:pt x="643" y="1156"/>
                </a:cubicBezTo>
                <a:cubicBezTo>
                  <a:pt x="643" y="1157"/>
                  <a:pt x="643" y="1158"/>
                  <a:pt x="644" y="1159"/>
                </a:cubicBezTo>
                <a:close/>
                <a:moveTo>
                  <a:pt x="638" y="1152"/>
                </a:moveTo>
                <a:cubicBezTo>
                  <a:pt x="638" y="1150"/>
                  <a:pt x="637" y="1149"/>
                  <a:pt x="637" y="1148"/>
                </a:cubicBezTo>
                <a:cubicBezTo>
                  <a:pt x="638" y="1149"/>
                  <a:pt x="639" y="1151"/>
                  <a:pt x="640" y="1152"/>
                </a:cubicBezTo>
                <a:cubicBezTo>
                  <a:pt x="639" y="1152"/>
                  <a:pt x="639" y="1152"/>
                  <a:pt x="638" y="1152"/>
                </a:cubicBezTo>
                <a:close/>
                <a:moveTo>
                  <a:pt x="658" y="1145"/>
                </a:moveTo>
                <a:cubicBezTo>
                  <a:pt x="661" y="1148"/>
                  <a:pt x="665" y="1152"/>
                  <a:pt x="668" y="1156"/>
                </a:cubicBezTo>
                <a:cubicBezTo>
                  <a:pt x="673" y="1166"/>
                  <a:pt x="679" y="1176"/>
                  <a:pt x="685" y="1186"/>
                </a:cubicBezTo>
                <a:cubicBezTo>
                  <a:pt x="684" y="1186"/>
                  <a:pt x="684" y="1186"/>
                  <a:pt x="684" y="1186"/>
                </a:cubicBezTo>
                <a:cubicBezTo>
                  <a:pt x="682" y="1182"/>
                  <a:pt x="680" y="1178"/>
                  <a:pt x="677" y="1174"/>
                </a:cubicBezTo>
                <a:cubicBezTo>
                  <a:pt x="673" y="1168"/>
                  <a:pt x="669" y="1163"/>
                  <a:pt x="664" y="1157"/>
                </a:cubicBezTo>
                <a:cubicBezTo>
                  <a:pt x="662" y="1153"/>
                  <a:pt x="660" y="1149"/>
                  <a:pt x="658" y="1145"/>
                </a:cubicBezTo>
                <a:close/>
                <a:moveTo>
                  <a:pt x="681" y="1159"/>
                </a:moveTo>
                <a:cubicBezTo>
                  <a:pt x="682" y="1159"/>
                  <a:pt x="687" y="1157"/>
                  <a:pt x="687" y="1157"/>
                </a:cubicBezTo>
                <a:cubicBezTo>
                  <a:pt x="685" y="1160"/>
                  <a:pt x="683" y="1163"/>
                  <a:pt x="681" y="1165"/>
                </a:cubicBezTo>
                <a:cubicBezTo>
                  <a:pt x="680" y="1163"/>
                  <a:pt x="679" y="1161"/>
                  <a:pt x="678" y="1158"/>
                </a:cubicBezTo>
                <a:cubicBezTo>
                  <a:pt x="678" y="1158"/>
                  <a:pt x="678" y="1158"/>
                  <a:pt x="678" y="1158"/>
                </a:cubicBezTo>
                <a:cubicBezTo>
                  <a:pt x="683" y="1155"/>
                  <a:pt x="684" y="1153"/>
                  <a:pt x="681" y="1159"/>
                </a:cubicBezTo>
                <a:cubicBezTo>
                  <a:pt x="680" y="1159"/>
                  <a:pt x="681" y="1160"/>
                  <a:pt x="681" y="1159"/>
                </a:cubicBezTo>
                <a:close/>
                <a:moveTo>
                  <a:pt x="682" y="1166"/>
                </a:moveTo>
                <a:cubicBezTo>
                  <a:pt x="684" y="1164"/>
                  <a:pt x="687" y="1163"/>
                  <a:pt x="689" y="1161"/>
                </a:cubicBezTo>
                <a:cubicBezTo>
                  <a:pt x="694" y="1156"/>
                  <a:pt x="687" y="1165"/>
                  <a:pt x="686" y="1167"/>
                </a:cubicBezTo>
                <a:cubicBezTo>
                  <a:pt x="686" y="1167"/>
                  <a:pt x="686" y="1168"/>
                  <a:pt x="686" y="1168"/>
                </a:cubicBezTo>
                <a:cubicBezTo>
                  <a:pt x="689" y="1167"/>
                  <a:pt x="691" y="1165"/>
                  <a:pt x="694" y="1163"/>
                </a:cubicBezTo>
                <a:cubicBezTo>
                  <a:pt x="691" y="1165"/>
                  <a:pt x="688" y="1170"/>
                  <a:pt x="687" y="1173"/>
                </a:cubicBezTo>
                <a:cubicBezTo>
                  <a:pt x="687" y="1174"/>
                  <a:pt x="687" y="1174"/>
                  <a:pt x="688" y="1174"/>
                </a:cubicBezTo>
                <a:cubicBezTo>
                  <a:pt x="689" y="1173"/>
                  <a:pt x="691" y="1171"/>
                  <a:pt x="692" y="1170"/>
                </a:cubicBezTo>
                <a:cubicBezTo>
                  <a:pt x="691" y="1172"/>
                  <a:pt x="690" y="1174"/>
                  <a:pt x="689" y="1176"/>
                </a:cubicBezTo>
                <a:cubicBezTo>
                  <a:pt x="689" y="1176"/>
                  <a:pt x="689" y="1177"/>
                  <a:pt x="690" y="1177"/>
                </a:cubicBezTo>
                <a:cubicBezTo>
                  <a:pt x="691" y="1176"/>
                  <a:pt x="692" y="1175"/>
                  <a:pt x="693" y="1174"/>
                </a:cubicBezTo>
                <a:cubicBezTo>
                  <a:pt x="693" y="1175"/>
                  <a:pt x="692" y="1175"/>
                  <a:pt x="692" y="1176"/>
                </a:cubicBezTo>
                <a:cubicBezTo>
                  <a:pt x="692" y="1176"/>
                  <a:pt x="692" y="1177"/>
                  <a:pt x="693" y="1176"/>
                </a:cubicBezTo>
                <a:cubicBezTo>
                  <a:pt x="697" y="1174"/>
                  <a:pt x="699" y="1171"/>
                  <a:pt x="702" y="1168"/>
                </a:cubicBezTo>
                <a:cubicBezTo>
                  <a:pt x="699" y="1171"/>
                  <a:pt x="695" y="1177"/>
                  <a:pt x="693" y="1182"/>
                </a:cubicBezTo>
                <a:cubicBezTo>
                  <a:pt x="692" y="1182"/>
                  <a:pt x="693" y="1183"/>
                  <a:pt x="694" y="1182"/>
                </a:cubicBezTo>
                <a:cubicBezTo>
                  <a:pt x="694" y="1181"/>
                  <a:pt x="695" y="1181"/>
                  <a:pt x="696" y="1180"/>
                </a:cubicBezTo>
                <a:cubicBezTo>
                  <a:pt x="695" y="1181"/>
                  <a:pt x="695" y="1181"/>
                  <a:pt x="695" y="1182"/>
                </a:cubicBezTo>
                <a:cubicBezTo>
                  <a:pt x="694" y="1182"/>
                  <a:pt x="695" y="1183"/>
                  <a:pt x="695" y="1183"/>
                </a:cubicBezTo>
                <a:cubicBezTo>
                  <a:pt x="699" y="1181"/>
                  <a:pt x="702" y="1178"/>
                  <a:pt x="705" y="1175"/>
                </a:cubicBezTo>
                <a:cubicBezTo>
                  <a:pt x="705" y="1174"/>
                  <a:pt x="705" y="1174"/>
                  <a:pt x="706" y="1174"/>
                </a:cubicBezTo>
                <a:cubicBezTo>
                  <a:pt x="705" y="1175"/>
                  <a:pt x="704" y="1175"/>
                  <a:pt x="704" y="1176"/>
                </a:cubicBezTo>
                <a:cubicBezTo>
                  <a:pt x="702" y="1178"/>
                  <a:pt x="700" y="1181"/>
                  <a:pt x="699" y="1183"/>
                </a:cubicBezTo>
                <a:cubicBezTo>
                  <a:pt x="698" y="1183"/>
                  <a:pt x="697" y="1183"/>
                  <a:pt x="697" y="1183"/>
                </a:cubicBezTo>
                <a:cubicBezTo>
                  <a:pt x="695" y="1184"/>
                  <a:pt x="694" y="1184"/>
                  <a:pt x="693" y="1184"/>
                </a:cubicBezTo>
                <a:cubicBezTo>
                  <a:pt x="690" y="1178"/>
                  <a:pt x="686" y="1173"/>
                  <a:pt x="682" y="1168"/>
                </a:cubicBezTo>
                <a:cubicBezTo>
                  <a:pt x="682" y="1168"/>
                  <a:pt x="682" y="1167"/>
                  <a:pt x="682" y="1166"/>
                </a:cubicBezTo>
                <a:cubicBezTo>
                  <a:pt x="682" y="1166"/>
                  <a:pt x="682" y="1166"/>
                  <a:pt x="682" y="1166"/>
                </a:cubicBezTo>
                <a:close/>
                <a:moveTo>
                  <a:pt x="705" y="1182"/>
                </a:moveTo>
                <a:cubicBezTo>
                  <a:pt x="704" y="1183"/>
                  <a:pt x="702" y="1183"/>
                  <a:pt x="701" y="1183"/>
                </a:cubicBezTo>
                <a:cubicBezTo>
                  <a:pt x="704" y="1180"/>
                  <a:pt x="707" y="1177"/>
                  <a:pt x="710" y="1174"/>
                </a:cubicBezTo>
                <a:cubicBezTo>
                  <a:pt x="716" y="1168"/>
                  <a:pt x="709" y="1176"/>
                  <a:pt x="708" y="1177"/>
                </a:cubicBezTo>
                <a:cubicBezTo>
                  <a:pt x="707" y="1179"/>
                  <a:pt x="706" y="1180"/>
                  <a:pt x="705" y="1182"/>
                </a:cubicBezTo>
                <a:cubicBezTo>
                  <a:pt x="705" y="1182"/>
                  <a:pt x="705" y="1182"/>
                  <a:pt x="705" y="1182"/>
                </a:cubicBezTo>
                <a:close/>
                <a:moveTo>
                  <a:pt x="714" y="1182"/>
                </a:moveTo>
                <a:cubicBezTo>
                  <a:pt x="718" y="1179"/>
                  <a:pt x="725" y="1173"/>
                  <a:pt x="718" y="1181"/>
                </a:cubicBezTo>
                <a:cubicBezTo>
                  <a:pt x="718" y="1181"/>
                  <a:pt x="718" y="1181"/>
                  <a:pt x="718" y="1182"/>
                </a:cubicBezTo>
                <a:cubicBezTo>
                  <a:pt x="717" y="1182"/>
                  <a:pt x="716" y="1182"/>
                  <a:pt x="715" y="1182"/>
                </a:cubicBezTo>
                <a:cubicBezTo>
                  <a:pt x="714" y="1182"/>
                  <a:pt x="712" y="1182"/>
                  <a:pt x="711" y="1182"/>
                </a:cubicBezTo>
                <a:cubicBezTo>
                  <a:pt x="713" y="1180"/>
                  <a:pt x="715" y="1179"/>
                  <a:pt x="716" y="1177"/>
                </a:cubicBezTo>
                <a:cubicBezTo>
                  <a:pt x="715" y="1178"/>
                  <a:pt x="714" y="1180"/>
                  <a:pt x="714" y="1181"/>
                </a:cubicBezTo>
                <a:cubicBezTo>
                  <a:pt x="714" y="1181"/>
                  <a:pt x="714" y="1182"/>
                  <a:pt x="714" y="1182"/>
                </a:cubicBezTo>
                <a:close/>
                <a:moveTo>
                  <a:pt x="692" y="1192"/>
                </a:moveTo>
                <a:cubicBezTo>
                  <a:pt x="692" y="1192"/>
                  <a:pt x="692" y="1192"/>
                  <a:pt x="692" y="1192"/>
                </a:cubicBezTo>
                <a:cubicBezTo>
                  <a:pt x="692" y="1192"/>
                  <a:pt x="691" y="1192"/>
                  <a:pt x="691" y="1192"/>
                </a:cubicBezTo>
                <a:cubicBezTo>
                  <a:pt x="690" y="1190"/>
                  <a:pt x="689" y="1188"/>
                  <a:pt x="688" y="1186"/>
                </a:cubicBezTo>
                <a:cubicBezTo>
                  <a:pt x="689" y="1186"/>
                  <a:pt x="690" y="1186"/>
                  <a:pt x="691" y="1186"/>
                </a:cubicBezTo>
                <a:cubicBezTo>
                  <a:pt x="692" y="1188"/>
                  <a:pt x="693" y="1190"/>
                  <a:pt x="694" y="1192"/>
                </a:cubicBezTo>
                <a:cubicBezTo>
                  <a:pt x="693" y="1192"/>
                  <a:pt x="692" y="1192"/>
                  <a:pt x="692" y="1192"/>
                </a:cubicBezTo>
                <a:close/>
                <a:moveTo>
                  <a:pt x="688" y="1186"/>
                </a:moveTo>
                <a:cubicBezTo>
                  <a:pt x="688" y="1186"/>
                  <a:pt x="688" y="1186"/>
                  <a:pt x="688" y="1186"/>
                </a:cubicBezTo>
                <a:cubicBezTo>
                  <a:pt x="689" y="1186"/>
                  <a:pt x="690" y="1186"/>
                  <a:pt x="691" y="1186"/>
                </a:cubicBezTo>
                <a:cubicBezTo>
                  <a:pt x="691" y="1186"/>
                  <a:pt x="691" y="1186"/>
                  <a:pt x="691" y="1186"/>
                </a:cubicBezTo>
                <a:cubicBezTo>
                  <a:pt x="690" y="1186"/>
                  <a:pt x="689" y="1186"/>
                  <a:pt x="688" y="1186"/>
                </a:cubicBezTo>
                <a:close/>
                <a:moveTo>
                  <a:pt x="687" y="1186"/>
                </a:moveTo>
                <a:cubicBezTo>
                  <a:pt x="687" y="1186"/>
                  <a:pt x="687" y="1186"/>
                  <a:pt x="687" y="1186"/>
                </a:cubicBezTo>
                <a:cubicBezTo>
                  <a:pt x="687" y="1186"/>
                  <a:pt x="687" y="1186"/>
                  <a:pt x="687" y="1186"/>
                </a:cubicBezTo>
                <a:close/>
                <a:moveTo>
                  <a:pt x="691" y="1186"/>
                </a:moveTo>
                <a:cubicBezTo>
                  <a:pt x="691" y="1185"/>
                  <a:pt x="692" y="1185"/>
                  <a:pt x="692" y="1185"/>
                </a:cubicBezTo>
                <a:cubicBezTo>
                  <a:pt x="692" y="1185"/>
                  <a:pt x="692" y="1185"/>
                  <a:pt x="692" y="1186"/>
                </a:cubicBezTo>
                <a:cubicBezTo>
                  <a:pt x="692" y="1186"/>
                  <a:pt x="692" y="1186"/>
                  <a:pt x="692" y="1186"/>
                </a:cubicBezTo>
                <a:cubicBezTo>
                  <a:pt x="692" y="1186"/>
                  <a:pt x="692" y="1186"/>
                  <a:pt x="691" y="1186"/>
                </a:cubicBezTo>
                <a:cubicBezTo>
                  <a:pt x="691" y="1186"/>
                  <a:pt x="691" y="1186"/>
                  <a:pt x="691" y="1186"/>
                </a:cubicBezTo>
                <a:close/>
                <a:moveTo>
                  <a:pt x="691" y="1185"/>
                </a:moveTo>
                <a:cubicBezTo>
                  <a:pt x="690" y="1185"/>
                  <a:pt x="690" y="1184"/>
                  <a:pt x="690" y="1184"/>
                </a:cubicBezTo>
                <a:cubicBezTo>
                  <a:pt x="690" y="1184"/>
                  <a:pt x="690" y="1184"/>
                  <a:pt x="690" y="1185"/>
                </a:cubicBezTo>
                <a:cubicBezTo>
                  <a:pt x="690" y="1185"/>
                  <a:pt x="690" y="1185"/>
                  <a:pt x="690" y="1185"/>
                </a:cubicBezTo>
                <a:cubicBezTo>
                  <a:pt x="689" y="1185"/>
                  <a:pt x="688" y="1185"/>
                  <a:pt x="687" y="1185"/>
                </a:cubicBezTo>
                <a:cubicBezTo>
                  <a:pt x="685" y="1180"/>
                  <a:pt x="683" y="1176"/>
                  <a:pt x="680" y="1171"/>
                </a:cubicBezTo>
                <a:cubicBezTo>
                  <a:pt x="684" y="1175"/>
                  <a:pt x="688" y="1180"/>
                  <a:pt x="691" y="1184"/>
                </a:cubicBezTo>
                <a:cubicBezTo>
                  <a:pt x="691" y="1184"/>
                  <a:pt x="691" y="1184"/>
                  <a:pt x="691" y="1185"/>
                </a:cubicBezTo>
                <a:close/>
                <a:moveTo>
                  <a:pt x="687" y="1185"/>
                </a:moveTo>
                <a:cubicBezTo>
                  <a:pt x="687" y="1185"/>
                  <a:pt x="686" y="1185"/>
                  <a:pt x="686" y="1186"/>
                </a:cubicBezTo>
                <a:cubicBezTo>
                  <a:pt x="681" y="1177"/>
                  <a:pt x="676" y="1168"/>
                  <a:pt x="671" y="1159"/>
                </a:cubicBezTo>
                <a:cubicBezTo>
                  <a:pt x="674" y="1163"/>
                  <a:pt x="676" y="1166"/>
                  <a:pt x="679" y="1169"/>
                </a:cubicBezTo>
                <a:cubicBezTo>
                  <a:pt x="682" y="1175"/>
                  <a:pt x="684" y="1180"/>
                  <a:pt x="687" y="1185"/>
                </a:cubicBezTo>
                <a:close/>
                <a:moveTo>
                  <a:pt x="705" y="1225"/>
                </a:moveTo>
                <a:cubicBezTo>
                  <a:pt x="703" y="1221"/>
                  <a:pt x="701" y="1217"/>
                  <a:pt x="699" y="1212"/>
                </a:cubicBezTo>
                <a:cubicBezTo>
                  <a:pt x="700" y="1214"/>
                  <a:pt x="701" y="1215"/>
                  <a:pt x="701" y="1217"/>
                </a:cubicBezTo>
                <a:cubicBezTo>
                  <a:pt x="701" y="1217"/>
                  <a:pt x="701" y="1217"/>
                  <a:pt x="701" y="1217"/>
                </a:cubicBezTo>
                <a:cubicBezTo>
                  <a:pt x="701" y="1217"/>
                  <a:pt x="700" y="1217"/>
                  <a:pt x="700" y="1217"/>
                </a:cubicBezTo>
                <a:cubicBezTo>
                  <a:pt x="697" y="1213"/>
                  <a:pt x="695" y="1209"/>
                  <a:pt x="692" y="1205"/>
                </a:cubicBezTo>
                <a:cubicBezTo>
                  <a:pt x="691" y="1202"/>
                  <a:pt x="691" y="1200"/>
                  <a:pt x="690" y="1199"/>
                </a:cubicBezTo>
                <a:cubicBezTo>
                  <a:pt x="689" y="1195"/>
                  <a:pt x="687" y="1190"/>
                  <a:pt x="684" y="1186"/>
                </a:cubicBezTo>
                <a:cubicBezTo>
                  <a:pt x="685" y="1186"/>
                  <a:pt x="685" y="1186"/>
                  <a:pt x="685" y="1186"/>
                </a:cubicBezTo>
                <a:cubicBezTo>
                  <a:pt x="688" y="1191"/>
                  <a:pt x="690" y="1195"/>
                  <a:pt x="693" y="1200"/>
                </a:cubicBezTo>
                <a:cubicBezTo>
                  <a:pt x="695" y="1204"/>
                  <a:pt x="697" y="1208"/>
                  <a:pt x="699" y="1212"/>
                </a:cubicBezTo>
                <a:cubicBezTo>
                  <a:pt x="697" y="1208"/>
                  <a:pt x="695" y="1204"/>
                  <a:pt x="693" y="1199"/>
                </a:cubicBezTo>
                <a:cubicBezTo>
                  <a:pt x="691" y="1195"/>
                  <a:pt x="688" y="1191"/>
                  <a:pt x="686" y="1186"/>
                </a:cubicBezTo>
                <a:cubicBezTo>
                  <a:pt x="687" y="1186"/>
                  <a:pt x="687" y="1186"/>
                  <a:pt x="688" y="1186"/>
                </a:cubicBezTo>
                <a:cubicBezTo>
                  <a:pt x="689" y="1189"/>
                  <a:pt x="690" y="1191"/>
                  <a:pt x="691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5" y="1200"/>
                  <a:pt x="699" y="1208"/>
                  <a:pt x="703" y="1215"/>
                </a:cubicBezTo>
                <a:cubicBezTo>
                  <a:pt x="705" y="1219"/>
                  <a:pt x="706" y="1223"/>
                  <a:pt x="709" y="1226"/>
                </a:cubicBezTo>
                <a:cubicBezTo>
                  <a:pt x="708" y="1226"/>
                  <a:pt x="707" y="1226"/>
                  <a:pt x="707" y="1227"/>
                </a:cubicBezTo>
                <a:cubicBezTo>
                  <a:pt x="706" y="1226"/>
                  <a:pt x="706" y="1226"/>
                  <a:pt x="705" y="1225"/>
                </a:cubicBezTo>
                <a:close/>
                <a:moveTo>
                  <a:pt x="704" y="1215"/>
                </a:moveTo>
                <a:cubicBezTo>
                  <a:pt x="704" y="1215"/>
                  <a:pt x="703" y="1214"/>
                  <a:pt x="703" y="1214"/>
                </a:cubicBezTo>
                <a:cubicBezTo>
                  <a:pt x="701" y="1210"/>
                  <a:pt x="699" y="1205"/>
                  <a:pt x="698" y="1201"/>
                </a:cubicBezTo>
                <a:cubicBezTo>
                  <a:pt x="700" y="1207"/>
                  <a:pt x="703" y="1213"/>
                  <a:pt x="706" y="1219"/>
                </a:cubicBezTo>
                <a:cubicBezTo>
                  <a:pt x="706" y="1220"/>
                  <a:pt x="706" y="1220"/>
                  <a:pt x="707" y="1220"/>
                </a:cubicBezTo>
                <a:cubicBezTo>
                  <a:pt x="706" y="1219"/>
                  <a:pt x="705" y="1217"/>
                  <a:pt x="704" y="1215"/>
                </a:cubicBezTo>
                <a:close/>
                <a:moveTo>
                  <a:pt x="702" y="1212"/>
                </a:moveTo>
                <a:cubicBezTo>
                  <a:pt x="702" y="1212"/>
                  <a:pt x="702" y="1212"/>
                  <a:pt x="702" y="1212"/>
                </a:cubicBezTo>
                <a:cubicBezTo>
                  <a:pt x="698" y="1206"/>
                  <a:pt x="695" y="1199"/>
                  <a:pt x="691" y="1193"/>
                </a:cubicBezTo>
                <a:cubicBezTo>
                  <a:pt x="692" y="1193"/>
                  <a:pt x="693" y="1193"/>
                  <a:pt x="694" y="1193"/>
                </a:cubicBezTo>
                <a:cubicBezTo>
                  <a:pt x="695" y="1195"/>
                  <a:pt x="696" y="1197"/>
                  <a:pt x="697" y="1199"/>
                </a:cubicBezTo>
                <a:cubicBezTo>
                  <a:pt x="698" y="1204"/>
                  <a:pt x="700" y="1208"/>
                  <a:pt x="702" y="1212"/>
                </a:cubicBezTo>
                <a:close/>
                <a:moveTo>
                  <a:pt x="706" y="1182"/>
                </a:moveTo>
                <a:cubicBezTo>
                  <a:pt x="709" y="1180"/>
                  <a:pt x="712" y="1177"/>
                  <a:pt x="715" y="1174"/>
                </a:cubicBezTo>
                <a:cubicBezTo>
                  <a:pt x="712" y="1176"/>
                  <a:pt x="710" y="1179"/>
                  <a:pt x="709" y="1182"/>
                </a:cubicBezTo>
                <a:cubicBezTo>
                  <a:pt x="708" y="1182"/>
                  <a:pt x="707" y="1182"/>
                  <a:pt x="706" y="1182"/>
                </a:cubicBezTo>
                <a:close/>
                <a:moveTo>
                  <a:pt x="719" y="1182"/>
                </a:moveTo>
                <a:cubicBezTo>
                  <a:pt x="721" y="1180"/>
                  <a:pt x="726" y="1175"/>
                  <a:pt x="724" y="1180"/>
                </a:cubicBezTo>
                <a:cubicBezTo>
                  <a:pt x="724" y="1180"/>
                  <a:pt x="724" y="1181"/>
                  <a:pt x="724" y="1180"/>
                </a:cubicBezTo>
                <a:cubicBezTo>
                  <a:pt x="727" y="1180"/>
                  <a:pt x="734" y="1175"/>
                  <a:pt x="732" y="1179"/>
                </a:cubicBezTo>
                <a:cubicBezTo>
                  <a:pt x="731" y="1179"/>
                  <a:pt x="732" y="1180"/>
                  <a:pt x="732" y="1179"/>
                </a:cubicBezTo>
                <a:cubicBezTo>
                  <a:pt x="733" y="1179"/>
                  <a:pt x="735" y="1179"/>
                  <a:pt x="736" y="1178"/>
                </a:cubicBezTo>
                <a:cubicBezTo>
                  <a:pt x="737" y="1178"/>
                  <a:pt x="736" y="1177"/>
                  <a:pt x="736" y="1177"/>
                </a:cubicBezTo>
                <a:cubicBezTo>
                  <a:pt x="733" y="1178"/>
                  <a:pt x="733" y="1178"/>
                  <a:pt x="735" y="1176"/>
                </a:cubicBezTo>
                <a:cubicBezTo>
                  <a:pt x="735" y="1175"/>
                  <a:pt x="734" y="1175"/>
                  <a:pt x="734" y="1175"/>
                </a:cubicBezTo>
                <a:cubicBezTo>
                  <a:pt x="732" y="1176"/>
                  <a:pt x="723" y="1181"/>
                  <a:pt x="727" y="1176"/>
                </a:cubicBezTo>
                <a:cubicBezTo>
                  <a:pt x="727" y="1175"/>
                  <a:pt x="727" y="1175"/>
                  <a:pt x="726" y="1175"/>
                </a:cubicBezTo>
                <a:cubicBezTo>
                  <a:pt x="724" y="1176"/>
                  <a:pt x="722" y="1178"/>
                  <a:pt x="721" y="1180"/>
                </a:cubicBezTo>
                <a:cubicBezTo>
                  <a:pt x="722" y="1178"/>
                  <a:pt x="724" y="1176"/>
                  <a:pt x="726" y="1173"/>
                </a:cubicBezTo>
                <a:cubicBezTo>
                  <a:pt x="726" y="1173"/>
                  <a:pt x="725" y="1172"/>
                  <a:pt x="725" y="1173"/>
                </a:cubicBezTo>
                <a:cubicBezTo>
                  <a:pt x="722" y="1174"/>
                  <a:pt x="720" y="1176"/>
                  <a:pt x="718" y="1178"/>
                </a:cubicBezTo>
                <a:cubicBezTo>
                  <a:pt x="712" y="1183"/>
                  <a:pt x="721" y="1172"/>
                  <a:pt x="722" y="1171"/>
                </a:cubicBezTo>
                <a:cubicBezTo>
                  <a:pt x="722" y="1171"/>
                  <a:pt x="722" y="1170"/>
                  <a:pt x="721" y="1171"/>
                </a:cubicBezTo>
                <a:cubicBezTo>
                  <a:pt x="718" y="1173"/>
                  <a:pt x="716" y="1176"/>
                  <a:pt x="713" y="1179"/>
                </a:cubicBezTo>
                <a:cubicBezTo>
                  <a:pt x="707" y="1185"/>
                  <a:pt x="716" y="1174"/>
                  <a:pt x="717" y="1172"/>
                </a:cubicBezTo>
                <a:cubicBezTo>
                  <a:pt x="718" y="1172"/>
                  <a:pt x="717" y="1171"/>
                  <a:pt x="717" y="1171"/>
                </a:cubicBezTo>
                <a:cubicBezTo>
                  <a:pt x="713" y="1174"/>
                  <a:pt x="711" y="1177"/>
                  <a:pt x="708" y="1180"/>
                </a:cubicBezTo>
                <a:cubicBezTo>
                  <a:pt x="709" y="1179"/>
                  <a:pt x="713" y="1173"/>
                  <a:pt x="715" y="1170"/>
                </a:cubicBezTo>
                <a:cubicBezTo>
                  <a:pt x="715" y="1170"/>
                  <a:pt x="715" y="1169"/>
                  <a:pt x="714" y="1169"/>
                </a:cubicBezTo>
                <a:cubicBezTo>
                  <a:pt x="711" y="1172"/>
                  <a:pt x="708" y="1175"/>
                  <a:pt x="705" y="1178"/>
                </a:cubicBezTo>
                <a:cubicBezTo>
                  <a:pt x="703" y="1180"/>
                  <a:pt x="697" y="1187"/>
                  <a:pt x="705" y="1177"/>
                </a:cubicBezTo>
                <a:cubicBezTo>
                  <a:pt x="707" y="1174"/>
                  <a:pt x="709" y="1172"/>
                  <a:pt x="710" y="1170"/>
                </a:cubicBezTo>
                <a:cubicBezTo>
                  <a:pt x="711" y="1169"/>
                  <a:pt x="710" y="1168"/>
                  <a:pt x="710" y="1169"/>
                </a:cubicBezTo>
                <a:cubicBezTo>
                  <a:pt x="706" y="1172"/>
                  <a:pt x="704" y="1175"/>
                  <a:pt x="700" y="1178"/>
                </a:cubicBezTo>
                <a:cubicBezTo>
                  <a:pt x="695" y="1184"/>
                  <a:pt x="698" y="1179"/>
                  <a:pt x="700" y="1175"/>
                </a:cubicBezTo>
                <a:cubicBezTo>
                  <a:pt x="703" y="1172"/>
                  <a:pt x="706" y="1169"/>
                  <a:pt x="709" y="1166"/>
                </a:cubicBezTo>
                <a:cubicBezTo>
                  <a:pt x="709" y="1166"/>
                  <a:pt x="709" y="1165"/>
                  <a:pt x="708" y="1166"/>
                </a:cubicBezTo>
                <a:cubicBezTo>
                  <a:pt x="707" y="1167"/>
                  <a:pt x="705" y="1168"/>
                  <a:pt x="704" y="1170"/>
                </a:cubicBezTo>
                <a:cubicBezTo>
                  <a:pt x="701" y="1173"/>
                  <a:pt x="697" y="1176"/>
                  <a:pt x="695" y="1179"/>
                </a:cubicBezTo>
                <a:cubicBezTo>
                  <a:pt x="698" y="1174"/>
                  <a:pt x="703" y="1169"/>
                  <a:pt x="706" y="1165"/>
                </a:cubicBezTo>
                <a:cubicBezTo>
                  <a:pt x="707" y="1164"/>
                  <a:pt x="706" y="1164"/>
                  <a:pt x="706" y="1164"/>
                </a:cubicBezTo>
                <a:cubicBezTo>
                  <a:pt x="703" y="1166"/>
                  <a:pt x="700" y="1168"/>
                  <a:pt x="698" y="1171"/>
                </a:cubicBezTo>
                <a:cubicBezTo>
                  <a:pt x="693" y="1176"/>
                  <a:pt x="702" y="1165"/>
                  <a:pt x="704" y="1163"/>
                </a:cubicBezTo>
                <a:cubicBezTo>
                  <a:pt x="704" y="1163"/>
                  <a:pt x="703" y="1162"/>
                  <a:pt x="703" y="1163"/>
                </a:cubicBezTo>
                <a:cubicBezTo>
                  <a:pt x="700" y="1165"/>
                  <a:pt x="698" y="1168"/>
                  <a:pt x="695" y="1171"/>
                </a:cubicBezTo>
                <a:cubicBezTo>
                  <a:pt x="692" y="1175"/>
                  <a:pt x="693" y="1171"/>
                  <a:pt x="695" y="1167"/>
                </a:cubicBezTo>
                <a:cubicBezTo>
                  <a:pt x="696" y="1166"/>
                  <a:pt x="698" y="1164"/>
                  <a:pt x="699" y="1163"/>
                </a:cubicBezTo>
                <a:cubicBezTo>
                  <a:pt x="700" y="1162"/>
                  <a:pt x="699" y="1162"/>
                  <a:pt x="698" y="1162"/>
                </a:cubicBezTo>
                <a:cubicBezTo>
                  <a:pt x="698" y="1163"/>
                  <a:pt x="697" y="1164"/>
                  <a:pt x="696" y="1164"/>
                </a:cubicBezTo>
                <a:cubicBezTo>
                  <a:pt x="696" y="1164"/>
                  <a:pt x="696" y="1164"/>
                  <a:pt x="696" y="1164"/>
                </a:cubicBezTo>
                <a:cubicBezTo>
                  <a:pt x="695" y="1166"/>
                  <a:pt x="684" y="1177"/>
                  <a:pt x="693" y="1167"/>
                </a:cubicBezTo>
                <a:cubicBezTo>
                  <a:pt x="694" y="1164"/>
                  <a:pt x="696" y="1162"/>
                  <a:pt x="698" y="1160"/>
                </a:cubicBezTo>
                <a:cubicBezTo>
                  <a:pt x="698" y="1159"/>
                  <a:pt x="698" y="1159"/>
                  <a:pt x="697" y="1159"/>
                </a:cubicBezTo>
                <a:cubicBezTo>
                  <a:pt x="695" y="1161"/>
                  <a:pt x="695" y="1160"/>
                  <a:pt x="693" y="1163"/>
                </a:cubicBezTo>
                <a:cubicBezTo>
                  <a:pt x="684" y="1171"/>
                  <a:pt x="693" y="1158"/>
                  <a:pt x="694" y="1157"/>
                </a:cubicBezTo>
                <a:cubicBezTo>
                  <a:pt x="694" y="1156"/>
                  <a:pt x="694" y="1156"/>
                  <a:pt x="693" y="1156"/>
                </a:cubicBezTo>
                <a:cubicBezTo>
                  <a:pt x="690" y="1158"/>
                  <a:pt x="687" y="1161"/>
                  <a:pt x="684" y="1164"/>
                </a:cubicBezTo>
                <a:cubicBezTo>
                  <a:pt x="686" y="1162"/>
                  <a:pt x="688" y="1157"/>
                  <a:pt x="689" y="1155"/>
                </a:cubicBezTo>
                <a:cubicBezTo>
                  <a:pt x="689" y="1155"/>
                  <a:pt x="689" y="1154"/>
                  <a:pt x="689" y="1154"/>
                </a:cubicBezTo>
                <a:cubicBezTo>
                  <a:pt x="684" y="1156"/>
                  <a:pt x="681" y="1160"/>
                  <a:pt x="685" y="1153"/>
                </a:cubicBezTo>
                <a:cubicBezTo>
                  <a:pt x="685" y="1153"/>
                  <a:pt x="685" y="1152"/>
                  <a:pt x="685" y="1152"/>
                </a:cubicBezTo>
                <a:cubicBezTo>
                  <a:pt x="678" y="1156"/>
                  <a:pt x="681" y="1155"/>
                  <a:pt x="683" y="1152"/>
                </a:cubicBezTo>
                <a:cubicBezTo>
                  <a:pt x="685" y="1152"/>
                  <a:pt x="687" y="1153"/>
                  <a:pt x="688" y="1153"/>
                </a:cubicBezTo>
                <a:cubicBezTo>
                  <a:pt x="699" y="1158"/>
                  <a:pt x="710" y="1163"/>
                  <a:pt x="721" y="1168"/>
                </a:cubicBezTo>
                <a:cubicBezTo>
                  <a:pt x="729" y="1172"/>
                  <a:pt x="737" y="1176"/>
                  <a:pt x="744" y="1180"/>
                </a:cubicBezTo>
                <a:cubicBezTo>
                  <a:pt x="736" y="1181"/>
                  <a:pt x="728" y="1181"/>
                  <a:pt x="719" y="1182"/>
                </a:cubicBezTo>
                <a:close/>
                <a:moveTo>
                  <a:pt x="691" y="1184"/>
                </a:moveTo>
                <a:cubicBezTo>
                  <a:pt x="687" y="1179"/>
                  <a:pt x="683" y="1174"/>
                  <a:pt x="679" y="1169"/>
                </a:cubicBezTo>
                <a:cubicBezTo>
                  <a:pt x="676" y="1162"/>
                  <a:pt x="672" y="1154"/>
                  <a:pt x="668" y="1146"/>
                </a:cubicBezTo>
                <a:cubicBezTo>
                  <a:pt x="668" y="1146"/>
                  <a:pt x="668" y="1146"/>
                  <a:pt x="668" y="1146"/>
                </a:cubicBezTo>
                <a:cubicBezTo>
                  <a:pt x="671" y="1147"/>
                  <a:pt x="673" y="1148"/>
                  <a:pt x="675" y="1149"/>
                </a:cubicBezTo>
                <a:cubicBezTo>
                  <a:pt x="675" y="1149"/>
                  <a:pt x="675" y="1149"/>
                  <a:pt x="676" y="1149"/>
                </a:cubicBezTo>
                <a:cubicBezTo>
                  <a:pt x="675" y="1149"/>
                  <a:pt x="675" y="1149"/>
                  <a:pt x="675" y="1149"/>
                </a:cubicBezTo>
                <a:cubicBezTo>
                  <a:pt x="674" y="1162"/>
                  <a:pt x="685" y="1173"/>
                  <a:pt x="691" y="1184"/>
                </a:cubicBezTo>
                <a:close/>
                <a:moveTo>
                  <a:pt x="689" y="1079"/>
                </a:moveTo>
                <a:cubicBezTo>
                  <a:pt x="689" y="1079"/>
                  <a:pt x="689" y="1079"/>
                  <a:pt x="689" y="1078"/>
                </a:cubicBezTo>
                <a:cubicBezTo>
                  <a:pt x="689" y="1078"/>
                  <a:pt x="690" y="1078"/>
                  <a:pt x="691" y="1078"/>
                </a:cubicBezTo>
                <a:cubicBezTo>
                  <a:pt x="691" y="1079"/>
                  <a:pt x="690" y="1079"/>
                  <a:pt x="690" y="1080"/>
                </a:cubicBezTo>
                <a:cubicBezTo>
                  <a:pt x="690" y="1079"/>
                  <a:pt x="689" y="1079"/>
                  <a:pt x="689" y="1079"/>
                </a:cubicBezTo>
                <a:close/>
                <a:moveTo>
                  <a:pt x="691" y="1078"/>
                </a:moveTo>
                <a:cubicBezTo>
                  <a:pt x="690" y="1078"/>
                  <a:pt x="689" y="1078"/>
                  <a:pt x="688" y="1078"/>
                </a:cubicBezTo>
                <a:cubicBezTo>
                  <a:pt x="688" y="1076"/>
                  <a:pt x="687" y="1074"/>
                  <a:pt x="687" y="1071"/>
                </a:cubicBezTo>
                <a:cubicBezTo>
                  <a:pt x="688" y="1071"/>
                  <a:pt x="689" y="1071"/>
                  <a:pt x="690" y="1071"/>
                </a:cubicBezTo>
                <a:cubicBezTo>
                  <a:pt x="691" y="1071"/>
                  <a:pt x="692" y="1072"/>
                  <a:pt x="693" y="1072"/>
                </a:cubicBezTo>
                <a:cubicBezTo>
                  <a:pt x="692" y="1074"/>
                  <a:pt x="692" y="1076"/>
                  <a:pt x="691" y="1078"/>
                </a:cubicBezTo>
                <a:cubicBezTo>
                  <a:pt x="691" y="1078"/>
                  <a:pt x="691" y="1078"/>
                  <a:pt x="691" y="1078"/>
                </a:cubicBezTo>
                <a:close/>
                <a:moveTo>
                  <a:pt x="691" y="1071"/>
                </a:moveTo>
                <a:cubicBezTo>
                  <a:pt x="692" y="1071"/>
                  <a:pt x="693" y="1071"/>
                  <a:pt x="694" y="1071"/>
                </a:cubicBezTo>
                <a:cubicBezTo>
                  <a:pt x="694" y="1071"/>
                  <a:pt x="693" y="1072"/>
                  <a:pt x="693" y="1072"/>
                </a:cubicBezTo>
                <a:cubicBezTo>
                  <a:pt x="693" y="1072"/>
                  <a:pt x="692" y="1071"/>
                  <a:pt x="691" y="1071"/>
                </a:cubicBezTo>
                <a:close/>
                <a:moveTo>
                  <a:pt x="694" y="1071"/>
                </a:moveTo>
                <a:cubicBezTo>
                  <a:pt x="694" y="1071"/>
                  <a:pt x="695" y="1072"/>
                  <a:pt x="695" y="1073"/>
                </a:cubicBezTo>
                <a:cubicBezTo>
                  <a:pt x="694" y="1073"/>
                  <a:pt x="694" y="1072"/>
                  <a:pt x="694" y="1072"/>
                </a:cubicBezTo>
                <a:cubicBezTo>
                  <a:pt x="694" y="1072"/>
                  <a:pt x="694" y="1071"/>
                  <a:pt x="694" y="1071"/>
                </a:cubicBezTo>
                <a:close/>
                <a:moveTo>
                  <a:pt x="694" y="1071"/>
                </a:moveTo>
                <a:cubicBezTo>
                  <a:pt x="693" y="1071"/>
                  <a:pt x="692" y="1071"/>
                  <a:pt x="691" y="1071"/>
                </a:cubicBezTo>
                <a:cubicBezTo>
                  <a:pt x="690" y="1070"/>
                  <a:pt x="689" y="1070"/>
                  <a:pt x="688" y="1069"/>
                </a:cubicBezTo>
                <a:cubicBezTo>
                  <a:pt x="688" y="1069"/>
                  <a:pt x="688" y="1069"/>
                  <a:pt x="687" y="1069"/>
                </a:cubicBezTo>
                <a:cubicBezTo>
                  <a:pt x="688" y="1067"/>
                  <a:pt x="690" y="1065"/>
                  <a:pt x="691" y="1063"/>
                </a:cubicBezTo>
                <a:cubicBezTo>
                  <a:pt x="692" y="1065"/>
                  <a:pt x="693" y="1068"/>
                  <a:pt x="694" y="1070"/>
                </a:cubicBezTo>
                <a:cubicBezTo>
                  <a:pt x="694" y="1070"/>
                  <a:pt x="694" y="1071"/>
                  <a:pt x="694" y="1071"/>
                </a:cubicBezTo>
                <a:close/>
                <a:moveTo>
                  <a:pt x="649" y="1028"/>
                </a:moveTo>
                <a:cubicBezTo>
                  <a:pt x="644" y="1028"/>
                  <a:pt x="640" y="1029"/>
                  <a:pt x="635" y="1029"/>
                </a:cubicBezTo>
                <a:cubicBezTo>
                  <a:pt x="635" y="1029"/>
                  <a:pt x="636" y="1029"/>
                  <a:pt x="635" y="1029"/>
                </a:cubicBezTo>
                <a:cubicBezTo>
                  <a:pt x="635" y="1027"/>
                  <a:pt x="634" y="1026"/>
                  <a:pt x="633" y="1025"/>
                </a:cubicBezTo>
                <a:cubicBezTo>
                  <a:pt x="633" y="1025"/>
                  <a:pt x="633" y="1025"/>
                  <a:pt x="633" y="1025"/>
                </a:cubicBezTo>
                <a:cubicBezTo>
                  <a:pt x="636" y="1024"/>
                  <a:pt x="638" y="1024"/>
                  <a:pt x="641" y="1024"/>
                </a:cubicBezTo>
                <a:cubicBezTo>
                  <a:pt x="642" y="1023"/>
                  <a:pt x="644" y="1023"/>
                  <a:pt x="645" y="1023"/>
                </a:cubicBezTo>
                <a:cubicBezTo>
                  <a:pt x="646" y="1023"/>
                  <a:pt x="647" y="1023"/>
                  <a:pt x="649" y="1023"/>
                </a:cubicBezTo>
                <a:cubicBezTo>
                  <a:pt x="651" y="1024"/>
                  <a:pt x="654" y="1024"/>
                  <a:pt x="657" y="1024"/>
                </a:cubicBezTo>
                <a:cubicBezTo>
                  <a:pt x="656" y="1024"/>
                  <a:pt x="656" y="1024"/>
                  <a:pt x="656" y="1024"/>
                </a:cubicBezTo>
                <a:cubicBezTo>
                  <a:pt x="656" y="1025"/>
                  <a:pt x="656" y="1025"/>
                  <a:pt x="656" y="1025"/>
                </a:cubicBezTo>
                <a:cubicBezTo>
                  <a:pt x="657" y="1024"/>
                  <a:pt x="657" y="1024"/>
                  <a:pt x="657" y="1023"/>
                </a:cubicBezTo>
                <a:cubicBezTo>
                  <a:pt x="657" y="1023"/>
                  <a:pt x="658" y="1023"/>
                  <a:pt x="658" y="1023"/>
                </a:cubicBezTo>
                <a:cubicBezTo>
                  <a:pt x="659" y="1024"/>
                  <a:pt x="660" y="1025"/>
                  <a:pt x="661" y="1026"/>
                </a:cubicBezTo>
                <a:cubicBezTo>
                  <a:pt x="657" y="1027"/>
                  <a:pt x="653" y="1027"/>
                  <a:pt x="649" y="1028"/>
                </a:cubicBezTo>
                <a:close/>
                <a:moveTo>
                  <a:pt x="657" y="1023"/>
                </a:moveTo>
                <a:cubicBezTo>
                  <a:pt x="657" y="1023"/>
                  <a:pt x="658" y="1023"/>
                  <a:pt x="658" y="1023"/>
                </a:cubicBezTo>
                <a:cubicBezTo>
                  <a:pt x="658" y="1023"/>
                  <a:pt x="658" y="1023"/>
                  <a:pt x="658" y="1023"/>
                </a:cubicBezTo>
                <a:cubicBezTo>
                  <a:pt x="658" y="1023"/>
                  <a:pt x="658" y="1023"/>
                  <a:pt x="657" y="1023"/>
                </a:cubicBezTo>
                <a:close/>
                <a:moveTo>
                  <a:pt x="657" y="1023"/>
                </a:moveTo>
                <a:cubicBezTo>
                  <a:pt x="656" y="1023"/>
                  <a:pt x="656" y="1023"/>
                  <a:pt x="655" y="1023"/>
                </a:cubicBezTo>
                <a:cubicBezTo>
                  <a:pt x="652" y="1023"/>
                  <a:pt x="649" y="1023"/>
                  <a:pt x="646" y="1023"/>
                </a:cubicBezTo>
                <a:cubicBezTo>
                  <a:pt x="649" y="1022"/>
                  <a:pt x="653" y="1022"/>
                  <a:pt x="656" y="1021"/>
                </a:cubicBezTo>
                <a:cubicBezTo>
                  <a:pt x="656" y="1022"/>
                  <a:pt x="657" y="1022"/>
                  <a:pt x="657" y="1023"/>
                </a:cubicBezTo>
                <a:cubicBezTo>
                  <a:pt x="657" y="1023"/>
                  <a:pt x="657" y="1023"/>
                  <a:pt x="657" y="1023"/>
                </a:cubicBezTo>
                <a:close/>
                <a:moveTo>
                  <a:pt x="656" y="1021"/>
                </a:moveTo>
                <a:cubicBezTo>
                  <a:pt x="657" y="1021"/>
                  <a:pt x="658" y="1021"/>
                  <a:pt x="659" y="1021"/>
                </a:cubicBezTo>
                <a:cubicBezTo>
                  <a:pt x="659" y="1021"/>
                  <a:pt x="658" y="1022"/>
                  <a:pt x="658" y="1023"/>
                </a:cubicBezTo>
                <a:cubicBezTo>
                  <a:pt x="657" y="1022"/>
                  <a:pt x="657" y="1022"/>
                  <a:pt x="656" y="1021"/>
                </a:cubicBezTo>
                <a:close/>
                <a:moveTo>
                  <a:pt x="658" y="1015"/>
                </a:moveTo>
                <a:cubicBezTo>
                  <a:pt x="658" y="1015"/>
                  <a:pt x="658" y="1015"/>
                  <a:pt x="658" y="1015"/>
                </a:cubicBezTo>
                <a:cubicBezTo>
                  <a:pt x="657" y="1014"/>
                  <a:pt x="655" y="1013"/>
                  <a:pt x="654" y="1012"/>
                </a:cubicBezTo>
                <a:cubicBezTo>
                  <a:pt x="656" y="1011"/>
                  <a:pt x="658" y="1009"/>
                  <a:pt x="659" y="1008"/>
                </a:cubicBezTo>
                <a:cubicBezTo>
                  <a:pt x="658" y="1010"/>
                  <a:pt x="658" y="1011"/>
                  <a:pt x="657" y="1012"/>
                </a:cubicBezTo>
                <a:cubicBezTo>
                  <a:pt x="657" y="1013"/>
                  <a:pt x="657" y="1013"/>
                  <a:pt x="658" y="1013"/>
                </a:cubicBezTo>
                <a:cubicBezTo>
                  <a:pt x="659" y="1012"/>
                  <a:pt x="661" y="1010"/>
                  <a:pt x="662" y="1009"/>
                </a:cubicBezTo>
                <a:cubicBezTo>
                  <a:pt x="661" y="1011"/>
                  <a:pt x="659" y="1013"/>
                  <a:pt x="658" y="1015"/>
                </a:cubicBezTo>
                <a:close/>
                <a:moveTo>
                  <a:pt x="661" y="1006"/>
                </a:moveTo>
                <a:cubicBezTo>
                  <a:pt x="661" y="1006"/>
                  <a:pt x="662" y="1006"/>
                  <a:pt x="662" y="1006"/>
                </a:cubicBezTo>
                <a:cubicBezTo>
                  <a:pt x="662" y="1005"/>
                  <a:pt x="661" y="1005"/>
                  <a:pt x="661" y="1005"/>
                </a:cubicBezTo>
                <a:cubicBezTo>
                  <a:pt x="660" y="1006"/>
                  <a:pt x="660" y="1006"/>
                  <a:pt x="660" y="1006"/>
                </a:cubicBezTo>
                <a:cubicBezTo>
                  <a:pt x="659" y="1006"/>
                  <a:pt x="659" y="1006"/>
                  <a:pt x="658" y="1006"/>
                </a:cubicBezTo>
                <a:cubicBezTo>
                  <a:pt x="658" y="1006"/>
                  <a:pt x="659" y="1006"/>
                  <a:pt x="659" y="1005"/>
                </a:cubicBezTo>
                <a:cubicBezTo>
                  <a:pt x="659" y="1005"/>
                  <a:pt x="659" y="1004"/>
                  <a:pt x="658" y="1005"/>
                </a:cubicBezTo>
                <a:cubicBezTo>
                  <a:pt x="658" y="1005"/>
                  <a:pt x="657" y="1006"/>
                  <a:pt x="656" y="1006"/>
                </a:cubicBezTo>
                <a:cubicBezTo>
                  <a:pt x="656" y="1006"/>
                  <a:pt x="655" y="1006"/>
                  <a:pt x="655" y="1006"/>
                </a:cubicBezTo>
                <a:cubicBezTo>
                  <a:pt x="655" y="1006"/>
                  <a:pt x="655" y="1005"/>
                  <a:pt x="656" y="1004"/>
                </a:cubicBezTo>
                <a:cubicBezTo>
                  <a:pt x="656" y="1004"/>
                  <a:pt x="655" y="1003"/>
                  <a:pt x="655" y="1004"/>
                </a:cubicBezTo>
                <a:cubicBezTo>
                  <a:pt x="654" y="1004"/>
                  <a:pt x="653" y="1005"/>
                  <a:pt x="652" y="1006"/>
                </a:cubicBezTo>
                <a:cubicBezTo>
                  <a:pt x="651" y="1006"/>
                  <a:pt x="650" y="1006"/>
                  <a:pt x="649" y="1006"/>
                </a:cubicBezTo>
                <a:cubicBezTo>
                  <a:pt x="651" y="1005"/>
                  <a:pt x="652" y="1004"/>
                  <a:pt x="653" y="1002"/>
                </a:cubicBezTo>
                <a:cubicBezTo>
                  <a:pt x="656" y="1002"/>
                  <a:pt x="659" y="1002"/>
                  <a:pt x="662" y="1002"/>
                </a:cubicBezTo>
                <a:cubicBezTo>
                  <a:pt x="663" y="1003"/>
                  <a:pt x="664" y="1005"/>
                  <a:pt x="666" y="1006"/>
                </a:cubicBezTo>
                <a:cubicBezTo>
                  <a:pt x="664" y="1006"/>
                  <a:pt x="663" y="1006"/>
                  <a:pt x="661" y="1006"/>
                </a:cubicBezTo>
                <a:close/>
                <a:moveTo>
                  <a:pt x="649" y="1006"/>
                </a:moveTo>
                <a:cubicBezTo>
                  <a:pt x="648" y="1005"/>
                  <a:pt x="647" y="1004"/>
                  <a:pt x="646" y="1003"/>
                </a:cubicBezTo>
                <a:cubicBezTo>
                  <a:pt x="646" y="1003"/>
                  <a:pt x="647" y="1003"/>
                  <a:pt x="647" y="1003"/>
                </a:cubicBezTo>
                <a:cubicBezTo>
                  <a:pt x="647" y="1003"/>
                  <a:pt x="647" y="1003"/>
                  <a:pt x="647" y="1003"/>
                </a:cubicBezTo>
                <a:cubicBezTo>
                  <a:pt x="647" y="1003"/>
                  <a:pt x="647" y="1003"/>
                  <a:pt x="647" y="1003"/>
                </a:cubicBezTo>
                <a:cubicBezTo>
                  <a:pt x="647" y="1003"/>
                  <a:pt x="647" y="1002"/>
                  <a:pt x="648" y="1002"/>
                </a:cubicBezTo>
                <a:cubicBezTo>
                  <a:pt x="648" y="1002"/>
                  <a:pt x="649" y="1002"/>
                  <a:pt x="649" y="1002"/>
                </a:cubicBezTo>
                <a:cubicBezTo>
                  <a:pt x="650" y="1002"/>
                  <a:pt x="652" y="1002"/>
                  <a:pt x="653" y="1002"/>
                </a:cubicBezTo>
                <a:cubicBezTo>
                  <a:pt x="652" y="1003"/>
                  <a:pt x="650" y="1005"/>
                  <a:pt x="649" y="1006"/>
                </a:cubicBezTo>
                <a:close/>
                <a:moveTo>
                  <a:pt x="642" y="1002"/>
                </a:moveTo>
                <a:cubicBezTo>
                  <a:pt x="639" y="1001"/>
                  <a:pt x="635" y="1001"/>
                  <a:pt x="632" y="1001"/>
                </a:cubicBezTo>
                <a:cubicBezTo>
                  <a:pt x="633" y="1001"/>
                  <a:pt x="634" y="1000"/>
                  <a:pt x="634" y="1000"/>
                </a:cubicBezTo>
                <a:cubicBezTo>
                  <a:pt x="634" y="1000"/>
                  <a:pt x="634" y="1000"/>
                  <a:pt x="634" y="1000"/>
                </a:cubicBezTo>
                <a:cubicBezTo>
                  <a:pt x="634" y="1000"/>
                  <a:pt x="635" y="1000"/>
                  <a:pt x="635" y="1000"/>
                </a:cubicBezTo>
                <a:cubicBezTo>
                  <a:pt x="635" y="999"/>
                  <a:pt x="635" y="999"/>
                  <a:pt x="635" y="999"/>
                </a:cubicBezTo>
                <a:cubicBezTo>
                  <a:pt x="637" y="999"/>
                  <a:pt x="639" y="999"/>
                  <a:pt x="640" y="999"/>
                </a:cubicBezTo>
                <a:cubicBezTo>
                  <a:pt x="641" y="1000"/>
                  <a:pt x="641" y="1001"/>
                  <a:pt x="642" y="1002"/>
                </a:cubicBezTo>
                <a:close/>
                <a:moveTo>
                  <a:pt x="634" y="999"/>
                </a:moveTo>
                <a:cubicBezTo>
                  <a:pt x="633" y="998"/>
                  <a:pt x="632" y="997"/>
                  <a:pt x="631" y="997"/>
                </a:cubicBezTo>
                <a:cubicBezTo>
                  <a:pt x="633" y="997"/>
                  <a:pt x="635" y="997"/>
                  <a:pt x="637" y="997"/>
                </a:cubicBezTo>
                <a:cubicBezTo>
                  <a:pt x="636" y="998"/>
                  <a:pt x="636" y="998"/>
                  <a:pt x="635" y="999"/>
                </a:cubicBezTo>
                <a:cubicBezTo>
                  <a:pt x="634" y="999"/>
                  <a:pt x="634" y="999"/>
                  <a:pt x="634" y="999"/>
                </a:cubicBezTo>
                <a:close/>
                <a:moveTo>
                  <a:pt x="633" y="999"/>
                </a:moveTo>
                <a:cubicBezTo>
                  <a:pt x="627" y="999"/>
                  <a:pt x="621" y="999"/>
                  <a:pt x="615" y="999"/>
                </a:cubicBezTo>
                <a:cubicBezTo>
                  <a:pt x="616" y="998"/>
                  <a:pt x="617" y="997"/>
                  <a:pt x="618" y="996"/>
                </a:cubicBezTo>
                <a:cubicBezTo>
                  <a:pt x="622" y="996"/>
                  <a:pt x="626" y="996"/>
                  <a:pt x="630" y="996"/>
                </a:cubicBezTo>
                <a:cubicBezTo>
                  <a:pt x="631" y="997"/>
                  <a:pt x="632" y="998"/>
                  <a:pt x="633" y="999"/>
                </a:cubicBezTo>
                <a:close/>
                <a:moveTo>
                  <a:pt x="623" y="990"/>
                </a:moveTo>
                <a:cubicBezTo>
                  <a:pt x="620" y="988"/>
                  <a:pt x="617" y="985"/>
                  <a:pt x="615" y="983"/>
                </a:cubicBezTo>
                <a:cubicBezTo>
                  <a:pt x="614" y="982"/>
                  <a:pt x="613" y="982"/>
                  <a:pt x="612" y="981"/>
                </a:cubicBezTo>
                <a:cubicBezTo>
                  <a:pt x="617" y="977"/>
                  <a:pt x="622" y="973"/>
                  <a:pt x="626" y="970"/>
                </a:cubicBezTo>
                <a:cubicBezTo>
                  <a:pt x="629" y="973"/>
                  <a:pt x="632" y="976"/>
                  <a:pt x="635" y="979"/>
                </a:cubicBezTo>
                <a:cubicBezTo>
                  <a:pt x="631" y="982"/>
                  <a:pt x="627" y="986"/>
                  <a:pt x="623" y="990"/>
                </a:cubicBezTo>
                <a:close/>
                <a:moveTo>
                  <a:pt x="617" y="964"/>
                </a:moveTo>
                <a:cubicBezTo>
                  <a:pt x="616" y="963"/>
                  <a:pt x="615" y="962"/>
                  <a:pt x="614" y="961"/>
                </a:cubicBezTo>
                <a:cubicBezTo>
                  <a:pt x="614" y="961"/>
                  <a:pt x="614" y="961"/>
                  <a:pt x="614" y="961"/>
                </a:cubicBezTo>
                <a:cubicBezTo>
                  <a:pt x="614" y="961"/>
                  <a:pt x="614" y="961"/>
                  <a:pt x="614" y="961"/>
                </a:cubicBezTo>
                <a:cubicBezTo>
                  <a:pt x="618" y="961"/>
                  <a:pt x="622" y="961"/>
                  <a:pt x="627" y="962"/>
                </a:cubicBezTo>
                <a:cubicBezTo>
                  <a:pt x="627" y="962"/>
                  <a:pt x="628" y="962"/>
                  <a:pt x="628" y="963"/>
                </a:cubicBezTo>
                <a:cubicBezTo>
                  <a:pt x="628" y="963"/>
                  <a:pt x="627" y="964"/>
                  <a:pt x="626" y="964"/>
                </a:cubicBezTo>
                <a:cubicBezTo>
                  <a:pt x="623" y="964"/>
                  <a:pt x="620" y="964"/>
                  <a:pt x="617" y="964"/>
                </a:cubicBezTo>
                <a:close/>
                <a:moveTo>
                  <a:pt x="629" y="963"/>
                </a:moveTo>
                <a:cubicBezTo>
                  <a:pt x="630" y="963"/>
                  <a:pt x="631" y="964"/>
                  <a:pt x="632" y="965"/>
                </a:cubicBezTo>
                <a:cubicBezTo>
                  <a:pt x="630" y="965"/>
                  <a:pt x="629" y="964"/>
                  <a:pt x="627" y="964"/>
                </a:cubicBezTo>
                <a:cubicBezTo>
                  <a:pt x="628" y="964"/>
                  <a:pt x="628" y="963"/>
                  <a:pt x="629" y="963"/>
                </a:cubicBezTo>
                <a:close/>
                <a:moveTo>
                  <a:pt x="633" y="964"/>
                </a:moveTo>
                <a:cubicBezTo>
                  <a:pt x="632" y="963"/>
                  <a:pt x="631" y="963"/>
                  <a:pt x="629" y="962"/>
                </a:cubicBezTo>
                <a:cubicBezTo>
                  <a:pt x="630" y="962"/>
                  <a:pt x="630" y="962"/>
                  <a:pt x="630" y="962"/>
                </a:cubicBezTo>
                <a:cubicBezTo>
                  <a:pt x="631" y="962"/>
                  <a:pt x="632" y="962"/>
                  <a:pt x="633" y="962"/>
                </a:cubicBezTo>
                <a:cubicBezTo>
                  <a:pt x="633" y="962"/>
                  <a:pt x="634" y="962"/>
                  <a:pt x="634" y="962"/>
                </a:cubicBezTo>
                <a:cubicBezTo>
                  <a:pt x="634" y="963"/>
                  <a:pt x="635" y="964"/>
                  <a:pt x="636" y="965"/>
                </a:cubicBezTo>
                <a:cubicBezTo>
                  <a:pt x="635" y="965"/>
                  <a:pt x="634" y="965"/>
                  <a:pt x="633" y="965"/>
                </a:cubicBezTo>
                <a:cubicBezTo>
                  <a:pt x="633" y="964"/>
                  <a:pt x="633" y="964"/>
                  <a:pt x="633" y="964"/>
                </a:cubicBezTo>
                <a:close/>
                <a:moveTo>
                  <a:pt x="633" y="961"/>
                </a:moveTo>
                <a:cubicBezTo>
                  <a:pt x="632" y="961"/>
                  <a:pt x="632" y="961"/>
                  <a:pt x="631" y="961"/>
                </a:cubicBezTo>
                <a:cubicBezTo>
                  <a:pt x="631" y="960"/>
                  <a:pt x="632" y="960"/>
                  <a:pt x="632" y="959"/>
                </a:cubicBezTo>
                <a:cubicBezTo>
                  <a:pt x="633" y="960"/>
                  <a:pt x="633" y="960"/>
                  <a:pt x="633" y="961"/>
                </a:cubicBezTo>
                <a:cubicBezTo>
                  <a:pt x="633" y="961"/>
                  <a:pt x="633" y="961"/>
                  <a:pt x="633" y="961"/>
                </a:cubicBezTo>
                <a:close/>
                <a:moveTo>
                  <a:pt x="633" y="958"/>
                </a:moveTo>
                <a:cubicBezTo>
                  <a:pt x="635" y="958"/>
                  <a:pt x="638" y="958"/>
                  <a:pt x="640" y="958"/>
                </a:cubicBezTo>
                <a:cubicBezTo>
                  <a:pt x="642" y="959"/>
                  <a:pt x="643" y="960"/>
                  <a:pt x="644" y="961"/>
                </a:cubicBezTo>
                <a:cubicBezTo>
                  <a:pt x="641" y="961"/>
                  <a:pt x="637" y="961"/>
                  <a:pt x="634" y="961"/>
                </a:cubicBezTo>
                <a:cubicBezTo>
                  <a:pt x="634" y="960"/>
                  <a:pt x="633" y="959"/>
                  <a:pt x="633" y="958"/>
                </a:cubicBezTo>
                <a:close/>
                <a:moveTo>
                  <a:pt x="647" y="959"/>
                </a:moveTo>
                <a:cubicBezTo>
                  <a:pt x="646" y="957"/>
                  <a:pt x="645" y="955"/>
                  <a:pt x="644" y="953"/>
                </a:cubicBezTo>
                <a:cubicBezTo>
                  <a:pt x="644" y="953"/>
                  <a:pt x="645" y="952"/>
                  <a:pt x="645" y="952"/>
                </a:cubicBezTo>
                <a:cubicBezTo>
                  <a:pt x="647" y="955"/>
                  <a:pt x="650" y="957"/>
                  <a:pt x="652" y="960"/>
                </a:cubicBezTo>
                <a:cubicBezTo>
                  <a:pt x="650" y="959"/>
                  <a:pt x="649" y="959"/>
                  <a:pt x="647" y="959"/>
                </a:cubicBezTo>
                <a:close/>
                <a:moveTo>
                  <a:pt x="644" y="952"/>
                </a:moveTo>
                <a:cubicBezTo>
                  <a:pt x="643" y="951"/>
                  <a:pt x="643" y="950"/>
                  <a:pt x="643" y="948"/>
                </a:cubicBezTo>
                <a:cubicBezTo>
                  <a:pt x="643" y="949"/>
                  <a:pt x="644" y="950"/>
                  <a:pt x="645" y="951"/>
                </a:cubicBezTo>
                <a:cubicBezTo>
                  <a:pt x="644" y="952"/>
                  <a:pt x="644" y="952"/>
                  <a:pt x="644" y="952"/>
                </a:cubicBezTo>
                <a:close/>
                <a:moveTo>
                  <a:pt x="642" y="946"/>
                </a:moveTo>
                <a:cubicBezTo>
                  <a:pt x="642" y="946"/>
                  <a:pt x="642" y="946"/>
                  <a:pt x="642" y="946"/>
                </a:cubicBezTo>
                <a:cubicBezTo>
                  <a:pt x="645" y="944"/>
                  <a:pt x="647" y="941"/>
                  <a:pt x="649" y="939"/>
                </a:cubicBezTo>
                <a:cubicBezTo>
                  <a:pt x="650" y="940"/>
                  <a:pt x="651" y="942"/>
                  <a:pt x="652" y="943"/>
                </a:cubicBezTo>
                <a:cubicBezTo>
                  <a:pt x="650" y="945"/>
                  <a:pt x="648" y="948"/>
                  <a:pt x="646" y="950"/>
                </a:cubicBezTo>
                <a:cubicBezTo>
                  <a:pt x="644" y="949"/>
                  <a:pt x="643" y="947"/>
                  <a:pt x="642" y="946"/>
                </a:cubicBezTo>
                <a:close/>
                <a:moveTo>
                  <a:pt x="655" y="932"/>
                </a:moveTo>
                <a:cubicBezTo>
                  <a:pt x="655" y="932"/>
                  <a:pt x="656" y="932"/>
                  <a:pt x="656" y="932"/>
                </a:cubicBezTo>
                <a:cubicBezTo>
                  <a:pt x="656" y="932"/>
                  <a:pt x="656" y="932"/>
                  <a:pt x="657" y="933"/>
                </a:cubicBezTo>
                <a:cubicBezTo>
                  <a:pt x="656" y="933"/>
                  <a:pt x="656" y="932"/>
                  <a:pt x="655" y="932"/>
                </a:cubicBezTo>
                <a:close/>
                <a:moveTo>
                  <a:pt x="655" y="931"/>
                </a:moveTo>
                <a:cubicBezTo>
                  <a:pt x="655" y="931"/>
                  <a:pt x="655" y="930"/>
                  <a:pt x="655" y="930"/>
                </a:cubicBezTo>
                <a:cubicBezTo>
                  <a:pt x="655" y="930"/>
                  <a:pt x="655" y="930"/>
                  <a:pt x="655" y="931"/>
                </a:cubicBezTo>
                <a:cubicBezTo>
                  <a:pt x="655" y="931"/>
                  <a:pt x="655" y="931"/>
                  <a:pt x="655" y="931"/>
                </a:cubicBezTo>
                <a:close/>
                <a:moveTo>
                  <a:pt x="653" y="933"/>
                </a:moveTo>
                <a:cubicBezTo>
                  <a:pt x="652" y="934"/>
                  <a:pt x="651" y="936"/>
                  <a:pt x="649" y="937"/>
                </a:cubicBezTo>
                <a:cubicBezTo>
                  <a:pt x="648" y="935"/>
                  <a:pt x="646" y="933"/>
                  <a:pt x="644" y="930"/>
                </a:cubicBezTo>
                <a:cubicBezTo>
                  <a:pt x="647" y="931"/>
                  <a:pt x="650" y="931"/>
                  <a:pt x="653" y="932"/>
                </a:cubicBezTo>
                <a:cubicBezTo>
                  <a:pt x="653" y="932"/>
                  <a:pt x="653" y="933"/>
                  <a:pt x="653" y="933"/>
                </a:cubicBezTo>
                <a:close/>
                <a:moveTo>
                  <a:pt x="635" y="936"/>
                </a:moveTo>
                <a:cubicBezTo>
                  <a:pt x="634" y="934"/>
                  <a:pt x="633" y="932"/>
                  <a:pt x="632" y="931"/>
                </a:cubicBezTo>
                <a:cubicBezTo>
                  <a:pt x="632" y="930"/>
                  <a:pt x="632" y="930"/>
                  <a:pt x="633" y="929"/>
                </a:cubicBezTo>
                <a:cubicBezTo>
                  <a:pt x="633" y="929"/>
                  <a:pt x="633" y="929"/>
                  <a:pt x="633" y="929"/>
                </a:cubicBezTo>
                <a:cubicBezTo>
                  <a:pt x="636" y="929"/>
                  <a:pt x="639" y="929"/>
                  <a:pt x="642" y="930"/>
                </a:cubicBezTo>
                <a:cubicBezTo>
                  <a:pt x="640" y="932"/>
                  <a:pt x="638" y="934"/>
                  <a:pt x="635" y="936"/>
                </a:cubicBezTo>
                <a:close/>
                <a:moveTo>
                  <a:pt x="631" y="929"/>
                </a:moveTo>
                <a:cubicBezTo>
                  <a:pt x="631" y="929"/>
                  <a:pt x="631" y="929"/>
                  <a:pt x="631" y="929"/>
                </a:cubicBezTo>
                <a:cubicBezTo>
                  <a:pt x="631" y="929"/>
                  <a:pt x="631" y="929"/>
                  <a:pt x="631" y="929"/>
                </a:cubicBezTo>
                <a:cubicBezTo>
                  <a:pt x="631" y="929"/>
                  <a:pt x="631" y="929"/>
                  <a:pt x="631" y="929"/>
                </a:cubicBezTo>
                <a:close/>
                <a:moveTo>
                  <a:pt x="630" y="930"/>
                </a:moveTo>
                <a:cubicBezTo>
                  <a:pt x="628" y="932"/>
                  <a:pt x="625" y="934"/>
                  <a:pt x="623" y="936"/>
                </a:cubicBezTo>
                <a:cubicBezTo>
                  <a:pt x="623" y="936"/>
                  <a:pt x="623" y="936"/>
                  <a:pt x="623" y="936"/>
                </a:cubicBezTo>
                <a:cubicBezTo>
                  <a:pt x="623" y="933"/>
                  <a:pt x="623" y="931"/>
                  <a:pt x="624" y="929"/>
                </a:cubicBezTo>
                <a:cubicBezTo>
                  <a:pt x="625" y="929"/>
                  <a:pt x="625" y="929"/>
                  <a:pt x="626" y="929"/>
                </a:cubicBezTo>
                <a:cubicBezTo>
                  <a:pt x="627" y="929"/>
                  <a:pt x="628" y="929"/>
                  <a:pt x="629" y="929"/>
                </a:cubicBezTo>
                <a:cubicBezTo>
                  <a:pt x="629" y="929"/>
                  <a:pt x="630" y="930"/>
                  <a:pt x="630" y="930"/>
                </a:cubicBezTo>
                <a:close/>
                <a:moveTo>
                  <a:pt x="624" y="928"/>
                </a:moveTo>
                <a:cubicBezTo>
                  <a:pt x="624" y="927"/>
                  <a:pt x="625" y="925"/>
                  <a:pt x="625" y="924"/>
                </a:cubicBezTo>
                <a:cubicBezTo>
                  <a:pt x="625" y="924"/>
                  <a:pt x="625" y="924"/>
                  <a:pt x="625" y="924"/>
                </a:cubicBezTo>
                <a:cubicBezTo>
                  <a:pt x="626" y="925"/>
                  <a:pt x="628" y="927"/>
                  <a:pt x="629" y="928"/>
                </a:cubicBezTo>
                <a:cubicBezTo>
                  <a:pt x="627" y="928"/>
                  <a:pt x="626" y="928"/>
                  <a:pt x="624" y="928"/>
                </a:cubicBezTo>
                <a:close/>
                <a:moveTo>
                  <a:pt x="601" y="923"/>
                </a:moveTo>
                <a:cubicBezTo>
                  <a:pt x="602" y="921"/>
                  <a:pt x="602" y="920"/>
                  <a:pt x="603" y="918"/>
                </a:cubicBezTo>
                <a:cubicBezTo>
                  <a:pt x="605" y="917"/>
                  <a:pt x="606" y="916"/>
                  <a:pt x="607" y="915"/>
                </a:cubicBezTo>
                <a:cubicBezTo>
                  <a:pt x="610" y="915"/>
                  <a:pt x="613" y="915"/>
                  <a:pt x="616" y="915"/>
                </a:cubicBezTo>
                <a:cubicBezTo>
                  <a:pt x="611" y="917"/>
                  <a:pt x="606" y="920"/>
                  <a:pt x="601" y="923"/>
                </a:cubicBezTo>
                <a:close/>
                <a:moveTo>
                  <a:pt x="603" y="917"/>
                </a:moveTo>
                <a:cubicBezTo>
                  <a:pt x="603" y="917"/>
                  <a:pt x="603" y="917"/>
                  <a:pt x="602" y="917"/>
                </a:cubicBezTo>
                <a:cubicBezTo>
                  <a:pt x="602" y="918"/>
                  <a:pt x="602" y="918"/>
                  <a:pt x="602" y="918"/>
                </a:cubicBezTo>
                <a:cubicBezTo>
                  <a:pt x="601" y="920"/>
                  <a:pt x="600" y="922"/>
                  <a:pt x="600" y="924"/>
                </a:cubicBezTo>
                <a:cubicBezTo>
                  <a:pt x="598" y="925"/>
                  <a:pt x="597" y="926"/>
                  <a:pt x="595" y="927"/>
                </a:cubicBezTo>
                <a:cubicBezTo>
                  <a:pt x="594" y="925"/>
                  <a:pt x="592" y="923"/>
                  <a:pt x="591" y="920"/>
                </a:cubicBezTo>
                <a:cubicBezTo>
                  <a:pt x="591" y="920"/>
                  <a:pt x="591" y="919"/>
                  <a:pt x="592" y="918"/>
                </a:cubicBezTo>
                <a:cubicBezTo>
                  <a:pt x="593" y="917"/>
                  <a:pt x="595" y="916"/>
                  <a:pt x="597" y="915"/>
                </a:cubicBezTo>
                <a:cubicBezTo>
                  <a:pt x="600" y="915"/>
                  <a:pt x="603" y="915"/>
                  <a:pt x="606" y="915"/>
                </a:cubicBezTo>
                <a:cubicBezTo>
                  <a:pt x="605" y="916"/>
                  <a:pt x="604" y="917"/>
                  <a:pt x="603" y="917"/>
                </a:cubicBezTo>
                <a:close/>
                <a:moveTo>
                  <a:pt x="598" y="914"/>
                </a:moveTo>
                <a:cubicBezTo>
                  <a:pt x="598" y="914"/>
                  <a:pt x="599" y="913"/>
                  <a:pt x="600" y="913"/>
                </a:cubicBezTo>
                <a:cubicBezTo>
                  <a:pt x="602" y="913"/>
                  <a:pt x="604" y="913"/>
                  <a:pt x="606" y="913"/>
                </a:cubicBezTo>
                <a:cubicBezTo>
                  <a:pt x="606" y="913"/>
                  <a:pt x="606" y="913"/>
                  <a:pt x="606" y="914"/>
                </a:cubicBezTo>
                <a:cubicBezTo>
                  <a:pt x="606" y="914"/>
                  <a:pt x="606" y="914"/>
                  <a:pt x="606" y="914"/>
                </a:cubicBezTo>
                <a:cubicBezTo>
                  <a:pt x="606" y="914"/>
                  <a:pt x="606" y="914"/>
                  <a:pt x="606" y="914"/>
                </a:cubicBezTo>
                <a:cubicBezTo>
                  <a:pt x="603" y="914"/>
                  <a:pt x="600" y="914"/>
                  <a:pt x="598" y="914"/>
                </a:cubicBezTo>
                <a:close/>
                <a:moveTo>
                  <a:pt x="607" y="913"/>
                </a:moveTo>
                <a:cubicBezTo>
                  <a:pt x="607" y="913"/>
                  <a:pt x="607" y="913"/>
                  <a:pt x="607" y="913"/>
                </a:cubicBezTo>
                <a:cubicBezTo>
                  <a:pt x="607" y="913"/>
                  <a:pt x="607" y="913"/>
                  <a:pt x="607" y="914"/>
                </a:cubicBezTo>
                <a:cubicBezTo>
                  <a:pt x="607" y="913"/>
                  <a:pt x="607" y="913"/>
                  <a:pt x="607" y="913"/>
                </a:cubicBezTo>
                <a:close/>
                <a:moveTo>
                  <a:pt x="607" y="912"/>
                </a:moveTo>
                <a:cubicBezTo>
                  <a:pt x="607" y="912"/>
                  <a:pt x="607" y="911"/>
                  <a:pt x="607" y="911"/>
                </a:cubicBezTo>
                <a:cubicBezTo>
                  <a:pt x="608" y="911"/>
                  <a:pt x="608" y="911"/>
                  <a:pt x="609" y="911"/>
                </a:cubicBezTo>
                <a:cubicBezTo>
                  <a:pt x="609" y="911"/>
                  <a:pt x="608" y="912"/>
                  <a:pt x="608" y="912"/>
                </a:cubicBezTo>
                <a:cubicBezTo>
                  <a:pt x="607" y="912"/>
                  <a:pt x="607" y="912"/>
                  <a:pt x="607" y="912"/>
                </a:cubicBezTo>
                <a:close/>
                <a:moveTo>
                  <a:pt x="610" y="911"/>
                </a:moveTo>
                <a:cubicBezTo>
                  <a:pt x="613" y="911"/>
                  <a:pt x="616" y="911"/>
                  <a:pt x="619" y="911"/>
                </a:cubicBezTo>
                <a:cubicBezTo>
                  <a:pt x="619" y="912"/>
                  <a:pt x="619" y="912"/>
                  <a:pt x="619" y="912"/>
                </a:cubicBezTo>
                <a:cubicBezTo>
                  <a:pt x="615" y="912"/>
                  <a:pt x="612" y="912"/>
                  <a:pt x="609" y="912"/>
                </a:cubicBezTo>
                <a:cubicBezTo>
                  <a:pt x="609" y="912"/>
                  <a:pt x="610" y="911"/>
                  <a:pt x="610" y="911"/>
                </a:cubicBezTo>
                <a:close/>
                <a:moveTo>
                  <a:pt x="619" y="894"/>
                </a:moveTo>
                <a:cubicBezTo>
                  <a:pt x="620" y="893"/>
                  <a:pt x="620" y="893"/>
                  <a:pt x="620" y="893"/>
                </a:cubicBezTo>
                <a:cubicBezTo>
                  <a:pt x="622" y="891"/>
                  <a:pt x="623" y="890"/>
                  <a:pt x="625" y="888"/>
                </a:cubicBezTo>
                <a:cubicBezTo>
                  <a:pt x="625" y="888"/>
                  <a:pt x="625" y="887"/>
                  <a:pt x="624" y="887"/>
                </a:cubicBezTo>
                <a:cubicBezTo>
                  <a:pt x="624" y="887"/>
                  <a:pt x="624" y="888"/>
                  <a:pt x="624" y="888"/>
                </a:cubicBezTo>
                <a:cubicBezTo>
                  <a:pt x="624" y="887"/>
                  <a:pt x="624" y="887"/>
                  <a:pt x="623" y="887"/>
                </a:cubicBezTo>
                <a:cubicBezTo>
                  <a:pt x="623" y="888"/>
                  <a:pt x="623" y="888"/>
                  <a:pt x="622" y="888"/>
                </a:cubicBezTo>
                <a:cubicBezTo>
                  <a:pt x="622" y="889"/>
                  <a:pt x="622" y="889"/>
                  <a:pt x="622" y="889"/>
                </a:cubicBezTo>
                <a:cubicBezTo>
                  <a:pt x="622" y="889"/>
                  <a:pt x="622" y="888"/>
                  <a:pt x="622" y="888"/>
                </a:cubicBezTo>
                <a:cubicBezTo>
                  <a:pt x="623" y="888"/>
                  <a:pt x="622" y="887"/>
                  <a:pt x="622" y="887"/>
                </a:cubicBezTo>
                <a:cubicBezTo>
                  <a:pt x="621" y="889"/>
                  <a:pt x="619" y="890"/>
                  <a:pt x="618" y="891"/>
                </a:cubicBezTo>
                <a:cubicBezTo>
                  <a:pt x="617" y="892"/>
                  <a:pt x="616" y="893"/>
                  <a:pt x="615" y="894"/>
                </a:cubicBezTo>
                <a:cubicBezTo>
                  <a:pt x="615" y="894"/>
                  <a:pt x="614" y="894"/>
                  <a:pt x="614" y="894"/>
                </a:cubicBezTo>
                <a:cubicBezTo>
                  <a:pt x="614" y="893"/>
                  <a:pt x="615" y="892"/>
                  <a:pt x="616" y="892"/>
                </a:cubicBezTo>
                <a:cubicBezTo>
                  <a:pt x="616" y="891"/>
                  <a:pt x="616" y="891"/>
                  <a:pt x="616" y="891"/>
                </a:cubicBezTo>
                <a:cubicBezTo>
                  <a:pt x="617" y="889"/>
                  <a:pt x="619" y="887"/>
                  <a:pt x="621" y="886"/>
                </a:cubicBezTo>
                <a:cubicBezTo>
                  <a:pt x="621" y="886"/>
                  <a:pt x="621" y="886"/>
                  <a:pt x="621" y="886"/>
                </a:cubicBezTo>
                <a:cubicBezTo>
                  <a:pt x="621" y="886"/>
                  <a:pt x="621" y="886"/>
                  <a:pt x="621" y="886"/>
                </a:cubicBezTo>
                <a:cubicBezTo>
                  <a:pt x="621" y="885"/>
                  <a:pt x="621" y="885"/>
                  <a:pt x="621" y="885"/>
                </a:cubicBezTo>
                <a:cubicBezTo>
                  <a:pt x="622" y="884"/>
                  <a:pt x="621" y="884"/>
                  <a:pt x="621" y="884"/>
                </a:cubicBezTo>
                <a:cubicBezTo>
                  <a:pt x="620" y="884"/>
                  <a:pt x="620" y="885"/>
                  <a:pt x="620" y="885"/>
                </a:cubicBezTo>
                <a:cubicBezTo>
                  <a:pt x="616" y="887"/>
                  <a:pt x="612" y="890"/>
                  <a:pt x="609" y="894"/>
                </a:cubicBezTo>
                <a:cubicBezTo>
                  <a:pt x="608" y="894"/>
                  <a:pt x="607" y="893"/>
                  <a:pt x="606" y="893"/>
                </a:cubicBezTo>
                <a:cubicBezTo>
                  <a:pt x="609" y="890"/>
                  <a:pt x="611" y="887"/>
                  <a:pt x="614" y="884"/>
                </a:cubicBezTo>
                <a:cubicBezTo>
                  <a:pt x="614" y="884"/>
                  <a:pt x="614" y="883"/>
                  <a:pt x="613" y="883"/>
                </a:cubicBezTo>
                <a:cubicBezTo>
                  <a:pt x="609" y="886"/>
                  <a:pt x="605" y="890"/>
                  <a:pt x="601" y="893"/>
                </a:cubicBezTo>
                <a:cubicBezTo>
                  <a:pt x="598" y="893"/>
                  <a:pt x="596" y="893"/>
                  <a:pt x="594" y="894"/>
                </a:cubicBezTo>
                <a:cubicBezTo>
                  <a:pt x="597" y="891"/>
                  <a:pt x="600" y="889"/>
                  <a:pt x="603" y="887"/>
                </a:cubicBezTo>
                <a:cubicBezTo>
                  <a:pt x="603" y="887"/>
                  <a:pt x="603" y="887"/>
                  <a:pt x="602" y="887"/>
                </a:cubicBezTo>
                <a:cubicBezTo>
                  <a:pt x="602" y="888"/>
                  <a:pt x="603" y="889"/>
                  <a:pt x="603" y="888"/>
                </a:cubicBezTo>
                <a:cubicBezTo>
                  <a:pt x="604" y="887"/>
                  <a:pt x="605" y="886"/>
                  <a:pt x="606" y="885"/>
                </a:cubicBezTo>
                <a:cubicBezTo>
                  <a:pt x="606" y="884"/>
                  <a:pt x="605" y="884"/>
                  <a:pt x="605" y="884"/>
                </a:cubicBezTo>
                <a:cubicBezTo>
                  <a:pt x="601" y="887"/>
                  <a:pt x="596" y="890"/>
                  <a:pt x="592" y="894"/>
                </a:cubicBezTo>
                <a:cubicBezTo>
                  <a:pt x="590" y="894"/>
                  <a:pt x="589" y="894"/>
                  <a:pt x="587" y="894"/>
                </a:cubicBezTo>
                <a:cubicBezTo>
                  <a:pt x="592" y="890"/>
                  <a:pt x="597" y="886"/>
                  <a:pt x="602" y="883"/>
                </a:cubicBezTo>
                <a:cubicBezTo>
                  <a:pt x="603" y="883"/>
                  <a:pt x="602" y="882"/>
                  <a:pt x="602" y="882"/>
                </a:cubicBezTo>
                <a:cubicBezTo>
                  <a:pt x="596" y="886"/>
                  <a:pt x="591" y="890"/>
                  <a:pt x="585" y="894"/>
                </a:cubicBezTo>
                <a:cubicBezTo>
                  <a:pt x="583" y="894"/>
                  <a:pt x="581" y="894"/>
                  <a:pt x="578" y="894"/>
                </a:cubicBezTo>
                <a:cubicBezTo>
                  <a:pt x="582" y="891"/>
                  <a:pt x="586" y="888"/>
                  <a:pt x="590" y="886"/>
                </a:cubicBezTo>
                <a:cubicBezTo>
                  <a:pt x="590" y="886"/>
                  <a:pt x="590" y="886"/>
                  <a:pt x="591" y="886"/>
                </a:cubicBezTo>
                <a:cubicBezTo>
                  <a:pt x="592" y="885"/>
                  <a:pt x="593" y="884"/>
                  <a:pt x="594" y="883"/>
                </a:cubicBezTo>
                <a:cubicBezTo>
                  <a:pt x="594" y="883"/>
                  <a:pt x="594" y="882"/>
                  <a:pt x="593" y="882"/>
                </a:cubicBezTo>
                <a:cubicBezTo>
                  <a:pt x="587" y="886"/>
                  <a:pt x="582" y="890"/>
                  <a:pt x="577" y="894"/>
                </a:cubicBezTo>
                <a:cubicBezTo>
                  <a:pt x="577" y="894"/>
                  <a:pt x="577" y="894"/>
                  <a:pt x="576" y="894"/>
                </a:cubicBezTo>
                <a:cubicBezTo>
                  <a:pt x="576" y="894"/>
                  <a:pt x="575" y="894"/>
                  <a:pt x="575" y="893"/>
                </a:cubicBezTo>
                <a:cubicBezTo>
                  <a:pt x="577" y="891"/>
                  <a:pt x="579" y="890"/>
                  <a:pt x="581" y="888"/>
                </a:cubicBezTo>
                <a:cubicBezTo>
                  <a:pt x="582" y="887"/>
                  <a:pt x="583" y="886"/>
                  <a:pt x="585" y="886"/>
                </a:cubicBezTo>
                <a:cubicBezTo>
                  <a:pt x="585" y="885"/>
                  <a:pt x="586" y="885"/>
                  <a:pt x="586" y="885"/>
                </a:cubicBezTo>
                <a:cubicBezTo>
                  <a:pt x="587" y="884"/>
                  <a:pt x="587" y="884"/>
                  <a:pt x="587" y="884"/>
                </a:cubicBezTo>
                <a:cubicBezTo>
                  <a:pt x="587" y="885"/>
                  <a:pt x="588" y="884"/>
                  <a:pt x="587" y="883"/>
                </a:cubicBezTo>
                <a:cubicBezTo>
                  <a:pt x="587" y="882"/>
                  <a:pt x="578" y="889"/>
                  <a:pt x="574" y="893"/>
                </a:cubicBezTo>
                <a:cubicBezTo>
                  <a:pt x="573" y="892"/>
                  <a:pt x="571" y="891"/>
                  <a:pt x="570" y="890"/>
                </a:cubicBezTo>
                <a:cubicBezTo>
                  <a:pt x="575" y="887"/>
                  <a:pt x="580" y="885"/>
                  <a:pt x="586" y="882"/>
                </a:cubicBezTo>
                <a:cubicBezTo>
                  <a:pt x="586" y="881"/>
                  <a:pt x="586" y="881"/>
                  <a:pt x="586" y="881"/>
                </a:cubicBezTo>
                <a:cubicBezTo>
                  <a:pt x="601" y="881"/>
                  <a:pt x="616" y="881"/>
                  <a:pt x="631" y="883"/>
                </a:cubicBezTo>
                <a:cubicBezTo>
                  <a:pt x="631" y="883"/>
                  <a:pt x="631" y="883"/>
                  <a:pt x="631" y="883"/>
                </a:cubicBezTo>
                <a:cubicBezTo>
                  <a:pt x="632" y="885"/>
                  <a:pt x="633" y="887"/>
                  <a:pt x="634" y="889"/>
                </a:cubicBezTo>
                <a:cubicBezTo>
                  <a:pt x="632" y="891"/>
                  <a:pt x="630" y="893"/>
                  <a:pt x="629" y="895"/>
                </a:cubicBezTo>
                <a:cubicBezTo>
                  <a:pt x="626" y="894"/>
                  <a:pt x="622" y="894"/>
                  <a:pt x="619" y="894"/>
                </a:cubicBezTo>
                <a:close/>
                <a:moveTo>
                  <a:pt x="628" y="882"/>
                </a:moveTo>
                <a:cubicBezTo>
                  <a:pt x="629" y="882"/>
                  <a:pt x="629" y="882"/>
                  <a:pt x="630" y="882"/>
                </a:cubicBezTo>
                <a:cubicBezTo>
                  <a:pt x="630" y="882"/>
                  <a:pt x="630" y="882"/>
                  <a:pt x="630" y="882"/>
                </a:cubicBezTo>
                <a:cubicBezTo>
                  <a:pt x="629" y="882"/>
                  <a:pt x="629" y="882"/>
                  <a:pt x="628" y="882"/>
                </a:cubicBezTo>
                <a:close/>
                <a:moveTo>
                  <a:pt x="666" y="882"/>
                </a:moveTo>
                <a:cubicBezTo>
                  <a:pt x="666" y="882"/>
                  <a:pt x="665" y="882"/>
                  <a:pt x="665" y="883"/>
                </a:cubicBezTo>
                <a:cubicBezTo>
                  <a:pt x="665" y="882"/>
                  <a:pt x="665" y="882"/>
                  <a:pt x="665" y="882"/>
                </a:cubicBezTo>
                <a:cubicBezTo>
                  <a:pt x="666" y="882"/>
                  <a:pt x="666" y="882"/>
                  <a:pt x="666" y="882"/>
                </a:cubicBezTo>
                <a:close/>
                <a:moveTo>
                  <a:pt x="635" y="880"/>
                </a:moveTo>
                <a:cubicBezTo>
                  <a:pt x="634" y="879"/>
                  <a:pt x="634" y="877"/>
                  <a:pt x="633" y="876"/>
                </a:cubicBezTo>
                <a:cubicBezTo>
                  <a:pt x="633" y="876"/>
                  <a:pt x="634" y="876"/>
                  <a:pt x="634" y="876"/>
                </a:cubicBezTo>
                <a:cubicBezTo>
                  <a:pt x="643" y="877"/>
                  <a:pt x="652" y="878"/>
                  <a:pt x="660" y="880"/>
                </a:cubicBezTo>
                <a:cubicBezTo>
                  <a:pt x="652" y="880"/>
                  <a:pt x="643" y="880"/>
                  <a:pt x="635" y="880"/>
                </a:cubicBezTo>
                <a:close/>
                <a:moveTo>
                  <a:pt x="632" y="874"/>
                </a:moveTo>
                <a:cubicBezTo>
                  <a:pt x="637" y="874"/>
                  <a:pt x="642" y="874"/>
                  <a:pt x="646" y="874"/>
                </a:cubicBezTo>
                <a:cubicBezTo>
                  <a:pt x="647" y="875"/>
                  <a:pt x="647" y="875"/>
                  <a:pt x="648" y="875"/>
                </a:cubicBezTo>
                <a:cubicBezTo>
                  <a:pt x="647" y="875"/>
                  <a:pt x="646" y="875"/>
                  <a:pt x="644" y="875"/>
                </a:cubicBezTo>
                <a:cubicBezTo>
                  <a:pt x="641" y="875"/>
                  <a:pt x="637" y="875"/>
                  <a:pt x="633" y="875"/>
                </a:cubicBezTo>
                <a:cubicBezTo>
                  <a:pt x="633" y="875"/>
                  <a:pt x="632" y="874"/>
                  <a:pt x="632" y="874"/>
                </a:cubicBezTo>
                <a:close/>
                <a:moveTo>
                  <a:pt x="585" y="874"/>
                </a:moveTo>
                <a:cubicBezTo>
                  <a:pt x="583" y="874"/>
                  <a:pt x="580" y="874"/>
                  <a:pt x="578" y="874"/>
                </a:cubicBezTo>
                <a:cubicBezTo>
                  <a:pt x="567" y="874"/>
                  <a:pt x="556" y="874"/>
                  <a:pt x="544" y="874"/>
                </a:cubicBezTo>
                <a:cubicBezTo>
                  <a:pt x="544" y="874"/>
                  <a:pt x="544" y="874"/>
                  <a:pt x="544" y="874"/>
                </a:cubicBezTo>
                <a:cubicBezTo>
                  <a:pt x="545" y="874"/>
                  <a:pt x="546" y="874"/>
                  <a:pt x="547" y="874"/>
                </a:cubicBezTo>
                <a:cubicBezTo>
                  <a:pt x="564" y="874"/>
                  <a:pt x="581" y="873"/>
                  <a:pt x="597" y="873"/>
                </a:cubicBezTo>
                <a:cubicBezTo>
                  <a:pt x="593" y="874"/>
                  <a:pt x="589" y="874"/>
                  <a:pt x="585" y="874"/>
                </a:cubicBezTo>
                <a:close/>
                <a:moveTo>
                  <a:pt x="544" y="874"/>
                </a:moveTo>
                <a:cubicBezTo>
                  <a:pt x="529" y="875"/>
                  <a:pt x="514" y="875"/>
                  <a:pt x="500" y="876"/>
                </a:cubicBezTo>
                <a:cubicBezTo>
                  <a:pt x="500" y="876"/>
                  <a:pt x="499" y="875"/>
                  <a:pt x="499" y="875"/>
                </a:cubicBezTo>
                <a:cubicBezTo>
                  <a:pt x="514" y="875"/>
                  <a:pt x="529" y="875"/>
                  <a:pt x="544" y="874"/>
                </a:cubicBezTo>
                <a:cubicBezTo>
                  <a:pt x="544" y="874"/>
                  <a:pt x="544" y="874"/>
                  <a:pt x="544" y="874"/>
                </a:cubicBezTo>
                <a:close/>
                <a:moveTo>
                  <a:pt x="499" y="874"/>
                </a:moveTo>
                <a:cubicBezTo>
                  <a:pt x="499" y="873"/>
                  <a:pt x="498" y="872"/>
                  <a:pt x="498" y="870"/>
                </a:cubicBezTo>
                <a:cubicBezTo>
                  <a:pt x="513" y="870"/>
                  <a:pt x="528" y="870"/>
                  <a:pt x="543" y="870"/>
                </a:cubicBezTo>
                <a:cubicBezTo>
                  <a:pt x="543" y="871"/>
                  <a:pt x="543" y="872"/>
                  <a:pt x="544" y="873"/>
                </a:cubicBezTo>
                <a:cubicBezTo>
                  <a:pt x="529" y="874"/>
                  <a:pt x="514" y="874"/>
                  <a:pt x="499" y="874"/>
                </a:cubicBezTo>
                <a:close/>
                <a:moveTo>
                  <a:pt x="498" y="869"/>
                </a:moveTo>
                <a:cubicBezTo>
                  <a:pt x="497" y="868"/>
                  <a:pt x="497" y="866"/>
                  <a:pt x="496" y="864"/>
                </a:cubicBezTo>
                <a:cubicBezTo>
                  <a:pt x="496" y="864"/>
                  <a:pt x="496" y="864"/>
                  <a:pt x="496" y="864"/>
                </a:cubicBezTo>
                <a:cubicBezTo>
                  <a:pt x="497" y="864"/>
                  <a:pt x="499" y="864"/>
                  <a:pt x="500" y="864"/>
                </a:cubicBezTo>
                <a:cubicBezTo>
                  <a:pt x="501" y="865"/>
                  <a:pt x="502" y="865"/>
                  <a:pt x="503" y="866"/>
                </a:cubicBezTo>
                <a:cubicBezTo>
                  <a:pt x="503" y="866"/>
                  <a:pt x="503" y="867"/>
                  <a:pt x="503" y="867"/>
                </a:cubicBezTo>
                <a:cubicBezTo>
                  <a:pt x="503" y="868"/>
                  <a:pt x="504" y="868"/>
                  <a:pt x="504" y="867"/>
                </a:cubicBezTo>
                <a:cubicBezTo>
                  <a:pt x="504" y="867"/>
                  <a:pt x="504" y="867"/>
                  <a:pt x="504" y="867"/>
                </a:cubicBezTo>
                <a:cubicBezTo>
                  <a:pt x="504" y="867"/>
                  <a:pt x="505" y="867"/>
                  <a:pt x="505" y="867"/>
                </a:cubicBezTo>
                <a:cubicBezTo>
                  <a:pt x="506" y="868"/>
                  <a:pt x="506" y="867"/>
                  <a:pt x="506" y="867"/>
                </a:cubicBezTo>
                <a:cubicBezTo>
                  <a:pt x="505" y="866"/>
                  <a:pt x="504" y="866"/>
                  <a:pt x="504" y="865"/>
                </a:cubicBezTo>
                <a:cubicBezTo>
                  <a:pt x="504" y="865"/>
                  <a:pt x="503" y="864"/>
                  <a:pt x="503" y="864"/>
                </a:cubicBezTo>
                <a:cubicBezTo>
                  <a:pt x="504" y="864"/>
                  <a:pt x="504" y="864"/>
                  <a:pt x="505" y="864"/>
                </a:cubicBezTo>
                <a:cubicBezTo>
                  <a:pt x="505" y="865"/>
                  <a:pt x="505" y="865"/>
                  <a:pt x="506" y="866"/>
                </a:cubicBezTo>
                <a:cubicBezTo>
                  <a:pt x="506" y="867"/>
                  <a:pt x="507" y="867"/>
                  <a:pt x="507" y="866"/>
                </a:cubicBezTo>
                <a:cubicBezTo>
                  <a:pt x="506" y="865"/>
                  <a:pt x="506" y="865"/>
                  <a:pt x="506" y="864"/>
                </a:cubicBezTo>
                <a:cubicBezTo>
                  <a:pt x="506" y="864"/>
                  <a:pt x="506" y="864"/>
                  <a:pt x="506" y="864"/>
                </a:cubicBezTo>
                <a:cubicBezTo>
                  <a:pt x="507" y="864"/>
                  <a:pt x="507" y="864"/>
                  <a:pt x="507" y="864"/>
                </a:cubicBezTo>
                <a:cubicBezTo>
                  <a:pt x="518" y="864"/>
                  <a:pt x="530" y="864"/>
                  <a:pt x="541" y="863"/>
                </a:cubicBezTo>
                <a:cubicBezTo>
                  <a:pt x="541" y="865"/>
                  <a:pt x="542" y="867"/>
                  <a:pt x="543" y="869"/>
                </a:cubicBezTo>
                <a:cubicBezTo>
                  <a:pt x="528" y="869"/>
                  <a:pt x="513" y="869"/>
                  <a:pt x="498" y="869"/>
                </a:cubicBezTo>
                <a:close/>
                <a:moveTo>
                  <a:pt x="529" y="861"/>
                </a:moveTo>
                <a:cubicBezTo>
                  <a:pt x="531" y="861"/>
                  <a:pt x="533" y="861"/>
                  <a:pt x="535" y="861"/>
                </a:cubicBezTo>
                <a:cubicBezTo>
                  <a:pt x="536" y="861"/>
                  <a:pt x="536" y="860"/>
                  <a:pt x="535" y="860"/>
                </a:cubicBezTo>
                <a:cubicBezTo>
                  <a:pt x="537" y="860"/>
                  <a:pt x="538" y="860"/>
                  <a:pt x="539" y="860"/>
                </a:cubicBezTo>
                <a:cubicBezTo>
                  <a:pt x="540" y="860"/>
                  <a:pt x="540" y="861"/>
                  <a:pt x="540" y="861"/>
                </a:cubicBezTo>
                <a:cubicBezTo>
                  <a:pt x="536" y="861"/>
                  <a:pt x="533" y="861"/>
                  <a:pt x="529" y="861"/>
                </a:cubicBezTo>
                <a:close/>
                <a:moveTo>
                  <a:pt x="532" y="859"/>
                </a:moveTo>
                <a:cubicBezTo>
                  <a:pt x="531" y="858"/>
                  <a:pt x="531" y="858"/>
                  <a:pt x="530" y="857"/>
                </a:cubicBezTo>
                <a:cubicBezTo>
                  <a:pt x="531" y="855"/>
                  <a:pt x="533" y="854"/>
                  <a:pt x="534" y="852"/>
                </a:cubicBezTo>
                <a:cubicBezTo>
                  <a:pt x="534" y="853"/>
                  <a:pt x="535" y="854"/>
                  <a:pt x="535" y="855"/>
                </a:cubicBezTo>
                <a:cubicBezTo>
                  <a:pt x="535" y="855"/>
                  <a:pt x="536" y="855"/>
                  <a:pt x="536" y="854"/>
                </a:cubicBezTo>
                <a:cubicBezTo>
                  <a:pt x="535" y="853"/>
                  <a:pt x="535" y="852"/>
                  <a:pt x="535" y="851"/>
                </a:cubicBezTo>
                <a:cubicBezTo>
                  <a:pt x="535" y="851"/>
                  <a:pt x="536" y="850"/>
                  <a:pt x="536" y="849"/>
                </a:cubicBezTo>
                <a:cubicBezTo>
                  <a:pt x="537" y="853"/>
                  <a:pt x="538" y="856"/>
                  <a:pt x="539" y="859"/>
                </a:cubicBezTo>
                <a:cubicBezTo>
                  <a:pt x="537" y="859"/>
                  <a:pt x="535" y="859"/>
                  <a:pt x="532" y="859"/>
                </a:cubicBezTo>
                <a:close/>
                <a:moveTo>
                  <a:pt x="534" y="850"/>
                </a:moveTo>
                <a:cubicBezTo>
                  <a:pt x="534" y="848"/>
                  <a:pt x="533" y="847"/>
                  <a:pt x="532" y="845"/>
                </a:cubicBezTo>
                <a:cubicBezTo>
                  <a:pt x="533" y="844"/>
                  <a:pt x="533" y="843"/>
                  <a:pt x="534" y="842"/>
                </a:cubicBezTo>
                <a:cubicBezTo>
                  <a:pt x="535" y="844"/>
                  <a:pt x="535" y="846"/>
                  <a:pt x="536" y="848"/>
                </a:cubicBezTo>
                <a:cubicBezTo>
                  <a:pt x="535" y="849"/>
                  <a:pt x="535" y="850"/>
                  <a:pt x="534" y="850"/>
                </a:cubicBezTo>
                <a:close/>
                <a:moveTo>
                  <a:pt x="534" y="851"/>
                </a:moveTo>
                <a:cubicBezTo>
                  <a:pt x="533" y="852"/>
                  <a:pt x="532" y="854"/>
                  <a:pt x="531" y="855"/>
                </a:cubicBezTo>
                <a:cubicBezTo>
                  <a:pt x="530" y="853"/>
                  <a:pt x="530" y="851"/>
                  <a:pt x="529" y="849"/>
                </a:cubicBezTo>
                <a:cubicBezTo>
                  <a:pt x="530" y="848"/>
                  <a:pt x="531" y="847"/>
                  <a:pt x="532" y="846"/>
                </a:cubicBezTo>
                <a:cubicBezTo>
                  <a:pt x="532" y="848"/>
                  <a:pt x="533" y="849"/>
                  <a:pt x="534" y="851"/>
                </a:cubicBezTo>
                <a:close/>
                <a:moveTo>
                  <a:pt x="529" y="848"/>
                </a:moveTo>
                <a:cubicBezTo>
                  <a:pt x="529" y="846"/>
                  <a:pt x="528" y="845"/>
                  <a:pt x="528" y="843"/>
                </a:cubicBezTo>
                <a:cubicBezTo>
                  <a:pt x="529" y="842"/>
                  <a:pt x="530" y="840"/>
                  <a:pt x="530" y="839"/>
                </a:cubicBezTo>
                <a:cubicBezTo>
                  <a:pt x="530" y="841"/>
                  <a:pt x="531" y="843"/>
                  <a:pt x="531" y="845"/>
                </a:cubicBezTo>
                <a:cubicBezTo>
                  <a:pt x="531" y="846"/>
                  <a:pt x="530" y="847"/>
                  <a:pt x="529" y="848"/>
                </a:cubicBezTo>
                <a:close/>
                <a:moveTo>
                  <a:pt x="528" y="839"/>
                </a:moveTo>
                <a:cubicBezTo>
                  <a:pt x="527" y="839"/>
                  <a:pt x="527" y="840"/>
                  <a:pt x="528" y="840"/>
                </a:cubicBezTo>
                <a:cubicBezTo>
                  <a:pt x="529" y="840"/>
                  <a:pt x="528" y="841"/>
                  <a:pt x="527" y="842"/>
                </a:cubicBezTo>
                <a:cubicBezTo>
                  <a:pt x="526" y="836"/>
                  <a:pt x="524" y="830"/>
                  <a:pt x="523" y="825"/>
                </a:cubicBezTo>
                <a:cubicBezTo>
                  <a:pt x="524" y="824"/>
                  <a:pt x="524" y="823"/>
                  <a:pt x="525" y="823"/>
                </a:cubicBezTo>
                <a:cubicBezTo>
                  <a:pt x="526" y="828"/>
                  <a:pt x="528" y="833"/>
                  <a:pt x="530" y="839"/>
                </a:cubicBezTo>
                <a:cubicBezTo>
                  <a:pt x="529" y="839"/>
                  <a:pt x="529" y="839"/>
                  <a:pt x="528" y="839"/>
                </a:cubicBezTo>
                <a:close/>
                <a:moveTo>
                  <a:pt x="526" y="820"/>
                </a:moveTo>
                <a:cubicBezTo>
                  <a:pt x="526" y="820"/>
                  <a:pt x="525" y="820"/>
                  <a:pt x="525" y="820"/>
                </a:cubicBezTo>
                <a:cubicBezTo>
                  <a:pt x="523" y="811"/>
                  <a:pt x="521" y="802"/>
                  <a:pt x="518" y="793"/>
                </a:cubicBezTo>
                <a:cubicBezTo>
                  <a:pt x="519" y="792"/>
                  <a:pt x="519" y="792"/>
                  <a:pt x="519" y="791"/>
                </a:cubicBezTo>
                <a:cubicBezTo>
                  <a:pt x="522" y="800"/>
                  <a:pt x="524" y="809"/>
                  <a:pt x="527" y="818"/>
                </a:cubicBezTo>
                <a:cubicBezTo>
                  <a:pt x="526" y="819"/>
                  <a:pt x="526" y="819"/>
                  <a:pt x="526" y="820"/>
                </a:cubicBezTo>
                <a:close/>
                <a:moveTo>
                  <a:pt x="518" y="790"/>
                </a:moveTo>
                <a:cubicBezTo>
                  <a:pt x="518" y="790"/>
                  <a:pt x="518" y="790"/>
                  <a:pt x="518" y="790"/>
                </a:cubicBezTo>
                <a:cubicBezTo>
                  <a:pt x="518" y="789"/>
                  <a:pt x="517" y="787"/>
                  <a:pt x="517" y="786"/>
                </a:cubicBezTo>
                <a:cubicBezTo>
                  <a:pt x="517" y="786"/>
                  <a:pt x="517" y="786"/>
                  <a:pt x="517" y="786"/>
                </a:cubicBezTo>
                <a:cubicBezTo>
                  <a:pt x="518" y="787"/>
                  <a:pt x="518" y="789"/>
                  <a:pt x="519" y="790"/>
                </a:cubicBezTo>
                <a:cubicBezTo>
                  <a:pt x="519" y="790"/>
                  <a:pt x="519" y="790"/>
                  <a:pt x="518" y="790"/>
                </a:cubicBezTo>
                <a:close/>
                <a:moveTo>
                  <a:pt x="517" y="785"/>
                </a:moveTo>
                <a:cubicBezTo>
                  <a:pt x="517" y="785"/>
                  <a:pt x="517" y="785"/>
                  <a:pt x="517" y="785"/>
                </a:cubicBezTo>
                <a:cubicBezTo>
                  <a:pt x="517" y="785"/>
                  <a:pt x="517" y="785"/>
                  <a:pt x="517" y="785"/>
                </a:cubicBezTo>
                <a:cubicBezTo>
                  <a:pt x="517" y="785"/>
                  <a:pt x="517" y="785"/>
                  <a:pt x="517" y="785"/>
                </a:cubicBezTo>
                <a:cubicBezTo>
                  <a:pt x="517" y="785"/>
                  <a:pt x="517" y="785"/>
                  <a:pt x="517" y="785"/>
                </a:cubicBezTo>
                <a:close/>
                <a:moveTo>
                  <a:pt x="517" y="785"/>
                </a:moveTo>
                <a:cubicBezTo>
                  <a:pt x="516" y="782"/>
                  <a:pt x="515" y="779"/>
                  <a:pt x="515" y="776"/>
                </a:cubicBezTo>
                <a:cubicBezTo>
                  <a:pt x="515" y="779"/>
                  <a:pt x="516" y="782"/>
                  <a:pt x="517" y="785"/>
                </a:cubicBezTo>
                <a:cubicBezTo>
                  <a:pt x="517" y="785"/>
                  <a:pt x="517" y="785"/>
                  <a:pt x="517" y="785"/>
                </a:cubicBezTo>
                <a:close/>
                <a:moveTo>
                  <a:pt x="517" y="784"/>
                </a:moveTo>
                <a:cubicBezTo>
                  <a:pt x="517" y="784"/>
                  <a:pt x="517" y="784"/>
                  <a:pt x="517" y="784"/>
                </a:cubicBezTo>
                <a:cubicBezTo>
                  <a:pt x="517" y="784"/>
                  <a:pt x="517" y="784"/>
                  <a:pt x="517" y="784"/>
                </a:cubicBezTo>
                <a:cubicBezTo>
                  <a:pt x="517" y="784"/>
                  <a:pt x="518" y="784"/>
                  <a:pt x="518" y="785"/>
                </a:cubicBezTo>
                <a:cubicBezTo>
                  <a:pt x="518" y="785"/>
                  <a:pt x="517" y="785"/>
                  <a:pt x="517" y="785"/>
                </a:cubicBezTo>
                <a:cubicBezTo>
                  <a:pt x="517" y="784"/>
                  <a:pt x="517" y="784"/>
                  <a:pt x="517" y="784"/>
                </a:cubicBezTo>
                <a:close/>
                <a:moveTo>
                  <a:pt x="516" y="774"/>
                </a:moveTo>
                <a:cubicBezTo>
                  <a:pt x="516" y="774"/>
                  <a:pt x="516" y="773"/>
                  <a:pt x="516" y="773"/>
                </a:cubicBezTo>
                <a:cubicBezTo>
                  <a:pt x="517" y="773"/>
                  <a:pt x="518" y="773"/>
                  <a:pt x="519" y="773"/>
                </a:cubicBezTo>
                <a:cubicBezTo>
                  <a:pt x="518" y="773"/>
                  <a:pt x="517" y="774"/>
                  <a:pt x="516" y="774"/>
                </a:cubicBezTo>
                <a:close/>
                <a:moveTo>
                  <a:pt x="515" y="775"/>
                </a:moveTo>
                <a:cubicBezTo>
                  <a:pt x="515" y="775"/>
                  <a:pt x="515" y="775"/>
                  <a:pt x="515" y="775"/>
                </a:cubicBezTo>
                <a:cubicBezTo>
                  <a:pt x="514" y="774"/>
                  <a:pt x="514" y="773"/>
                  <a:pt x="514" y="773"/>
                </a:cubicBezTo>
                <a:cubicBezTo>
                  <a:pt x="514" y="773"/>
                  <a:pt x="514" y="773"/>
                  <a:pt x="515" y="773"/>
                </a:cubicBezTo>
                <a:cubicBezTo>
                  <a:pt x="515" y="773"/>
                  <a:pt x="515" y="774"/>
                  <a:pt x="515" y="775"/>
                </a:cubicBezTo>
                <a:close/>
                <a:moveTo>
                  <a:pt x="514" y="772"/>
                </a:moveTo>
                <a:cubicBezTo>
                  <a:pt x="513" y="771"/>
                  <a:pt x="513" y="771"/>
                  <a:pt x="513" y="770"/>
                </a:cubicBezTo>
                <a:cubicBezTo>
                  <a:pt x="513" y="769"/>
                  <a:pt x="513" y="768"/>
                  <a:pt x="512" y="767"/>
                </a:cubicBezTo>
                <a:cubicBezTo>
                  <a:pt x="512" y="767"/>
                  <a:pt x="512" y="766"/>
                  <a:pt x="512" y="766"/>
                </a:cubicBezTo>
                <a:cubicBezTo>
                  <a:pt x="511" y="760"/>
                  <a:pt x="509" y="754"/>
                  <a:pt x="508" y="747"/>
                </a:cubicBezTo>
                <a:cubicBezTo>
                  <a:pt x="507" y="746"/>
                  <a:pt x="507" y="744"/>
                  <a:pt x="507" y="743"/>
                </a:cubicBezTo>
                <a:cubicBezTo>
                  <a:pt x="506" y="740"/>
                  <a:pt x="505" y="736"/>
                  <a:pt x="505" y="732"/>
                </a:cubicBezTo>
                <a:cubicBezTo>
                  <a:pt x="507" y="741"/>
                  <a:pt x="509" y="750"/>
                  <a:pt x="511" y="759"/>
                </a:cubicBezTo>
                <a:cubicBezTo>
                  <a:pt x="512" y="763"/>
                  <a:pt x="513" y="767"/>
                  <a:pt x="514" y="772"/>
                </a:cubicBezTo>
                <a:cubicBezTo>
                  <a:pt x="514" y="772"/>
                  <a:pt x="514" y="772"/>
                  <a:pt x="514" y="772"/>
                </a:cubicBezTo>
                <a:close/>
                <a:moveTo>
                  <a:pt x="502" y="726"/>
                </a:moveTo>
                <a:cubicBezTo>
                  <a:pt x="503" y="729"/>
                  <a:pt x="504" y="734"/>
                  <a:pt x="505" y="739"/>
                </a:cubicBezTo>
                <a:cubicBezTo>
                  <a:pt x="504" y="737"/>
                  <a:pt x="504" y="735"/>
                  <a:pt x="503" y="734"/>
                </a:cubicBezTo>
                <a:cubicBezTo>
                  <a:pt x="503" y="734"/>
                  <a:pt x="503" y="734"/>
                  <a:pt x="503" y="733"/>
                </a:cubicBezTo>
                <a:cubicBezTo>
                  <a:pt x="503" y="733"/>
                  <a:pt x="503" y="733"/>
                  <a:pt x="503" y="733"/>
                </a:cubicBezTo>
                <a:cubicBezTo>
                  <a:pt x="503" y="732"/>
                  <a:pt x="503" y="732"/>
                  <a:pt x="502" y="731"/>
                </a:cubicBezTo>
                <a:cubicBezTo>
                  <a:pt x="501" y="726"/>
                  <a:pt x="500" y="722"/>
                  <a:pt x="499" y="717"/>
                </a:cubicBezTo>
                <a:cubicBezTo>
                  <a:pt x="499" y="717"/>
                  <a:pt x="500" y="717"/>
                  <a:pt x="501" y="717"/>
                </a:cubicBezTo>
                <a:cubicBezTo>
                  <a:pt x="502" y="721"/>
                  <a:pt x="503" y="725"/>
                  <a:pt x="504" y="729"/>
                </a:cubicBezTo>
                <a:cubicBezTo>
                  <a:pt x="503" y="727"/>
                  <a:pt x="503" y="726"/>
                  <a:pt x="502" y="725"/>
                </a:cubicBezTo>
                <a:cubicBezTo>
                  <a:pt x="502" y="725"/>
                  <a:pt x="501" y="725"/>
                  <a:pt x="502" y="726"/>
                </a:cubicBezTo>
                <a:close/>
                <a:moveTo>
                  <a:pt x="501" y="716"/>
                </a:moveTo>
                <a:cubicBezTo>
                  <a:pt x="500" y="716"/>
                  <a:pt x="499" y="716"/>
                  <a:pt x="498" y="716"/>
                </a:cubicBezTo>
                <a:cubicBezTo>
                  <a:pt x="498" y="716"/>
                  <a:pt x="498" y="715"/>
                  <a:pt x="498" y="715"/>
                </a:cubicBezTo>
                <a:cubicBezTo>
                  <a:pt x="499" y="715"/>
                  <a:pt x="500" y="715"/>
                  <a:pt x="500" y="715"/>
                </a:cubicBezTo>
                <a:cubicBezTo>
                  <a:pt x="500" y="715"/>
                  <a:pt x="501" y="716"/>
                  <a:pt x="501" y="716"/>
                </a:cubicBezTo>
                <a:close/>
                <a:moveTo>
                  <a:pt x="498" y="716"/>
                </a:moveTo>
                <a:cubicBezTo>
                  <a:pt x="496" y="716"/>
                  <a:pt x="493" y="716"/>
                  <a:pt x="490" y="716"/>
                </a:cubicBezTo>
                <a:cubicBezTo>
                  <a:pt x="490" y="716"/>
                  <a:pt x="490" y="717"/>
                  <a:pt x="490" y="717"/>
                </a:cubicBezTo>
                <a:cubicBezTo>
                  <a:pt x="493" y="717"/>
                  <a:pt x="496" y="717"/>
                  <a:pt x="499" y="717"/>
                </a:cubicBezTo>
                <a:cubicBezTo>
                  <a:pt x="499" y="718"/>
                  <a:pt x="499" y="719"/>
                  <a:pt x="499" y="719"/>
                </a:cubicBezTo>
                <a:cubicBezTo>
                  <a:pt x="499" y="719"/>
                  <a:pt x="499" y="719"/>
                  <a:pt x="499" y="719"/>
                </a:cubicBezTo>
                <a:cubicBezTo>
                  <a:pt x="497" y="719"/>
                  <a:pt x="495" y="719"/>
                  <a:pt x="494" y="719"/>
                </a:cubicBezTo>
                <a:cubicBezTo>
                  <a:pt x="494" y="719"/>
                  <a:pt x="493" y="719"/>
                  <a:pt x="493" y="719"/>
                </a:cubicBezTo>
                <a:cubicBezTo>
                  <a:pt x="493" y="719"/>
                  <a:pt x="492" y="719"/>
                  <a:pt x="492" y="719"/>
                </a:cubicBezTo>
                <a:cubicBezTo>
                  <a:pt x="491" y="719"/>
                  <a:pt x="490" y="720"/>
                  <a:pt x="490" y="720"/>
                </a:cubicBezTo>
                <a:cubicBezTo>
                  <a:pt x="489" y="719"/>
                  <a:pt x="489" y="717"/>
                  <a:pt x="488" y="717"/>
                </a:cubicBezTo>
                <a:cubicBezTo>
                  <a:pt x="488" y="716"/>
                  <a:pt x="488" y="716"/>
                  <a:pt x="488" y="716"/>
                </a:cubicBezTo>
                <a:cubicBezTo>
                  <a:pt x="488" y="716"/>
                  <a:pt x="488" y="716"/>
                  <a:pt x="488" y="715"/>
                </a:cubicBezTo>
                <a:cubicBezTo>
                  <a:pt x="491" y="715"/>
                  <a:pt x="495" y="715"/>
                  <a:pt x="498" y="715"/>
                </a:cubicBezTo>
                <a:cubicBezTo>
                  <a:pt x="498" y="715"/>
                  <a:pt x="498" y="716"/>
                  <a:pt x="498" y="716"/>
                </a:cubicBezTo>
                <a:close/>
                <a:moveTo>
                  <a:pt x="488" y="715"/>
                </a:moveTo>
                <a:cubicBezTo>
                  <a:pt x="488" y="715"/>
                  <a:pt x="488" y="714"/>
                  <a:pt x="487" y="713"/>
                </a:cubicBezTo>
                <a:cubicBezTo>
                  <a:pt x="487" y="713"/>
                  <a:pt x="486" y="713"/>
                  <a:pt x="486" y="714"/>
                </a:cubicBezTo>
                <a:cubicBezTo>
                  <a:pt x="487" y="714"/>
                  <a:pt x="487" y="715"/>
                  <a:pt x="487" y="715"/>
                </a:cubicBezTo>
                <a:cubicBezTo>
                  <a:pt x="483" y="715"/>
                  <a:pt x="479" y="715"/>
                  <a:pt x="475" y="715"/>
                </a:cubicBezTo>
                <a:cubicBezTo>
                  <a:pt x="473" y="715"/>
                  <a:pt x="470" y="715"/>
                  <a:pt x="467" y="715"/>
                </a:cubicBezTo>
                <a:cubicBezTo>
                  <a:pt x="466" y="714"/>
                  <a:pt x="466" y="713"/>
                  <a:pt x="465" y="713"/>
                </a:cubicBezTo>
                <a:cubicBezTo>
                  <a:pt x="465" y="713"/>
                  <a:pt x="465" y="712"/>
                  <a:pt x="465" y="712"/>
                </a:cubicBezTo>
                <a:cubicBezTo>
                  <a:pt x="476" y="712"/>
                  <a:pt x="486" y="712"/>
                  <a:pt x="497" y="712"/>
                </a:cubicBezTo>
                <a:cubicBezTo>
                  <a:pt x="497" y="713"/>
                  <a:pt x="498" y="714"/>
                  <a:pt x="498" y="715"/>
                </a:cubicBezTo>
                <a:cubicBezTo>
                  <a:pt x="495" y="715"/>
                  <a:pt x="491" y="715"/>
                  <a:pt x="488" y="715"/>
                </a:cubicBezTo>
                <a:close/>
                <a:moveTo>
                  <a:pt x="446" y="712"/>
                </a:moveTo>
                <a:cubicBezTo>
                  <a:pt x="441" y="712"/>
                  <a:pt x="437" y="711"/>
                  <a:pt x="432" y="711"/>
                </a:cubicBezTo>
                <a:cubicBezTo>
                  <a:pt x="434" y="710"/>
                  <a:pt x="436" y="708"/>
                  <a:pt x="438" y="707"/>
                </a:cubicBezTo>
                <a:cubicBezTo>
                  <a:pt x="446" y="707"/>
                  <a:pt x="453" y="707"/>
                  <a:pt x="460" y="706"/>
                </a:cubicBezTo>
                <a:cubicBezTo>
                  <a:pt x="461" y="707"/>
                  <a:pt x="461" y="707"/>
                  <a:pt x="462" y="707"/>
                </a:cubicBezTo>
                <a:cubicBezTo>
                  <a:pt x="461" y="707"/>
                  <a:pt x="461" y="707"/>
                  <a:pt x="460" y="706"/>
                </a:cubicBezTo>
                <a:cubicBezTo>
                  <a:pt x="462" y="706"/>
                  <a:pt x="464" y="706"/>
                  <a:pt x="466" y="706"/>
                </a:cubicBezTo>
                <a:cubicBezTo>
                  <a:pt x="465" y="707"/>
                  <a:pt x="464" y="707"/>
                  <a:pt x="463" y="708"/>
                </a:cubicBezTo>
                <a:cubicBezTo>
                  <a:pt x="463" y="708"/>
                  <a:pt x="462" y="707"/>
                  <a:pt x="462" y="707"/>
                </a:cubicBezTo>
                <a:cubicBezTo>
                  <a:pt x="462" y="707"/>
                  <a:pt x="463" y="708"/>
                  <a:pt x="463" y="708"/>
                </a:cubicBezTo>
                <a:cubicBezTo>
                  <a:pt x="462" y="708"/>
                  <a:pt x="461" y="709"/>
                  <a:pt x="460" y="709"/>
                </a:cubicBezTo>
                <a:cubicBezTo>
                  <a:pt x="460" y="709"/>
                  <a:pt x="460" y="710"/>
                  <a:pt x="460" y="710"/>
                </a:cubicBezTo>
                <a:cubicBezTo>
                  <a:pt x="461" y="709"/>
                  <a:pt x="462" y="709"/>
                  <a:pt x="463" y="708"/>
                </a:cubicBezTo>
                <a:cubicBezTo>
                  <a:pt x="465" y="709"/>
                  <a:pt x="466" y="709"/>
                  <a:pt x="467" y="710"/>
                </a:cubicBezTo>
                <a:cubicBezTo>
                  <a:pt x="467" y="710"/>
                  <a:pt x="467" y="709"/>
                  <a:pt x="467" y="709"/>
                </a:cubicBezTo>
                <a:cubicBezTo>
                  <a:pt x="466" y="709"/>
                  <a:pt x="465" y="708"/>
                  <a:pt x="463" y="708"/>
                </a:cubicBezTo>
                <a:cubicBezTo>
                  <a:pt x="465" y="707"/>
                  <a:pt x="466" y="707"/>
                  <a:pt x="467" y="706"/>
                </a:cubicBezTo>
                <a:cubicBezTo>
                  <a:pt x="473" y="706"/>
                  <a:pt x="480" y="706"/>
                  <a:pt x="486" y="706"/>
                </a:cubicBezTo>
                <a:cubicBezTo>
                  <a:pt x="487" y="706"/>
                  <a:pt x="487" y="707"/>
                  <a:pt x="488" y="707"/>
                </a:cubicBezTo>
                <a:cubicBezTo>
                  <a:pt x="488" y="707"/>
                  <a:pt x="488" y="707"/>
                  <a:pt x="488" y="707"/>
                </a:cubicBezTo>
                <a:cubicBezTo>
                  <a:pt x="487" y="707"/>
                  <a:pt x="487" y="706"/>
                  <a:pt x="487" y="706"/>
                </a:cubicBezTo>
                <a:cubicBezTo>
                  <a:pt x="490" y="706"/>
                  <a:pt x="493" y="706"/>
                  <a:pt x="496" y="706"/>
                </a:cubicBezTo>
                <a:cubicBezTo>
                  <a:pt x="496" y="708"/>
                  <a:pt x="497" y="710"/>
                  <a:pt x="497" y="712"/>
                </a:cubicBezTo>
                <a:cubicBezTo>
                  <a:pt x="480" y="712"/>
                  <a:pt x="463" y="712"/>
                  <a:pt x="446" y="712"/>
                </a:cubicBezTo>
                <a:close/>
                <a:moveTo>
                  <a:pt x="486" y="705"/>
                </a:moveTo>
                <a:cubicBezTo>
                  <a:pt x="484" y="704"/>
                  <a:pt x="482" y="702"/>
                  <a:pt x="479" y="700"/>
                </a:cubicBezTo>
                <a:cubicBezTo>
                  <a:pt x="482" y="699"/>
                  <a:pt x="484" y="698"/>
                  <a:pt x="486" y="698"/>
                </a:cubicBezTo>
                <a:cubicBezTo>
                  <a:pt x="488" y="698"/>
                  <a:pt x="489" y="698"/>
                  <a:pt x="491" y="699"/>
                </a:cubicBezTo>
                <a:cubicBezTo>
                  <a:pt x="491" y="699"/>
                  <a:pt x="491" y="699"/>
                  <a:pt x="491" y="698"/>
                </a:cubicBezTo>
                <a:cubicBezTo>
                  <a:pt x="490" y="698"/>
                  <a:pt x="488" y="698"/>
                  <a:pt x="486" y="697"/>
                </a:cubicBezTo>
                <a:cubicBezTo>
                  <a:pt x="488" y="697"/>
                  <a:pt x="489" y="696"/>
                  <a:pt x="490" y="696"/>
                </a:cubicBezTo>
                <a:cubicBezTo>
                  <a:pt x="491" y="696"/>
                  <a:pt x="492" y="696"/>
                  <a:pt x="493" y="696"/>
                </a:cubicBezTo>
                <a:cubicBezTo>
                  <a:pt x="494" y="699"/>
                  <a:pt x="495" y="702"/>
                  <a:pt x="495" y="705"/>
                </a:cubicBezTo>
                <a:cubicBezTo>
                  <a:pt x="492" y="705"/>
                  <a:pt x="489" y="705"/>
                  <a:pt x="486" y="705"/>
                </a:cubicBezTo>
                <a:close/>
                <a:moveTo>
                  <a:pt x="491" y="695"/>
                </a:moveTo>
                <a:cubicBezTo>
                  <a:pt x="491" y="695"/>
                  <a:pt x="492" y="695"/>
                  <a:pt x="492" y="695"/>
                </a:cubicBezTo>
                <a:cubicBezTo>
                  <a:pt x="492" y="695"/>
                  <a:pt x="492" y="694"/>
                  <a:pt x="492" y="694"/>
                </a:cubicBezTo>
                <a:cubicBezTo>
                  <a:pt x="491" y="695"/>
                  <a:pt x="490" y="695"/>
                  <a:pt x="490" y="695"/>
                </a:cubicBezTo>
                <a:cubicBezTo>
                  <a:pt x="487" y="696"/>
                  <a:pt x="484" y="696"/>
                  <a:pt x="480" y="696"/>
                </a:cubicBezTo>
                <a:cubicBezTo>
                  <a:pt x="474" y="694"/>
                  <a:pt x="467" y="692"/>
                  <a:pt x="460" y="690"/>
                </a:cubicBezTo>
                <a:cubicBezTo>
                  <a:pt x="467" y="690"/>
                  <a:pt x="475" y="690"/>
                  <a:pt x="482" y="690"/>
                </a:cubicBezTo>
                <a:cubicBezTo>
                  <a:pt x="485" y="691"/>
                  <a:pt x="489" y="692"/>
                  <a:pt x="492" y="693"/>
                </a:cubicBezTo>
                <a:cubicBezTo>
                  <a:pt x="492" y="694"/>
                  <a:pt x="493" y="695"/>
                  <a:pt x="493" y="695"/>
                </a:cubicBezTo>
                <a:cubicBezTo>
                  <a:pt x="492" y="695"/>
                  <a:pt x="491" y="695"/>
                  <a:pt x="491" y="695"/>
                </a:cubicBezTo>
                <a:close/>
                <a:moveTo>
                  <a:pt x="492" y="693"/>
                </a:moveTo>
                <a:cubicBezTo>
                  <a:pt x="492" y="692"/>
                  <a:pt x="492" y="692"/>
                  <a:pt x="492" y="691"/>
                </a:cubicBezTo>
                <a:cubicBezTo>
                  <a:pt x="493" y="691"/>
                  <a:pt x="493" y="691"/>
                  <a:pt x="494" y="691"/>
                </a:cubicBezTo>
                <a:cubicBezTo>
                  <a:pt x="494" y="692"/>
                  <a:pt x="494" y="693"/>
                  <a:pt x="495" y="694"/>
                </a:cubicBezTo>
                <a:cubicBezTo>
                  <a:pt x="494" y="694"/>
                  <a:pt x="493" y="693"/>
                  <a:pt x="492" y="693"/>
                </a:cubicBezTo>
                <a:close/>
                <a:moveTo>
                  <a:pt x="511" y="680"/>
                </a:moveTo>
                <a:cubicBezTo>
                  <a:pt x="515" y="679"/>
                  <a:pt x="518" y="678"/>
                  <a:pt x="522" y="676"/>
                </a:cubicBezTo>
                <a:cubicBezTo>
                  <a:pt x="522" y="677"/>
                  <a:pt x="523" y="677"/>
                  <a:pt x="523" y="677"/>
                </a:cubicBezTo>
                <a:cubicBezTo>
                  <a:pt x="524" y="677"/>
                  <a:pt x="525" y="677"/>
                  <a:pt x="525" y="677"/>
                </a:cubicBezTo>
                <a:cubicBezTo>
                  <a:pt x="524" y="678"/>
                  <a:pt x="522" y="679"/>
                  <a:pt x="520" y="679"/>
                </a:cubicBezTo>
                <a:cubicBezTo>
                  <a:pt x="519" y="680"/>
                  <a:pt x="517" y="681"/>
                  <a:pt x="515" y="681"/>
                </a:cubicBezTo>
                <a:cubicBezTo>
                  <a:pt x="514" y="681"/>
                  <a:pt x="512" y="680"/>
                  <a:pt x="511" y="680"/>
                </a:cubicBezTo>
                <a:close/>
                <a:moveTo>
                  <a:pt x="522" y="676"/>
                </a:moveTo>
                <a:cubicBezTo>
                  <a:pt x="525" y="675"/>
                  <a:pt x="528" y="674"/>
                  <a:pt x="530" y="674"/>
                </a:cubicBezTo>
                <a:cubicBezTo>
                  <a:pt x="530" y="674"/>
                  <a:pt x="530" y="674"/>
                  <a:pt x="530" y="674"/>
                </a:cubicBezTo>
                <a:cubicBezTo>
                  <a:pt x="531" y="673"/>
                  <a:pt x="533" y="673"/>
                  <a:pt x="534" y="673"/>
                </a:cubicBezTo>
                <a:cubicBezTo>
                  <a:pt x="534" y="673"/>
                  <a:pt x="535" y="673"/>
                  <a:pt x="536" y="673"/>
                </a:cubicBezTo>
                <a:cubicBezTo>
                  <a:pt x="532" y="675"/>
                  <a:pt x="529" y="676"/>
                  <a:pt x="526" y="677"/>
                </a:cubicBezTo>
                <a:cubicBezTo>
                  <a:pt x="525" y="677"/>
                  <a:pt x="524" y="676"/>
                  <a:pt x="522" y="676"/>
                </a:cubicBezTo>
                <a:close/>
                <a:moveTo>
                  <a:pt x="546" y="673"/>
                </a:moveTo>
                <a:cubicBezTo>
                  <a:pt x="549" y="672"/>
                  <a:pt x="552" y="671"/>
                  <a:pt x="555" y="672"/>
                </a:cubicBezTo>
                <a:cubicBezTo>
                  <a:pt x="556" y="672"/>
                  <a:pt x="556" y="671"/>
                  <a:pt x="555" y="671"/>
                </a:cubicBezTo>
                <a:cubicBezTo>
                  <a:pt x="551" y="670"/>
                  <a:pt x="547" y="671"/>
                  <a:pt x="543" y="673"/>
                </a:cubicBezTo>
                <a:cubicBezTo>
                  <a:pt x="541" y="673"/>
                  <a:pt x="539" y="673"/>
                  <a:pt x="538" y="673"/>
                </a:cubicBezTo>
                <a:cubicBezTo>
                  <a:pt x="542" y="671"/>
                  <a:pt x="547" y="670"/>
                  <a:pt x="551" y="668"/>
                </a:cubicBezTo>
                <a:cubicBezTo>
                  <a:pt x="551" y="668"/>
                  <a:pt x="551" y="668"/>
                  <a:pt x="551" y="668"/>
                </a:cubicBezTo>
                <a:cubicBezTo>
                  <a:pt x="546" y="669"/>
                  <a:pt x="542" y="671"/>
                  <a:pt x="537" y="673"/>
                </a:cubicBezTo>
                <a:cubicBezTo>
                  <a:pt x="535" y="673"/>
                  <a:pt x="533" y="673"/>
                  <a:pt x="531" y="673"/>
                </a:cubicBezTo>
                <a:cubicBezTo>
                  <a:pt x="539" y="670"/>
                  <a:pt x="547" y="669"/>
                  <a:pt x="555" y="666"/>
                </a:cubicBezTo>
                <a:cubicBezTo>
                  <a:pt x="555" y="668"/>
                  <a:pt x="556" y="670"/>
                  <a:pt x="557" y="672"/>
                </a:cubicBezTo>
                <a:cubicBezTo>
                  <a:pt x="553" y="672"/>
                  <a:pt x="549" y="673"/>
                  <a:pt x="546" y="673"/>
                </a:cubicBezTo>
                <a:close/>
                <a:moveTo>
                  <a:pt x="559" y="664"/>
                </a:moveTo>
                <a:cubicBezTo>
                  <a:pt x="558" y="664"/>
                  <a:pt x="557" y="664"/>
                  <a:pt x="557" y="665"/>
                </a:cubicBezTo>
                <a:cubicBezTo>
                  <a:pt x="557" y="665"/>
                  <a:pt x="557" y="664"/>
                  <a:pt x="557" y="664"/>
                </a:cubicBezTo>
                <a:cubicBezTo>
                  <a:pt x="557" y="664"/>
                  <a:pt x="556" y="664"/>
                  <a:pt x="556" y="664"/>
                </a:cubicBezTo>
                <a:cubicBezTo>
                  <a:pt x="556" y="664"/>
                  <a:pt x="557" y="664"/>
                  <a:pt x="558" y="664"/>
                </a:cubicBezTo>
                <a:cubicBezTo>
                  <a:pt x="558" y="664"/>
                  <a:pt x="558" y="664"/>
                  <a:pt x="559" y="664"/>
                </a:cubicBezTo>
                <a:close/>
                <a:moveTo>
                  <a:pt x="549" y="663"/>
                </a:moveTo>
                <a:cubicBezTo>
                  <a:pt x="549" y="663"/>
                  <a:pt x="548" y="663"/>
                  <a:pt x="548" y="663"/>
                </a:cubicBezTo>
                <a:cubicBezTo>
                  <a:pt x="548" y="663"/>
                  <a:pt x="549" y="663"/>
                  <a:pt x="549" y="663"/>
                </a:cubicBezTo>
                <a:cubicBezTo>
                  <a:pt x="549" y="663"/>
                  <a:pt x="549" y="663"/>
                  <a:pt x="549" y="663"/>
                </a:cubicBezTo>
                <a:close/>
                <a:moveTo>
                  <a:pt x="485" y="663"/>
                </a:moveTo>
                <a:cubicBezTo>
                  <a:pt x="484" y="662"/>
                  <a:pt x="484" y="661"/>
                  <a:pt x="484" y="660"/>
                </a:cubicBezTo>
                <a:cubicBezTo>
                  <a:pt x="499" y="660"/>
                  <a:pt x="515" y="661"/>
                  <a:pt x="530" y="662"/>
                </a:cubicBezTo>
                <a:cubicBezTo>
                  <a:pt x="515" y="661"/>
                  <a:pt x="500" y="662"/>
                  <a:pt x="485" y="663"/>
                </a:cubicBezTo>
                <a:close/>
                <a:moveTo>
                  <a:pt x="485" y="665"/>
                </a:moveTo>
                <a:cubicBezTo>
                  <a:pt x="485" y="666"/>
                  <a:pt x="485" y="666"/>
                  <a:pt x="485" y="667"/>
                </a:cubicBezTo>
                <a:cubicBezTo>
                  <a:pt x="485" y="667"/>
                  <a:pt x="485" y="667"/>
                  <a:pt x="485" y="667"/>
                </a:cubicBezTo>
                <a:cubicBezTo>
                  <a:pt x="485" y="667"/>
                  <a:pt x="485" y="667"/>
                  <a:pt x="485" y="667"/>
                </a:cubicBezTo>
                <a:cubicBezTo>
                  <a:pt x="485" y="667"/>
                  <a:pt x="484" y="666"/>
                  <a:pt x="484" y="666"/>
                </a:cubicBezTo>
                <a:cubicBezTo>
                  <a:pt x="484" y="666"/>
                  <a:pt x="483" y="666"/>
                  <a:pt x="483" y="666"/>
                </a:cubicBezTo>
                <a:cubicBezTo>
                  <a:pt x="484" y="667"/>
                  <a:pt x="484" y="667"/>
                  <a:pt x="484" y="667"/>
                </a:cubicBezTo>
                <a:cubicBezTo>
                  <a:pt x="476" y="670"/>
                  <a:pt x="467" y="672"/>
                  <a:pt x="458" y="674"/>
                </a:cubicBezTo>
                <a:cubicBezTo>
                  <a:pt x="449" y="674"/>
                  <a:pt x="441" y="674"/>
                  <a:pt x="433" y="674"/>
                </a:cubicBezTo>
                <a:cubicBezTo>
                  <a:pt x="433" y="673"/>
                  <a:pt x="434" y="673"/>
                  <a:pt x="434" y="673"/>
                </a:cubicBezTo>
                <a:cubicBezTo>
                  <a:pt x="434" y="673"/>
                  <a:pt x="434" y="673"/>
                  <a:pt x="434" y="673"/>
                </a:cubicBezTo>
                <a:cubicBezTo>
                  <a:pt x="444" y="671"/>
                  <a:pt x="453" y="669"/>
                  <a:pt x="463" y="667"/>
                </a:cubicBezTo>
                <a:cubicBezTo>
                  <a:pt x="467" y="666"/>
                  <a:pt x="472" y="666"/>
                  <a:pt x="477" y="665"/>
                </a:cubicBezTo>
                <a:cubicBezTo>
                  <a:pt x="479" y="665"/>
                  <a:pt x="482" y="665"/>
                  <a:pt x="485" y="665"/>
                </a:cubicBezTo>
                <a:close/>
                <a:moveTo>
                  <a:pt x="403" y="676"/>
                </a:moveTo>
                <a:cubicBezTo>
                  <a:pt x="401" y="675"/>
                  <a:pt x="400" y="675"/>
                  <a:pt x="398" y="675"/>
                </a:cubicBezTo>
                <a:cubicBezTo>
                  <a:pt x="399" y="675"/>
                  <a:pt x="400" y="675"/>
                  <a:pt x="400" y="675"/>
                </a:cubicBezTo>
                <a:cubicBezTo>
                  <a:pt x="401" y="675"/>
                  <a:pt x="402" y="676"/>
                  <a:pt x="403" y="676"/>
                </a:cubicBezTo>
                <a:close/>
                <a:moveTo>
                  <a:pt x="396" y="674"/>
                </a:moveTo>
                <a:cubicBezTo>
                  <a:pt x="399" y="675"/>
                  <a:pt x="402" y="676"/>
                  <a:pt x="405" y="676"/>
                </a:cubicBezTo>
                <a:cubicBezTo>
                  <a:pt x="407" y="677"/>
                  <a:pt x="409" y="677"/>
                  <a:pt x="411" y="678"/>
                </a:cubicBezTo>
                <a:cubicBezTo>
                  <a:pt x="395" y="682"/>
                  <a:pt x="379" y="686"/>
                  <a:pt x="364" y="692"/>
                </a:cubicBezTo>
                <a:cubicBezTo>
                  <a:pt x="363" y="692"/>
                  <a:pt x="362" y="692"/>
                  <a:pt x="361" y="692"/>
                </a:cubicBezTo>
                <a:cubicBezTo>
                  <a:pt x="362" y="686"/>
                  <a:pt x="364" y="679"/>
                  <a:pt x="365" y="673"/>
                </a:cubicBezTo>
                <a:cubicBezTo>
                  <a:pt x="375" y="673"/>
                  <a:pt x="384" y="673"/>
                  <a:pt x="393" y="674"/>
                </a:cubicBezTo>
                <a:cubicBezTo>
                  <a:pt x="394" y="674"/>
                  <a:pt x="395" y="674"/>
                  <a:pt x="396" y="674"/>
                </a:cubicBezTo>
                <a:close/>
                <a:moveTo>
                  <a:pt x="354" y="693"/>
                </a:moveTo>
                <a:cubicBezTo>
                  <a:pt x="354" y="693"/>
                  <a:pt x="354" y="693"/>
                  <a:pt x="355" y="693"/>
                </a:cubicBezTo>
                <a:cubicBezTo>
                  <a:pt x="354" y="693"/>
                  <a:pt x="354" y="694"/>
                  <a:pt x="354" y="694"/>
                </a:cubicBezTo>
                <a:cubicBezTo>
                  <a:pt x="354" y="694"/>
                  <a:pt x="353" y="694"/>
                  <a:pt x="353" y="694"/>
                </a:cubicBezTo>
                <a:cubicBezTo>
                  <a:pt x="353" y="694"/>
                  <a:pt x="353" y="693"/>
                  <a:pt x="354" y="693"/>
                </a:cubicBezTo>
                <a:close/>
                <a:moveTo>
                  <a:pt x="354" y="695"/>
                </a:moveTo>
                <a:cubicBezTo>
                  <a:pt x="353" y="696"/>
                  <a:pt x="353" y="697"/>
                  <a:pt x="353" y="698"/>
                </a:cubicBezTo>
                <a:cubicBezTo>
                  <a:pt x="353" y="698"/>
                  <a:pt x="352" y="698"/>
                  <a:pt x="352" y="698"/>
                </a:cubicBezTo>
                <a:cubicBezTo>
                  <a:pt x="353" y="697"/>
                  <a:pt x="353" y="696"/>
                  <a:pt x="353" y="694"/>
                </a:cubicBezTo>
                <a:cubicBezTo>
                  <a:pt x="353" y="695"/>
                  <a:pt x="354" y="695"/>
                  <a:pt x="354" y="695"/>
                </a:cubicBezTo>
                <a:close/>
                <a:moveTo>
                  <a:pt x="353" y="699"/>
                </a:moveTo>
                <a:cubicBezTo>
                  <a:pt x="352" y="701"/>
                  <a:pt x="351" y="703"/>
                  <a:pt x="350" y="706"/>
                </a:cubicBezTo>
                <a:cubicBezTo>
                  <a:pt x="351" y="703"/>
                  <a:pt x="352" y="701"/>
                  <a:pt x="352" y="699"/>
                </a:cubicBezTo>
                <a:cubicBezTo>
                  <a:pt x="352" y="699"/>
                  <a:pt x="352" y="699"/>
                  <a:pt x="353" y="699"/>
                </a:cubicBezTo>
                <a:close/>
                <a:moveTo>
                  <a:pt x="349" y="711"/>
                </a:moveTo>
                <a:cubicBezTo>
                  <a:pt x="348" y="711"/>
                  <a:pt x="348" y="711"/>
                  <a:pt x="348" y="711"/>
                </a:cubicBezTo>
                <a:cubicBezTo>
                  <a:pt x="348" y="711"/>
                  <a:pt x="348" y="711"/>
                  <a:pt x="348" y="711"/>
                </a:cubicBezTo>
                <a:cubicBezTo>
                  <a:pt x="348" y="711"/>
                  <a:pt x="348" y="710"/>
                  <a:pt x="349" y="710"/>
                </a:cubicBezTo>
                <a:cubicBezTo>
                  <a:pt x="349" y="710"/>
                  <a:pt x="349" y="711"/>
                  <a:pt x="349" y="711"/>
                </a:cubicBezTo>
                <a:close/>
                <a:moveTo>
                  <a:pt x="349" y="711"/>
                </a:moveTo>
                <a:cubicBezTo>
                  <a:pt x="349" y="711"/>
                  <a:pt x="349" y="711"/>
                  <a:pt x="349" y="712"/>
                </a:cubicBezTo>
                <a:cubicBezTo>
                  <a:pt x="348" y="713"/>
                  <a:pt x="348" y="714"/>
                  <a:pt x="347" y="715"/>
                </a:cubicBezTo>
                <a:cubicBezTo>
                  <a:pt x="347" y="715"/>
                  <a:pt x="347" y="716"/>
                  <a:pt x="347" y="716"/>
                </a:cubicBezTo>
                <a:cubicBezTo>
                  <a:pt x="347" y="716"/>
                  <a:pt x="347" y="716"/>
                  <a:pt x="346" y="716"/>
                </a:cubicBezTo>
                <a:cubicBezTo>
                  <a:pt x="347" y="714"/>
                  <a:pt x="347" y="713"/>
                  <a:pt x="347" y="711"/>
                </a:cubicBezTo>
                <a:cubicBezTo>
                  <a:pt x="348" y="711"/>
                  <a:pt x="348" y="711"/>
                  <a:pt x="349" y="711"/>
                </a:cubicBezTo>
                <a:close/>
                <a:moveTo>
                  <a:pt x="347" y="716"/>
                </a:moveTo>
                <a:cubicBezTo>
                  <a:pt x="347" y="716"/>
                  <a:pt x="346" y="716"/>
                  <a:pt x="346" y="716"/>
                </a:cubicBezTo>
                <a:cubicBezTo>
                  <a:pt x="346" y="716"/>
                  <a:pt x="346" y="716"/>
                  <a:pt x="346" y="716"/>
                </a:cubicBezTo>
                <a:cubicBezTo>
                  <a:pt x="347" y="716"/>
                  <a:pt x="347" y="716"/>
                  <a:pt x="347" y="716"/>
                </a:cubicBezTo>
                <a:close/>
                <a:moveTo>
                  <a:pt x="347" y="716"/>
                </a:moveTo>
                <a:cubicBezTo>
                  <a:pt x="347" y="717"/>
                  <a:pt x="347" y="718"/>
                  <a:pt x="346" y="719"/>
                </a:cubicBezTo>
                <a:cubicBezTo>
                  <a:pt x="346" y="719"/>
                  <a:pt x="346" y="719"/>
                  <a:pt x="346" y="719"/>
                </a:cubicBezTo>
                <a:cubicBezTo>
                  <a:pt x="346" y="718"/>
                  <a:pt x="346" y="718"/>
                  <a:pt x="346" y="717"/>
                </a:cubicBezTo>
                <a:cubicBezTo>
                  <a:pt x="346" y="717"/>
                  <a:pt x="347" y="716"/>
                  <a:pt x="347" y="716"/>
                </a:cubicBezTo>
                <a:close/>
                <a:moveTo>
                  <a:pt x="345" y="719"/>
                </a:moveTo>
                <a:cubicBezTo>
                  <a:pt x="345" y="719"/>
                  <a:pt x="344" y="719"/>
                  <a:pt x="344" y="719"/>
                </a:cubicBezTo>
                <a:cubicBezTo>
                  <a:pt x="344" y="719"/>
                  <a:pt x="345" y="719"/>
                  <a:pt x="345" y="718"/>
                </a:cubicBezTo>
                <a:cubicBezTo>
                  <a:pt x="345" y="719"/>
                  <a:pt x="345" y="719"/>
                  <a:pt x="345" y="719"/>
                </a:cubicBezTo>
                <a:close/>
                <a:moveTo>
                  <a:pt x="345" y="719"/>
                </a:moveTo>
                <a:cubicBezTo>
                  <a:pt x="344" y="723"/>
                  <a:pt x="343" y="727"/>
                  <a:pt x="342" y="731"/>
                </a:cubicBezTo>
                <a:cubicBezTo>
                  <a:pt x="338" y="746"/>
                  <a:pt x="333" y="760"/>
                  <a:pt x="328" y="774"/>
                </a:cubicBezTo>
                <a:cubicBezTo>
                  <a:pt x="326" y="780"/>
                  <a:pt x="324" y="786"/>
                  <a:pt x="321" y="792"/>
                </a:cubicBezTo>
                <a:cubicBezTo>
                  <a:pt x="321" y="792"/>
                  <a:pt x="321" y="792"/>
                  <a:pt x="321" y="792"/>
                </a:cubicBezTo>
                <a:cubicBezTo>
                  <a:pt x="314" y="782"/>
                  <a:pt x="306" y="771"/>
                  <a:pt x="299" y="761"/>
                </a:cubicBezTo>
                <a:cubicBezTo>
                  <a:pt x="300" y="760"/>
                  <a:pt x="300" y="760"/>
                  <a:pt x="300" y="760"/>
                </a:cubicBezTo>
                <a:cubicBezTo>
                  <a:pt x="315" y="747"/>
                  <a:pt x="330" y="733"/>
                  <a:pt x="344" y="719"/>
                </a:cubicBezTo>
                <a:cubicBezTo>
                  <a:pt x="344" y="719"/>
                  <a:pt x="344" y="719"/>
                  <a:pt x="345" y="719"/>
                </a:cubicBezTo>
                <a:close/>
                <a:moveTo>
                  <a:pt x="318" y="798"/>
                </a:moveTo>
                <a:cubicBezTo>
                  <a:pt x="318" y="798"/>
                  <a:pt x="318" y="799"/>
                  <a:pt x="317" y="799"/>
                </a:cubicBezTo>
                <a:cubicBezTo>
                  <a:pt x="317" y="798"/>
                  <a:pt x="317" y="798"/>
                  <a:pt x="317" y="798"/>
                </a:cubicBezTo>
                <a:cubicBezTo>
                  <a:pt x="317" y="798"/>
                  <a:pt x="318" y="798"/>
                  <a:pt x="318" y="798"/>
                </a:cubicBezTo>
                <a:close/>
                <a:moveTo>
                  <a:pt x="318" y="798"/>
                </a:moveTo>
                <a:cubicBezTo>
                  <a:pt x="319" y="798"/>
                  <a:pt x="319" y="798"/>
                  <a:pt x="319" y="798"/>
                </a:cubicBezTo>
                <a:cubicBezTo>
                  <a:pt x="319" y="799"/>
                  <a:pt x="319" y="800"/>
                  <a:pt x="318" y="800"/>
                </a:cubicBezTo>
                <a:cubicBezTo>
                  <a:pt x="318" y="800"/>
                  <a:pt x="318" y="800"/>
                  <a:pt x="318" y="799"/>
                </a:cubicBezTo>
                <a:cubicBezTo>
                  <a:pt x="318" y="799"/>
                  <a:pt x="318" y="799"/>
                  <a:pt x="318" y="798"/>
                </a:cubicBezTo>
                <a:close/>
                <a:moveTo>
                  <a:pt x="318" y="801"/>
                </a:moveTo>
                <a:cubicBezTo>
                  <a:pt x="318" y="801"/>
                  <a:pt x="318" y="802"/>
                  <a:pt x="318" y="802"/>
                </a:cubicBezTo>
                <a:cubicBezTo>
                  <a:pt x="317" y="802"/>
                  <a:pt x="316" y="802"/>
                  <a:pt x="315" y="802"/>
                </a:cubicBezTo>
                <a:cubicBezTo>
                  <a:pt x="316" y="801"/>
                  <a:pt x="317" y="800"/>
                  <a:pt x="317" y="800"/>
                </a:cubicBezTo>
                <a:cubicBezTo>
                  <a:pt x="318" y="800"/>
                  <a:pt x="318" y="800"/>
                  <a:pt x="318" y="801"/>
                </a:cubicBezTo>
                <a:close/>
                <a:moveTo>
                  <a:pt x="318" y="802"/>
                </a:moveTo>
                <a:cubicBezTo>
                  <a:pt x="316" y="805"/>
                  <a:pt x="315" y="808"/>
                  <a:pt x="314" y="811"/>
                </a:cubicBezTo>
                <a:cubicBezTo>
                  <a:pt x="303" y="821"/>
                  <a:pt x="290" y="829"/>
                  <a:pt x="277" y="837"/>
                </a:cubicBezTo>
                <a:cubicBezTo>
                  <a:pt x="276" y="835"/>
                  <a:pt x="275" y="833"/>
                  <a:pt x="274" y="830"/>
                </a:cubicBezTo>
                <a:cubicBezTo>
                  <a:pt x="288" y="823"/>
                  <a:pt x="304" y="815"/>
                  <a:pt x="315" y="802"/>
                </a:cubicBezTo>
                <a:cubicBezTo>
                  <a:pt x="316" y="802"/>
                  <a:pt x="317" y="802"/>
                  <a:pt x="318" y="802"/>
                </a:cubicBezTo>
                <a:close/>
                <a:moveTo>
                  <a:pt x="314" y="812"/>
                </a:moveTo>
                <a:cubicBezTo>
                  <a:pt x="307" y="830"/>
                  <a:pt x="301" y="848"/>
                  <a:pt x="295" y="867"/>
                </a:cubicBezTo>
                <a:cubicBezTo>
                  <a:pt x="294" y="867"/>
                  <a:pt x="293" y="867"/>
                  <a:pt x="292" y="867"/>
                </a:cubicBezTo>
                <a:cubicBezTo>
                  <a:pt x="287" y="858"/>
                  <a:pt x="283" y="848"/>
                  <a:pt x="278" y="839"/>
                </a:cubicBezTo>
                <a:cubicBezTo>
                  <a:pt x="278" y="838"/>
                  <a:pt x="277" y="838"/>
                  <a:pt x="277" y="837"/>
                </a:cubicBezTo>
                <a:cubicBezTo>
                  <a:pt x="290" y="830"/>
                  <a:pt x="303" y="822"/>
                  <a:pt x="314" y="812"/>
                </a:cubicBezTo>
                <a:close/>
                <a:moveTo>
                  <a:pt x="292" y="867"/>
                </a:moveTo>
                <a:cubicBezTo>
                  <a:pt x="291" y="867"/>
                  <a:pt x="290" y="867"/>
                  <a:pt x="289" y="867"/>
                </a:cubicBezTo>
                <a:cubicBezTo>
                  <a:pt x="283" y="858"/>
                  <a:pt x="278" y="849"/>
                  <a:pt x="273" y="840"/>
                </a:cubicBezTo>
                <a:cubicBezTo>
                  <a:pt x="275" y="839"/>
                  <a:pt x="276" y="838"/>
                  <a:pt x="277" y="838"/>
                </a:cubicBezTo>
                <a:cubicBezTo>
                  <a:pt x="282" y="847"/>
                  <a:pt x="287" y="857"/>
                  <a:pt x="292" y="867"/>
                </a:cubicBezTo>
                <a:close/>
                <a:moveTo>
                  <a:pt x="289" y="868"/>
                </a:moveTo>
                <a:cubicBezTo>
                  <a:pt x="289" y="868"/>
                  <a:pt x="289" y="868"/>
                  <a:pt x="289" y="868"/>
                </a:cubicBezTo>
                <a:cubicBezTo>
                  <a:pt x="287" y="868"/>
                  <a:pt x="286" y="868"/>
                  <a:pt x="284" y="868"/>
                </a:cubicBezTo>
                <a:cubicBezTo>
                  <a:pt x="286" y="868"/>
                  <a:pt x="287" y="868"/>
                  <a:pt x="289" y="868"/>
                </a:cubicBezTo>
                <a:close/>
                <a:moveTo>
                  <a:pt x="289" y="868"/>
                </a:moveTo>
                <a:cubicBezTo>
                  <a:pt x="290" y="868"/>
                  <a:pt x="291" y="868"/>
                  <a:pt x="292" y="868"/>
                </a:cubicBezTo>
                <a:cubicBezTo>
                  <a:pt x="292" y="868"/>
                  <a:pt x="292" y="868"/>
                  <a:pt x="292" y="868"/>
                </a:cubicBezTo>
                <a:cubicBezTo>
                  <a:pt x="291" y="868"/>
                  <a:pt x="290" y="868"/>
                  <a:pt x="289" y="868"/>
                </a:cubicBezTo>
                <a:cubicBezTo>
                  <a:pt x="289" y="868"/>
                  <a:pt x="289" y="868"/>
                  <a:pt x="289" y="868"/>
                </a:cubicBezTo>
                <a:close/>
                <a:moveTo>
                  <a:pt x="292" y="868"/>
                </a:moveTo>
                <a:cubicBezTo>
                  <a:pt x="293" y="868"/>
                  <a:pt x="294" y="868"/>
                  <a:pt x="295" y="868"/>
                </a:cubicBezTo>
                <a:cubicBezTo>
                  <a:pt x="295" y="868"/>
                  <a:pt x="295" y="868"/>
                  <a:pt x="295" y="868"/>
                </a:cubicBezTo>
                <a:cubicBezTo>
                  <a:pt x="294" y="868"/>
                  <a:pt x="293" y="868"/>
                  <a:pt x="293" y="868"/>
                </a:cubicBezTo>
                <a:cubicBezTo>
                  <a:pt x="293" y="868"/>
                  <a:pt x="292" y="868"/>
                  <a:pt x="292" y="868"/>
                </a:cubicBezTo>
                <a:close/>
                <a:moveTo>
                  <a:pt x="295" y="869"/>
                </a:moveTo>
                <a:cubicBezTo>
                  <a:pt x="294" y="870"/>
                  <a:pt x="294" y="870"/>
                  <a:pt x="294" y="871"/>
                </a:cubicBezTo>
                <a:cubicBezTo>
                  <a:pt x="294" y="870"/>
                  <a:pt x="293" y="870"/>
                  <a:pt x="293" y="869"/>
                </a:cubicBezTo>
                <a:cubicBezTo>
                  <a:pt x="294" y="869"/>
                  <a:pt x="294" y="869"/>
                  <a:pt x="295" y="869"/>
                </a:cubicBezTo>
                <a:close/>
                <a:moveTo>
                  <a:pt x="294" y="873"/>
                </a:moveTo>
                <a:cubicBezTo>
                  <a:pt x="294" y="873"/>
                  <a:pt x="294" y="873"/>
                  <a:pt x="294" y="873"/>
                </a:cubicBezTo>
                <a:cubicBezTo>
                  <a:pt x="294" y="873"/>
                  <a:pt x="294" y="873"/>
                  <a:pt x="294" y="873"/>
                </a:cubicBezTo>
                <a:cubicBezTo>
                  <a:pt x="294" y="873"/>
                  <a:pt x="294" y="873"/>
                  <a:pt x="294" y="873"/>
                </a:cubicBezTo>
                <a:close/>
                <a:moveTo>
                  <a:pt x="295" y="873"/>
                </a:moveTo>
                <a:cubicBezTo>
                  <a:pt x="295" y="873"/>
                  <a:pt x="295" y="873"/>
                  <a:pt x="295" y="873"/>
                </a:cubicBezTo>
                <a:cubicBezTo>
                  <a:pt x="295" y="873"/>
                  <a:pt x="295" y="873"/>
                  <a:pt x="295" y="873"/>
                </a:cubicBezTo>
                <a:close/>
                <a:moveTo>
                  <a:pt x="295" y="873"/>
                </a:moveTo>
                <a:cubicBezTo>
                  <a:pt x="295" y="873"/>
                  <a:pt x="295" y="873"/>
                  <a:pt x="295" y="873"/>
                </a:cubicBezTo>
                <a:cubicBezTo>
                  <a:pt x="295" y="873"/>
                  <a:pt x="295" y="873"/>
                  <a:pt x="296" y="872"/>
                </a:cubicBezTo>
                <a:cubicBezTo>
                  <a:pt x="296" y="872"/>
                  <a:pt x="297" y="872"/>
                  <a:pt x="297" y="872"/>
                </a:cubicBezTo>
                <a:cubicBezTo>
                  <a:pt x="297" y="872"/>
                  <a:pt x="297" y="872"/>
                  <a:pt x="297" y="873"/>
                </a:cubicBezTo>
                <a:cubicBezTo>
                  <a:pt x="296" y="873"/>
                  <a:pt x="296" y="873"/>
                  <a:pt x="295" y="873"/>
                </a:cubicBezTo>
                <a:cubicBezTo>
                  <a:pt x="295" y="873"/>
                  <a:pt x="295" y="873"/>
                  <a:pt x="295" y="873"/>
                </a:cubicBezTo>
                <a:close/>
                <a:moveTo>
                  <a:pt x="300" y="872"/>
                </a:moveTo>
                <a:cubicBezTo>
                  <a:pt x="300" y="872"/>
                  <a:pt x="300" y="872"/>
                  <a:pt x="300" y="872"/>
                </a:cubicBezTo>
                <a:cubicBezTo>
                  <a:pt x="299" y="874"/>
                  <a:pt x="299" y="875"/>
                  <a:pt x="300" y="876"/>
                </a:cubicBezTo>
                <a:cubicBezTo>
                  <a:pt x="300" y="877"/>
                  <a:pt x="301" y="876"/>
                  <a:pt x="301" y="876"/>
                </a:cubicBezTo>
                <a:cubicBezTo>
                  <a:pt x="300" y="875"/>
                  <a:pt x="300" y="874"/>
                  <a:pt x="301" y="872"/>
                </a:cubicBezTo>
                <a:cubicBezTo>
                  <a:pt x="302" y="872"/>
                  <a:pt x="303" y="872"/>
                  <a:pt x="304" y="872"/>
                </a:cubicBezTo>
                <a:cubicBezTo>
                  <a:pt x="304" y="872"/>
                  <a:pt x="304" y="872"/>
                  <a:pt x="304" y="872"/>
                </a:cubicBezTo>
                <a:cubicBezTo>
                  <a:pt x="304" y="874"/>
                  <a:pt x="303" y="875"/>
                  <a:pt x="303" y="877"/>
                </a:cubicBezTo>
                <a:cubicBezTo>
                  <a:pt x="301" y="877"/>
                  <a:pt x="299" y="877"/>
                  <a:pt x="297" y="877"/>
                </a:cubicBezTo>
                <a:cubicBezTo>
                  <a:pt x="297" y="876"/>
                  <a:pt x="296" y="875"/>
                  <a:pt x="295" y="873"/>
                </a:cubicBezTo>
                <a:cubicBezTo>
                  <a:pt x="297" y="873"/>
                  <a:pt x="298" y="872"/>
                  <a:pt x="300" y="872"/>
                </a:cubicBezTo>
                <a:close/>
                <a:moveTo>
                  <a:pt x="302" y="878"/>
                </a:moveTo>
                <a:cubicBezTo>
                  <a:pt x="302" y="878"/>
                  <a:pt x="302" y="878"/>
                  <a:pt x="302" y="878"/>
                </a:cubicBezTo>
                <a:cubicBezTo>
                  <a:pt x="302" y="878"/>
                  <a:pt x="302" y="879"/>
                  <a:pt x="302" y="879"/>
                </a:cubicBezTo>
                <a:cubicBezTo>
                  <a:pt x="301" y="879"/>
                  <a:pt x="300" y="879"/>
                  <a:pt x="298" y="879"/>
                </a:cubicBezTo>
                <a:cubicBezTo>
                  <a:pt x="298" y="879"/>
                  <a:pt x="298" y="879"/>
                  <a:pt x="298" y="878"/>
                </a:cubicBezTo>
                <a:cubicBezTo>
                  <a:pt x="299" y="878"/>
                  <a:pt x="300" y="878"/>
                  <a:pt x="302" y="878"/>
                </a:cubicBezTo>
                <a:close/>
                <a:moveTo>
                  <a:pt x="298" y="879"/>
                </a:moveTo>
                <a:cubicBezTo>
                  <a:pt x="298" y="879"/>
                  <a:pt x="297" y="880"/>
                  <a:pt x="297" y="880"/>
                </a:cubicBezTo>
                <a:cubicBezTo>
                  <a:pt x="297" y="879"/>
                  <a:pt x="296" y="879"/>
                  <a:pt x="296" y="878"/>
                </a:cubicBezTo>
                <a:cubicBezTo>
                  <a:pt x="296" y="878"/>
                  <a:pt x="297" y="878"/>
                  <a:pt x="297" y="878"/>
                </a:cubicBezTo>
                <a:cubicBezTo>
                  <a:pt x="298" y="879"/>
                  <a:pt x="298" y="879"/>
                  <a:pt x="298" y="879"/>
                </a:cubicBezTo>
                <a:close/>
                <a:moveTo>
                  <a:pt x="299" y="880"/>
                </a:moveTo>
                <a:cubicBezTo>
                  <a:pt x="299" y="881"/>
                  <a:pt x="299" y="881"/>
                  <a:pt x="299" y="881"/>
                </a:cubicBezTo>
                <a:cubicBezTo>
                  <a:pt x="299" y="881"/>
                  <a:pt x="298" y="881"/>
                  <a:pt x="298" y="881"/>
                </a:cubicBezTo>
                <a:cubicBezTo>
                  <a:pt x="298" y="881"/>
                  <a:pt x="298" y="881"/>
                  <a:pt x="298" y="881"/>
                </a:cubicBezTo>
                <a:cubicBezTo>
                  <a:pt x="298" y="881"/>
                  <a:pt x="298" y="881"/>
                  <a:pt x="299" y="880"/>
                </a:cubicBezTo>
                <a:close/>
                <a:moveTo>
                  <a:pt x="298" y="881"/>
                </a:moveTo>
                <a:cubicBezTo>
                  <a:pt x="296" y="881"/>
                  <a:pt x="294" y="881"/>
                  <a:pt x="292" y="881"/>
                </a:cubicBezTo>
                <a:cubicBezTo>
                  <a:pt x="294" y="881"/>
                  <a:pt x="296" y="881"/>
                  <a:pt x="297" y="881"/>
                </a:cubicBezTo>
                <a:cubicBezTo>
                  <a:pt x="297" y="881"/>
                  <a:pt x="297" y="881"/>
                  <a:pt x="298" y="881"/>
                </a:cubicBezTo>
                <a:close/>
                <a:moveTo>
                  <a:pt x="298" y="881"/>
                </a:moveTo>
                <a:cubicBezTo>
                  <a:pt x="298" y="881"/>
                  <a:pt x="298" y="882"/>
                  <a:pt x="298" y="882"/>
                </a:cubicBezTo>
                <a:cubicBezTo>
                  <a:pt x="299" y="882"/>
                  <a:pt x="299" y="882"/>
                  <a:pt x="299" y="882"/>
                </a:cubicBezTo>
                <a:cubicBezTo>
                  <a:pt x="299" y="882"/>
                  <a:pt x="298" y="881"/>
                  <a:pt x="298" y="881"/>
                </a:cubicBezTo>
                <a:cubicBezTo>
                  <a:pt x="298" y="881"/>
                  <a:pt x="299" y="881"/>
                  <a:pt x="299" y="881"/>
                </a:cubicBezTo>
                <a:cubicBezTo>
                  <a:pt x="299" y="882"/>
                  <a:pt x="300" y="882"/>
                  <a:pt x="300" y="883"/>
                </a:cubicBezTo>
                <a:cubicBezTo>
                  <a:pt x="299" y="883"/>
                  <a:pt x="298" y="883"/>
                  <a:pt x="296" y="883"/>
                </a:cubicBezTo>
                <a:cubicBezTo>
                  <a:pt x="295" y="883"/>
                  <a:pt x="293" y="883"/>
                  <a:pt x="292" y="883"/>
                </a:cubicBezTo>
                <a:cubicBezTo>
                  <a:pt x="292" y="882"/>
                  <a:pt x="292" y="882"/>
                  <a:pt x="292" y="881"/>
                </a:cubicBezTo>
                <a:cubicBezTo>
                  <a:pt x="294" y="881"/>
                  <a:pt x="296" y="881"/>
                  <a:pt x="298" y="881"/>
                </a:cubicBezTo>
                <a:close/>
                <a:moveTo>
                  <a:pt x="300" y="884"/>
                </a:moveTo>
                <a:cubicBezTo>
                  <a:pt x="300" y="884"/>
                  <a:pt x="300" y="884"/>
                  <a:pt x="300" y="884"/>
                </a:cubicBezTo>
                <a:cubicBezTo>
                  <a:pt x="297" y="884"/>
                  <a:pt x="294" y="884"/>
                  <a:pt x="291" y="885"/>
                </a:cubicBezTo>
                <a:cubicBezTo>
                  <a:pt x="291" y="884"/>
                  <a:pt x="291" y="884"/>
                  <a:pt x="291" y="884"/>
                </a:cubicBezTo>
                <a:cubicBezTo>
                  <a:pt x="294" y="884"/>
                  <a:pt x="297" y="884"/>
                  <a:pt x="300" y="884"/>
                </a:cubicBezTo>
                <a:close/>
                <a:moveTo>
                  <a:pt x="218" y="887"/>
                </a:moveTo>
                <a:cubicBezTo>
                  <a:pt x="218" y="887"/>
                  <a:pt x="218" y="887"/>
                  <a:pt x="218" y="887"/>
                </a:cubicBezTo>
                <a:cubicBezTo>
                  <a:pt x="217" y="887"/>
                  <a:pt x="216" y="887"/>
                  <a:pt x="215" y="887"/>
                </a:cubicBezTo>
                <a:cubicBezTo>
                  <a:pt x="215" y="887"/>
                  <a:pt x="214" y="887"/>
                  <a:pt x="214" y="888"/>
                </a:cubicBezTo>
                <a:cubicBezTo>
                  <a:pt x="213" y="888"/>
                  <a:pt x="211" y="888"/>
                  <a:pt x="209" y="888"/>
                </a:cubicBezTo>
                <a:cubicBezTo>
                  <a:pt x="210" y="887"/>
                  <a:pt x="210" y="887"/>
                  <a:pt x="210" y="886"/>
                </a:cubicBezTo>
                <a:cubicBezTo>
                  <a:pt x="210" y="886"/>
                  <a:pt x="210" y="886"/>
                  <a:pt x="210" y="886"/>
                </a:cubicBezTo>
                <a:cubicBezTo>
                  <a:pt x="221" y="886"/>
                  <a:pt x="231" y="886"/>
                  <a:pt x="242" y="887"/>
                </a:cubicBezTo>
                <a:cubicBezTo>
                  <a:pt x="234" y="887"/>
                  <a:pt x="226" y="887"/>
                  <a:pt x="218" y="887"/>
                </a:cubicBezTo>
                <a:close/>
                <a:moveTo>
                  <a:pt x="172" y="891"/>
                </a:moveTo>
                <a:cubicBezTo>
                  <a:pt x="172" y="891"/>
                  <a:pt x="172" y="891"/>
                  <a:pt x="172" y="891"/>
                </a:cubicBezTo>
                <a:cubicBezTo>
                  <a:pt x="173" y="894"/>
                  <a:pt x="174" y="896"/>
                  <a:pt x="175" y="898"/>
                </a:cubicBezTo>
                <a:cubicBezTo>
                  <a:pt x="174" y="897"/>
                  <a:pt x="173" y="896"/>
                  <a:pt x="172" y="894"/>
                </a:cubicBezTo>
                <a:cubicBezTo>
                  <a:pt x="170" y="893"/>
                  <a:pt x="169" y="891"/>
                  <a:pt x="168" y="889"/>
                </a:cubicBezTo>
                <a:cubicBezTo>
                  <a:pt x="168" y="889"/>
                  <a:pt x="168" y="889"/>
                  <a:pt x="168" y="889"/>
                </a:cubicBezTo>
                <a:cubicBezTo>
                  <a:pt x="168" y="889"/>
                  <a:pt x="169" y="889"/>
                  <a:pt x="169" y="889"/>
                </a:cubicBezTo>
                <a:cubicBezTo>
                  <a:pt x="170" y="890"/>
                  <a:pt x="170" y="891"/>
                  <a:pt x="171" y="891"/>
                </a:cubicBezTo>
                <a:cubicBezTo>
                  <a:pt x="171" y="892"/>
                  <a:pt x="171" y="892"/>
                  <a:pt x="172" y="891"/>
                </a:cubicBezTo>
                <a:close/>
                <a:moveTo>
                  <a:pt x="176" y="897"/>
                </a:moveTo>
                <a:cubicBezTo>
                  <a:pt x="178" y="899"/>
                  <a:pt x="179" y="902"/>
                  <a:pt x="181" y="904"/>
                </a:cubicBezTo>
                <a:cubicBezTo>
                  <a:pt x="179" y="902"/>
                  <a:pt x="177" y="900"/>
                  <a:pt x="176" y="897"/>
                </a:cubicBezTo>
                <a:close/>
                <a:moveTo>
                  <a:pt x="184" y="907"/>
                </a:moveTo>
                <a:cubicBezTo>
                  <a:pt x="182" y="904"/>
                  <a:pt x="180" y="901"/>
                  <a:pt x="178" y="899"/>
                </a:cubicBezTo>
                <a:cubicBezTo>
                  <a:pt x="179" y="900"/>
                  <a:pt x="180" y="901"/>
                  <a:pt x="181" y="902"/>
                </a:cubicBezTo>
                <a:cubicBezTo>
                  <a:pt x="181" y="902"/>
                  <a:pt x="181" y="902"/>
                  <a:pt x="181" y="901"/>
                </a:cubicBezTo>
                <a:cubicBezTo>
                  <a:pt x="183" y="904"/>
                  <a:pt x="185" y="906"/>
                  <a:pt x="186" y="908"/>
                </a:cubicBezTo>
                <a:cubicBezTo>
                  <a:pt x="185" y="908"/>
                  <a:pt x="184" y="907"/>
                  <a:pt x="184" y="907"/>
                </a:cubicBezTo>
                <a:close/>
                <a:moveTo>
                  <a:pt x="174" y="892"/>
                </a:moveTo>
                <a:cubicBezTo>
                  <a:pt x="174" y="892"/>
                  <a:pt x="174" y="892"/>
                  <a:pt x="173" y="892"/>
                </a:cubicBezTo>
                <a:cubicBezTo>
                  <a:pt x="173" y="892"/>
                  <a:pt x="173" y="891"/>
                  <a:pt x="172" y="891"/>
                </a:cubicBezTo>
                <a:cubicBezTo>
                  <a:pt x="172" y="891"/>
                  <a:pt x="172" y="891"/>
                  <a:pt x="172" y="891"/>
                </a:cubicBezTo>
                <a:cubicBezTo>
                  <a:pt x="172" y="891"/>
                  <a:pt x="172" y="891"/>
                  <a:pt x="172" y="891"/>
                </a:cubicBezTo>
                <a:cubicBezTo>
                  <a:pt x="171" y="890"/>
                  <a:pt x="171" y="890"/>
                  <a:pt x="170" y="889"/>
                </a:cubicBezTo>
                <a:cubicBezTo>
                  <a:pt x="172" y="890"/>
                  <a:pt x="172" y="890"/>
                  <a:pt x="173" y="890"/>
                </a:cubicBezTo>
                <a:cubicBezTo>
                  <a:pt x="174" y="890"/>
                  <a:pt x="174" y="891"/>
                  <a:pt x="174" y="891"/>
                </a:cubicBezTo>
                <a:cubicBezTo>
                  <a:pt x="174" y="891"/>
                  <a:pt x="175" y="891"/>
                  <a:pt x="175" y="891"/>
                </a:cubicBezTo>
                <a:cubicBezTo>
                  <a:pt x="176" y="894"/>
                  <a:pt x="178" y="896"/>
                  <a:pt x="179" y="897"/>
                </a:cubicBezTo>
                <a:cubicBezTo>
                  <a:pt x="179" y="898"/>
                  <a:pt x="180" y="898"/>
                  <a:pt x="181" y="899"/>
                </a:cubicBezTo>
                <a:cubicBezTo>
                  <a:pt x="178" y="897"/>
                  <a:pt x="176" y="895"/>
                  <a:pt x="174" y="892"/>
                </a:cubicBezTo>
                <a:close/>
                <a:moveTo>
                  <a:pt x="194" y="914"/>
                </a:moveTo>
                <a:cubicBezTo>
                  <a:pt x="194" y="914"/>
                  <a:pt x="194" y="914"/>
                  <a:pt x="194" y="914"/>
                </a:cubicBezTo>
                <a:cubicBezTo>
                  <a:pt x="192" y="914"/>
                  <a:pt x="190" y="914"/>
                  <a:pt x="188" y="914"/>
                </a:cubicBezTo>
                <a:cubicBezTo>
                  <a:pt x="188" y="913"/>
                  <a:pt x="189" y="913"/>
                  <a:pt x="189" y="913"/>
                </a:cubicBezTo>
                <a:cubicBezTo>
                  <a:pt x="190" y="913"/>
                  <a:pt x="192" y="913"/>
                  <a:pt x="194" y="914"/>
                </a:cubicBezTo>
                <a:close/>
                <a:moveTo>
                  <a:pt x="188" y="914"/>
                </a:moveTo>
                <a:cubicBezTo>
                  <a:pt x="186" y="914"/>
                  <a:pt x="185" y="914"/>
                  <a:pt x="183" y="914"/>
                </a:cubicBezTo>
                <a:cubicBezTo>
                  <a:pt x="182" y="913"/>
                  <a:pt x="181" y="912"/>
                  <a:pt x="180" y="910"/>
                </a:cubicBezTo>
                <a:cubicBezTo>
                  <a:pt x="183" y="911"/>
                  <a:pt x="186" y="912"/>
                  <a:pt x="189" y="913"/>
                </a:cubicBezTo>
                <a:cubicBezTo>
                  <a:pt x="188" y="913"/>
                  <a:pt x="188" y="913"/>
                  <a:pt x="188" y="914"/>
                </a:cubicBezTo>
                <a:close/>
                <a:moveTo>
                  <a:pt x="196" y="917"/>
                </a:moveTo>
                <a:cubicBezTo>
                  <a:pt x="197" y="918"/>
                  <a:pt x="198" y="919"/>
                  <a:pt x="199" y="921"/>
                </a:cubicBezTo>
                <a:cubicBezTo>
                  <a:pt x="197" y="923"/>
                  <a:pt x="194" y="924"/>
                  <a:pt x="192" y="926"/>
                </a:cubicBezTo>
                <a:cubicBezTo>
                  <a:pt x="192" y="925"/>
                  <a:pt x="192" y="925"/>
                  <a:pt x="192" y="924"/>
                </a:cubicBezTo>
                <a:cubicBezTo>
                  <a:pt x="192" y="923"/>
                  <a:pt x="191" y="923"/>
                  <a:pt x="191" y="924"/>
                </a:cubicBezTo>
                <a:cubicBezTo>
                  <a:pt x="191" y="924"/>
                  <a:pt x="191" y="925"/>
                  <a:pt x="191" y="925"/>
                </a:cubicBezTo>
                <a:cubicBezTo>
                  <a:pt x="191" y="925"/>
                  <a:pt x="191" y="925"/>
                  <a:pt x="191" y="925"/>
                </a:cubicBezTo>
                <a:cubicBezTo>
                  <a:pt x="191" y="925"/>
                  <a:pt x="191" y="925"/>
                  <a:pt x="191" y="925"/>
                </a:cubicBezTo>
                <a:cubicBezTo>
                  <a:pt x="189" y="924"/>
                  <a:pt x="188" y="922"/>
                  <a:pt x="187" y="921"/>
                </a:cubicBezTo>
                <a:cubicBezTo>
                  <a:pt x="189" y="919"/>
                  <a:pt x="191" y="918"/>
                  <a:pt x="193" y="917"/>
                </a:cubicBezTo>
                <a:cubicBezTo>
                  <a:pt x="194" y="917"/>
                  <a:pt x="195" y="917"/>
                  <a:pt x="196" y="917"/>
                </a:cubicBezTo>
                <a:close/>
                <a:moveTo>
                  <a:pt x="191" y="943"/>
                </a:moveTo>
                <a:cubicBezTo>
                  <a:pt x="191" y="943"/>
                  <a:pt x="191" y="943"/>
                  <a:pt x="191" y="943"/>
                </a:cubicBezTo>
                <a:cubicBezTo>
                  <a:pt x="188" y="940"/>
                  <a:pt x="185" y="938"/>
                  <a:pt x="183" y="935"/>
                </a:cubicBezTo>
                <a:cubicBezTo>
                  <a:pt x="185" y="932"/>
                  <a:pt x="188" y="930"/>
                  <a:pt x="191" y="928"/>
                </a:cubicBezTo>
                <a:cubicBezTo>
                  <a:pt x="191" y="933"/>
                  <a:pt x="191" y="938"/>
                  <a:pt x="191" y="943"/>
                </a:cubicBezTo>
                <a:close/>
                <a:moveTo>
                  <a:pt x="177" y="938"/>
                </a:moveTo>
                <a:cubicBezTo>
                  <a:pt x="177" y="938"/>
                  <a:pt x="177" y="938"/>
                  <a:pt x="176" y="938"/>
                </a:cubicBezTo>
                <a:cubicBezTo>
                  <a:pt x="176" y="938"/>
                  <a:pt x="176" y="938"/>
                  <a:pt x="176" y="938"/>
                </a:cubicBezTo>
                <a:cubicBezTo>
                  <a:pt x="176" y="937"/>
                  <a:pt x="177" y="937"/>
                  <a:pt x="177" y="937"/>
                </a:cubicBezTo>
                <a:cubicBezTo>
                  <a:pt x="177" y="937"/>
                  <a:pt x="177" y="937"/>
                  <a:pt x="177" y="938"/>
                </a:cubicBezTo>
                <a:close/>
                <a:moveTo>
                  <a:pt x="176" y="939"/>
                </a:moveTo>
                <a:cubicBezTo>
                  <a:pt x="176" y="939"/>
                  <a:pt x="176" y="939"/>
                  <a:pt x="176" y="939"/>
                </a:cubicBezTo>
                <a:cubicBezTo>
                  <a:pt x="176" y="939"/>
                  <a:pt x="176" y="939"/>
                  <a:pt x="176" y="939"/>
                </a:cubicBezTo>
                <a:cubicBezTo>
                  <a:pt x="176" y="939"/>
                  <a:pt x="176" y="939"/>
                  <a:pt x="176" y="939"/>
                </a:cubicBezTo>
                <a:close/>
                <a:moveTo>
                  <a:pt x="173" y="948"/>
                </a:moveTo>
                <a:cubicBezTo>
                  <a:pt x="173" y="948"/>
                  <a:pt x="174" y="948"/>
                  <a:pt x="174" y="949"/>
                </a:cubicBezTo>
                <a:cubicBezTo>
                  <a:pt x="174" y="949"/>
                  <a:pt x="173" y="949"/>
                  <a:pt x="173" y="949"/>
                </a:cubicBezTo>
                <a:cubicBezTo>
                  <a:pt x="173" y="949"/>
                  <a:pt x="173" y="949"/>
                  <a:pt x="173" y="948"/>
                </a:cubicBezTo>
                <a:close/>
                <a:moveTo>
                  <a:pt x="174" y="949"/>
                </a:moveTo>
                <a:cubicBezTo>
                  <a:pt x="175" y="950"/>
                  <a:pt x="176" y="951"/>
                  <a:pt x="178" y="952"/>
                </a:cubicBezTo>
                <a:cubicBezTo>
                  <a:pt x="178" y="952"/>
                  <a:pt x="178" y="952"/>
                  <a:pt x="178" y="953"/>
                </a:cubicBezTo>
                <a:cubicBezTo>
                  <a:pt x="176" y="953"/>
                  <a:pt x="175" y="954"/>
                  <a:pt x="174" y="955"/>
                </a:cubicBezTo>
                <a:cubicBezTo>
                  <a:pt x="174" y="955"/>
                  <a:pt x="174" y="955"/>
                  <a:pt x="174" y="955"/>
                </a:cubicBezTo>
                <a:cubicBezTo>
                  <a:pt x="174" y="953"/>
                  <a:pt x="173" y="952"/>
                  <a:pt x="173" y="950"/>
                </a:cubicBezTo>
                <a:cubicBezTo>
                  <a:pt x="174" y="950"/>
                  <a:pt x="174" y="949"/>
                  <a:pt x="174" y="949"/>
                </a:cubicBezTo>
                <a:close/>
                <a:moveTo>
                  <a:pt x="173" y="954"/>
                </a:moveTo>
                <a:cubicBezTo>
                  <a:pt x="172" y="953"/>
                  <a:pt x="172" y="953"/>
                  <a:pt x="172" y="953"/>
                </a:cubicBezTo>
                <a:cubicBezTo>
                  <a:pt x="172" y="952"/>
                  <a:pt x="172" y="952"/>
                  <a:pt x="172" y="952"/>
                </a:cubicBezTo>
                <a:cubicBezTo>
                  <a:pt x="172" y="952"/>
                  <a:pt x="173" y="953"/>
                  <a:pt x="173" y="954"/>
                </a:cubicBezTo>
                <a:close/>
                <a:moveTo>
                  <a:pt x="173" y="955"/>
                </a:moveTo>
                <a:cubicBezTo>
                  <a:pt x="173" y="955"/>
                  <a:pt x="173" y="955"/>
                  <a:pt x="173" y="955"/>
                </a:cubicBezTo>
                <a:cubicBezTo>
                  <a:pt x="172" y="955"/>
                  <a:pt x="172" y="956"/>
                  <a:pt x="172" y="956"/>
                </a:cubicBezTo>
                <a:cubicBezTo>
                  <a:pt x="171" y="956"/>
                  <a:pt x="172" y="957"/>
                  <a:pt x="172" y="957"/>
                </a:cubicBezTo>
                <a:cubicBezTo>
                  <a:pt x="172" y="957"/>
                  <a:pt x="173" y="956"/>
                  <a:pt x="173" y="956"/>
                </a:cubicBezTo>
                <a:cubicBezTo>
                  <a:pt x="173" y="957"/>
                  <a:pt x="173" y="958"/>
                  <a:pt x="173" y="960"/>
                </a:cubicBezTo>
                <a:cubicBezTo>
                  <a:pt x="173" y="960"/>
                  <a:pt x="174" y="960"/>
                  <a:pt x="174" y="960"/>
                </a:cubicBezTo>
                <a:cubicBezTo>
                  <a:pt x="174" y="958"/>
                  <a:pt x="174" y="957"/>
                  <a:pt x="174" y="956"/>
                </a:cubicBezTo>
                <a:cubicBezTo>
                  <a:pt x="175" y="957"/>
                  <a:pt x="177" y="959"/>
                  <a:pt x="178" y="960"/>
                </a:cubicBezTo>
                <a:cubicBezTo>
                  <a:pt x="178" y="961"/>
                  <a:pt x="179" y="962"/>
                  <a:pt x="179" y="963"/>
                </a:cubicBezTo>
                <a:cubicBezTo>
                  <a:pt x="177" y="962"/>
                  <a:pt x="175" y="962"/>
                  <a:pt x="173" y="962"/>
                </a:cubicBezTo>
                <a:cubicBezTo>
                  <a:pt x="172" y="961"/>
                  <a:pt x="172" y="962"/>
                  <a:pt x="172" y="962"/>
                </a:cubicBezTo>
                <a:cubicBezTo>
                  <a:pt x="173" y="963"/>
                  <a:pt x="173" y="963"/>
                  <a:pt x="174" y="964"/>
                </a:cubicBezTo>
                <a:cubicBezTo>
                  <a:pt x="172" y="962"/>
                  <a:pt x="170" y="961"/>
                  <a:pt x="168" y="960"/>
                </a:cubicBezTo>
                <a:cubicBezTo>
                  <a:pt x="169" y="958"/>
                  <a:pt x="170" y="956"/>
                  <a:pt x="171" y="954"/>
                </a:cubicBezTo>
                <a:cubicBezTo>
                  <a:pt x="172" y="954"/>
                  <a:pt x="172" y="955"/>
                  <a:pt x="173" y="955"/>
                </a:cubicBezTo>
                <a:close/>
                <a:moveTo>
                  <a:pt x="185" y="965"/>
                </a:moveTo>
                <a:cubicBezTo>
                  <a:pt x="185" y="966"/>
                  <a:pt x="185" y="967"/>
                  <a:pt x="186" y="968"/>
                </a:cubicBezTo>
                <a:cubicBezTo>
                  <a:pt x="181" y="968"/>
                  <a:pt x="176" y="968"/>
                  <a:pt x="172" y="968"/>
                </a:cubicBezTo>
                <a:cubicBezTo>
                  <a:pt x="176" y="967"/>
                  <a:pt x="180" y="966"/>
                  <a:pt x="185" y="965"/>
                </a:cubicBezTo>
                <a:close/>
                <a:moveTo>
                  <a:pt x="188" y="964"/>
                </a:moveTo>
                <a:cubicBezTo>
                  <a:pt x="188" y="964"/>
                  <a:pt x="188" y="964"/>
                  <a:pt x="188" y="964"/>
                </a:cubicBezTo>
                <a:cubicBezTo>
                  <a:pt x="189" y="964"/>
                  <a:pt x="190" y="964"/>
                  <a:pt x="192" y="964"/>
                </a:cubicBezTo>
                <a:cubicBezTo>
                  <a:pt x="191" y="964"/>
                  <a:pt x="191" y="965"/>
                  <a:pt x="192" y="965"/>
                </a:cubicBezTo>
                <a:cubicBezTo>
                  <a:pt x="191" y="966"/>
                  <a:pt x="190" y="967"/>
                  <a:pt x="189" y="967"/>
                </a:cubicBezTo>
                <a:cubicBezTo>
                  <a:pt x="189" y="967"/>
                  <a:pt x="189" y="967"/>
                  <a:pt x="189" y="967"/>
                </a:cubicBezTo>
                <a:cubicBezTo>
                  <a:pt x="188" y="966"/>
                  <a:pt x="188" y="965"/>
                  <a:pt x="188" y="964"/>
                </a:cubicBezTo>
                <a:close/>
                <a:moveTo>
                  <a:pt x="189" y="968"/>
                </a:moveTo>
                <a:cubicBezTo>
                  <a:pt x="189" y="968"/>
                  <a:pt x="189" y="968"/>
                  <a:pt x="189" y="968"/>
                </a:cubicBezTo>
                <a:cubicBezTo>
                  <a:pt x="189" y="968"/>
                  <a:pt x="189" y="968"/>
                  <a:pt x="189" y="968"/>
                </a:cubicBezTo>
                <a:cubicBezTo>
                  <a:pt x="189" y="968"/>
                  <a:pt x="189" y="968"/>
                  <a:pt x="189" y="968"/>
                </a:cubicBezTo>
                <a:close/>
                <a:moveTo>
                  <a:pt x="189" y="968"/>
                </a:moveTo>
                <a:cubicBezTo>
                  <a:pt x="189" y="969"/>
                  <a:pt x="189" y="970"/>
                  <a:pt x="190" y="971"/>
                </a:cubicBezTo>
                <a:cubicBezTo>
                  <a:pt x="190" y="971"/>
                  <a:pt x="190" y="971"/>
                  <a:pt x="190" y="971"/>
                </a:cubicBezTo>
                <a:cubicBezTo>
                  <a:pt x="189" y="971"/>
                  <a:pt x="190" y="972"/>
                  <a:pt x="190" y="972"/>
                </a:cubicBezTo>
                <a:cubicBezTo>
                  <a:pt x="190" y="972"/>
                  <a:pt x="190" y="972"/>
                  <a:pt x="190" y="972"/>
                </a:cubicBezTo>
                <a:cubicBezTo>
                  <a:pt x="192" y="975"/>
                  <a:pt x="195" y="978"/>
                  <a:pt x="197" y="981"/>
                </a:cubicBezTo>
                <a:cubicBezTo>
                  <a:pt x="196" y="981"/>
                  <a:pt x="196" y="982"/>
                  <a:pt x="195" y="983"/>
                </a:cubicBezTo>
                <a:cubicBezTo>
                  <a:pt x="192" y="979"/>
                  <a:pt x="188" y="975"/>
                  <a:pt x="185" y="972"/>
                </a:cubicBezTo>
                <a:cubicBezTo>
                  <a:pt x="186" y="971"/>
                  <a:pt x="187" y="970"/>
                  <a:pt x="188" y="968"/>
                </a:cubicBezTo>
                <a:cubicBezTo>
                  <a:pt x="188" y="968"/>
                  <a:pt x="189" y="968"/>
                  <a:pt x="189" y="968"/>
                </a:cubicBezTo>
                <a:close/>
                <a:moveTo>
                  <a:pt x="185" y="972"/>
                </a:moveTo>
                <a:cubicBezTo>
                  <a:pt x="185" y="971"/>
                  <a:pt x="184" y="971"/>
                  <a:pt x="184" y="971"/>
                </a:cubicBezTo>
                <a:cubicBezTo>
                  <a:pt x="185" y="970"/>
                  <a:pt x="186" y="970"/>
                  <a:pt x="187" y="969"/>
                </a:cubicBezTo>
                <a:cubicBezTo>
                  <a:pt x="187" y="970"/>
                  <a:pt x="186" y="971"/>
                  <a:pt x="185" y="972"/>
                </a:cubicBezTo>
                <a:close/>
                <a:moveTo>
                  <a:pt x="171" y="985"/>
                </a:moveTo>
                <a:cubicBezTo>
                  <a:pt x="170" y="986"/>
                  <a:pt x="169" y="987"/>
                  <a:pt x="168" y="988"/>
                </a:cubicBezTo>
                <a:cubicBezTo>
                  <a:pt x="168" y="988"/>
                  <a:pt x="167" y="988"/>
                  <a:pt x="167" y="989"/>
                </a:cubicBezTo>
                <a:cubicBezTo>
                  <a:pt x="166" y="988"/>
                  <a:pt x="165" y="987"/>
                  <a:pt x="165" y="986"/>
                </a:cubicBezTo>
                <a:cubicBezTo>
                  <a:pt x="166" y="985"/>
                  <a:pt x="167" y="983"/>
                  <a:pt x="169" y="982"/>
                </a:cubicBezTo>
                <a:cubicBezTo>
                  <a:pt x="169" y="983"/>
                  <a:pt x="170" y="984"/>
                  <a:pt x="171" y="985"/>
                </a:cubicBezTo>
                <a:close/>
                <a:moveTo>
                  <a:pt x="165" y="986"/>
                </a:moveTo>
                <a:cubicBezTo>
                  <a:pt x="165" y="987"/>
                  <a:pt x="166" y="988"/>
                  <a:pt x="167" y="989"/>
                </a:cubicBezTo>
                <a:cubicBezTo>
                  <a:pt x="166" y="990"/>
                  <a:pt x="165" y="990"/>
                  <a:pt x="164" y="991"/>
                </a:cubicBezTo>
                <a:cubicBezTo>
                  <a:pt x="162" y="992"/>
                  <a:pt x="160" y="994"/>
                  <a:pt x="159" y="995"/>
                </a:cubicBezTo>
                <a:cubicBezTo>
                  <a:pt x="157" y="996"/>
                  <a:pt x="156" y="997"/>
                  <a:pt x="155" y="997"/>
                </a:cubicBezTo>
                <a:cubicBezTo>
                  <a:pt x="158" y="993"/>
                  <a:pt x="161" y="990"/>
                  <a:pt x="164" y="986"/>
                </a:cubicBezTo>
                <a:cubicBezTo>
                  <a:pt x="164" y="986"/>
                  <a:pt x="165" y="986"/>
                  <a:pt x="165" y="986"/>
                </a:cubicBezTo>
                <a:close/>
                <a:moveTo>
                  <a:pt x="154" y="998"/>
                </a:moveTo>
                <a:cubicBezTo>
                  <a:pt x="153" y="999"/>
                  <a:pt x="153" y="1000"/>
                  <a:pt x="153" y="1000"/>
                </a:cubicBezTo>
                <a:cubicBezTo>
                  <a:pt x="152" y="1000"/>
                  <a:pt x="153" y="1001"/>
                  <a:pt x="153" y="1000"/>
                </a:cubicBezTo>
                <a:cubicBezTo>
                  <a:pt x="153" y="1000"/>
                  <a:pt x="154" y="999"/>
                  <a:pt x="155" y="998"/>
                </a:cubicBezTo>
                <a:cubicBezTo>
                  <a:pt x="155" y="998"/>
                  <a:pt x="155" y="998"/>
                  <a:pt x="155" y="998"/>
                </a:cubicBezTo>
                <a:cubicBezTo>
                  <a:pt x="156" y="997"/>
                  <a:pt x="157" y="996"/>
                  <a:pt x="158" y="995"/>
                </a:cubicBezTo>
                <a:cubicBezTo>
                  <a:pt x="157" y="997"/>
                  <a:pt x="156" y="998"/>
                  <a:pt x="156" y="1000"/>
                </a:cubicBezTo>
                <a:cubicBezTo>
                  <a:pt x="156" y="1000"/>
                  <a:pt x="157" y="1001"/>
                  <a:pt x="157" y="1000"/>
                </a:cubicBezTo>
                <a:cubicBezTo>
                  <a:pt x="158" y="996"/>
                  <a:pt x="162" y="993"/>
                  <a:pt x="167" y="991"/>
                </a:cubicBezTo>
                <a:cubicBezTo>
                  <a:pt x="167" y="991"/>
                  <a:pt x="167" y="990"/>
                  <a:pt x="166" y="990"/>
                </a:cubicBezTo>
                <a:cubicBezTo>
                  <a:pt x="166" y="990"/>
                  <a:pt x="165" y="991"/>
                  <a:pt x="165" y="991"/>
                </a:cubicBezTo>
                <a:cubicBezTo>
                  <a:pt x="165" y="990"/>
                  <a:pt x="166" y="990"/>
                  <a:pt x="167" y="989"/>
                </a:cubicBezTo>
                <a:cubicBezTo>
                  <a:pt x="169" y="992"/>
                  <a:pt x="172" y="995"/>
                  <a:pt x="174" y="999"/>
                </a:cubicBezTo>
                <a:cubicBezTo>
                  <a:pt x="166" y="999"/>
                  <a:pt x="157" y="1001"/>
                  <a:pt x="149" y="1002"/>
                </a:cubicBezTo>
                <a:cubicBezTo>
                  <a:pt x="149" y="1001"/>
                  <a:pt x="149" y="1001"/>
                  <a:pt x="150" y="1000"/>
                </a:cubicBezTo>
                <a:cubicBezTo>
                  <a:pt x="151" y="1000"/>
                  <a:pt x="153" y="999"/>
                  <a:pt x="154" y="998"/>
                </a:cubicBezTo>
                <a:close/>
                <a:moveTo>
                  <a:pt x="160" y="1005"/>
                </a:moveTo>
                <a:cubicBezTo>
                  <a:pt x="168" y="1004"/>
                  <a:pt x="177" y="1004"/>
                  <a:pt x="185" y="1004"/>
                </a:cubicBezTo>
                <a:cubicBezTo>
                  <a:pt x="185" y="1004"/>
                  <a:pt x="185" y="1004"/>
                  <a:pt x="185" y="1004"/>
                </a:cubicBezTo>
                <a:cubicBezTo>
                  <a:pt x="184" y="1004"/>
                  <a:pt x="183" y="1005"/>
                  <a:pt x="182" y="1005"/>
                </a:cubicBezTo>
                <a:cubicBezTo>
                  <a:pt x="180" y="1005"/>
                  <a:pt x="178" y="1005"/>
                  <a:pt x="176" y="1006"/>
                </a:cubicBezTo>
                <a:cubicBezTo>
                  <a:pt x="176" y="1006"/>
                  <a:pt x="176" y="1005"/>
                  <a:pt x="176" y="1005"/>
                </a:cubicBezTo>
                <a:cubicBezTo>
                  <a:pt x="175" y="1005"/>
                  <a:pt x="175" y="1005"/>
                  <a:pt x="175" y="1005"/>
                </a:cubicBezTo>
                <a:cubicBezTo>
                  <a:pt x="175" y="1005"/>
                  <a:pt x="175" y="1005"/>
                  <a:pt x="175" y="1005"/>
                </a:cubicBezTo>
                <a:cubicBezTo>
                  <a:pt x="175" y="1005"/>
                  <a:pt x="175" y="1006"/>
                  <a:pt x="175" y="1006"/>
                </a:cubicBezTo>
                <a:cubicBezTo>
                  <a:pt x="166" y="1006"/>
                  <a:pt x="158" y="1007"/>
                  <a:pt x="150" y="1007"/>
                </a:cubicBezTo>
                <a:cubicBezTo>
                  <a:pt x="149" y="1006"/>
                  <a:pt x="149" y="1006"/>
                  <a:pt x="149" y="1005"/>
                </a:cubicBezTo>
                <a:cubicBezTo>
                  <a:pt x="152" y="1005"/>
                  <a:pt x="156" y="1005"/>
                  <a:pt x="160" y="1005"/>
                </a:cubicBezTo>
                <a:close/>
                <a:moveTo>
                  <a:pt x="149" y="1007"/>
                </a:moveTo>
                <a:cubicBezTo>
                  <a:pt x="149" y="1007"/>
                  <a:pt x="149" y="1007"/>
                  <a:pt x="149" y="1007"/>
                </a:cubicBezTo>
                <a:cubicBezTo>
                  <a:pt x="149" y="1006"/>
                  <a:pt x="149" y="1006"/>
                  <a:pt x="148" y="1005"/>
                </a:cubicBezTo>
                <a:cubicBezTo>
                  <a:pt x="149" y="1006"/>
                  <a:pt x="149" y="1006"/>
                  <a:pt x="149" y="1007"/>
                </a:cubicBezTo>
                <a:close/>
                <a:moveTo>
                  <a:pt x="149" y="1007"/>
                </a:moveTo>
                <a:cubicBezTo>
                  <a:pt x="149" y="1007"/>
                  <a:pt x="149" y="1007"/>
                  <a:pt x="149" y="1007"/>
                </a:cubicBezTo>
                <a:cubicBezTo>
                  <a:pt x="149" y="1007"/>
                  <a:pt x="149" y="1007"/>
                  <a:pt x="149" y="1007"/>
                </a:cubicBezTo>
                <a:cubicBezTo>
                  <a:pt x="149" y="1007"/>
                  <a:pt x="149" y="1007"/>
                  <a:pt x="149" y="1007"/>
                </a:cubicBezTo>
                <a:cubicBezTo>
                  <a:pt x="149" y="1007"/>
                  <a:pt x="149" y="1007"/>
                  <a:pt x="149" y="1007"/>
                </a:cubicBezTo>
                <a:close/>
                <a:moveTo>
                  <a:pt x="149" y="1007"/>
                </a:moveTo>
                <a:cubicBezTo>
                  <a:pt x="148" y="1007"/>
                  <a:pt x="147" y="1007"/>
                  <a:pt x="147" y="1007"/>
                </a:cubicBezTo>
                <a:cubicBezTo>
                  <a:pt x="147" y="1007"/>
                  <a:pt x="148" y="1007"/>
                  <a:pt x="149" y="1007"/>
                </a:cubicBezTo>
                <a:cubicBezTo>
                  <a:pt x="149" y="1007"/>
                  <a:pt x="149" y="1007"/>
                  <a:pt x="149" y="1007"/>
                </a:cubicBezTo>
                <a:close/>
                <a:moveTo>
                  <a:pt x="145" y="1009"/>
                </a:moveTo>
                <a:cubicBezTo>
                  <a:pt x="145" y="1008"/>
                  <a:pt x="145" y="1008"/>
                  <a:pt x="145" y="1008"/>
                </a:cubicBezTo>
                <a:cubicBezTo>
                  <a:pt x="145" y="1008"/>
                  <a:pt x="145" y="1008"/>
                  <a:pt x="145" y="1008"/>
                </a:cubicBezTo>
                <a:cubicBezTo>
                  <a:pt x="145" y="1008"/>
                  <a:pt x="145" y="1008"/>
                  <a:pt x="145" y="1009"/>
                </a:cubicBezTo>
                <a:close/>
                <a:moveTo>
                  <a:pt x="138" y="1027"/>
                </a:moveTo>
                <a:cubicBezTo>
                  <a:pt x="139" y="1027"/>
                  <a:pt x="139" y="1027"/>
                  <a:pt x="139" y="1027"/>
                </a:cubicBezTo>
                <a:cubicBezTo>
                  <a:pt x="139" y="1027"/>
                  <a:pt x="139" y="1027"/>
                  <a:pt x="138" y="1027"/>
                </a:cubicBezTo>
                <a:cubicBezTo>
                  <a:pt x="142" y="1023"/>
                  <a:pt x="147" y="1021"/>
                  <a:pt x="152" y="1018"/>
                </a:cubicBezTo>
                <a:cubicBezTo>
                  <a:pt x="152" y="1019"/>
                  <a:pt x="152" y="1019"/>
                  <a:pt x="153" y="1019"/>
                </a:cubicBezTo>
                <a:cubicBezTo>
                  <a:pt x="149" y="1021"/>
                  <a:pt x="145" y="1024"/>
                  <a:pt x="142" y="1027"/>
                </a:cubicBezTo>
                <a:cubicBezTo>
                  <a:pt x="141" y="1027"/>
                  <a:pt x="140" y="1027"/>
                  <a:pt x="139" y="1027"/>
                </a:cubicBezTo>
                <a:cubicBezTo>
                  <a:pt x="140" y="1027"/>
                  <a:pt x="141" y="1027"/>
                  <a:pt x="142" y="1027"/>
                </a:cubicBezTo>
                <a:cubicBezTo>
                  <a:pt x="140" y="1028"/>
                  <a:pt x="138" y="1030"/>
                  <a:pt x="137" y="1032"/>
                </a:cubicBezTo>
                <a:cubicBezTo>
                  <a:pt x="137" y="1032"/>
                  <a:pt x="137" y="1032"/>
                  <a:pt x="137" y="1032"/>
                </a:cubicBezTo>
                <a:cubicBezTo>
                  <a:pt x="139" y="1030"/>
                  <a:pt x="140" y="1028"/>
                  <a:pt x="142" y="1027"/>
                </a:cubicBezTo>
                <a:cubicBezTo>
                  <a:pt x="142" y="1027"/>
                  <a:pt x="143" y="1027"/>
                  <a:pt x="143" y="1027"/>
                </a:cubicBezTo>
                <a:cubicBezTo>
                  <a:pt x="143" y="1027"/>
                  <a:pt x="143" y="1027"/>
                  <a:pt x="143" y="1027"/>
                </a:cubicBezTo>
                <a:cubicBezTo>
                  <a:pt x="143" y="1027"/>
                  <a:pt x="142" y="1027"/>
                  <a:pt x="142" y="1027"/>
                </a:cubicBezTo>
                <a:cubicBezTo>
                  <a:pt x="142" y="1028"/>
                  <a:pt x="142" y="1028"/>
                  <a:pt x="142" y="1028"/>
                </a:cubicBezTo>
                <a:cubicBezTo>
                  <a:pt x="143" y="1028"/>
                  <a:pt x="144" y="1028"/>
                  <a:pt x="145" y="1027"/>
                </a:cubicBezTo>
                <a:cubicBezTo>
                  <a:pt x="146" y="1027"/>
                  <a:pt x="146" y="1027"/>
                  <a:pt x="146" y="1027"/>
                </a:cubicBezTo>
                <a:cubicBezTo>
                  <a:pt x="146" y="1027"/>
                  <a:pt x="146" y="1027"/>
                  <a:pt x="146" y="1027"/>
                </a:cubicBezTo>
                <a:cubicBezTo>
                  <a:pt x="145" y="1028"/>
                  <a:pt x="143" y="1029"/>
                  <a:pt x="142" y="1030"/>
                </a:cubicBezTo>
                <a:cubicBezTo>
                  <a:pt x="141" y="1031"/>
                  <a:pt x="142" y="1032"/>
                  <a:pt x="142" y="1031"/>
                </a:cubicBezTo>
                <a:cubicBezTo>
                  <a:pt x="144" y="1030"/>
                  <a:pt x="146" y="1029"/>
                  <a:pt x="148" y="1028"/>
                </a:cubicBezTo>
                <a:cubicBezTo>
                  <a:pt x="148" y="1028"/>
                  <a:pt x="148" y="1027"/>
                  <a:pt x="148" y="1027"/>
                </a:cubicBezTo>
                <a:cubicBezTo>
                  <a:pt x="149" y="1027"/>
                  <a:pt x="150" y="1027"/>
                  <a:pt x="150" y="1028"/>
                </a:cubicBezTo>
                <a:cubicBezTo>
                  <a:pt x="149" y="1029"/>
                  <a:pt x="147" y="1030"/>
                  <a:pt x="146" y="1031"/>
                </a:cubicBezTo>
                <a:cubicBezTo>
                  <a:pt x="146" y="1031"/>
                  <a:pt x="146" y="1032"/>
                  <a:pt x="147" y="1032"/>
                </a:cubicBezTo>
                <a:cubicBezTo>
                  <a:pt x="149" y="1031"/>
                  <a:pt x="153" y="1027"/>
                  <a:pt x="155" y="1029"/>
                </a:cubicBezTo>
                <a:cubicBezTo>
                  <a:pt x="156" y="1030"/>
                  <a:pt x="157" y="1029"/>
                  <a:pt x="156" y="1029"/>
                </a:cubicBezTo>
                <a:cubicBezTo>
                  <a:pt x="155" y="1028"/>
                  <a:pt x="155" y="1028"/>
                  <a:pt x="154" y="1028"/>
                </a:cubicBezTo>
                <a:cubicBezTo>
                  <a:pt x="156" y="1028"/>
                  <a:pt x="157" y="1028"/>
                  <a:pt x="159" y="1028"/>
                </a:cubicBezTo>
                <a:cubicBezTo>
                  <a:pt x="159" y="1029"/>
                  <a:pt x="160" y="1029"/>
                  <a:pt x="160" y="1030"/>
                </a:cubicBezTo>
                <a:cubicBezTo>
                  <a:pt x="159" y="1031"/>
                  <a:pt x="158" y="1032"/>
                  <a:pt x="157" y="1033"/>
                </a:cubicBezTo>
                <a:cubicBezTo>
                  <a:pt x="157" y="1033"/>
                  <a:pt x="157" y="1033"/>
                  <a:pt x="157" y="1033"/>
                </a:cubicBezTo>
                <a:cubicBezTo>
                  <a:pt x="158" y="1032"/>
                  <a:pt x="159" y="1031"/>
                  <a:pt x="161" y="1030"/>
                </a:cubicBezTo>
                <a:cubicBezTo>
                  <a:pt x="161" y="1031"/>
                  <a:pt x="161" y="1031"/>
                  <a:pt x="161" y="1031"/>
                </a:cubicBezTo>
                <a:cubicBezTo>
                  <a:pt x="161" y="1031"/>
                  <a:pt x="162" y="1031"/>
                  <a:pt x="161" y="1031"/>
                </a:cubicBezTo>
                <a:cubicBezTo>
                  <a:pt x="161" y="1031"/>
                  <a:pt x="161" y="1030"/>
                  <a:pt x="161" y="1030"/>
                </a:cubicBezTo>
                <a:cubicBezTo>
                  <a:pt x="162" y="1030"/>
                  <a:pt x="162" y="1029"/>
                  <a:pt x="163" y="1029"/>
                </a:cubicBezTo>
                <a:cubicBezTo>
                  <a:pt x="163" y="1029"/>
                  <a:pt x="163" y="1029"/>
                  <a:pt x="163" y="1029"/>
                </a:cubicBezTo>
                <a:cubicBezTo>
                  <a:pt x="164" y="1030"/>
                  <a:pt x="165" y="1031"/>
                  <a:pt x="166" y="1033"/>
                </a:cubicBezTo>
                <a:cubicBezTo>
                  <a:pt x="166" y="1033"/>
                  <a:pt x="165" y="1034"/>
                  <a:pt x="165" y="1034"/>
                </a:cubicBezTo>
                <a:cubicBezTo>
                  <a:pt x="160" y="1034"/>
                  <a:pt x="155" y="1034"/>
                  <a:pt x="151" y="1033"/>
                </a:cubicBezTo>
                <a:cubicBezTo>
                  <a:pt x="149" y="1033"/>
                  <a:pt x="141" y="1032"/>
                  <a:pt x="135" y="1033"/>
                </a:cubicBezTo>
                <a:cubicBezTo>
                  <a:pt x="135" y="1032"/>
                  <a:pt x="135" y="1032"/>
                  <a:pt x="135" y="1032"/>
                </a:cubicBezTo>
                <a:cubicBezTo>
                  <a:pt x="135" y="1031"/>
                  <a:pt x="136" y="1030"/>
                  <a:pt x="136" y="1029"/>
                </a:cubicBezTo>
                <a:cubicBezTo>
                  <a:pt x="137" y="1028"/>
                  <a:pt x="137" y="1028"/>
                  <a:pt x="138" y="1027"/>
                </a:cubicBezTo>
                <a:close/>
                <a:moveTo>
                  <a:pt x="133" y="1034"/>
                </a:moveTo>
                <a:cubicBezTo>
                  <a:pt x="133" y="1034"/>
                  <a:pt x="133" y="1034"/>
                  <a:pt x="133" y="1034"/>
                </a:cubicBezTo>
                <a:cubicBezTo>
                  <a:pt x="133" y="1034"/>
                  <a:pt x="133" y="1034"/>
                  <a:pt x="133" y="1034"/>
                </a:cubicBezTo>
                <a:cubicBezTo>
                  <a:pt x="133" y="1034"/>
                  <a:pt x="133" y="1034"/>
                  <a:pt x="133" y="1034"/>
                </a:cubicBezTo>
                <a:cubicBezTo>
                  <a:pt x="133" y="1034"/>
                  <a:pt x="133" y="1034"/>
                  <a:pt x="133" y="1034"/>
                </a:cubicBezTo>
                <a:cubicBezTo>
                  <a:pt x="133" y="1034"/>
                  <a:pt x="133" y="1034"/>
                  <a:pt x="133" y="1034"/>
                </a:cubicBezTo>
                <a:close/>
                <a:moveTo>
                  <a:pt x="134" y="1034"/>
                </a:moveTo>
                <a:cubicBezTo>
                  <a:pt x="134" y="1034"/>
                  <a:pt x="134" y="1034"/>
                  <a:pt x="134" y="1034"/>
                </a:cubicBezTo>
                <a:cubicBezTo>
                  <a:pt x="134" y="1034"/>
                  <a:pt x="134" y="1034"/>
                  <a:pt x="134" y="1034"/>
                </a:cubicBezTo>
                <a:cubicBezTo>
                  <a:pt x="134" y="1033"/>
                  <a:pt x="134" y="1033"/>
                  <a:pt x="134" y="1033"/>
                </a:cubicBezTo>
                <a:cubicBezTo>
                  <a:pt x="134" y="1033"/>
                  <a:pt x="134" y="1033"/>
                  <a:pt x="134" y="1033"/>
                </a:cubicBezTo>
                <a:cubicBezTo>
                  <a:pt x="135" y="1034"/>
                  <a:pt x="135" y="1034"/>
                  <a:pt x="135" y="1035"/>
                </a:cubicBezTo>
                <a:cubicBezTo>
                  <a:pt x="135" y="1035"/>
                  <a:pt x="134" y="1035"/>
                  <a:pt x="133" y="1034"/>
                </a:cubicBezTo>
                <a:cubicBezTo>
                  <a:pt x="134" y="1034"/>
                  <a:pt x="134" y="1034"/>
                  <a:pt x="134" y="1034"/>
                </a:cubicBezTo>
                <a:close/>
                <a:moveTo>
                  <a:pt x="160" y="1077"/>
                </a:moveTo>
                <a:cubicBezTo>
                  <a:pt x="159" y="1078"/>
                  <a:pt x="159" y="1079"/>
                  <a:pt x="158" y="1080"/>
                </a:cubicBezTo>
                <a:cubicBezTo>
                  <a:pt x="158" y="1080"/>
                  <a:pt x="158" y="1080"/>
                  <a:pt x="158" y="1080"/>
                </a:cubicBezTo>
                <a:cubicBezTo>
                  <a:pt x="157" y="1079"/>
                  <a:pt x="156" y="1078"/>
                  <a:pt x="156" y="1077"/>
                </a:cubicBezTo>
                <a:cubicBezTo>
                  <a:pt x="157" y="1077"/>
                  <a:pt x="158" y="1077"/>
                  <a:pt x="160" y="1077"/>
                </a:cubicBezTo>
                <a:close/>
                <a:moveTo>
                  <a:pt x="158" y="1081"/>
                </a:moveTo>
                <a:cubicBezTo>
                  <a:pt x="158" y="1081"/>
                  <a:pt x="158" y="1081"/>
                  <a:pt x="158" y="1081"/>
                </a:cubicBezTo>
                <a:cubicBezTo>
                  <a:pt x="159" y="1082"/>
                  <a:pt x="159" y="1083"/>
                  <a:pt x="160" y="1084"/>
                </a:cubicBezTo>
                <a:cubicBezTo>
                  <a:pt x="159" y="1084"/>
                  <a:pt x="158" y="1084"/>
                  <a:pt x="157" y="1084"/>
                </a:cubicBezTo>
                <a:cubicBezTo>
                  <a:pt x="157" y="1083"/>
                  <a:pt x="158" y="1082"/>
                  <a:pt x="158" y="1081"/>
                </a:cubicBezTo>
                <a:close/>
                <a:moveTo>
                  <a:pt x="156" y="1084"/>
                </a:moveTo>
                <a:cubicBezTo>
                  <a:pt x="155" y="1084"/>
                  <a:pt x="154" y="1084"/>
                  <a:pt x="153" y="1084"/>
                </a:cubicBezTo>
                <a:cubicBezTo>
                  <a:pt x="155" y="1083"/>
                  <a:pt x="156" y="1082"/>
                  <a:pt x="158" y="1081"/>
                </a:cubicBezTo>
                <a:cubicBezTo>
                  <a:pt x="157" y="1082"/>
                  <a:pt x="157" y="1083"/>
                  <a:pt x="156" y="1084"/>
                </a:cubicBezTo>
                <a:close/>
                <a:moveTo>
                  <a:pt x="160" y="1084"/>
                </a:moveTo>
                <a:cubicBezTo>
                  <a:pt x="161" y="1085"/>
                  <a:pt x="161" y="1085"/>
                  <a:pt x="161" y="1086"/>
                </a:cubicBezTo>
                <a:cubicBezTo>
                  <a:pt x="161" y="1086"/>
                  <a:pt x="161" y="1087"/>
                  <a:pt x="161" y="1087"/>
                </a:cubicBezTo>
                <a:cubicBezTo>
                  <a:pt x="158" y="1088"/>
                  <a:pt x="155" y="1090"/>
                  <a:pt x="153" y="1092"/>
                </a:cubicBezTo>
                <a:cubicBezTo>
                  <a:pt x="154" y="1089"/>
                  <a:pt x="155" y="1087"/>
                  <a:pt x="157" y="1084"/>
                </a:cubicBezTo>
                <a:cubicBezTo>
                  <a:pt x="158" y="1084"/>
                  <a:pt x="159" y="1084"/>
                  <a:pt x="160" y="1084"/>
                </a:cubicBezTo>
                <a:close/>
                <a:moveTo>
                  <a:pt x="161" y="1086"/>
                </a:moveTo>
                <a:cubicBezTo>
                  <a:pt x="162" y="1086"/>
                  <a:pt x="162" y="1086"/>
                  <a:pt x="162" y="1086"/>
                </a:cubicBezTo>
                <a:cubicBezTo>
                  <a:pt x="162" y="1087"/>
                  <a:pt x="161" y="1087"/>
                  <a:pt x="161" y="1087"/>
                </a:cubicBezTo>
                <a:cubicBezTo>
                  <a:pt x="161" y="1087"/>
                  <a:pt x="161" y="1086"/>
                  <a:pt x="161" y="1086"/>
                </a:cubicBezTo>
                <a:close/>
                <a:moveTo>
                  <a:pt x="162" y="1086"/>
                </a:moveTo>
                <a:cubicBezTo>
                  <a:pt x="162" y="1085"/>
                  <a:pt x="162" y="1085"/>
                  <a:pt x="162" y="1084"/>
                </a:cubicBezTo>
                <a:cubicBezTo>
                  <a:pt x="163" y="1085"/>
                  <a:pt x="164" y="1085"/>
                  <a:pt x="165" y="1085"/>
                </a:cubicBezTo>
                <a:cubicBezTo>
                  <a:pt x="164" y="1085"/>
                  <a:pt x="163" y="1086"/>
                  <a:pt x="162" y="1086"/>
                </a:cubicBezTo>
                <a:cubicBezTo>
                  <a:pt x="162" y="1086"/>
                  <a:pt x="162" y="1086"/>
                  <a:pt x="162" y="1086"/>
                </a:cubicBezTo>
                <a:close/>
                <a:moveTo>
                  <a:pt x="163" y="1084"/>
                </a:moveTo>
                <a:cubicBezTo>
                  <a:pt x="163" y="1084"/>
                  <a:pt x="162" y="1084"/>
                  <a:pt x="162" y="1084"/>
                </a:cubicBezTo>
                <a:cubicBezTo>
                  <a:pt x="163" y="1082"/>
                  <a:pt x="164" y="1080"/>
                  <a:pt x="165" y="1078"/>
                </a:cubicBezTo>
                <a:cubicBezTo>
                  <a:pt x="165" y="1078"/>
                  <a:pt x="166" y="1078"/>
                  <a:pt x="167" y="1078"/>
                </a:cubicBezTo>
                <a:cubicBezTo>
                  <a:pt x="167" y="1078"/>
                  <a:pt x="167" y="1078"/>
                  <a:pt x="167" y="1079"/>
                </a:cubicBezTo>
                <a:cubicBezTo>
                  <a:pt x="168" y="1080"/>
                  <a:pt x="169" y="1081"/>
                  <a:pt x="170" y="1082"/>
                </a:cubicBezTo>
                <a:cubicBezTo>
                  <a:pt x="169" y="1083"/>
                  <a:pt x="167" y="1083"/>
                  <a:pt x="166" y="1084"/>
                </a:cubicBezTo>
                <a:cubicBezTo>
                  <a:pt x="165" y="1084"/>
                  <a:pt x="164" y="1084"/>
                  <a:pt x="163" y="1084"/>
                </a:cubicBezTo>
                <a:close/>
                <a:moveTo>
                  <a:pt x="170" y="1082"/>
                </a:moveTo>
                <a:cubicBezTo>
                  <a:pt x="170" y="1082"/>
                  <a:pt x="170" y="1082"/>
                  <a:pt x="170" y="1082"/>
                </a:cubicBezTo>
                <a:cubicBezTo>
                  <a:pt x="171" y="1083"/>
                  <a:pt x="171" y="1084"/>
                  <a:pt x="172" y="1084"/>
                </a:cubicBezTo>
                <a:cubicBezTo>
                  <a:pt x="170" y="1084"/>
                  <a:pt x="168" y="1084"/>
                  <a:pt x="166" y="1084"/>
                </a:cubicBezTo>
                <a:cubicBezTo>
                  <a:pt x="168" y="1084"/>
                  <a:pt x="169" y="1083"/>
                  <a:pt x="170" y="1082"/>
                </a:cubicBezTo>
                <a:close/>
                <a:moveTo>
                  <a:pt x="201" y="1124"/>
                </a:moveTo>
                <a:cubicBezTo>
                  <a:pt x="201" y="1126"/>
                  <a:pt x="200" y="1128"/>
                  <a:pt x="199" y="1130"/>
                </a:cubicBezTo>
                <a:cubicBezTo>
                  <a:pt x="198" y="1130"/>
                  <a:pt x="197" y="1130"/>
                  <a:pt x="196" y="1130"/>
                </a:cubicBezTo>
                <a:cubicBezTo>
                  <a:pt x="197" y="1127"/>
                  <a:pt x="199" y="1125"/>
                  <a:pt x="200" y="1122"/>
                </a:cubicBezTo>
                <a:cubicBezTo>
                  <a:pt x="200" y="1123"/>
                  <a:pt x="201" y="1124"/>
                  <a:pt x="201" y="1124"/>
                </a:cubicBezTo>
                <a:close/>
                <a:moveTo>
                  <a:pt x="191" y="1131"/>
                </a:moveTo>
                <a:cubicBezTo>
                  <a:pt x="191" y="1132"/>
                  <a:pt x="191" y="1132"/>
                  <a:pt x="192" y="1133"/>
                </a:cubicBezTo>
                <a:cubicBezTo>
                  <a:pt x="191" y="1133"/>
                  <a:pt x="191" y="1133"/>
                  <a:pt x="192" y="1133"/>
                </a:cubicBezTo>
                <a:cubicBezTo>
                  <a:pt x="187" y="1136"/>
                  <a:pt x="178" y="1149"/>
                  <a:pt x="181" y="1137"/>
                </a:cubicBezTo>
                <a:cubicBezTo>
                  <a:pt x="181" y="1136"/>
                  <a:pt x="180" y="1136"/>
                  <a:pt x="180" y="1136"/>
                </a:cubicBezTo>
                <a:cubicBezTo>
                  <a:pt x="178" y="1138"/>
                  <a:pt x="176" y="1141"/>
                  <a:pt x="174" y="1143"/>
                </a:cubicBezTo>
                <a:cubicBezTo>
                  <a:pt x="174" y="1143"/>
                  <a:pt x="173" y="1144"/>
                  <a:pt x="172" y="1144"/>
                </a:cubicBezTo>
                <a:cubicBezTo>
                  <a:pt x="173" y="1142"/>
                  <a:pt x="173" y="1139"/>
                  <a:pt x="173" y="1137"/>
                </a:cubicBezTo>
                <a:cubicBezTo>
                  <a:pt x="173" y="1136"/>
                  <a:pt x="172" y="1136"/>
                  <a:pt x="172" y="1136"/>
                </a:cubicBezTo>
                <a:cubicBezTo>
                  <a:pt x="169" y="1140"/>
                  <a:pt x="167" y="1144"/>
                  <a:pt x="165" y="1148"/>
                </a:cubicBezTo>
                <a:cubicBezTo>
                  <a:pt x="164" y="1148"/>
                  <a:pt x="163" y="1149"/>
                  <a:pt x="162" y="1149"/>
                </a:cubicBezTo>
                <a:cubicBezTo>
                  <a:pt x="162" y="1149"/>
                  <a:pt x="163" y="1148"/>
                  <a:pt x="163" y="1148"/>
                </a:cubicBezTo>
                <a:cubicBezTo>
                  <a:pt x="165" y="1144"/>
                  <a:pt x="166" y="1140"/>
                  <a:pt x="167" y="1136"/>
                </a:cubicBezTo>
                <a:cubicBezTo>
                  <a:pt x="168" y="1135"/>
                  <a:pt x="167" y="1135"/>
                  <a:pt x="167" y="1135"/>
                </a:cubicBezTo>
                <a:cubicBezTo>
                  <a:pt x="163" y="1140"/>
                  <a:pt x="161" y="1146"/>
                  <a:pt x="157" y="1151"/>
                </a:cubicBezTo>
                <a:cubicBezTo>
                  <a:pt x="157" y="1152"/>
                  <a:pt x="156" y="1152"/>
                  <a:pt x="156" y="1152"/>
                </a:cubicBezTo>
                <a:cubicBezTo>
                  <a:pt x="157" y="1150"/>
                  <a:pt x="157" y="1149"/>
                  <a:pt x="158" y="1147"/>
                </a:cubicBezTo>
                <a:cubicBezTo>
                  <a:pt x="160" y="1143"/>
                  <a:pt x="162" y="1139"/>
                  <a:pt x="164" y="1135"/>
                </a:cubicBezTo>
                <a:cubicBezTo>
                  <a:pt x="165" y="1135"/>
                  <a:pt x="166" y="1134"/>
                  <a:pt x="168" y="1134"/>
                </a:cubicBezTo>
                <a:cubicBezTo>
                  <a:pt x="173" y="1133"/>
                  <a:pt x="178" y="1132"/>
                  <a:pt x="184" y="1131"/>
                </a:cubicBezTo>
                <a:cubicBezTo>
                  <a:pt x="184" y="1131"/>
                  <a:pt x="188" y="1131"/>
                  <a:pt x="191" y="1131"/>
                </a:cubicBezTo>
                <a:close/>
                <a:moveTo>
                  <a:pt x="172" y="1146"/>
                </a:moveTo>
                <a:cubicBezTo>
                  <a:pt x="172" y="1145"/>
                  <a:pt x="173" y="1145"/>
                  <a:pt x="173" y="1145"/>
                </a:cubicBezTo>
                <a:cubicBezTo>
                  <a:pt x="172" y="1146"/>
                  <a:pt x="171" y="1147"/>
                  <a:pt x="170" y="1148"/>
                </a:cubicBezTo>
                <a:cubicBezTo>
                  <a:pt x="171" y="1148"/>
                  <a:pt x="171" y="1147"/>
                  <a:pt x="172" y="1146"/>
                </a:cubicBezTo>
                <a:close/>
                <a:moveTo>
                  <a:pt x="170" y="1145"/>
                </a:moveTo>
                <a:cubicBezTo>
                  <a:pt x="169" y="1146"/>
                  <a:pt x="168" y="1146"/>
                  <a:pt x="167" y="1147"/>
                </a:cubicBezTo>
                <a:cubicBezTo>
                  <a:pt x="168" y="1145"/>
                  <a:pt x="169" y="1143"/>
                  <a:pt x="170" y="1141"/>
                </a:cubicBezTo>
                <a:cubicBezTo>
                  <a:pt x="172" y="1142"/>
                  <a:pt x="172" y="1143"/>
                  <a:pt x="170" y="1145"/>
                </a:cubicBezTo>
                <a:cubicBezTo>
                  <a:pt x="170" y="1145"/>
                  <a:pt x="170" y="1145"/>
                  <a:pt x="170" y="1145"/>
                </a:cubicBezTo>
                <a:close/>
                <a:moveTo>
                  <a:pt x="164" y="1149"/>
                </a:moveTo>
                <a:cubicBezTo>
                  <a:pt x="164" y="1151"/>
                  <a:pt x="163" y="1152"/>
                  <a:pt x="162" y="1153"/>
                </a:cubicBezTo>
                <a:cubicBezTo>
                  <a:pt x="162" y="1155"/>
                  <a:pt x="160" y="1156"/>
                  <a:pt x="159" y="1157"/>
                </a:cubicBezTo>
                <a:cubicBezTo>
                  <a:pt x="160" y="1155"/>
                  <a:pt x="161" y="1153"/>
                  <a:pt x="162" y="1151"/>
                </a:cubicBezTo>
                <a:cubicBezTo>
                  <a:pt x="162" y="1150"/>
                  <a:pt x="163" y="1150"/>
                  <a:pt x="164" y="1149"/>
                </a:cubicBezTo>
                <a:close/>
                <a:moveTo>
                  <a:pt x="161" y="1150"/>
                </a:moveTo>
                <a:cubicBezTo>
                  <a:pt x="160" y="1150"/>
                  <a:pt x="160" y="1150"/>
                  <a:pt x="159" y="1151"/>
                </a:cubicBezTo>
                <a:cubicBezTo>
                  <a:pt x="160" y="1148"/>
                  <a:pt x="162" y="1146"/>
                  <a:pt x="163" y="1143"/>
                </a:cubicBezTo>
                <a:cubicBezTo>
                  <a:pt x="168" y="1133"/>
                  <a:pt x="164" y="1142"/>
                  <a:pt x="162" y="1147"/>
                </a:cubicBezTo>
                <a:cubicBezTo>
                  <a:pt x="161" y="1148"/>
                  <a:pt x="161" y="1149"/>
                  <a:pt x="161" y="1150"/>
                </a:cubicBezTo>
                <a:close/>
                <a:moveTo>
                  <a:pt x="156" y="1153"/>
                </a:moveTo>
                <a:cubicBezTo>
                  <a:pt x="155" y="1155"/>
                  <a:pt x="153" y="1157"/>
                  <a:pt x="152" y="1159"/>
                </a:cubicBezTo>
                <a:cubicBezTo>
                  <a:pt x="153" y="1158"/>
                  <a:pt x="154" y="1156"/>
                  <a:pt x="155" y="1154"/>
                </a:cubicBezTo>
                <a:cubicBezTo>
                  <a:pt x="155" y="1154"/>
                  <a:pt x="156" y="1153"/>
                  <a:pt x="156" y="1153"/>
                </a:cubicBezTo>
                <a:close/>
                <a:moveTo>
                  <a:pt x="154" y="1153"/>
                </a:moveTo>
                <a:cubicBezTo>
                  <a:pt x="153" y="1154"/>
                  <a:pt x="152" y="1154"/>
                  <a:pt x="151" y="1154"/>
                </a:cubicBezTo>
                <a:cubicBezTo>
                  <a:pt x="153" y="1150"/>
                  <a:pt x="156" y="1146"/>
                  <a:pt x="158" y="1142"/>
                </a:cubicBezTo>
                <a:cubicBezTo>
                  <a:pt x="162" y="1136"/>
                  <a:pt x="158" y="1145"/>
                  <a:pt x="157" y="1147"/>
                </a:cubicBezTo>
                <a:cubicBezTo>
                  <a:pt x="156" y="1149"/>
                  <a:pt x="155" y="1151"/>
                  <a:pt x="154" y="1153"/>
                </a:cubicBezTo>
                <a:close/>
                <a:moveTo>
                  <a:pt x="149" y="1157"/>
                </a:moveTo>
                <a:cubicBezTo>
                  <a:pt x="149" y="1157"/>
                  <a:pt x="148" y="1158"/>
                  <a:pt x="148" y="1158"/>
                </a:cubicBezTo>
                <a:cubicBezTo>
                  <a:pt x="144" y="1166"/>
                  <a:pt x="146" y="1162"/>
                  <a:pt x="148" y="1157"/>
                </a:cubicBezTo>
                <a:cubicBezTo>
                  <a:pt x="148" y="1157"/>
                  <a:pt x="148" y="1157"/>
                  <a:pt x="149" y="1157"/>
                </a:cubicBezTo>
                <a:close/>
                <a:moveTo>
                  <a:pt x="151" y="1146"/>
                </a:moveTo>
                <a:cubicBezTo>
                  <a:pt x="152" y="1144"/>
                  <a:pt x="159" y="1134"/>
                  <a:pt x="155" y="1141"/>
                </a:cubicBezTo>
                <a:cubicBezTo>
                  <a:pt x="152" y="1146"/>
                  <a:pt x="150" y="1151"/>
                  <a:pt x="148" y="1156"/>
                </a:cubicBezTo>
                <a:cubicBezTo>
                  <a:pt x="147" y="1157"/>
                  <a:pt x="146" y="1157"/>
                  <a:pt x="145" y="1158"/>
                </a:cubicBezTo>
                <a:cubicBezTo>
                  <a:pt x="145" y="1157"/>
                  <a:pt x="146" y="1156"/>
                  <a:pt x="146" y="1155"/>
                </a:cubicBezTo>
                <a:cubicBezTo>
                  <a:pt x="148" y="1152"/>
                  <a:pt x="149" y="1149"/>
                  <a:pt x="151" y="1146"/>
                </a:cubicBezTo>
                <a:close/>
                <a:moveTo>
                  <a:pt x="151" y="1144"/>
                </a:moveTo>
                <a:cubicBezTo>
                  <a:pt x="152" y="1142"/>
                  <a:pt x="153" y="1140"/>
                  <a:pt x="154" y="1138"/>
                </a:cubicBezTo>
                <a:cubicBezTo>
                  <a:pt x="154" y="1138"/>
                  <a:pt x="155" y="1138"/>
                  <a:pt x="155" y="1138"/>
                </a:cubicBezTo>
                <a:cubicBezTo>
                  <a:pt x="155" y="1137"/>
                  <a:pt x="156" y="1137"/>
                  <a:pt x="156" y="1137"/>
                </a:cubicBezTo>
                <a:cubicBezTo>
                  <a:pt x="154" y="1140"/>
                  <a:pt x="153" y="1142"/>
                  <a:pt x="151" y="1144"/>
                </a:cubicBezTo>
                <a:close/>
                <a:moveTo>
                  <a:pt x="166" y="1149"/>
                </a:moveTo>
                <a:cubicBezTo>
                  <a:pt x="166" y="1149"/>
                  <a:pt x="166" y="1149"/>
                  <a:pt x="166" y="1149"/>
                </a:cubicBezTo>
                <a:cubicBezTo>
                  <a:pt x="167" y="1148"/>
                  <a:pt x="169" y="1147"/>
                  <a:pt x="170" y="1147"/>
                </a:cubicBezTo>
                <a:cubicBezTo>
                  <a:pt x="169" y="1148"/>
                  <a:pt x="169" y="1149"/>
                  <a:pt x="168" y="1150"/>
                </a:cubicBezTo>
                <a:cubicBezTo>
                  <a:pt x="168" y="1151"/>
                  <a:pt x="169" y="1151"/>
                  <a:pt x="169" y="1151"/>
                </a:cubicBezTo>
                <a:cubicBezTo>
                  <a:pt x="171" y="1149"/>
                  <a:pt x="173" y="1146"/>
                  <a:pt x="175" y="1144"/>
                </a:cubicBezTo>
                <a:cubicBezTo>
                  <a:pt x="176" y="1143"/>
                  <a:pt x="177" y="1143"/>
                  <a:pt x="178" y="1142"/>
                </a:cubicBezTo>
                <a:cubicBezTo>
                  <a:pt x="178" y="1142"/>
                  <a:pt x="178" y="1141"/>
                  <a:pt x="177" y="1141"/>
                </a:cubicBezTo>
                <a:cubicBezTo>
                  <a:pt x="177" y="1142"/>
                  <a:pt x="177" y="1142"/>
                  <a:pt x="176" y="1142"/>
                </a:cubicBezTo>
                <a:cubicBezTo>
                  <a:pt x="180" y="1136"/>
                  <a:pt x="179" y="1140"/>
                  <a:pt x="179" y="1145"/>
                </a:cubicBezTo>
                <a:cubicBezTo>
                  <a:pt x="179" y="1145"/>
                  <a:pt x="179" y="1146"/>
                  <a:pt x="180" y="1145"/>
                </a:cubicBezTo>
                <a:cubicBezTo>
                  <a:pt x="184" y="1141"/>
                  <a:pt x="187" y="1137"/>
                  <a:pt x="192" y="1134"/>
                </a:cubicBezTo>
                <a:cubicBezTo>
                  <a:pt x="192" y="1134"/>
                  <a:pt x="192" y="1134"/>
                  <a:pt x="192" y="1134"/>
                </a:cubicBezTo>
                <a:cubicBezTo>
                  <a:pt x="193" y="1135"/>
                  <a:pt x="193" y="1135"/>
                  <a:pt x="193" y="1136"/>
                </a:cubicBezTo>
                <a:cubicBezTo>
                  <a:pt x="193" y="1137"/>
                  <a:pt x="193" y="1137"/>
                  <a:pt x="192" y="1138"/>
                </a:cubicBezTo>
                <a:cubicBezTo>
                  <a:pt x="181" y="1146"/>
                  <a:pt x="170" y="1152"/>
                  <a:pt x="159" y="1159"/>
                </a:cubicBezTo>
                <a:cubicBezTo>
                  <a:pt x="162" y="1156"/>
                  <a:pt x="164" y="1152"/>
                  <a:pt x="166" y="1149"/>
                </a:cubicBezTo>
                <a:close/>
                <a:moveTo>
                  <a:pt x="194" y="1136"/>
                </a:moveTo>
                <a:cubicBezTo>
                  <a:pt x="194" y="1136"/>
                  <a:pt x="194" y="1137"/>
                  <a:pt x="194" y="1137"/>
                </a:cubicBezTo>
                <a:cubicBezTo>
                  <a:pt x="194" y="1137"/>
                  <a:pt x="193" y="1138"/>
                  <a:pt x="193" y="1138"/>
                </a:cubicBezTo>
                <a:cubicBezTo>
                  <a:pt x="193" y="1137"/>
                  <a:pt x="193" y="1137"/>
                  <a:pt x="194" y="1136"/>
                </a:cubicBezTo>
                <a:close/>
                <a:moveTo>
                  <a:pt x="194" y="1137"/>
                </a:moveTo>
                <a:cubicBezTo>
                  <a:pt x="195" y="1138"/>
                  <a:pt x="195" y="1138"/>
                  <a:pt x="195" y="1139"/>
                </a:cubicBezTo>
                <a:cubicBezTo>
                  <a:pt x="193" y="1144"/>
                  <a:pt x="190" y="1150"/>
                  <a:pt x="188" y="1155"/>
                </a:cubicBezTo>
                <a:cubicBezTo>
                  <a:pt x="187" y="1156"/>
                  <a:pt x="185" y="1157"/>
                  <a:pt x="184" y="1158"/>
                </a:cubicBezTo>
                <a:cubicBezTo>
                  <a:pt x="187" y="1151"/>
                  <a:pt x="190" y="1145"/>
                  <a:pt x="192" y="1139"/>
                </a:cubicBezTo>
                <a:cubicBezTo>
                  <a:pt x="193" y="1138"/>
                  <a:pt x="194" y="1138"/>
                  <a:pt x="194" y="1137"/>
                </a:cubicBezTo>
                <a:close/>
                <a:moveTo>
                  <a:pt x="195" y="1139"/>
                </a:moveTo>
                <a:cubicBezTo>
                  <a:pt x="197" y="1141"/>
                  <a:pt x="198" y="1143"/>
                  <a:pt x="199" y="1145"/>
                </a:cubicBezTo>
                <a:cubicBezTo>
                  <a:pt x="198" y="1147"/>
                  <a:pt x="198" y="1148"/>
                  <a:pt x="197" y="1149"/>
                </a:cubicBezTo>
                <a:cubicBezTo>
                  <a:pt x="194" y="1151"/>
                  <a:pt x="191" y="1153"/>
                  <a:pt x="188" y="1155"/>
                </a:cubicBezTo>
                <a:cubicBezTo>
                  <a:pt x="191" y="1150"/>
                  <a:pt x="193" y="1144"/>
                  <a:pt x="195" y="1139"/>
                </a:cubicBezTo>
                <a:close/>
                <a:moveTo>
                  <a:pt x="199" y="1145"/>
                </a:moveTo>
                <a:cubicBezTo>
                  <a:pt x="200" y="1146"/>
                  <a:pt x="200" y="1145"/>
                  <a:pt x="200" y="1145"/>
                </a:cubicBezTo>
                <a:cubicBezTo>
                  <a:pt x="200" y="1145"/>
                  <a:pt x="200" y="1145"/>
                  <a:pt x="200" y="1145"/>
                </a:cubicBezTo>
                <a:cubicBezTo>
                  <a:pt x="202" y="1140"/>
                  <a:pt x="204" y="1135"/>
                  <a:pt x="206" y="1130"/>
                </a:cubicBezTo>
                <a:cubicBezTo>
                  <a:pt x="207" y="1131"/>
                  <a:pt x="207" y="1131"/>
                  <a:pt x="208" y="1132"/>
                </a:cubicBezTo>
                <a:cubicBezTo>
                  <a:pt x="206" y="1137"/>
                  <a:pt x="203" y="1142"/>
                  <a:pt x="201" y="1147"/>
                </a:cubicBezTo>
                <a:cubicBezTo>
                  <a:pt x="200" y="1147"/>
                  <a:pt x="199" y="1148"/>
                  <a:pt x="198" y="1149"/>
                </a:cubicBezTo>
                <a:cubicBezTo>
                  <a:pt x="198" y="1148"/>
                  <a:pt x="199" y="1147"/>
                  <a:pt x="199" y="1145"/>
                </a:cubicBezTo>
                <a:close/>
                <a:moveTo>
                  <a:pt x="206" y="1137"/>
                </a:moveTo>
                <a:cubicBezTo>
                  <a:pt x="205" y="1140"/>
                  <a:pt x="204" y="1143"/>
                  <a:pt x="202" y="1146"/>
                </a:cubicBezTo>
                <a:cubicBezTo>
                  <a:pt x="202" y="1146"/>
                  <a:pt x="202" y="1146"/>
                  <a:pt x="202" y="1146"/>
                </a:cubicBezTo>
                <a:cubicBezTo>
                  <a:pt x="203" y="1143"/>
                  <a:pt x="205" y="1140"/>
                  <a:pt x="206" y="1137"/>
                </a:cubicBezTo>
                <a:close/>
                <a:moveTo>
                  <a:pt x="213" y="1124"/>
                </a:moveTo>
                <a:cubicBezTo>
                  <a:pt x="213" y="1124"/>
                  <a:pt x="213" y="1123"/>
                  <a:pt x="214" y="1123"/>
                </a:cubicBezTo>
                <a:cubicBezTo>
                  <a:pt x="214" y="1123"/>
                  <a:pt x="214" y="1123"/>
                  <a:pt x="213" y="1123"/>
                </a:cubicBezTo>
                <a:cubicBezTo>
                  <a:pt x="213" y="1123"/>
                  <a:pt x="213" y="1123"/>
                  <a:pt x="213" y="1123"/>
                </a:cubicBezTo>
                <a:cubicBezTo>
                  <a:pt x="215" y="1117"/>
                  <a:pt x="218" y="1111"/>
                  <a:pt x="221" y="1105"/>
                </a:cubicBezTo>
                <a:cubicBezTo>
                  <a:pt x="221" y="1104"/>
                  <a:pt x="222" y="1102"/>
                  <a:pt x="222" y="1101"/>
                </a:cubicBezTo>
                <a:cubicBezTo>
                  <a:pt x="223" y="1100"/>
                  <a:pt x="224" y="1099"/>
                  <a:pt x="225" y="1099"/>
                </a:cubicBezTo>
                <a:cubicBezTo>
                  <a:pt x="222" y="1104"/>
                  <a:pt x="220" y="1110"/>
                  <a:pt x="217" y="1116"/>
                </a:cubicBezTo>
                <a:cubicBezTo>
                  <a:pt x="215" y="1122"/>
                  <a:pt x="212" y="1128"/>
                  <a:pt x="210" y="1133"/>
                </a:cubicBezTo>
                <a:cubicBezTo>
                  <a:pt x="209" y="1133"/>
                  <a:pt x="209" y="1133"/>
                  <a:pt x="209" y="1133"/>
                </a:cubicBezTo>
                <a:cubicBezTo>
                  <a:pt x="210" y="1130"/>
                  <a:pt x="211" y="1127"/>
                  <a:pt x="213" y="1124"/>
                </a:cubicBezTo>
                <a:close/>
                <a:moveTo>
                  <a:pt x="219" y="1112"/>
                </a:moveTo>
                <a:cubicBezTo>
                  <a:pt x="220" y="1110"/>
                  <a:pt x="221" y="1107"/>
                  <a:pt x="222" y="1105"/>
                </a:cubicBezTo>
                <a:cubicBezTo>
                  <a:pt x="223" y="1105"/>
                  <a:pt x="223" y="1105"/>
                  <a:pt x="223" y="1105"/>
                </a:cubicBezTo>
                <a:cubicBezTo>
                  <a:pt x="224" y="1105"/>
                  <a:pt x="225" y="1105"/>
                  <a:pt x="226" y="1106"/>
                </a:cubicBezTo>
                <a:cubicBezTo>
                  <a:pt x="224" y="1110"/>
                  <a:pt x="222" y="1115"/>
                  <a:pt x="220" y="1120"/>
                </a:cubicBezTo>
                <a:cubicBezTo>
                  <a:pt x="220" y="1120"/>
                  <a:pt x="220" y="1121"/>
                  <a:pt x="219" y="1122"/>
                </a:cubicBezTo>
                <a:cubicBezTo>
                  <a:pt x="219" y="1122"/>
                  <a:pt x="219" y="1122"/>
                  <a:pt x="218" y="1122"/>
                </a:cubicBezTo>
                <a:cubicBezTo>
                  <a:pt x="218" y="1122"/>
                  <a:pt x="218" y="1123"/>
                  <a:pt x="218" y="1123"/>
                </a:cubicBezTo>
                <a:cubicBezTo>
                  <a:pt x="218" y="1123"/>
                  <a:pt x="218" y="1123"/>
                  <a:pt x="219" y="1123"/>
                </a:cubicBezTo>
                <a:cubicBezTo>
                  <a:pt x="217" y="1127"/>
                  <a:pt x="214" y="1132"/>
                  <a:pt x="212" y="1137"/>
                </a:cubicBezTo>
                <a:cubicBezTo>
                  <a:pt x="211" y="1136"/>
                  <a:pt x="211" y="1135"/>
                  <a:pt x="210" y="1134"/>
                </a:cubicBezTo>
                <a:cubicBezTo>
                  <a:pt x="213" y="1127"/>
                  <a:pt x="216" y="1120"/>
                  <a:pt x="219" y="1112"/>
                </a:cubicBezTo>
                <a:close/>
                <a:moveTo>
                  <a:pt x="207" y="1159"/>
                </a:moveTo>
                <a:cubicBezTo>
                  <a:pt x="207" y="1159"/>
                  <a:pt x="207" y="1159"/>
                  <a:pt x="206" y="1159"/>
                </a:cubicBezTo>
                <a:cubicBezTo>
                  <a:pt x="208" y="1156"/>
                  <a:pt x="209" y="1153"/>
                  <a:pt x="210" y="1150"/>
                </a:cubicBezTo>
                <a:cubicBezTo>
                  <a:pt x="209" y="1153"/>
                  <a:pt x="208" y="1156"/>
                  <a:pt x="207" y="1159"/>
                </a:cubicBezTo>
                <a:close/>
                <a:moveTo>
                  <a:pt x="207" y="1160"/>
                </a:moveTo>
                <a:cubicBezTo>
                  <a:pt x="206" y="1162"/>
                  <a:pt x="205" y="1163"/>
                  <a:pt x="205" y="1165"/>
                </a:cubicBezTo>
                <a:cubicBezTo>
                  <a:pt x="205" y="1165"/>
                  <a:pt x="204" y="1165"/>
                  <a:pt x="204" y="1165"/>
                </a:cubicBezTo>
                <a:cubicBezTo>
                  <a:pt x="205" y="1163"/>
                  <a:pt x="205" y="1161"/>
                  <a:pt x="206" y="1160"/>
                </a:cubicBezTo>
                <a:cubicBezTo>
                  <a:pt x="206" y="1160"/>
                  <a:pt x="206" y="1160"/>
                  <a:pt x="207" y="1160"/>
                </a:cubicBezTo>
                <a:close/>
                <a:moveTo>
                  <a:pt x="203" y="1167"/>
                </a:moveTo>
                <a:cubicBezTo>
                  <a:pt x="203" y="1166"/>
                  <a:pt x="203" y="1166"/>
                  <a:pt x="203" y="1166"/>
                </a:cubicBezTo>
                <a:cubicBezTo>
                  <a:pt x="204" y="1166"/>
                  <a:pt x="204" y="1166"/>
                  <a:pt x="204" y="1166"/>
                </a:cubicBezTo>
                <a:cubicBezTo>
                  <a:pt x="204" y="1167"/>
                  <a:pt x="203" y="1168"/>
                  <a:pt x="203" y="1169"/>
                </a:cubicBezTo>
                <a:cubicBezTo>
                  <a:pt x="201" y="1174"/>
                  <a:pt x="200" y="1178"/>
                  <a:pt x="198" y="1183"/>
                </a:cubicBezTo>
                <a:cubicBezTo>
                  <a:pt x="197" y="1183"/>
                  <a:pt x="196" y="1184"/>
                  <a:pt x="195" y="1184"/>
                </a:cubicBezTo>
                <a:cubicBezTo>
                  <a:pt x="198" y="1178"/>
                  <a:pt x="201" y="1172"/>
                  <a:pt x="203" y="1167"/>
                </a:cubicBezTo>
                <a:close/>
                <a:moveTo>
                  <a:pt x="204" y="1180"/>
                </a:moveTo>
                <a:cubicBezTo>
                  <a:pt x="205" y="1175"/>
                  <a:pt x="207" y="1171"/>
                  <a:pt x="208" y="1166"/>
                </a:cubicBezTo>
                <a:cubicBezTo>
                  <a:pt x="209" y="1166"/>
                  <a:pt x="209" y="1166"/>
                  <a:pt x="210" y="1166"/>
                </a:cubicBezTo>
                <a:cubicBezTo>
                  <a:pt x="210" y="1166"/>
                  <a:pt x="211" y="1166"/>
                  <a:pt x="211" y="1166"/>
                </a:cubicBezTo>
                <a:cubicBezTo>
                  <a:pt x="209" y="1172"/>
                  <a:pt x="206" y="1177"/>
                  <a:pt x="204" y="1182"/>
                </a:cubicBezTo>
                <a:cubicBezTo>
                  <a:pt x="203" y="1182"/>
                  <a:pt x="203" y="1182"/>
                  <a:pt x="203" y="1183"/>
                </a:cubicBezTo>
                <a:cubicBezTo>
                  <a:pt x="203" y="1182"/>
                  <a:pt x="203" y="1181"/>
                  <a:pt x="204" y="1180"/>
                </a:cubicBezTo>
                <a:close/>
                <a:moveTo>
                  <a:pt x="203" y="1183"/>
                </a:moveTo>
                <a:cubicBezTo>
                  <a:pt x="202" y="1185"/>
                  <a:pt x="202" y="1187"/>
                  <a:pt x="201" y="1189"/>
                </a:cubicBezTo>
                <a:cubicBezTo>
                  <a:pt x="201" y="1187"/>
                  <a:pt x="202" y="1185"/>
                  <a:pt x="202" y="1184"/>
                </a:cubicBezTo>
                <a:cubicBezTo>
                  <a:pt x="203" y="1184"/>
                  <a:pt x="203" y="1183"/>
                  <a:pt x="203" y="1183"/>
                </a:cubicBezTo>
                <a:close/>
                <a:moveTo>
                  <a:pt x="205" y="1227"/>
                </a:moveTo>
                <a:cubicBezTo>
                  <a:pt x="206" y="1227"/>
                  <a:pt x="206" y="1227"/>
                  <a:pt x="207" y="1227"/>
                </a:cubicBezTo>
                <a:cubicBezTo>
                  <a:pt x="206" y="1228"/>
                  <a:pt x="205" y="1229"/>
                  <a:pt x="204" y="1230"/>
                </a:cubicBezTo>
                <a:cubicBezTo>
                  <a:pt x="204" y="1229"/>
                  <a:pt x="205" y="1228"/>
                  <a:pt x="205" y="1227"/>
                </a:cubicBezTo>
                <a:close/>
                <a:moveTo>
                  <a:pt x="206" y="1226"/>
                </a:moveTo>
                <a:cubicBezTo>
                  <a:pt x="206" y="1226"/>
                  <a:pt x="206" y="1225"/>
                  <a:pt x="206" y="1225"/>
                </a:cubicBezTo>
                <a:cubicBezTo>
                  <a:pt x="207" y="1225"/>
                  <a:pt x="207" y="1225"/>
                  <a:pt x="208" y="1225"/>
                </a:cubicBezTo>
                <a:cubicBezTo>
                  <a:pt x="208" y="1225"/>
                  <a:pt x="207" y="1225"/>
                  <a:pt x="207" y="1225"/>
                </a:cubicBezTo>
                <a:cubicBezTo>
                  <a:pt x="207" y="1226"/>
                  <a:pt x="206" y="1226"/>
                  <a:pt x="206" y="1226"/>
                </a:cubicBezTo>
                <a:close/>
                <a:moveTo>
                  <a:pt x="214" y="1220"/>
                </a:moveTo>
                <a:cubicBezTo>
                  <a:pt x="216" y="1219"/>
                  <a:pt x="218" y="1218"/>
                  <a:pt x="220" y="1218"/>
                </a:cubicBezTo>
                <a:cubicBezTo>
                  <a:pt x="219" y="1219"/>
                  <a:pt x="219" y="1220"/>
                  <a:pt x="218" y="1220"/>
                </a:cubicBezTo>
                <a:cubicBezTo>
                  <a:pt x="218" y="1221"/>
                  <a:pt x="219" y="1221"/>
                  <a:pt x="219" y="1221"/>
                </a:cubicBezTo>
                <a:cubicBezTo>
                  <a:pt x="217" y="1222"/>
                  <a:pt x="215" y="1223"/>
                  <a:pt x="213" y="1223"/>
                </a:cubicBezTo>
                <a:cubicBezTo>
                  <a:pt x="213" y="1222"/>
                  <a:pt x="214" y="1221"/>
                  <a:pt x="214" y="1220"/>
                </a:cubicBezTo>
                <a:close/>
                <a:moveTo>
                  <a:pt x="219" y="1221"/>
                </a:moveTo>
                <a:cubicBezTo>
                  <a:pt x="220" y="1220"/>
                  <a:pt x="221" y="1219"/>
                  <a:pt x="221" y="1217"/>
                </a:cubicBezTo>
                <a:cubicBezTo>
                  <a:pt x="223" y="1217"/>
                  <a:pt x="225" y="1216"/>
                  <a:pt x="227" y="1216"/>
                </a:cubicBezTo>
                <a:cubicBezTo>
                  <a:pt x="228" y="1215"/>
                  <a:pt x="229" y="1215"/>
                  <a:pt x="231" y="1215"/>
                </a:cubicBezTo>
                <a:cubicBezTo>
                  <a:pt x="231" y="1215"/>
                  <a:pt x="232" y="1215"/>
                  <a:pt x="233" y="1215"/>
                </a:cubicBezTo>
                <a:cubicBezTo>
                  <a:pt x="228" y="1217"/>
                  <a:pt x="224" y="1219"/>
                  <a:pt x="219" y="1221"/>
                </a:cubicBezTo>
                <a:cubicBezTo>
                  <a:pt x="219" y="1221"/>
                  <a:pt x="219" y="1221"/>
                  <a:pt x="219" y="1221"/>
                </a:cubicBezTo>
                <a:close/>
                <a:moveTo>
                  <a:pt x="235" y="1215"/>
                </a:moveTo>
                <a:cubicBezTo>
                  <a:pt x="236" y="1215"/>
                  <a:pt x="236" y="1215"/>
                  <a:pt x="236" y="1215"/>
                </a:cubicBezTo>
                <a:cubicBezTo>
                  <a:pt x="236" y="1216"/>
                  <a:pt x="236" y="1217"/>
                  <a:pt x="236" y="1218"/>
                </a:cubicBezTo>
                <a:cubicBezTo>
                  <a:pt x="235" y="1219"/>
                  <a:pt x="235" y="1220"/>
                  <a:pt x="234" y="1221"/>
                </a:cubicBezTo>
                <a:cubicBezTo>
                  <a:pt x="234" y="1222"/>
                  <a:pt x="233" y="1222"/>
                  <a:pt x="232" y="1222"/>
                </a:cubicBezTo>
                <a:cubicBezTo>
                  <a:pt x="233" y="1220"/>
                  <a:pt x="234" y="1218"/>
                  <a:pt x="234" y="1216"/>
                </a:cubicBezTo>
                <a:cubicBezTo>
                  <a:pt x="235" y="1216"/>
                  <a:pt x="235" y="1216"/>
                  <a:pt x="235" y="1215"/>
                </a:cubicBezTo>
                <a:close/>
                <a:moveTo>
                  <a:pt x="240" y="1217"/>
                </a:moveTo>
                <a:cubicBezTo>
                  <a:pt x="240" y="1217"/>
                  <a:pt x="240" y="1216"/>
                  <a:pt x="241" y="1216"/>
                </a:cubicBezTo>
                <a:cubicBezTo>
                  <a:pt x="242" y="1216"/>
                  <a:pt x="242" y="1217"/>
                  <a:pt x="240" y="1218"/>
                </a:cubicBezTo>
                <a:cubicBezTo>
                  <a:pt x="240" y="1217"/>
                  <a:pt x="240" y="1217"/>
                  <a:pt x="240" y="1217"/>
                </a:cubicBezTo>
                <a:close/>
                <a:moveTo>
                  <a:pt x="249" y="1196"/>
                </a:moveTo>
                <a:cubicBezTo>
                  <a:pt x="249" y="1196"/>
                  <a:pt x="250" y="1196"/>
                  <a:pt x="250" y="1196"/>
                </a:cubicBezTo>
                <a:cubicBezTo>
                  <a:pt x="250" y="1198"/>
                  <a:pt x="249" y="1200"/>
                  <a:pt x="249" y="1202"/>
                </a:cubicBezTo>
                <a:cubicBezTo>
                  <a:pt x="248" y="1202"/>
                  <a:pt x="247" y="1202"/>
                  <a:pt x="246" y="1202"/>
                </a:cubicBezTo>
                <a:cubicBezTo>
                  <a:pt x="247" y="1200"/>
                  <a:pt x="248" y="1198"/>
                  <a:pt x="249" y="1196"/>
                </a:cubicBezTo>
                <a:close/>
                <a:moveTo>
                  <a:pt x="248" y="1217"/>
                </a:moveTo>
                <a:cubicBezTo>
                  <a:pt x="248" y="1217"/>
                  <a:pt x="248" y="1217"/>
                  <a:pt x="248" y="1217"/>
                </a:cubicBezTo>
                <a:cubicBezTo>
                  <a:pt x="248" y="1217"/>
                  <a:pt x="248" y="1217"/>
                  <a:pt x="248" y="1217"/>
                </a:cubicBezTo>
                <a:cubicBezTo>
                  <a:pt x="248" y="1217"/>
                  <a:pt x="248" y="1217"/>
                  <a:pt x="248" y="1217"/>
                </a:cubicBezTo>
                <a:close/>
                <a:moveTo>
                  <a:pt x="267" y="1181"/>
                </a:moveTo>
                <a:cubicBezTo>
                  <a:pt x="267" y="1181"/>
                  <a:pt x="267" y="1181"/>
                  <a:pt x="267" y="1181"/>
                </a:cubicBezTo>
                <a:cubicBezTo>
                  <a:pt x="266" y="1185"/>
                  <a:pt x="265" y="1188"/>
                  <a:pt x="264" y="1192"/>
                </a:cubicBezTo>
                <a:cubicBezTo>
                  <a:pt x="261" y="1201"/>
                  <a:pt x="257" y="1211"/>
                  <a:pt x="255" y="1220"/>
                </a:cubicBezTo>
                <a:cubicBezTo>
                  <a:pt x="255" y="1221"/>
                  <a:pt x="254" y="1222"/>
                  <a:pt x="254" y="1223"/>
                </a:cubicBezTo>
                <a:cubicBezTo>
                  <a:pt x="254" y="1218"/>
                  <a:pt x="255" y="1213"/>
                  <a:pt x="256" y="1208"/>
                </a:cubicBezTo>
                <a:cubicBezTo>
                  <a:pt x="259" y="1199"/>
                  <a:pt x="263" y="1190"/>
                  <a:pt x="267" y="1181"/>
                </a:cubicBezTo>
                <a:close/>
                <a:moveTo>
                  <a:pt x="260" y="1214"/>
                </a:moveTo>
                <a:cubicBezTo>
                  <a:pt x="262" y="1203"/>
                  <a:pt x="265" y="1192"/>
                  <a:pt x="269" y="1181"/>
                </a:cubicBezTo>
                <a:cubicBezTo>
                  <a:pt x="270" y="1181"/>
                  <a:pt x="271" y="1181"/>
                  <a:pt x="271" y="1181"/>
                </a:cubicBezTo>
                <a:cubicBezTo>
                  <a:pt x="267" y="1193"/>
                  <a:pt x="264" y="1204"/>
                  <a:pt x="260" y="1216"/>
                </a:cubicBezTo>
                <a:cubicBezTo>
                  <a:pt x="260" y="1216"/>
                  <a:pt x="260" y="1215"/>
                  <a:pt x="260" y="1215"/>
                </a:cubicBezTo>
                <a:cubicBezTo>
                  <a:pt x="260" y="1214"/>
                  <a:pt x="260" y="1214"/>
                  <a:pt x="260" y="1214"/>
                </a:cubicBezTo>
                <a:close/>
                <a:moveTo>
                  <a:pt x="270" y="1179"/>
                </a:moveTo>
                <a:cubicBezTo>
                  <a:pt x="272" y="1175"/>
                  <a:pt x="273" y="1171"/>
                  <a:pt x="275" y="1166"/>
                </a:cubicBezTo>
                <a:cubicBezTo>
                  <a:pt x="274" y="1171"/>
                  <a:pt x="273" y="1175"/>
                  <a:pt x="271" y="1179"/>
                </a:cubicBezTo>
                <a:cubicBezTo>
                  <a:pt x="271" y="1179"/>
                  <a:pt x="270" y="1179"/>
                  <a:pt x="270" y="1179"/>
                </a:cubicBezTo>
                <a:close/>
                <a:moveTo>
                  <a:pt x="295" y="1135"/>
                </a:moveTo>
                <a:cubicBezTo>
                  <a:pt x="295" y="1135"/>
                  <a:pt x="294" y="1136"/>
                  <a:pt x="294" y="1136"/>
                </a:cubicBezTo>
                <a:cubicBezTo>
                  <a:pt x="296" y="1132"/>
                  <a:pt x="297" y="1127"/>
                  <a:pt x="299" y="1123"/>
                </a:cubicBezTo>
                <a:cubicBezTo>
                  <a:pt x="299" y="1123"/>
                  <a:pt x="300" y="1123"/>
                  <a:pt x="300" y="1122"/>
                </a:cubicBezTo>
                <a:cubicBezTo>
                  <a:pt x="300" y="1122"/>
                  <a:pt x="301" y="1122"/>
                  <a:pt x="301" y="1122"/>
                </a:cubicBezTo>
                <a:cubicBezTo>
                  <a:pt x="299" y="1126"/>
                  <a:pt x="298" y="1129"/>
                  <a:pt x="297" y="1133"/>
                </a:cubicBezTo>
                <a:cubicBezTo>
                  <a:pt x="297" y="1134"/>
                  <a:pt x="296" y="1134"/>
                  <a:pt x="295" y="1135"/>
                </a:cubicBezTo>
                <a:close/>
                <a:moveTo>
                  <a:pt x="302" y="1121"/>
                </a:moveTo>
                <a:cubicBezTo>
                  <a:pt x="302" y="1121"/>
                  <a:pt x="302" y="1121"/>
                  <a:pt x="302" y="1120"/>
                </a:cubicBezTo>
                <a:cubicBezTo>
                  <a:pt x="303" y="1121"/>
                  <a:pt x="303" y="1121"/>
                  <a:pt x="303" y="1121"/>
                </a:cubicBezTo>
                <a:cubicBezTo>
                  <a:pt x="303" y="1121"/>
                  <a:pt x="302" y="1121"/>
                  <a:pt x="302" y="1121"/>
                </a:cubicBezTo>
                <a:close/>
                <a:moveTo>
                  <a:pt x="301" y="1121"/>
                </a:moveTo>
                <a:cubicBezTo>
                  <a:pt x="301" y="1121"/>
                  <a:pt x="300" y="1121"/>
                  <a:pt x="300" y="1122"/>
                </a:cubicBezTo>
                <a:cubicBezTo>
                  <a:pt x="300" y="1122"/>
                  <a:pt x="300" y="1122"/>
                  <a:pt x="299" y="1122"/>
                </a:cubicBezTo>
                <a:cubicBezTo>
                  <a:pt x="300" y="1121"/>
                  <a:pt x="300" y="1120"/>
                  <a:pt x="300" y="1120"/>
                </a:cubicBezTo>
                <a:cubicBezTo>
                  <a:pt x="301" y="1120"/>
                  <a:pt x="301" y="1120"/>
                  <a:pt x="301" y="1120"/>
                </a:cubicBezTo>
                <a:cubicBezTo>
                  <a:pt x="301" y="1120"/>
                  <a:pt x="301" y="1121"/>
                  <a:pt x="301" y="1121"/>
                </a:cubicBezTo>
                <a:close/>
                <a:moveTo>
                  <a:pt x="301" y="1119"/>
                </a:moveTo>
                <a:cubicBezTo>
                  <a:pt x="301" y="1118"/>
                  <a:pt x="301" y="1117"/>
                  <a:pt x="302" y="1116"/>
                </a:cubicBezTo>
                <a:cubicBezTo>
                  <a:pt x="302" y="1116"/>
                  <a:pt x="303" y="1116"/>
                  <a:pt x="303" y="1116"/>
                </a:cubicBezTo>
                <a:cubicBezTo>
                  <a:pt x="303" y="1117"/>
                  <a:pt x="302" y="1118"/>
                  <a:pt x="302" y="1119"/>
                </a:cubicBezTo>
                <a:cubicBezTo>
                  <a:pt x="301" y="1119"/>
                  <a:pt x="301" y="1119"/>
                  <a:pt x="301" y="1119"/>
                </a:cubicBezTo>
                <a:close/>
                <a:moveTo>
                  <a:pt x="302" y="1115"/>
                </a:moveTo>
                <a:cubicBezTo>
                  <a:pt x="302" y="1115"/>
                  <a:pt x="302" y="1115"/>
                  <a:pt x="302" y="1115"/>
                </a:cubicBezTo>
                <a:cubicBezTo>
                  <a:pt x="303" y="1115"/>
                  <a:pt x="303" y="1115"/>
                  <a:pt x="303" y="1115"/>
                </a:cubicBezTo>
                <a:cubicBezTo>
                  <a:pt x="303" y="1115"/>
                  <a:pt x="303" y="1115"/>
                  <a:pt x="303" y="1115"/>
                </a:cubicBezTo>
                <a:cubicBezTo>
                  <a:pt x="303" y="1115"/>
                  <a:pt x="303" y="1115"/>
                  <a:pt x="302" y="1115"/>
                </a:cubicBezTo>
                <a:close/>
                <a:moveTo>
                  <a:pt x="305" y="1115"/>
                </a:moveTo>
                <a:cubicBezTo>
                  <a:pt x="305" y="1115"/>
                  <a:pt x="306" y="1115"/>
                  <a:pt x="306" y="1115"/>
                </a:cubicBezTo>
                <a:cubicBezTo>
                  <a:pt x="306" y="1115"/>
                  <a:pt x="306" y="1115"/>
                  <a:pt x="306" y="1115"/>
                </a:cubicBezTo>
                <a:cubicBezTo>
                  <a:pt x="306" y="1115"/>
                  <a:pt x="305" y="1115"/>
                  <a:pt x="304" y="1115"/>
                </a:cubicBezTo>
                <a:cubicBezTo>
                  <a:pt x="305" y="1115"/>
                  <a:pt x="305" y="1115"/>
                  <a:pt x="305" y="1115"/>
                </a:cubicBezTo>
                <a:close/>
                <a:moveTo>
                  <a:pt x="307" y="1115"/>
                </a:moveTo>
                <a:cubicBezTo>
                  <a:pt x="308" y="1115"/>
                  <a:pt x="308" y="1115"/>
                  <a:pt x="308" y="1115"/>
                </a:cubicBezTo>
                <a:cubicBezTo>
                  <a:pt x="308" y="1115"/>
                  <a:pt x="308" y="1115"/>
                  <a:pt x="307" y="1115"/>
                </a:cubicBezTo>
                <a:cubicBezTo>
                  <a:pt x="307" y="1115"/>
                  <a:pt x="307" y="1115"/>
                  <a:pt x="307" y="1115"/>
                </a:cubicBezTo>
                <a:close/>
                <a:moveTo>
                  <a:pt x="308" y="1114"/>
                </a:moveTo>
                <a:cubicBezTo>
                  <a:pt x="308" y="1113"/>
                  <a:pt x="309" y="1112"/>
                  <a:pt x="310" y="1110"/>
                </a:cubicBezTo>
                <a:cubicBezTo>
                  <a:pt x="312" y="1111"/>
                  <a:pt x="313" y="1111"/>
                  <a:pt x="315" y="1111"/>
                </a:cubicBezTo>
                <a:cubicBezTo>
                  <a:pt x="314" y="1112"/>
                  <a:pt x="314" y="1113"/>
                  <a:pt x="313" y="1115"/>
                </a:cubicBezTo>
                <a:cubicBezTo>
                  <a:pt x="312" y="1114"/>
                  <a:pt x="310" y="1114"/>
                  <a:pt x="308" y="1114"/>
                </a:cubicBezTo>
                <a:close/>
                <a:moveTo>
                  <a:pt x="311" y="1109"/>
                </a:moveTo>
                <a:cubicBezTo>
                  <a:pt x="311" y="1108"/>
                  <a:pt x="312" y="1107"/>
                  <a:pt x="313" y="1105"/>
                </a:cubicBezTo>
                <a:cubicBezTo>
                  <a:pt x="314" y="1105"/>
                  <a:pt x="315" y="1106"/>
                  <a:pt x="316" y="1106"/>
                </a:cubicBezTo>
                <a:cubicBezTo>
                  <a:pt x="317" y="1106"/>
                  <a:pt x="317" y="1105"/>
                  <a:pt x="316" y="1105"/>
                </a:cubicBezTo>
                <a:cubicBezTo>
                  <a:pt x="315" y="1105"/>
                  <a:pt x="315" y="1105"/>
                  <a:pt x="314" y="1104"/>
                </a:cubicBezTo>
                <a:cubicBezTo>
                  <a:pt x="314" y="1104"/>
                  <a:pt x="314" y="1104"/>
                  <a:pt x="314" y="1104"/>
                </a:cubicBezTo>
                <a:cubicBezTo>
                  <a:pt x="315" y="1104"/>
                  <a:pt x="315" y="1103"/>
                  <a:pt x="316" y="1103"/>
                </a:cubicBezTo>
                <a:cubicBezTo>
                  <a:pt x="316" y="1103"/>
                  <a:pt x="316" y="1103"/>
                  <a:pt x="316" y="1103"/>
                </a:cubicBezTo>
                <a:cubicBezTo>
                  <a:pt x="316" y="1104"/>
                  <a:pt x="317" y="1104"/>
                  <a:pt x="317" y="1104"/>
                </a:cubicBezTo>
                <a:cubicBezTo>
                  <a:pt x="317" y="1106"/>
                  <a:pt x="316" y="1108"/>
                  <a:pt x="315" y="1110"/>
                </a:cubicBezTo>
                <a:cubicBezTo>
                  <a:pt x="314" y="1110"/>
                  <a:pt x="312" y="1110"/>
                  <a:pt x="311" y="1109"/>
                </a:cubicBezTo>
                <a:close/>
                <a:moveTo>
                  <a:pt x="318" y="1104"/>
                </a:moveTo>
                <a:cubicBezTo>
                  <a:pt x="319" y="1105"/>
                  <a:pt x="320" y="1105"/>
                  <a:pt x="320" y="1105"/>
                </a:cubicBezTo>
                <a:cubicBezTo>
                  <a:pt x="319" y="1107"/>
                  <a:pt x="318" y="1108"/>
                  <a:pt x="317" y="1110"/>
                </a:cubicBezTo>
                <a:cubicBezTo>
                  <a:pt x="317" y="1110"/>
                  <a:pt x="317" y="1110"/>
                  <a:pt x="316" y="1110"/>
                </a:cubicBezTo>
                <a:cubicBezTo>
                  <a:pt x="317" y="1108"/>
                  <a:pt x="318" y="1106"/>
                  <a:pt x="318" y="1104"/>
                </a:cubicBezTo>
                <a:close/>
                <a:moveTo>
                  <a:pt x="319" y="1103"/>
                </a:moveTo>
                <a:cubicBezTo>
                  <a:pt x="319" y="1102"/>
                  <a:pt x="319" y="1101"/>
                  <a:pt x="320" y="1101"/>
                </a:cubicBezTo>
                <a:cubicBezTo>
                  <a:pt x="321" y="1099"/>
                  <a:pt x="323" y="1098"/>
                  <a:pt x="325" y="1097"/>
                </a:cubicBezTo>
                <a:cubicBezTo>
                  <a:pt x="323" y="1099"/>
                  <a:pt x="322" y="1102"/>
                  <a:pt x="321" y="1104"/>
                </a:cubicBezTo>
                <a:cubicBezTo>
                  <a:pt x="320" y="1104"/>
                  <a:pt x="319" y="1104"/>
                  <a:pt x="319" y="1103"/>
                </a:cubicBezTo>
                <a:close/>
                <a:moveTo>
                  <a:pt x="339" y="1090"/>
                </a:moveTo>
                <a:cubicBezTo>
                  <a:pt x="339" y="1090"/>
                  <a:pt x="340" y="1090"/>
                  <a:pt x="340" y="1090"/>
                </a:cubicBezTo>
                <a:cubicBezTo>
                  <a:pt x="340" y="1090"/>
                  <a:pt x="340" y="1090"/>
                  <a:pt x="340" y="1090"/>
                </a:cubicBezTo>
                <a:cubicBezTo>
                  <a:pt x="340" y="1090"/>
                  <a:pt x="339" y="1090"/>
                  <a:pt x="339" y="1090"/>
                </a:cubicBezTo>
                <a:close/>
                <a:moveTo>
                  <a:pt x="341" y="1090"/>
                </a:moveTo>
                <a:cubicBezTo>
                  <a:pt x="345" y="1088"/>
                  <a:pt x="349" y="1086"/>
                  <a:pt x="353" y="1085"/>
                </a:cubicBezTo>
                <a:cubicBezTo>
                  <a:pt x="353" y="1085"/>
                  <a:pt x="353" y="1086"/>
                  <a:pt x="353" y="1086"/>
                </a:cubicBezTo>
                <a:cubicBezTo>
                  <a:pt x="351" y="1087"/>
                  <a:pt x="350" y="1089"/>
                  <a:pt x="348" y="1091"/>
                </a:cubicBezTo>
                <a:cubicBezTo>
                  <a:pt x="346" y="1091"/>
                  <a:pt x="343" y="1090"/>
                  <a:pt x="341" y="1090"/>
                </a:cubicBezTo>
                <a:cubicBezTo>
                  <a:pt x="341" y="1090"/>
                  <a:pt x="341" y="1090"/>
                  <a:pt x="341" y="1090"/>
                </a:cubicBezTo>
                <a:close/>
                <a:moveTo>
                  <a:pt x="352" y="1087"/>
                </a:moveTo>
                <a:cubicBezTo>
                  <a:pt x="352" y="1089"/>
                  <a:pt x="352" y="1090"/>
                  <a:pt x="352" y="1091"/>
                </a:cubicBezTo>
                <a:cubicBezTo>
                  <a:pt x="351" y="1091"/>
                  <a:pt x="350" y="1091"/>
                  <a:pt x="349" y="1091"/>
                </a:cubicBezTo>
                <a:cubicBezTo>
                  <a:pt x="350" y="1090"/>
                  <a:pt x="351" y="1088"/>
                  <a:pt x="352" y="1087"/>
                </a:cubicBezTo>
                <a:close/>
                <a:moveTo>
                  <a:pt x="354" y="1086"/>
                </a:moveTo>
                <a:cubicBezTo>
                  <a:pt x="354" y="1086"/>
                  <a:pt x="355" y="1085"/>
                  <a:pt x="356" y="1084"/>
                </a:cubicBezTo>
                <a:cubicBezTo>
                  <a:pt x="358" y="1084"/>
                  <a:pt x="359" y="1084"/>
                  <a:pt x="361" y="1084"/>
                </a:cubicBezTo>
                <a:cubicBezTo>
                  <a:pt x="359" y="1086"/>
                  <a:pt x="358" y="1089"/>
                  <a:pt x="356" y="1091"/>
                </a:cubicBezTo>
                <a:cubicBezTo>
                  <a:pt x="355" y="1091"/>
                  <a:pt x="354" y="1091"/>
                  <a:pt x="353" y="1091"/>
                </a:cubicBezTo>
                <a:cubicBezTo>
                  <a:pt x="353" y="1089"/>
                  <a:pt x="353" y="1088"/>
                  <a:pt x="354" y="1086"/>
                </a:cubicBezTo>
                <a:close/>
                <a:moveTo>
                  <a:pt x="363" y="1084"/>
                </a:moveTo>
                <a:cubicBezTo>
                  <a:pt x="365" y="1084"/>
                  <a:pt x="367" y="1084"/>
                  <a:pt x="369" y="1084"/>
                </a:cubicBezTo>
                <a:cubicBezTo>
                  <a:pt x="370" y="1086"/>
                  <a:pt x="370" y="1087"/>
                  <a:pt x="370" y="1089"/>
                </a:cubicBezTo>
                <a:cubicBezTo>
                  <a:pt x="370" y="1089"/>
                  <a:pt x="370" y="1089"/>
                  <a:pt x="370" y="1089"/>
                </a:cubicBezTo>
                <a:cubicBezTo>
                  <a:pt x="370" y="1089"/>
                  <a:pt x="369" y="1088"/>
                  <a:pt x="368" y="1087"/>
                </a:cubicBezTo>
                <a:cubicBezTo>
                  <a:pt x="367" y="1087"/>
                  <a:pt x="365" y="1086"/>
                  <a:pt x="364" y="1085"/>
                </a:cubicBezTo>
                <a:cubicBezTo>
                  <a:pt x="364" y="1085"/>
                  <a:pt x="364" y="1085"/>
                  <a:pt x="363" y="1084"/>
                </a:cubicBezTo>
                <a:cubicBezTo>
                  <a:pt x="363" y="1084"/>
                  <a:pt x="363" y="1084"/>
                  <a:pt x="363" y="1084"/>
                </a:cubicBezTo>
                <a:close/>
                <a:moveTo>
                  <a:pt x="370" y="1089"/>
                </a:moveTo>
                <a:cubicBezTo>
                  <a:pt x="371" y="1089"/>
                  <a:pt x="371" y="1089"/>
                  <a:pt x="371" y="1089"/>
                </a:cubicBezTo>
                <a:cubicBezTo>
                  <a:pt x="371" y="1087"/>
                  <a:pt x="371" y="1086"/>
                  <a:pt x="370" y="1084"/>
                </a:cubicBezTo>
                <a:cubicBezTo>
                  <a:pt x="373" y="1084"/>
                  <a:pt x="375" y="1084"/>
                  <a:pt x="377" y="1084"/>
                </a:cubicBezTo>
                <a:cubicBezTo>
                  <a:pt x="379" y="1085"/>
                  <a:pt x="380" y="1086"/>
                  <a:pt x="381" y="1087"/>
                </a:cubicBezTo>
                <a:cubicBezTo>
                  <a:pt x="378" y="1088"/>
                  <a:pt x="375" y="1089"/>
                  <a:pt x="371" y="1090"/>
                </a:cubicBezTo>
                <a:cubicBezTo>
                  <a:pt x="371" y="1090"/>
                  <a:pt x="371" y="1089"/>
                  <a:pt x="370" y="1089"/>
                </a:cubicBezTo>
                <a:close/>
                <a:moveTo>
                  <a:pt x="385" y="1084"/>
                </a:moveTo>
                <a:cubicBezTo>
                  <a:pt x="387" y="1084"/>
                  <a:pt x="390" y="1084"/>
                  <a:pt x="392" y="1084"/>
                </a:cubicBezTo>
                <a:cubicBezTo>
                  <a:pt x="393" y="1085"/>
                  <a:pt x="394" y="1085"/>
                  <a:pt x="395" y="1085"/>
                </a:cubicBezTo>
                <a:cubicBezTo>
                  <a:pt x="392" y="1085"/>
                  <a:pt x="388" y="1086"/>
                  <a:pt x="385" y="1087"/>
                </a:cubicBezTo>
                <a:cubicBezTo>
                  <a:pt x="385" y="1086"/>
                  <a:pt x="385" y="1085"/>
                  <a:pt x="385" y="1084"/>
                </a:cubicBezTo>
                <a:close/>
                <a:moveTo>
                  <a:pt x="398" y="1085"/>
                </a:moveTo>
                <a:cubicBezTo>
                  <a:pt x="398" y="1085"/>
                  <a:pt x="398" y="1085"/>
                  <a:pt x="398" y="1085"/>
                </a:cubicBezTo>
                <a:cubicBezTo>
                  <a:pt x="398" y="1084"/>
                  <a:pt x="398" y="1084"/>
                  <a:pt x="399" y="1084"/>
                </a:cubicBezTo>
                <a:cubicBezTo>
                  <a:pt x="399" y="1084"/>
                  <a:pt x="399" y="1084"/>
                  <a:pt x="400" y="1084"/>
                </a:cubicBezTo>
                <a:cubicBezTo>
                  <a:pt x="400" y="1084"/>
                  <a:pt x="400" y="1084"/>
                  <a:pt x="400" y="1085"/>
                </a:cubicBezTo>
                <a:cubicBezTo>
                  <a:pt x="399" y="1085"/>
                  <a:pt x="399" y="1085"/>
                  <a:pt x="398" y="1085"/>
                </a:cubicBezTo>
                <a:close/>
                <a:moveTo>
                  <a:pt x="401" y="1084"/>
                </a:moveTo>
                <a:cubicBezTo>
                  <a:pt x="402" y="1084"/>
                  <a:pt x="403" y="1084"/>
                  <a:pt x="404" y="1084"/>
                </a:cubicBezTo>
                <a:cubicBezTo>
                  <a:pt x="403" y="1084"/>
                  <a:pt x="402" y="1084"/>
                  <a:pt x="401" y="1084"/>
                </a:cubicBezTo>
                <a:cubicBezTo>
                  <a:pt x="401" y="1084"/>
                  <a:pt x="401" y="1084"/>
                  <a:pt x="401" y="1084"/>
                </a:cubicBezTo>
                <a:close/>
                <a:moveTo>
                  <a:pt x="431" y="1085"/>
                </a:moveTo>
                <a:cubicBezTo>
                  <a:pt x="431" y="1085"/>
                  <a:pt x="431" y="1085"/>
                  <a:pt x="432" y="1085"/>
                </a:cubicBezTo>
                <a:cubicBezTo>
                  <a:pt x="432" y="1086"/>
                  <a:pt x="432" y="1086"/>
                  <a:pt x="433" y="1087"/>
                </a:cubicBezTo>
                <a:cubicBezTo>
                  <a:pt x="432" y="1087"/>
                  <a:pt x="432" y="1087"/>
                  <a:pt x="432" y="1087"/>
                </a:cubicBezTo>
                <a:cubicBezTo>
                  <a:pt x="430" y="1087"/>
                  <a:pt x="429" y="1086"/>
                  <a:pt x="427" y="1085"/>
                </a:cubicBezTo>
                <a:cubicBezTo>
                  <a:pt x="426" y="1085"/>
                  <a:pt x="426" y="1085"/>
                  <a:pt x="426" y="1085"/>
                </a:cubicBezTo>
                <a:cubicBezTo>
                  <a:pt x="427" y="1085"/>
                  <a:pt x="429" y="1085"/>
                  <a:pt x="431" y="1085"/>
                </a:cubicBezTo>
                <a:close/>
                <a:moveTo>
                  <a:pt x="433" y="1085"/>
                </a:moveTo>
                <a:cubicBezTo>
                  <a:pt x="433" y="1085"/>
                  <a:pt x="434" y="1085"/>
                  <a:pt x="434" y="1085"/>
                </a:cubicBezTo>
                <a:cubicBezTo>
                  <a:pt x="434" y="1085"/>
                  <a:pt x="434" y="1086"/>
                  <a:pt x="433" y="1086"/>
                </a:cubicBezTo>
                <a:cubicBezTo>
                  <a:pt x="433" y="1086"/>
                  <a:pt x="433" y="1085"/>
                  <a:pt x="433" y="1085"/>
                </a:cubicBezTo>
                <a:close/>
                <a:moveTo>
                  <a:pt x="433" y="1085"/>
                </a:moveTo>
                <a:cubicBezTo>
                  <a:pt x="432" y="1083"/>
                  <a:pt x="432" y="1082"/>
                  <a:pt x="432" y="1080"/>
                </a:cubicBezTo>
                <a:cubicBezTo>
                  <a:pt x="433" y="1080"/>
                  <a:pt x="435" y="1080"/>
                  <a:pt x="437" y="1080"/>
                </a:cubicBezTo>
                <a:cubicBezTo>
                  <a:pt x="438" y="1080"/>
                  <a:pt x="438" y="1079"/>
                  <a:pt x="437" y="1079"/>
                </a:cubicBezTo>
                <a:cubicBezTo>
                  <a:pt x="435" y="1079"/>
                  <a:pt x="433" y="1079"/>
                  <a:pt x="431" y="1079"/>
                </a:cubicBezTo>
                <a:cubicBezTo>
                  <a:pt x="431" y="1078"/>
                  <a:pt x="431" y="1076"/>
                  <a:pt x="431" y="1075"/>
                </a:cubicBezTo>
                <a:cubicBezTo>
                  <a:pt x="432" y="1075"/>
                  <a:pt x="434" y="1075"/>
                  <a:pt x="435" y="1075"/>
                </a:cubicBezTo>
                <a:cubicBezTo>
                  <a:pt x="438" y="1075"/>
                  <a:pt x="440" y="1075"/>
                  <a:pt x="442" y="1076"/>
                </a:cubicBezTo>
                <a:cubicBezTo>
                  <a:pt x="443" y="1077"/>
                  <a:pt x="443" y="1078"/>
                  <a:pt x="443" y="1079"/>
                </a:cubicBezTo>
                <a:cubicBezTo>
                  <a:pt x="440" y="1081"/>
                  <a:pt x="437" y="1083"/>
                  <a:pt x="434" y="1085"/>
                </a:cubicBezTo>
                <a:cubicBezTo>
                  <a:pt x="434" y="1085"/>
                  <a:pt x="433" y="1085"/>
                  <a:pt x="433" y="1085"/>
                </a:cubicBezTo>
                <a:close/>
                <a:moveTo>
                  <a:pt x="443" y="1080"/>
                </a:moveTo>
                <a:cubicBezTo>
                  <a:pt x="443" y="1082"/>
                  <a:pt x="444" y="1084"/>
                  <a:pt x="444" y="1086"/>
                </a:cubicBezTo>
                <a:cubicBezTo>
                  <a:pt x="441" y="1086"/>
                  <a:pt x="439" y="1085"/>
                  <a:pt x="436" y="1085"/>
                </a:cubicBezTo>
                <a:cubicBezTo>
                  <a:pt x="438" y="1083"/>
                  <a:pt x="440" y="1081"/>
                  <a:pt x="443" y="1080"/>
                </a:cubicBezTo>
                <a:close/>
                <a:moveTo>
                  <a:pt x="458" y="1084"/>
                </a:moveTo>
                <a:cubicBezTo>
                  <a:pt x="458" y="1084"/>
                  <a:pt x="458" y="1084"/>
                  <a:pt x="458" y="1085"/>
                </a:cubicBezTo>
                <a:cubicBezTo>
                  <a:pt x="458" y="1084"/>
                  <a:pt x="458" y="1084"/>
                  <a:pt x="457" y="1084"/>
                </a:cubicBezTo>
                <a:cubicBezTo>
                  <a:pt x="458" y="1084"/>
                  <a:pt x="458" y="1084"/>
                  <a:pt x="458" y="1084"/>
                </a:cubicBezTo>
                <a:close/>
                <a:moveTo>
                  <a:pt x="462" y="1090"/>
                </a:moveTo>
                <a:cubicBezTo>
                  <a:pt x="462" y="1090"/>
                  <a:pt x="462" y="1090"/>
                  <a:pt x="462" y="1090"/>
                </a:cubicBezTo>
                <a:cubicBezTo>
                  <a:pt x="462" y="1090"/>
                  <a:pt x="462" y="1090"/>
                  <a:pt x="462" y="1090"/>
                </a:cubicBezTo>
                <a:cubicBezTo>
                  <a:pt x="462" y="1090"/>
                  <a:pt x="462" y="1090"/>
                  <a:pt x="462" y="1090"/>
                </a:cubicBezTo>
                <a:close/>
                <a:moveTo>
                  <a:pt x="462" y="1088"/>
                </a:moveTo>
                <a:cubicBezTo>
                  <a:pt x="462" y="1088"/>
                  <a:pt x="462" y="1088"/>
                  <a:pt x="463" y="1088"/>
                </a:cubicBezTo>
                <a:cubicBezTo>
                  <a:pt x="463" y="1088"/>
                  <a:pt x="463" y="1088"/>
                  <a:pt x="463" y="1088"/>
                </a:cubicBezTo>
                <a:cubicBezTo>
                  <a:pt x="466" y="1088"/>
                  <a:pt x="470" y="1088"/>
                  <a:pt x="474" y="1088"/>
                </a:cubicBezTo>
                <a:cubicBezTo>
                  <a:pt x="475" y="1090"/>
                  <a:pt x="476" y="1092"/>
                  <a:pt x="477" y="1094"/>
                </a:cubicBezTo>
                <a:cubicBezTo>
                  <a:pt x="473" y="1093"/>
                  <a:pt x="469" y="1091"/>
                  <a:pt x="464" y="1090"/>
                </a:cubicBezTo>
                <a:cubicBezTo>
                  <a:pt x="464" y="1090"/>
                  <a:pt x="463" y="1089"/>
                  <a:pt x="462" y="1088"/>
                </a:cubicBezTo>
                <a:close/>
                <a:moveTo>
                  <a:pt x="489" y="1097"/>
                </a:moveTo>
                <a:cubicBezTo>
                  <a:pt x="489" y="1097"/>
                  <a:pt x="489" y="1097"/>
                  <a:pt x="489" y="1097"/>
                </a:cubicBezTo>
                <a:cubicBezTo>
                  <a:pt x="487" y="1095"/>
                  <a:pt x="486" y="1093"/>
                  <a:pt x="485" y="1091"/>
                </a:cubicBezTo>
                <a:cubicBezTo>
                  <a:pt x="487" y="1090"/>
                  <a:pt x="489" y="1090"/>
                  <a:pt x="491" y="1089"/>
                </a:cubicBezTo>
                <a:cubicBezTo>
                  <a:pt x="493" y="1089"/>
                  <a:pt x="494" y="1089"/>
                  <a:pt x="496" y="1089"/>
                </a:cubicBezTo>
                <a:cubicBezTo>
                  <a:pt x="497" y="1091"/>
                  <a:pt x="497" y="1093"/>
                  <a:pt x="498" y="1094"/>
                </a:cubicBezTo>
                <a:cubicBezTo>
                  <a:pt x="495" y="1095"/>
                  <a:pt x="492" y="1096"/>
                  <a:pt x="489" y="1097"/>
                </a:cubicBezTo>
                <a:close/>
                <a:moveTo>
                  <a:pt x="497" y="1090"/>
                </a:moveTo>
                <a:cubicBezTo>
                  <a:pt x="500" y="1091"/>
                  <a:pt x="502" y="1092"/>
                  <a:pt x="504" y="1092"/>
                </a:cubicBezTo>
                <a:cubicBezTo>
                  <a:pt x="502" y="1093"/>
                  <a:pt x="501" y="1093"/>
                  <a:pt x="499" y="1094"/>
                </a:cubicBezTo>
                <a:cubicBezTo>
                  <a:pt x="499" y="1093"/>
                  <a:pt x="498" y="1091"/>
                  <a:pt x="497" y="1090"/>
                </a:cubicBezTo>
                <a:close/>
                <a:moveTo>
                  <a:pt x="502" y="1094"/>
                </a:moveTo>
                <a:cubicBezTo>
                  <a:pt x="502" y="1095"/>
                  <a:pt x="502" y="1095"/>
                  <a:pt x="503" y="1096"/>
                </a:cubicBezTo>
                <a:cubicBezTo>
                  <a:pt x="502" y="1096"/>
                  <a:pt x="502" y="1096"/>
                  <a:pt x="502" y="1096"/>
                </a:cubicBezTo>
                <a:cubicBezTo>
                  <a:pt x="501" y="1096"/>
                  <a:pt x="501" y="1096"/>
                  <a:pt x="500" y="1094"/>
                </a:cubicBezTo>
                <a:cubicBezTo>
                  <a:pt x="500" y="1094"/>
                  <a:pt x="501" y="1094"/>
                  <a:pt x="502" y="1094"/>
                </a:cubicBezTo>
                <a:close/>
                <a:moveTo>
                  <a:pt x="503" y="1094"/>
                </a:moveTo>
                <a:cubicBezTo>
                  <a:pt x="503" y="1094"/>
                  <a:pt x="504" y="1093"/>
                  <a:pt x="505" y="1093"/>
                </a:cubicBezTo>
                <a:cubicBezTo>
                  <a:pt x="505" y="1093"/>
                  <a:pt x="505" y="1093"/>
                  <a:pt x="505" y="1093"/>
                </a:cubicBezTo>
                <a:cubicBezTo>
                  <a:pt x="505" y="1093"/>
                  <a:pt x="506" y="1093"/>
                  <a:pt x="506" y="1094"/>
                </a:cubicBezTo>
                <a:cubicBezTo>
                  <a:pt x="507" y="1095"/>
                  <a:pt x="507" y="1096"/>
                  <a:pt x="508" y="1097"/>
                </a:cubicBezTo>
                <a:cubicBezTo>
                  <a:pt x="507" y="1097"/>
                  <a:pt x="506" y="1098"/>
                  <a:pt x="505" y="1098"/>
                </a:cubicBezTo>
                <a:cubicBezTo>
                  <a:pt x="504" y="1096"/>
                  <a:pt x="503" y="1095"/>
                  <a:pt x="503" y="1094"/>
                </a:cubicBezTo>
                <a:close/>
                <a:moveTo>
                  <a:pt x="508" y="1094"/>
                </a:moveTo>
                <a:cubicBezTo>
                  <a:pt x="509" y="1095"/>
                  <a:pt x="510" y="1096"/>
                  <a:pt x="512" y="1096"/>
                </a:cubicBezTo>
                <a:cubicBezTo>
                  <a:pt x="511" y="1096"/>
                  <a:pt x="510" y="1097"/>
                  <a:pt x="509" y="1097"/>
                </a:cubicBezTo>
                <a:cubicBezTo>
                  <a:pt x="508" y="1096"/>
                  <a:pt x="508" y="1095"/>
                  <a:pt x="508" y="1094"/>
                </a:cubicBezTo>
                <a:close/>
                <a:moveTo>
                  <a:pt x="507" y="1093"/>
                </a:moveTo>
                <a:cubicBezTo>
                  <a:pt x="507" y="1092"/>
                  <a:pt x="507" y="1091"/>
                  <a:pt x="506" y="1091"/>
                </a:cubicBezTo>
                <a:cubicBezTo>
                  <a:pt x="507" y="1091"/>
                  <a:pt x="508" y="1091"/>
                  <a:pt x="510" y="1091"/>
                </a:cubicBezTo>
                <a:cubicBezTo>
                  <a:pt x="509" y="1091"/>
                  <a:pt x="509" y="1092"/>
                  <a:pt x="509" y="1092"/>
                </a:cubicBezTo>
                <a:cubicBezTo>
                  <a:pt x="509" y="1092"/>
                  <a:pt x="510" y="1093"/>
                  <a:pt x="510" y="1092"/>
                </a:cubicBezTo>
                <a:cubicBezTo>
                  <a:pt x="510" y="1092"/>
                  <a:pt x="510" y="1092"/>
                  <a:pt x="511" y="1091"/>
                </a:cubicBezTo>
                <a:cubicBezTo>
                  <a:pt x="512" y="1092"/>
                  <a:pt x="514" y="1092"/>
                  <a:pt x="516" y="1092"/>
                </a:cubicBezTo>
                <a:cubicBezTo>
                  <a:pt x="516" y="1093"/>
                  <a:pt x="516" y="1094"/>
                  <a:pt x="517" y="1095"/>
                </a:cubicBezTo>
                <a:cubicBezTo>
                  <a:pt x="516" y="1095"/>
                  <a:pt x="514" y="1095"/>
                  <a:pt x="513" y="1096"/>
                </a:cubicBezTo>
                <a:cubicBezTo>
                  <a:pt x="511" y="1095"/>
                  <a:pt x="509" y="1094"/>
                  <a:pt x="507" y="1093"/>
                </a:cubicBezTo>
                <a:close/>
                <a:moveTo>
                  <a:pt x="517" y="1096"/>
                </a:moveTo>
                <a:cubicBezTo>
                  <a:pt x="517" y="1096"/>
                  <a:pt x="517" y="1096"/>
                  <a:pt x="517" y="1096"/>
                </a:cubicBezTo>
                <a:cubicBezTo>
                  <a:pt x="517" y="1097"/>
                  <a:pt x="518" y="1097"/>
                  <a:pt x="518" y="1098"/>
                </a:cubicBezTo>
                <a:cubicBezTo>
                  <a:pt x="517" y="1098"/>
                  <a:pt x="516" y="1097"/>
                  <a:pt x="515" y="1096"/>
                </a:cubicBezTo>
                <a:cubicBezTo>
                  <a:pt x="515" y="1096"/>
                  <a:pt x="516" y="1096"/>
                  <a:pt x="517" y="1096"/>
                </a:cubicBezTo>
                <a:close/>
                <a:moveTo>
                  <a:pt x="517" y="1092"/>
                </a:moveTo>
                <a:cubicBezTo>
                  <a:pt x="520" y="1093"/>
                  <a:pt x="523" y="1093"/>
                  <a:pt x="526" y="1094"/>
                </a:cubicBezTo>
                <a:cubicBezTo>
                  <a:pt x="526" y="1094"/>
                  <a:pt x="527" y="1094"/>
                  <a:pt x="527" y="1094"/>
                </a:cubicBezTo>
                <a:cubicBezTo>
                  <a:pt x="528" y="1098"/>
                  <a:pt x="530" y="1102"/>
                  <a:pt x="532" y="1106"/>
                </a:cubicBezTo>
                <a:cubicBezTo>
                  <a:pt x="528" y="1103"/>
                  <a:pt x="524" y="1101"/>
                  <a:pt x="519" y="1099"/>
                </a:cubicBezTo>
                <a:cubicBezTo>
                  <a:pt x="519" y="1097"/>
                  <a:pt x="518" y="1095"/>
                  <a:pt x="517" y="1092"/>
                </a:cubicBezTo>
                <a:close/>
                <a:moveTo>
                  <a:pt x="526" y="1090"/>
                </a:moveTo>
                <a:cubicBezTo>
                  <a:pt x="527" y="1090"/>
                  <a:pt x="528" y="1090"/>
                  <a:pt x="529" y="1090"/>
                </a:cubicBezTo>
                <a:cubicBezTo>
                  <a:pt x="530" y="1090"/>
                  <a:pt x="531" y="1090"/>
                  <a:pt x="532" y="1090"/>
                </a:cubicBezTo>
                <a:cubicBezTo>
                  <a:pt x="533" y="1090"/>
                  <a:pt x="533" y="1091"/>
                  <a:pt x="533" y="1092"/>
                </a:cubicBezTo>
                <a:cubicBezTo>
                  <a:pt x="533" y="1092"/>
                  <a:pt x="533" y="1092"/>
                  <a:pt x="532" y="1092"/>
                </a:cubicBezTo>
                <a:cubicBezTo>
                  <a:pt x="531" y="1091"/>
                  <a:pt x="531" y="1092"/>
                  <a:pt x="532" y="1092"/>
                </a:cubicBezTo>
                <a:cubicBezTo>
                  <a:pt x="533" y="1093"/>
                  <a:pt x="533" y="1093"/>
                  <a:pt x="534" y="1093"/>
                </a:cubicBezTo>
                <a:cubicBezTo>
                  <a:pt x="534" y="1094"/>
                  <a:pt x="535" y="1094"/>
                  <a:pt x="535" y="1095"/>
                </a:cubicBezTo>
                <a:cubicBezTo>
                  <a:pt x="536" y="1097"/>
                  <a:pt x="538" y="1100"/>
                  <a:pt x="539" y="1103"/>
                </a:cubicBezTo>
                <a:cubicBezTo>
                  <a:pt x="539" y="1103"/>
                  <a:pt x="539" y="1103"/>
                  <a:pt x="540" y="1103"/>
                </a:cubicBezTo>
                <a:cubicBezTo>
                  <a:pt x="542" y="1108"/>
                  <a:pt x="544" y="1112"/>
                  <a:pt x="547" y="1116"/>
                </a:cubicBezTo>
                <a:cubicBezTo>
                  <a:pt x="545" y="1114"/>
                  <a:pt x="542" y="1113"/>
                  <a:pt x="540" y="1111"/>
                </a:cubicBezTo>
                <a:cubicBezTo>
                  <a:pt x="538" y="1110"/>
                  <a:pt x="535" y="1108"/>
                  <a:pt x="533" y="1107"/>
                </a:cubicBezTo>
                <a:cubicBezTo>
                  <a:pt x="530" y="1101"/>
                  <a:pt x="528" y="1095"/>
                  <a:pt x="526" y="1090"/>
                </a:cubicBezTo>
                <a:close/>
                <a:moveTo>
                  <a:pt x="570" y="1149"/>
                </a:moveTo>
                <a:cubicBezTo>
                  <a:pt x="572" y="1151"/>
                  <a:pt x="574" y="1153"/>
                  <a:pt x="576" y="1155"/>
                </a:cubicBezTo>
                <a:cubicBezTo>
                  <a:pt x="578" y="1158"/>
                  <a:pt x="579" y="1161"/>
                  <a:pt x="580" y="1164"/>
                </a:cubicBezTo>
                <a:cubicBezTo>
                  <a:pt x="580" y="1164"/>
                  <a:pt x="581" y="1165"/>
                  <a:pt x="581" y="1165"/>
                </a:cubicBezTo>
                <a:cubicBezTo>
                  <a:pt x="579" y="1164"/>
                  <a:pt x="578" y="1162"/>
                  <a:pt x="576" y="1161"/>
                </a:cubicBezTo>
                <a:cubicBezTo>
                  <a:pt x="575" y="1158"/>
                  <a:pt x="573" y="1155"/>
                  <a:pt x="572" y="1152"/>
                </a:cubicBezTo>
                <a:cubicBezTo>
                  <a:pt x="572" y="1152"/>
                  <a:pt x="572" y="1152"/>
                  <a:pt x="572" y="1152"/>
                </a:cubicBezTo>
                <a:cubicBezTo>
                  <a:pt x="572" y="1152"/>
                  <a:pt x="572" y="1152"/>
                  <a:pt x="572" y="1152"/>
                </a:cubicBezTo>
                <a:cubicBezTo>
                  <a:pt x="571" y="1151"/>
                  <a:pt x="571" y="1150"/>
                  <a:pt x="570" y="1149"/>
                </a:cubicBezTo>
                <a:close/>
                <a:moveTo>
                  <a:pt x="577" y="1163"/>
                </a:moveTo>
                <a:cubicBezTo>
                  <a:pt x="578" y="1164"/>
                  <a:pt x="580" y="1166"/>
                  <a:pt x="581" y="1167"/>
                </a:cubicBezTo>
                <a:cubicBezTo>
                  <a:pt x="581" y="1167"/>
                  <a:pt x="581" y="1167"/>
                  <a:pt x="582" y="1167"/>
                </a:cubicBezTo>
                <a:cubicBezTo>
                  <a:pt x="581" y="1167"/>
                  <a:pt x="581" y="1167"/>
                  <a:pt x="581" y="1167"/>
                </a:cubicBezTo>
                <a:cubicBezTo>
                  <a:pt x="581" y="1167"/>
                  <a:pt x="580" y="1168"/>
                  <a:pt x="581" y="1168"/>
                </a:cubicBezTo>
                <a:cubicBezTo>
                  <a:pt x="581" y="1168"/>
                  <a:pt x="582" y="1169"/>
                  <a:pt x="582" y="1169"/>
                </a:cubicBezTo>
                <a:cubicBezTo>
                  <a:pt x="583" y="1171"/>
                  <a:pt x="583" y="1172"/>
                  <a:pt x="584" y="1174"/>
                </a:cubicBezTo>
                <a:cubicBezTo>
                  <a:pt x="582" y="1171"/>
                  <a:pt x="580" y="1167"/>
                  <a:pt x="577" y="1164"/>
                </a:cubicBezTo>
                <a:cubicBezTo>
                  <a:pt x="577" y="1163"/>
                  <a:pt x="577" y="1163"/>
                  <a:pt x="577" y="1163"/>
                </a:cubicBezTo>
                <a:close/>
                <a:moveTo>
                  <a:pt x="596" y="1201"/>
                </a:moveTo>
                <a:cubicBezTo>
                  <a:pt x="596" y="1201"/>
                  <a:pt x="596" y="1201"/>
                  <a:pt x="596" y="1201"/>
                </a:cubicBezTo>
                <a:cubicBezTo>
                  <a:pt x="595" y="1200"/>
                  <a:pt x="595" y="1198"/>
                  <a:pt x="594" y="1197"/>
                </a:cubicBezTo>
                <a:cubicBezTo>
                  <a:pt x="595" y="1199"/>
                  <a:pt x="596" y="1200"/>
                  <a:pt x="596" y="1201"/>
                </a:cubicBezTo>
                <a:close/>
                <a:moveTo>
                  <a:pt x="591" y="1182"/>
                </a:moveTo>
                <a:cubicBezTo>
                  <a:pt x="589" y="1178"/>
                  <a:pt x="588" y="1174"/>
                  <a:pt x="586" y="1170"/>
                </a:cubicBezTo>
                <a:cubicBezTo>
                  <a:pt x="587" y="1171"/>
                  <a:pt x="588" y="1171"/>
                  <a:pt x="588" y="1171"/>
                </a:cubicBezTo>
                <a:cubicBezTo>
                  <a:pt x="593" y="1179"/>
                  <a:pt x="595" y="1189"/>
                  <a:pt x="600" y="1198"/>
                </a:cubicBezTo>
                <a:cubicBezTo>
                  <a:pt x="600" y="1198"/>
                  <a:pt x="601" y="1198"/>
                  <a:pt x="601" y="1197"/>
                </a:cubicBezTo>
                <a:cubicBezTo>
                  <a:pt x="596" y="1189"/>
                  <a:pt x="594" y="1180"/>
                  <a:pt x="590" y="1172"/>
                </a:cubicBezTo>
                <a:cubicBezTo>
                  <a:pt x="591" y="1172"/>
                  <a:pt x="591" y="1172"/>
                  <a:pt x="592" y="1172"/>
                </a:cubicBezTo>
                <a:cubicBezTo>
                  <a:pt x="592" y="1173"/>
                  <a:pt x="592" y="1173"/>
                  <a:pt x="593" y="1173"/>
                </a:cubicBezTo>
                <a:cubicBezTo>
                  <a:pt x="597" y="1184"/>
                  <a:pt x="601" y="1194"/>
                  <a:pt x="606" y="1204"/>
                </a:cubicBezTo>
                <a:cubicBezTo>
                  <a:pt x="604" y="1204"/>
                  <a:pt x="603" y="1203"/>
                  <a:pt x="602" y="1203"/>
                </a:cubicBezTo>
                <a:cubicBezTo>
                  <a:pt x="598" y="1196"/>
                  <a:pt x="594" y="1189"/>
                  <a:pt x="591" y="1182"/>
                </a:cubicBezTo>
                <a:close/>
                <a:moveTo>
                  <a:pt x="599" y="1187"/>
                </a:moveTo>
                <a:cubicBezTo>
                  <a:pt x="600" y="1188"/>
                  <a:pt x="601" y="1190"/>
                  <a:pt x="602" y="1191"/>
                </a:cubicBezTo>
                <a:cubicBezTo>
                  <a:pt x="602" y="1192"/>
                  <a:pt x="603" y="1191"/>
                  <a:pt x="602" y="1191"/>
                </a:cubicBezTo>
                <a:cubicBezTo>
                  <a:pt x="600" y="1186"/>
                  <a:pt x="597" y="1180"/>
                  <a:pt x="595" y="1175"/>
                </a:cubicBezTo>
                <a:cubicBezTo>
                  <a:pt x="594" y="1175"/>
                  <a:pt x="594" y="1174"/>
                  <a:pt x="594" y="1173"/>
                </a:cubicBezTo>
                <a:cubicBezTo>
                  <a:pt x="598" y="1182"/>
                  <a:pt x="603" y="1191"/>
                  <a:pt x="608" y="1200"/>
                </a:cubicBezTo>
                <a:cubicBezTo>
                  <a:pt x="608" y="1202"/>
                  <a:pt x="609" y="1203"/>
                  <a:pt x="610" y="1205"/>
                </a:cubicBezTo>
                <a:cubicBezTo>
                  <a:pt x="609" y="1205"/>
                  <a:pt x="608" y="1204"/>
                  <a:pt x="607" y="1204"/>
                </a:cubicBezTo>
                <a:cubicBezTo>
                  <a:pt x="604" y="1198"/>
                  <a:pt x="602" y="1193"/>
                  <a:pt x="599" y="1187"/>
                </a:cubicBezTo>
                <a:close/>
                <a:moveTo>
                  <a:pt x="608" y="1205"/>
                </a:moveTo>
                <a:cubicBezTo>
                  <a:pt x="607" y="1205"/>
                  <a:pt x="607" y="1205"/>
                  <a:pt x="607" y="1205"/>
                </a:cubicBezTo>
                <a:cubicBezTo>
                  <a:pt x="607" y="1205"/>
                  <a:pt x="607" y="1205"/>
                  <a:pt x="607" y="1205"/>
                </a:cubicBezTo>
                <a:cubicBezTo>
                  <a:pt x="607" y="1205"/>
                  <a:pt x="607" y="1205"/>
                  <a:pt x="608" y="1205"/>
                </a:cubicBezTo>
                <a:close/>
                <a:moveTo>
                  <a:pt x="616" y="1219"/>
                </a:moveTo>
                <a:cubicBezTo>
                  <a:pt x="616" y="1219"/>
                  <a:pt x="616" y="1219"/>
                  <a:pt x="616" y="1219"/>
                </a:cubicBezTo>
                <a:cubicBezTo>
                  <a:pt x="616" y="1218"/>
                  <a:pt x="615" y="1217"/>
                  <a:pt x="615" y="1216"/>
                </a:cubicBezTo>
                <a:cubicBezTo>
                  <a:pt x="615" y="1217"/>
                  <a:pt x="616" y="1218"/>
                  <a:pt x="616" y="1219"/>
                </a:cubicBezTo>
                <a:close/>
                <a:moveTo>
                  <a:pt x="618" y="1223"/>
                </a:moveTo>
                <a:cubicBezTo>
                  <a:pt x="618" y="1223"/>
                  <a:pt x="619" y="1223"/>
                  <a:pt x="619" y="1223"/>
                </a:cubicBezTo>
                <a:cubicBezTo>
                  <a:pt x="620" y="1223"/>
                  <a:pt x="620" y="1223"/>
                  <a:pt x="621" y="1224"/>
                </a:cubicBezTo>
                <a:cubicBezTo>
                  <a:pt x="621" y="1224"/>
                  <a:pt x="621" y="1225"/>
                  <a:pt x="621" y="1225"/>
                </a:cubicBezTo>
                <a:cubicBezTo>
                  <a:pt x="620" y="1225"/>
                  <a:pt x="619" y="1225"/>
                  <a:pt x="619" y="1225"/>
                </a:cubicBezTo>
                <a:cubicBezTo>
                  <a:pt x="618" y="1224"/>
                  <a:pt x="618" y="1224"/>
                  <a:pt x="618" y="1223"/>
                </a:cubicBezTo>
                <a:cubicBezTo>
                  <a:pt x="618" y="1223"/>
                  <a:pt x="618" y="1223"/>
                  <a:pt x="618" y="1223"/>
                </a:cubicBezTo>
                <a:close/>
                <a:moveTo>
                  <a:pt x="621" y="1226"/>
                </a:moveTo>
                <a:cubicBezTo>
                  <a:pt x="622" y="1227"/>
                  <a:pt x="622" y="1228"/>
                  <a:pt x="622" y="1229"/>
                </a:cubicBezTo>
                <a:cubicBezTo>
                  <a:pt x="621" y="1229"/>
                  <a:pt x="621" y="1229"/>
                  <a:pt x="620" y="1229"/>
                </a:cubicBezTo>
                <a:cubicBezTo>
                  <a:pt x="620" y="1229"/>
                  <a:pt x="620" y="1229"/>
                  <a:pt x="620" y="1229"/>
                </a:cubicBezTo>
                <a:cubicBezTo>
                  <a:pt x="620" y="1228"/>
                  <a:pt x="619" y="1227"/>
                  <a:pt x="619" y="1226"/>
                </a:cubicBezTo>
                <a:cubicBezTo>
                  <a:pt x="620" y="1226"/>
                  <a:pt x="620" y="1226"/>
                  <a:pt x="621" y="1226"/>
                </a:cubicBezTo>
                <a:close/>
                <a:moveTo>
                  <a:pt x="621" y="1230"/>
                </a:moveTo>
                <a:cubicBezTo>
                  <a:pt x="621" y="1230"/>
                  <a:pt x="622" y="1230"/>
                  <a:pt x="622" y="1230"/>
                </a:cubicBezTo>
                <a:cubicBezTo>
                  <a:pt x="623" y="1230"/>
                  <a:pt x="623" y="1231"/>
                  <a:pt x="623" y="1231"/>
                </a:cubicBezTo>
                <a:cubicBezTo>
                  <a:pt x="622" y="1231"/>
                  <a:pt x="622" y="1230"/>
                  <a:pt x="621" y="1230"/>
                </a:cubicBezTo>
                <a:close/>
                <a:moveTo>
                  <a:pt x="624" y="1232"/>
                </a:moveTo>
                <a:cubicBezTo>
                  <a:pt x="624" y="1232"/>
                  <a:pt x="624" y="1231"/>
                  <a:pt x="623" y="1230"/>
                </a:cubicBezTo>
                <a:cubicBezTo>
                  <a:pt x="624" y="1230"/>
                  <a:pt x="625" y="1230"/>
                  <a:pt x="626" y="1230"/>
                </a:cubicBezTo>
                <a:cubicBezTo>
                  <a:pt x="626" y="1232"/>
                  <a:pt x="627" y="1233"/>
                  <a:pt x="627" y="1234"/>
                </a:cubicBezTo>
                <a:cubicBezTo>
                  <a:pt x="626" y="1233"/>
                  <a:pt x="625" y="1233"/>
                  <a:pt x="624" y="1232"/>
                </a:cubicBezTo>
                <a:close/>
                <a:moveTo>
                  <a:pt x="623" y="1229"/>
                </a:moveTo>
                <a:cubicBezTo>
                  <a:pt x="623" y="1228"/>
                  <a:pt x="623" y="1227"/>
                  <a:pt x="622" y="1226"/>
                </a:cubicBezTo>
                <a:cubicBezTo>
                  <a:pt x="623" y="1226"/>
                  <a:pt x="623" y="1226"/>
                  <a:pt x="624" y="1226"/>
                </a:cubicBezTo>
                <a:cubicBezTo>
                  <a:pt x="624" y="1226"/>
                  <a:pt x="624" y="1227"/>
                  <a:pt x="624" y="1227"/>
                </a:cubicBezTo>
                <a:cubicBezTo>
                  <a:pt x="624" y="1227"/>
                  <a:pt x="623" y="1226"/>
                  <a:pt x="623" y="1226"/>
                </a:cubicBezTo>
                <a:cubicBezTo>
                  <a:pt x="623" y="1226"/>
                  <a:pt x="622" y="1226"/>
                  <a:pt x="623" y="1226"/>
                </a:cubicBezTo>
                <a:cubicBezTo>
                  <a:pt x="623" y="1227"/>
                  <a:pt x="624" y="1227"/>
                  <a:pt x="625" y="1228"/>
                </a:cubicBezTo>
                <a:cubicBezTo>
                  <a:pt x="625" y="1228"/>
                  <a:pt x="625" y="1229"/>
                  <a:pt x="625" y="1229"/>
                </a:cubicBezTo>
                <a:cubicBezTo>
                  <a:pt x="625" y="1229"/>
                  <a:pt x="624" y="1229"/>
                  <a:pt x="623" y="1229"/>
                </a:cubicBezTo>
                <a:close/>
                <a:moveTo>
                  <a:pt x="626" y="1228"/>
                </a:moveTo>
                <a:cubicBezTo>
                  <a:pt x="627" y="1229"/>
                  <a:pt x="628" y="1229"/>
                  <a:pt x="628" y="1229"/>
                </a:cubicBezTo>
                <a:cubicBezTo>
                  <a:pt x="628" y="1229"/>
                  <a:pt x="629" y="1230"/>
                  <a:pt x="629" y="1230"/>
                </a:cubicBezTo>
                <a:cubicBezTo>
                  <a:pt x="628" y="1230"/>
                  <a:pt x="627" y="1230"/>
                  <a:pt x="627" y="1229"/>
                </a:cubicBezTo>
                <a:cubicBezTo>
                  <a:pt x="627" y="1229"/>
                  <a:pt x="626" y="1229"/>
                  <a:pt x="626" y="1228"/>
                </a:cubicBezTo>
                <a:close/>
                <a:moveTo>
                  <a:pt x="629" y="1229"/>
                </a:moveTo>
                <a:cubicBezTo>
                  <a:pt x="630" y="1229"/>
                  <a:pt x="630" y="1229"/>
                  <a:pt x="630" y="1229"/>
                </a:cubicBezTo>
                <a:cubicBezTo>
                  <a:pt x="630" y="1230"/>
                  <a:pt x="630" y="1230"/>
                  <a:pt x="630" y="1230"/>
                </a:cubicBezTo>
                <a:cubicBezTo>
                  <a:pt x="630" y="1230"/>
                  <a:pt x="630" y="1230"/>
                  <a:pt x="630" y="1230"/>
                </a:cubicBezTo>
                <a:cubicBezTo>
                  <a:pt x="630" y="1230"/>
                  <a:pt x="630" y="1230"/>
                  <a:pt x="629" y="1229"/>
                </a:cubicBezTo>
                <a:close/>
                <a:moveTo>
                  <a:pt x="629" y="1228"/>
                </a:moveTo>
                <a:cubicBezTo>
                  <a:pt x="629" y="1228"/>
                  <a:pt x="629" y="1228"/>
                  <a:pt x="629" y="1228"/>
                </a:cubicBezTo>
                <a:cubicBezTo>
                  <a:pt x="629" y="1228"/>
                  <a:pt x="629" y="1228"/>
                  <a:pt x="628" y="1228"/>
                </a:cubicBezTo>
                <a:cubicBezTo>
                  <a:pt x="627" y="1228"/>
                  <a:pt x="627" y="1228"/>
                  <a:pt x="626" y="1228"/>
                </a:cubicBezTo>
                <a:cubicBezTo>
                  <a:pt x="625" y="1227"/>
                  <a:pt x="625" y="1226"/>
                  <a:pt x="625" y="1226"/>
                </a:cubicBezTo>
                <a:cubicBezTo>
                  <a:pt x="626" y="1226"/>
                  <a:pt x="626" y="1226"/>
                  <a:pt x="627" y="1226"/>
                </a:cubicBezTo>
                <a:cubicBezTo>
                  <a:pt x="628" y="1227"/>
                  <a:pt x="629" y="1228"/>
                  <a:pt x="629" y="1228"/>
                </a:cubicBezTo>
                <a:cubicBezTo>
                  <a:pt x="629" y="1228"/>
                  <a:pt x="629" y="1228"/>
                  <a:pt x="629" y="1228"/>
                </a:cubicBezTo>
                <a:close/>
                <a:moveTo>
                  <a:pt x="628" y="1226"/>
                </a:moveTo>
                <a:cubicBezTo>
                  <a:pt x="629" y="1226"/>
                  <a:pt x="630" y="1226"/>
                  <a:pt x="630" y="1226"/>
                </a:cubicBezTo>
                <a:cubicBezTo>
                  <a:pt x="631" y="1226"/>
                  <a:pt x="631" y="1226"/>
                  <a:pt x="632" y="1226"/>
                </a:cubicBezTo>
                <a:cubicBezTo>
                  <a:pt x="632" y="1226"/>
                  <a:pt x="632" y="1226"/>
                  <a:pt x="632" y="1227"/>
                </a:cubicBezTo>
                <a:cubicBezTo>
                  <a:pt x="633" y="1227"/>
                  <a:pt x="633" y="1227"/>
                  <a:pt x="633" y="1226"/>
                </a:cubicBezTo>
                <a:cubicBezTo>
                  <a:pt x="635" y="1227"/>
                  <a:pt x="638" y="1227"/>
                  <a:pt x="640" y="1228"/>
                </a:cubicBezTo>
                <a:cubicBezTo>
                  <a:pt x="640" y="1228"/>
                  <a:pt x="640" y="1228"/>
                  <a:pt x="640" y="1229"/>
                </a:cubicBezTo>
                <a:cubicBezTo>
                  <a:pt x="638" y="1229"/>
                  <a:pt x="634" y="1229"/>
                  <a:pt x="630" y="1229"/>
                </a:cubicBezTo>
                <a:cubicBezTo>
                  <a:pt x="630" y="1228"/>
                  <a:pt x="629" y="1227"/>
                  <a:pt x="628" y="1226"/>
                </a:cubicBezTo>
                <a:close/>
                <a:moveTo>
                  <a:pt x="639" y="1223"/>
                </a:moveTo>
                <a:cubicBezTo>
                  <a:pt x="641" y="1224"/>
                  <a:pt x="644" y="1224"/>
                  <a:pt x="647" y="1225"/>
                </a:cubicBezTo>
                <a:cubicBezTo>
                  <a:pt x="647" y="1225"/>
                  <a:pt x="647" y="1225"/>
                  <a:pt x="647" y="1225"/>
                </a:cubicBezTo>
                <a:cubicBezTo>
                  <a:pt x="645" y="1225"/>
                  <a:pt x="642" y="1225"/>
                  <a:pt x="640" y="1225"/>
                </a:cubicBezTo>
                <a:cubicBezTo>
                  <a:pt x="639" y="1225"/>
                  <a:pt x="639" y="1224"/>
                  <a:pt x="639" y="1223"/>
                </a:cubicBezTo>
                <a:close/>
                <a:moveTo>
                  <a:pt x="649" y="1225"/>
                </a:moveTo>
                <a:cubicBezTo>
                  <a:pt x="651" y="1226"/>
                  <a:pt x="653" y="1226"/>
                  <a:pt x="655" y="1226"/>
                </a:cubicBezTo>
                <a:cubicBezTo>
                  <a:pt x="656" y="1227"/>
                  <a:pt x="656" y="1227"/>
                  <a:pt x="656" y="1228"/>
                </a:cubicBezTo>
                <a:cubicBezTo>
                  <a:pt x="654" y="1228"/>
                  <a:pt x="652" y="1228"/>
                  <a:pt x="650" y="1228"/>
                </a:cubicBezTo>
                <a:cubicBezTo>
                  <a:pt x="650" y="1227"/>
                  <a:pt x="649" y="1226"/>
                  <a:pt x="648" y="1225"/>
                </a:cubicBezTo>
                <a:cubicBezTo>
                  <a:pt x="649" y="1225"/>
                  <a:pt x="649" y="1225"/>
                  <a:pt x="649" y="1225"/>
                </a:cubicBezTo>
                <a:close/>
                <a:moveTo>
                  <a:pt x="658" y="1230"/>
                </a:moveTo>
                <a:cubicBezTo>
                  <a:pt x="658" y="1230"/>
                  <a:pt x="658" y="1229"/>
                  <a:pt x="658" y="1229"/>
                </a:cubicBezTo>
                <a:cubicBezTo>
                  <a:pt x="658" y="1229"/>
                  <a:pt x="658" y="1229"/>
                  <a:pt x="658" y="1228"/>
                </a:cubicBezTo>
                <a:cubicBezTo>
                  <a:pt x="658" y="1228"/>
                  <a:pt x="658" y="1228"/>
                  <a:pt x="658" y="1228"/>
                </a:cubicBezTo>
                <a:cubicBezTo>
                  <a:pt x="659" y="1228"/>
                  <a:pt x="659" y="1228"/>
                  <a:pt x="660" y="1228"/>
                </a:cubicBezTo>
                <a:cubicBezTo>
                  <a:pt x="661" y="1229"/>
                  <a:pt x="661" y="1229"/>
                  <a:pt x="661" y="1230"/>
                </a:cubicBezTo>
                <a:cubicBezTo>
                  <a:pt x="660" y="1230"/>
                  <a:pt x="659" y="1230"/>
                  <a:pt x="658" y="1230"/>
                </a:cubicBezTo>
                <a:cubicBezTo>
                  <a:pt x="658" y="1230"/>
                  <a:pt x="658" y="1230"/>
                  <a:pt x="658" y="1230"/>
                </a:cubicBezTo>
                <a:close/>
                <a:moveTo>
                  <a:pt x="666" y="1231"/>
                </a:moveTo>
                <a:cubicBezTo>
                  <a:pt x="666" y="1231"/>
                  <a:pt x="666" y="1231"/>
                  <a:pt x="666" y="1231"/>
                </a:cubicBezTo>
                <a:cubicBezTo>
                  <a:pt x="666" y="1231"/>
                  <a:pt x="666" y="1231"/>
                  <a:pt x="666" y="1231"/>
                </a:cubicBezTo>
                <a:cubicBezTo>
                  <a:pt x="666" y="1231"/>
                  <a:pt x="666" y="1231"/>
                  <a:pt x="666" y="1231"/>
                </a:cubicBezTo>
                <a:close/>
                <a:moveTo>
                  <a:pt x="667" y="1231"/>
                </a:moveTo>
                <a:cubicBezTo>
                  <a:pt x="667" y="1231"/>
                  <a:pt x="668" y="1231"/>
                  <a:pt x="668" y="1231"/>
                </a:cubicBezTo>
                <a:cubicBezTo>
                  <a:pt x="668" y="1231"/>
                  <a:pt x="668" y="1231"/>
                  <a:pt x="668" y="1231"/>
                </a:cubicBezTo>
                <a:cubicBezTo>
                  <a:pt x="668" y="1231"/>
                  <a:pt x="668" y="1231"/>
                  <a:pt x="667" y="1231"/>
                </a:cubicBezTo>
                <a:cubicBezTo>
                  <a:pt x="667" y="1231"/>
                  <a:pt x="667" y="1231"/>
                  <a:pt x="667" y="1231"/>
                </a:cubicBezTo>
                <a:close/>
                <a:moveTo>
                  <a:pt x="669" y="1231"/>
                </a:moveTo>
                <a:cubicBezTo>
                  <a:pt x="669" y="1231"/>
                  <a:pt x="669" y="1231"/>
                  <a:pt x="669" y="1231"/>
                </a:cubicBezTo>
                <a:cubicBezTo>
                  <a:pt x="669" y="1231"/>
                  <a:pt x="669" y="1231"/>
                  <a:pt x="669" y="1231"/>
                </a:cubicBezTo>
                <a:cubicBezTo>
                  <a:pt x="669" y="1231"/>
                  <a:pt x="669" y="1231"/>
                  <a:pt x="669" y="1231"/>
                </a:cubicBezTo>
                <a:cubicBezTo>
                  <a:pt x="669" y="1231"/>
                  <a:pt x="669" y="1231"/>
                  <a:pt x="669" y="1231"/>
                </a:cubicBezTo>
                <a:close/>
                <a:moveTo>
                  <a:pt x="672" y="1230"/>
                </a:moveTo>
                <a:cubicBezTo>
                  <a:pt x="672" y="1231"/>
                  <a:pt x="671" y="1231"/>
                  <a:pt x="671" y="1231"/>
                </a:cubicBezTo>
                <a:cubicBezTo>
                  <a:pt x="671" y="1231"/>
                  <a:pt x="672" y="1230"/>
                  <a:pt x="672" y="1230"/>
                </a:cubicBezTo>
                <a:close/>
                <a:moveTo>
                  <a:pt x="674" y="1230"/>
                </a:moveTo>
                <a:cubicBezTo>
                  <a:pt x="674" y="1230"/>
                  <a:pt x="674" y="1230"/>
                  <a:pt x="674" y="1230"/>
                </a:cubicBezTo>
                <a:cubicBezTo>
                  <a:pt x="675" y="1230"/>
                  <a:pt x="675" y="1230"/>
                  <a:pt x="675" y="1231"/>
                </a:cubicBezTo>
                <a:cubicBezTo>
                  <a:pt x="676" y="1231"/>
                  <a:pt x="676" y="1231"/>
                  <a:pt x="676" y="1231"/>
                </a:cubicBezTo>
                <a:cubicBezTo>
                  <a:pt x="675" y="1231"/>
                  <a:pt x="675" y="1231"/>
                  <a:pt x="675" y="1231"/>
                </a:cubicBezTo>
                <a:cubicBezTo>
                  <a:pt x="674" y="1231"/>
                  <a:pt x="674" y="1230"/>
                  <a:pt x="674" y="1230"/>
                </a:cubicBezTo>
                <a:close/>
                <a:moveTo>
                  <a:pt x="674" y="1226"/>
                </a:moveTo>
                <a:cubicBezTo>
                  <a:pt x="677" y="1226"/>
                  <a:pt x="679" y="1226"/>
                  <a:pt x="682" y="1226"/>
                </a:cubicBezTo>
                <a:cubicBezTo>
                  <a:pt x="683" y="1227"/>
                  <a:pt x="683" y="1228"/>
                  <a:pt x="684" y="1229"/>
                </a:cubicBezTo>
                <a:cubicBezTo>
                  <a:pt x="681" y="1229"/>
                  <a:pt x="679" y="1229"/>
                  <a:pt x="676" y="1229"/>
                </a:cubicBezTo>
                <a:cubicBezTo>
                  <a:pt x="675" y="1228"/>
                  <a:pt x="675" y="1227"/>
                  <a:pt x="674" y="1226"/>
                </a:cubicBezTo>
                <a:close/>
                <a:moveTo>
                  <a:pt x="683" y="1225"/>
                </a:moveTo>
                <a:cubicBezTo>
                  <a:pt x="684" y="1225"/>
                  <a:pt x="684" y="1225"/>
                  <a:pt x="685" y="1225"/>
                </a:cubicBezTo>
                <a:cubicBezTo>
                  <a:pt x="685" y="1226"/>
                  <a:pt x="686" y="1226"/>
                  <a:pt x="686" y="1227"/>
                </a:cubicBezTo>
                <a:cubicBezTo>
                  <a:pt x="686" y="1228"/>
                  <a:pt x="687" y="1228"/>
                  <a:pt x="687" y="1229"/>
                </a:cubicBezTo>
                <a:cubicBezTo>
                  <a:pt x="687" y="1229"/>
                  <a:pt x="686" y="1229"/>
                  <a:pt x="685" y="1229"/>
                </a:cubicBezTo>
                <a:cubicBezTo>
                  <a:pt x="684" y="1228"/>
                  <a:pt x="684" y="1227"/>
                  <a:pt x="683" y="1225"/>
                </a:cubicBezTo>
                <a:close/>
                <a:moveTo>
                  <a:pt x="683" y="1222"/>
                </a:moveTo>
                <a:cubicBezTo>
                  <a:pt x="683" y="1222"/>
                  <a:pt x="683" y="1222"/>
                  <a:pt x="683" y="1222"/>
                </a:cubicBezTo>
                <a:cubicBezTo>
                  <a:pt x="683" y="1222"/>
                  <a:pt x="683" y="1222"/>
                  <a:pt x="683" y="1222"/>
                </a:cubicBezTo>
                <a:cubicBezTo>
                  <a:pt x="683" y="1222"/>
                  <a:pt x="683" y="1222"/>
                  <a:pt x="683" y="1222"/>
                </a:cubicBezTo>
                <a:close/>
                <a:moveTo>
                  <a:pt x="687" y="1221"/>
                </a:moveTo>
                <a:cubicBezTo>
                  <a:pt x="687" y="1221"/>
                  <a:pt x="687" y="1221"/>
                  <a:pt x="688" y="1222"/>
                </a:cubicBezTo>
                <a:cubicBezTo>
                  <a:pt x="688" y="1222"/>
                  <a:pt x="688" y="1222"/>
                  <a:pt x="687" y="1221"/>
                </a:cubicBezTo>
                <a:cubicBezTo>
                  <a:pt x="687" y="1221"/>
                  <a:pt x="687" y="1221"/>
                  <a:pt x="687" y="1221"/>
                </a:cubicBezTo>
                <a:close/>
                <a:moveTo>
                  <a:pt x="685" y="1216"/>
                </a:moveTo>
                <a:cubicBezTo>
                  <a:pt x="684" y="1215"/>
                  <a:pt x="684" y="1215"/>
                  <a:pt x="684" y="1215"/>
                </a:cubicBezTo>
                <a:cubicBezTo>
                  <a:pt x="684" y="1215"/>
                  <a:pt x="684" y="1215"/>
                  <a:pt x="684" y="1215"/>
                </a:cubicBezTo>
                <a:cubicBezTo>
                  <a:pt x="686" y="1217"/>
                  <a:pt x="688" y="1220"/>
                  <a:pt x="689" y="1222"/>
                </a:cubicBezTo>
                <a:cubicBezTo>
                  <a:pt x="689" y="1222"/>
                  <a:pt x="689" y="1222"/>
                  <a:pt x="689" y="1222"/>
                </a:cubicBezTo>
                <a:cubicBezTo>
                  <a:pt x="688" y="1220"/>
                  <a:pt x="686" y="1218"/>
                  <a:pt x="685" y="1216"/>
                </a:cubicBezTo>
                <a:close/>
                <a:moveTo>
                  <a:pt x="686" y="1215"/>
                </a:moveTo>
                <a:cubicBezTo>
                  <a:pt x="686" y="1216"/>
                  <a:pt x="687" y="1216"/>
                  <a:pt x="687" y="1216"/>
                </a:cubicBezTo>
                <a:cubicBezTo>
                  <a:pt x="688" y="1217"/>
                  <a:pt x="689" y="1218"/>
                  <a:pt x="689" y="1219"/>
                </a:cubicBezTo>
                <a:cubicBezTo>
                  <a:pt x="690" y="1220"/>
                  <a:pt x="691" y="1221"/>
                  <a:pt x="692" y="1222"/>
                </a:cubicBezTo>
                <a:cubicBezTo>
                  <a:pt x="691" y="1222"/>
                  <a:pt x="691" y="1222"/>
                  <a:pt x="691" y="1222"/>
                </a:cubicBezTo>
                <a:cubicBezTo>
                  <a:pt x="689" y="1220"/>
                  <a:pt x="687" y="1218"/>
                  <a:pt x="686" y="1215"/>
                </a:cubicBezTo>
                <a:close/>
                <a:moveTo>
                  <a:pt x="685" y="1214"/>
                </a:moveTo>
                <a:cubicBezTo>
                  <a:pt x="684" y="1213"/>
                  <a:pt x="683" y="1211"/>
                  <a:pt x="682" y="1209"/>
                </a:cubicBezTo>
                <a:cubicBezTo>
                  <a:pt x="681" y="1208"/>
                  <a:pt x="680" y="1207"/>
                  <a:pt x="680" y="1206"/>
                </a:cubicBezTo>
                <a:cubicBezTo>
                  <a:pt x="679" y="1205"/>
                  <a:pt x="679" y="1204"/>
                  <a:pt x="678" y="1203"/>
                </a:cubicBezTo>
                <a:cubicBezTo>
                  <a:pt x="678" y="1203"/>
                  <a:pt x="678" y="1203"/>
                  <a:pt x="678" y="1203"/>
                </a:cubicBezTo>
                <a:cubicBezTo>
                  <a:pt x="679" y="1203"/>
                  <a:pt x="679" y="1202"/>
                  <a:pt x="679" y="1202"/>
                </a:cubicBezTo>
                <a:cubicBezTo>
                  <a:pt x="678" y="1202"/>
                  <a:pt x="678" y="1202"/>
                  <a:pt x="678" y="1202"/>
                </a:cubicBezTo>
                <a:cubicBezTo>
                  <a:pt x="676" y="1199"/>
                  <a:pt x="674" y="1195"/>
                  <a:pt x="672" y="1191"/>
                </a:cubicBezTo>
                <a:cubicBezTo>
                  <a:pt x="673" y="1192"/>
                  <a:pt x="673" y="1192"/>
                  <a:pt x="673" y="1192"/>
                </a:cubicBezTo>
                <a:cubicBezTo>
                  <a:pt x="674" y="1192"/>
                  <a:pt x="674" y="1191"/>
                  <a:pt x="674" y="1191"/>
                </a:cubicBezTo>
                <a:cubicBezTo>
                  <a:pt x="673" y="1191"/>
                  <a:pt x="673" y="1190"/>
                  <a:pt x="672" y="1190"/>
                </a:cubicBezTo>
                <a:cubicBezTo>
                  <a:pt x="667" y="1181"/>
                  <a:pt x="662" y="1171"/>
                  <a:pt x="656" y="1161"/>
                </a:cubicBezTo>
                <a:cubicBezTo>
                  <a:pt x="656" y="1161"/>
                  <a:pt x="656" y="1161"/>
                  <a:pt x="656" y="1161"/>
                </a:cubicBezTo>
                <a:cubicBezTo>
                  <a:pt x="656" y="1161"/>
                  <a:pt x="656" y="1161"/>
                  <a:pt x="656" y="1161"/>
                </a:cubicBezTo>
                <a:cubicBezTo>
                  <a:pt x="656" y="1160"/>
                  <a:pt x="655" y="1159"/>
                  <a:pt x="655" y="1158"/>
                </a:cubicBezTo>
                <a:cubicBezTo>
                  <a:pt x="655" y="1158"/>
                  <a:pt x="654" y="1158"/>
                  <a:pt x="654" y="1159"/>
                </a:cubicBezTo>
                <a:cubicBezTo>
                  <a:pt x="657" y="1164"/>
                  <a:pt x="659" y="1169"/>
                  <a:pt x="662" y="1174"/>
                </a:cubicBezTo>
                <a:cubicBezTo>
                  <a:pt x="661" y="1174"/>
                  <a:pt x="660" y="1173"/>
                  <a:pt x="660" y="1173"/>
                </a:cubicBezTo>
                <a:cubicBezTo>
                  <a:pt x="660" y="1173"/>
                  <a:pt x="660" y="1173"/>
                  <a:pt x="660" y="1173"/>
                </a:cubicBezTo>
                <a:cubicBezTo>
                  <a:pt x="660" y="1173"/>
                  <a:pt x="660" y="1173"/>
                  <a:pt x="660" y="1173"/>
                </a:cubicBezTo>
                <a:cubicBezTo>
                  <a:pt x="658" y="1173"/>
                  <a:pt x="657" y="1172"/>
                  <a:pt x="655" y="1172"/>
                </a:cubicBezTo>
                <a:cubicBezTo>
                  <a:pt x="655" y="1170"/>
                  <a:pt x="654" y="1168"/>
                  <a:pt x="654" y="1166"/>
                </a:cubicBezTo>
                <a:cubicBezTo>
                  <a:pt x="653" y="1163"/>
                  <a:pt x="650" y="1157"/>
                  <a:pt x="650" y="1154"/>
                </a:cubicBezTo>
                <a:cubicBezTo>
                  <a:pt x="650" y="1154"/>
                  <a:pt x="651" y="1154"/>
                  <a:pt x="651" y="1154"/>
                </a:cubicBezTo>
                <a:cubicBezTo>
                  <a:pt x="651" y="1152"/>
                  <a:pt x="651" y="1152"/>
                  <a:pt x="651" y="1151"/>
                </a:cubicBezTo>
                <a:cubicBezTo>
                  <a:pt x="650" y="1151"/>
                  <a:pt x="650" y="1151"/>
                  <a:pt x="650" y="1151"/>
                </a:cubicBezTo>
                <a:cubicBezTo>
                  <a:pt x="648" y="1153"/>
                  <a:pt x="650" y="1157"/>
                  <a:pt x="651" y="1159"/>
                </a:cubicBezTo>
                <a:cubicBezTo>
                  <a:pt x="652" y="1163"/>
                  <a:pt x="653" y="1167"/>
                  <a:pt x="654" y="1171"/>
                </a:cubicBezTo>
                <a:cubicBezTo>
                  <a:pt x="652" y="1168"/>
                  <a:pt x="649" y="1164"/>
                  <a:pt x="647" y="1161"/>
                </a:cubicBezTo>
                <a:cubicBezTo>
                  <a:pt x="648" y="1161"/>
                  <a:pt x="649" y="1161"/>
                  <a:pt x="650" y="1162"/>
                </a:cubicBezTo>
                <a:cubicBezTo>
                  <a:pt x="651" y="1162"/>
                  <a:pt x="651" y="1161"/>
                  <a:pt x="650" y="1161"/>
                </a:cubicBezTo>
                <a:cubicBezTo>
                  <a:pt x="649" y="1160"/>
                  <a:pt x="648" y="1160"/>
                  <a:pt x="646" y="1160"/>
                </a:cubicBezTo>
                <a:cubicBezTo>
                  <a:pt x="645" y="1158"/>
                  <a:pt x="644" y="1157"/>
                  <a:pt x="643" y="1155"/>
                </a:cubicBezTo>
                <a:cubicBezTo>
                  <a:pt x="643" y="1155"/>
                  <a:pt x="643" y="1155"/>
                  <a:pt x="643" y="1154"/>
                </a:cubicBezTo>
                <a:cubicBezTo>
                  <a:pt x="642" y="1151"/>
                  <a:pt x="641" y="1147"/>
                  <a:pt x="639" y="1144"/>
                </a:cubicBezTo>
                <a:cubicBezTo>
                  <a:pt x="639" y="1143"/>
                  <a:pt x="634" y="1134"/>
                  <a:pt x="637" y="1138"/>
                </a:cubicBezTo>
                <a:cubicBezTo>
                  <a:pt x="638" y="1139"/>
                  <a:pt x="639" y="1138"/>
                  <a:pt x="638" y="1138"/>
                </a:cubicBezTo>
                <a:cubicBezTo>
                  <a:pt x="637" y="1136"/>
                  <a:pt x="637" y="1135"/>
                  <a:pt x="636" y="1134"/>
                </a:cubicBezTo>
                <a:cubicBezTo>
                  <a:pt x="635" y="1134"/>
                  <a:pt x="635" y="1134"/>
                  <a:pt x="635" y="1135"/>
                </a:cubicBezTo>
                <a:cubicBezTo>
                  <a:pt x="637" y="1140"/>
                  <a:pt x="639" y="1146"/>
                  <a:pt x="641" y="1152"/>
                </a:cubicBezTo>
                <a:cubicBezTo>
                  <a:pt x="639" y="1150"/>
                  <a:pt x="638" y="1147"/>
                  <a:pt x="636" y="1144"/>
                </a:cubicBezTo>
                <a:cubicBezTo>
                  <a:pt x="634" y="1140"/>
                  <a:pt x="633" y="1135"/>
                  <a:pt x="631" y="1130"/>
                </a:cubicBezTo>
                <a:cubicBezTo>
                  <a:pt x="631" y="1130"/>
                  <a:pt x="631" y="1130"/>
                  <a:pt x="631" y="1129"/>
                </a:cubicBezTo>
                <a:cubicBezTo>
                  <a:pt x="644" y="1142"/>
                  <a:pt x="656" y="1156"/>
                  <a:pt x="666" y="1171"/>
                </a:cubicBezTo>
                <a:cubicBezTo>
                  <a:pt x="671" y="1186"/>
                  <a:pt x="679" y="1201"/>
                  <a:pt x="687" y="1215"/>
                </a:cubicBezTo>
                <a:cubicBezTo>
                  <a:pt x="686" y="1214"/>
                  <a:pt x="685" y="1214"/>
                  <a:pt x="685" y="1214"/>
                </a:cubicBezTo>
                <a:close/>
                <a:moveTo>
                  <a:pt x="662" y="1159"/>
                </a:moveTo>
                <a:cubicBezTo>
                  <a:pt x="661" y="1157"/>
                  <a:pt x="660" y="1155"/>
                  <a:pt x="659" y="1153"/>
                </a:cubicBezTo>
                <a:cubicBezTo>
                  <a:pt x="657" y="1150"/>
                  <a:pt x="654" y="1148"/>
                  <a:pt x="652" y="1145"/>
                </a:cubicBezTo>
                <a:cubicBezTo>
                  <a:pt x="652" y="1145"/>
                  <a:pt x="651" y="1145"/>
                  <a:pt x="651" y="1145"/>
                </a:cubicBezTo>
                <a:cubicBezTo>
                  <a:pt x="645" y="1138"/>
                  <a:pt x="640" y="1132"/>
                  <a:pt x="633" y="1126"/>
                </a:cubicBezTo>
                <a:cubicBezTo>
                  <a:pt x="632" y="1124"/>
                  <a:pt x="630" y="1123"/>
                  <a:pt x="629" y="1121"/>
                </a:cubicBezTo>
                <a:cubicBezTo>
                  <a:pt x="629" y="1121"/>
                  <a:pt x="629" y="1121"/>
                  <a:pt x="629" y="1121"/>
                </a:cubicBezTo>
                <a:cubicBezTo>
                  <a:pt x="629" y="1121"/>
                  <a:pt x="628" y="1120"/>
                  <a:pt x="628" y="1120"/>
                </a:cubicBezTo>
                <a:cubicBezTo>
                  <a:pt x="628" y="1120"/>
                  <a:pt x="628" y="1120"/>
                  <a:pt x="628" y="1119"/>
                </a:cubicBezTo>
                <a:cubicBezTo>
                  <a:pt x="628" y="1118"/>
                  <a:pt x="628" y="1118"/>
                  <a:pt x="627" y="1117"/>
                </a:cubicBezTo>
                <a:cubicBezTo>
                  <a:pt x="632" y="1121"/>
                  <a:pt x="637" y="1126"/>
                  <a:pt x="641" y="1131"/>
                </a:cubicBezTo>
                <a:cubicBezTo>
                  <a:pt x="649" y="1140"/>
                  <a:pt x="657" y="1149"/>
                  <a:pt x="664" y="1158"/>
                </a:cubicBezTo>
                <a:cubicBezTo>
                  <a:pt x="666" y="1162"/>
                  <a:pt x="667" y="1166"/>
                  <a:pt x="669" y="1170"/>
                </a:cubicBezTo>
                <a:cubicBezTo>
                  <a:pt x="667" y="1166"/>
                  <a:pt x="665" y="1162"/>
                  <a:pt x="662" y="1159"/>
                </a:cubicBezTo>
                <a:close/>
                <a:moveTo>
                  <a:pt x="707" y="1227"/>
                </a:moveTo>
                <a:cubicBezTo>
                  <a:pt x="708" y="1227"/>
                  <a:pt x="708" y="1226"/>
                  <a:pt x="709" y="1226"/>
                </a:cubicBezTo>
                <a:cubicBezTo>
                  <a:pt x="709" y="1227"/>
                  <a:pt x="710" y="1227"/>
                  <a:pt x="710" y="1228"/>
                </a:cubicBezTo>
                <a:cubicBezTo>
                  <a:pt x="710" y="1228"/>
                  <a:pt x="709" y="1228"/>
                  <a:pt x="709" y="1229"/>
                </a:cubicBezTo>
                <a:cubicBezTo>
                  <a:pt x="708" y="1228"/>
                  <a:pt x="708" y="1227"/>
                  <a:pt x="707" y="1227"/>
                </a:cubicBezTo>
                <a:close/>
                <a:moveTo>
                  <a:pt x="709" y="1224"/>
                </a:moveTo>
                <a:cubicBezTo>
                  <a:pt x="708" y="1223"/>
                  <a:pt x="708" y="1222"/>
                  <a:pt x="708" y="1222"/>
                </a:cubicBezTo>
                <a:cubicBezTo>
                  <a:pt x="710" y="1222"/>
                  <a:pt x="712" y="1223"/>
                  <a:pt x="715" y="1224"/>
                </a:cubicBezTo>
                <a:cubicBezTo>
                  <a:pt x="713" y="1224"/>
                  <a:pt x="711" y="1225"/>
                  <a:pt x="710" y="1225"/>
                </a:cubicBezTo>
                <a:cubicBezTo>
                  <a:pt x="709" y="1225"/>
                  <a:pt x="709" y="1225"/>
                  <a:pt x="709" y="1224"/>
                </a:cubicBezTo>
                <a:close/>
                <a:moveTo>
                  <a:pt x="707" y="1221"/>
                </a:moveTo>
                <a:cubicBezTo>
                  <a:pt x="706" y="1219"/>
                  <a:pt x="706" y="1217"/>
                  <a:pt x="705" y="1215"/>
                </a:cubicBezTo>
                <a:cubicBezTo>
                  <a:pt x="702" y="1210"/>
                  <a:pt x="700" y="1204"/>
                  <a:pt x="697" y="1199"/>
                </a:cubicBezTo>
                <a:cubicBezTo>
                  <a:pt x="697" y="1199"/>
                  <a:pt x="697" y="1198"/>
                  <a:pt x="697" y="1198"/>
                </a:cubicBezTo>
                <a:cubicBezTo>
                  <a:pt x="697" y="1198"/>
                  <a:pt x="697" y="1198"/>
                  <a:pt x="697" y="1198"/>
                </a:cubicBezTo>
                <a:cubicBezTo>
                  <a:pt x="697" y="1198"/>
                  <a:pt x="697" y="1198"/>
                  <a:pt x="697" y="1198"/>
                </a:cubicBezTo>
                <a:cubicBezTo>
                  <a:pt x="696" y="1196"/>
                  <a:pt x="695" y="1194"/>
                  <a:pt x="694" y="1192"/>
                </a:cubicBezTo>
                <a:cubicBezTo>
                  <a:pt x="695" y="1192"/>
                  <a:pt x="695" y="1192"/>
                  <a:pt x="696" y="1192"/>
                </a:cubicBezTo>
                <a:cubicBezTo>
                  <a:pt x="696" y="1192"/>
                  <a:pt x="696" y="1192"/>
                  <a:pt x="697" y="1192"/>
                </a:cubicBezTo>
                <a:cubicBezTo>
                  <a:pt x="697" y="1192"/>
                  <a:pt x="697" y="1192"/>
                  <a:pt x="697" y="1192"/>
                </a:cubicBezTo>
                <a:cubicBezTo>
                  <a:pt x="715" y="1189"/>
                  <a:pt x="733" y="1189"/>
                  <a:pt x="750" y="1187"/>
                </a:cubicBezTo>
                <a:cubicBezTo>
                  <a:pt x="750" y="1187"/>
                  <a:pt x="750" y="1188"/>
                  <a:pt x="750" y="1188"/>
                </a:cubicBezTo>
                <a:cubicBezTo>
                  <a:pt x="750" y="1188"/>
                  <a:pt x="750" y="1187"/>
                  <a:pt x="750" y="1187"/>
                </a:cubicBezTo>
                <a:cubicBezTo>
                  <a:pt x="751" y="1187"/>
                  <a:pt x="751" y="1187"/>
                  <a:pt x="751" y="1187"/>
                </a:cubicBezTo>
                <a:cubicBezTo>
                  <a:pt x="752" y="1190"/>
                  <a:pt x="754" y="1193"/>
                  <a:pt x="756" y="1196"/>
                </a:cubicBezTo>
                <a:cubicBezTo>
                  <a:pt x="751" y="1204"/>
                  <a:pt x="747" y="1211"/>
                  <a:pt x="742" y="1219"/>
                </a:cubicBezTo>
                <a:cubicBezTo>
                  <a:pt x="740" y="1219"/>
                  <a:pt x="738" y="1219"/>
                  <a:pt x="736" y="1219"/>
                </a:cubicBezTo>
                <a:cubicBezTo>
                  <a:pt x="737" y="1216"/>
                  <a:pt x="739" y="1212"/>
                  <a:pt x="741" y="1208"/>
                </a:cubicBezTo>
                <a:cubicBezTo>
                  <a:pt x="739" y="1212"/>
                  <a:pt x="737" y="1216"/>
                  <a:pt x="735" y="1219"/>
                </a:cubicBezTo>
                <a:cubicBezTo>
                  <a:pt x="735" y="1220"/>
                  <a:pt x="734" y="1220"/>
                  <a:pt x="734" y="1220"/>
                </a:cubicBezTo>
                <a:cubicBezTo>
                  <a:pt x="735" y="1217"/>
                  <a:pt x="735" y="1215"/>
                  <a:pt x="736" y="1212"/>
                </a:cubicBezTo>
                <a:cubicBezTo>
                  <a:pt x="740" y="1206"/>
                  <a:pt x="743" y="1200"/>
                  <a:pt x="746" y="1194"/>
                </a:cubicBezTo>
                <a:cubicBezTo>
                  <a:pt x="747" y="1193"/>
                  <a:pt x="746" y="1193"/>
                  <a:pt x="746" y="1193"/>
                </a:cubicBezTo>
                <a:cubicBezTo>
                  <a:pt x="745" y="1194"/>
                  <a:pt x="745" y="1194"/>
                  <a:pt x="744" y="1195"/>
                </a:cubicBezTo>
                <a:cubicBezTo>
                  <a:pt x="744" y="1194"/>
                  <a:pt x="745" y="1194"/>
                  <a:pt x="745" y="1193"/>
                </a:cubicBezTo>
                <a:cubicBezTo>
                  <a:pt x="745" y="1193"/>
                  <a:pt x="744" y="1193"/>
                  <a:pt x="744" y="1193"/>
                </a:cubicBezTo>
                <a:cubicBezTo>
                  <a:pt x="744" y="1193"/>
                  <a:pt x="744" y="1193"/>
                  <a:pt x="744" y="1193"/>
                </a:cubicBezTo>
                <a:cubicBezTo>
                  <a:pt x="743" y="1193"/>
                  <a:pt x="743" y="1193"/>
                  <a:pt x="743" y="1193"/>
                </a:cubicBezTo>
                <a:cubicBezTo>
                  <a:pt x="744" y="1193"/>
                  <a:pt x="744" y="1192"/>
                  <a:pt x="745" y="1191"/>
                </a:cubicBezTo>
                <a:cubicBezTo>
                  <a:pt x="745" y="1191"/>
                  <a:pt x="745" y="1190"/>
                  <a:pt x="744" y="1191"/>
                </a:cubicBezTo>
                <a:cubicBezTo>
                  <a:pt x="740" y="1194"/>
                  <a:pt x="736" y="1198"/>
                  <a:pt x="732" y="1203"/>
                </a:cubicBezTo>
                <a:cubicBezTo>
                  <a:pt x="734" y="1200"/>
                  <a:pt x="736" y="1197"/>
                  <a:pt x="738" y="1194"/>
                </a:cubicBezTo>
                <a:cubicBezTo>
                  <a:pt x="739" y="1194"/>
                  <a:pt x="738" y="1193"/>
                  <a:pt x="738" y="1193"/>
                </a:cubicBezTo>
                <a:cubicBezTo>
                  <a:pt x="738" y="1193"/>
                  <a:pt x="739" y="1192"/>
                  <a:pt x="739" y="1191"/>
                </a:cubicBezTo>
                <a:cubicBezTo>
                  <a:pt x="739" y="1191"/>
                  <a:pt x="739" y="1190"/>
                  <a:pt x="738" y="1191"/>
                </a:cubicBezTo>
                <a:cubicBezTo>
                  <a:pt x="733" y="1194"/>
                  <a:pt x="728" y="1198"/>
                  <a:pt x="723" y="1202"/>
                </a:cubicBezTo>
                <a:cubicBezTo>
                  <a:pt x="727" y="1198"/>
                  <a:pt x="731" y="1194"/>
                  <a:pt x="734" y="1190"/>
                </a:cubicBezTo>
                <a:cubicBezTo>
                  <a:pt x="735" y="1190"/>
                  <a:pt x="734" y="1189"/>
                  <a:pt x="734" y="1189"/>
                </a:cubicBezTo>
                <a:cubicBezTo>
                  <a:pt x="727" y="1194"/>
                  <a:pt x="723" y="1200"/>
                  <a:pt x="717" y="1205"/>
                </a:cubicBezTo>
                <a:cubicBezTo>
                  <a:pt x="716" y="1207"/>
                  <a:pt x="715" y="1208"/>
                  <a:pt x="714" y="1209"/>
                </a:cubicBezTo>
                <a:cubicBezTo>
                  <a:pt x="715" y="1206"/>
                  <a:pt x="718" y="1204"/>
                  <a:pt x="720" y="1202"/>
                </a:cubicBezTo>
                <a:cubicBezTo>
                  <a:pt x="723" y="1199"/>
                  <a:pt x="726" y="1196"/>
                  <a:pt x="728" y="1192"/>
                </a:cubicBezTo>
                <a:cubicBezTo>
                  <a:pt x="729" y="1192"/>
                  <a:pt x="728" y="1191"/>
                  <a:pt x="728" y="1191"/>
                </a:cubicBezTo>
                <a:cubicBezTo>
                  <a:pt x="724" y="1193"/>
                  <a:pt x="722" y="1195"/>
                  <a:pt x="719" y="1197"/>
                </a:cubicBezTo>
                <a:cubicBezTo>
                  <a:pt x="720" y="1195"/>
                  <a:pt x="722" y="1193"/>
                  <a:pt x="723" y="1191"/>
                </a:cubicBezTo>
                <a:cubicBezTo>
                  <a:pt x="723" y="1191"/>
                  <a:pt x="722" y="1191"/>
                  <a:pt x="722" y="1191"/>
                </a:cubicBezTo>
                <a:cubicBezTo>
                  <a:pt x="719" y="1192"/>
                  <a:pt x="717" y="1194"/>
                  <a:pt x="715" y="1196"/>
                </a:cubicBezTo>
                <a:cubicBezTo>
                  <a:pt x="715" y="1195"/>
                  <a:pt x="716" y="1194"/>
                  <a:pt x="716" y="1193"/>
                </a:cubicBezTo>
                <a:cubicBezTo>
                  <a:pt x="717" y="1193"/>
                  <a:pt x="716" y="1192"/>
                  <a:pt x="716" y="1192"/>
                </a:cubicBezTo>
                <a:cubicBezTo>
                  <a:pt x="713" y="1194"/>
                  <a:pt x="710" y="1196"/>
                  <a:pt x="708" y="1199"/>
                </a:cubicBezTo>
                <a:cubicBezTo>
                  <a:pt x="702" y="1204"/>
                  <a:pt x="709" y="1196"/>
                  <a:pt x="710" y="1196"/>
                </a:cubicBezTo>
                <a:cubicBezTo>
                  <a:pt x="712" y="1194"/>
                  <a:pt x="712" y="1193"/>
                  <a:pt x="714" y="1191"/>
                </a:cubicBezTo>
                <a:cubicBezTo>
                  <a:pt x="714" y="1190"/>
                  <a:pt x="713" y="1190"/>
                  <a:pt x="713" y="1190"/>
                </a:cubicBezTo>
                <a:cubicBezTo>
                  <a:pt x="711" y="1191"/>
                  <a:pt x="710" y="1193"/>
                  <a:pt x="708" y="1194"/>
                </a:cubicBezTo>
                <a:cubicBezTo>
                  <a:pt x="709" y="1193"/>
                  <a:pt x="709" y="1193"/>
                  <a:pt x="710" y="1192"/>
                </a:cubicBezTo>
                <a:cubicBezTo>
                  <a:pt x="710" y="1191"/>
                  <a:pt x="709" y="1191"/>
                  <a:pt x="709" y="1191"/>
                </a:cubicBezTo>
                <a:cubicBezTo>
                  <a:pt x="707" y="1192"/>
                  <a:pt x="703" y="1196"/>
                  <a:pt x="705" y="1193"/>
                </a:cubicBezTo>
                <a:cubicBezTo>
                  <a:pt x="705" y="1193"/>
                  <a:pt x="705" y="1192"/>
                  <a:pt x="704" y="1193"/>
                </a:cubicBezTo>
                <a:cubicBezTo>
                  <a:pt x="703" y="1193"/>
                  <a:pt x="702" y="1194"/>
                  <a:pt x="702" y="1195"/>
                </a:cubicBezTo>
                <a:cubicBezTo>
                  <a:pt x="701" y="1195"/>
                  <a:pt x="702" y="1196"/>
                  <a:pt x="702" y="1196"/>
                </a:cubicBezTo>
                <a:cubicBezTo>
                  <a:pt x="702" y="1196"/>
                  <a:pt x="702" y="1197"/>
                  <a:pt x="703" y="1196"/>
                </a:cubicBezTo>
                <a:cubicBezTo>
                  <a:pt x="709" y="1192"/>
                  <a:pt x="708" y="1193"/>
                  <a:pt x="703" y="1198"/>
                </a:cubicBezTo>
                <a:cubicBezTo>
                  <a:pt x="703" y="1199"/>
                  <a:pt x="704" y="1199"/>
                  <a:pt x="704" y="1199"/>
                </a:cubicBezTo>
                <a:cubicBezTo>
                  <a:pt x="706" y="1198"/>
                  <a:pt x="708" y="1196"/>
                  <a:pt x="710" y="1194"/>
                </a:cubicBezTo>
                <a:cubicBezTo>
                  <a:pt x="708" y="1196"/>
                  <a:pt x="706" y="1200"/>
                  <a:pt x="704" y="1202"/>
                </a:cubicBezTo>
                <a:cubicBezTo>
                  <a:pt x="703" y="1203"/>
                  <a:pt x="704" y="1203"/>
                  <a:pt x="704" y="1203"/>
                </a:cubicBezTo>
                <a:cubicBezTo>
                  <a:pt x="708" y="1200"/>
                  <a:pt x="711" y="1197"/>
                  <a:pt x="714" y="1194"/>
                </a:cubicBezTo>
                <a:cubicBezTo>
                  <a:pt x="715" y="1195"/>
                  <a:pt x="715" y="1195"/>
                  <a:pt x="715" y="1196"/>
                </a:cubicBezTo>
                <a:cubicBezTo>
                  <a:pt x="714" y="1197"/>
                  <a:pt x="713" y="1198"/>
                  <a:pt x="712" y="1199"/>
                </a:cubicBezTo>
                <a:cubicBezTo>
                  <a:pt x="712" y="1199"/>
                  <a:pt x="712" y="1199"/>
                  <a:pt x="711" y="1199"/>
                </a:cubicBezTo>
                <a:cubicBezTo>
                  <a:pt x="710" y="1201"/>
                  <a:pt x="708" y="1203"/>
                  <a:pt x="706" y="1205"/>
                </a:cubicBezTo>
                <a:cubicBezTo>
                  <a:pt x="706" y="1206"/>
                  <a:pt x="706" y="1206"/>
                  <a:pt x="707" y="1206"/>
                </a:cubicBezTo>
                <a:cubicBezTo>
                  <a:pt x="711" y="1201"/>
                  <a:pt x="715" y="1196"/>
                  <a:pt x="720" y="1193"/>
                </a:cubicBezTo>
                <a:cubicBezTo>
                  <a:pt x="720" y="1193"/>
                  <a:pt x="717" y="1198"/>
                  <a:pt x="716" y="1200"/>
                </a:cubicBezTo>
                <a:cubicBezTo>
                  <a:pt x="713" y="1202"/>
                  <a:pt x="711" y="1205"/>
                  <a:pt x="708" y="1208"/>
                </a:cubicBezTo>
                <a:cubicBezTo>
                  <a:pt x="708" y="1208"/>
                  <a:pt x="708" y="1209"/>
                  <a:pt x="709" y="1209"/>
                </a:cubicBezTo>
                <a:cubicBezTo>
                  <a:pt x="711" y="1207"/>
                  <a:pt x="713" y="1204"/>
                  <a:pt x="715" y="1202"/>
                </a:cubicBezTo>
                <a:cubicBezTo>
                  <a:pt x="716" y="1201"/>
                  <a:pt x="718" y="1200"/>
                  <a:pt x="719" y="1199"/>
                </a:cubicBezTo>
                <a:cubicBezTo>
                  <a:pt x="721" y="1197"/>
                  <a:pt x="725" y="1195"/>
                  <a:pt x="726" y="1194"/>
                </a:cubicBezTo>
                <a:cubicBezTo>
                  <a:pt x="722" y="1200"/>
                  <a:pt x="716" y="1204"/>
                  <a:pt x="712" y="1210"/>
                </a:cubicBezTo>
                <a:cubicBezTo>
                  <a:pt x="712" y="1211"/>
                  <a:pt x="712" y="1211"/>
                  <a:pt x="713" y="1211"/>
                </a:cubicBezTo>
                <a:cubicBezTo>
                  <a:pt x="715" y="1209"/>
                  <a:pt x="717" y="1207"/>
                  <a:pt x="719" y="1205"/>
                </a:cubicBezTo>
                <a:cubicBezTo>
                  <a:pt x="716" y="1209"/>
                  <a:pt x="713" y="1213"/>
                  <a:pt x="710" y="1217"/>
                </a:cubicBezTo>
                <a:cubicBezTo>
                  <a:pt x="710" y="1217"/>
                  <a:pt x="710" y="1218"/>
                  <a:pt x="711" y="1217"/>
                </a:cubicBezTo>
                <a:cubicBezTo>
                  <a:pt x="715" y="1213"/>
                  <a:pt x="719" y="1208"/>
                  <a:pt x="723" y="1204"/>
                </a:cubicBezTo>
                <a:cubicBezTo>
                  <a:pt x="725" y="1202"/>
                  <a:pt x="727" y="1200"/>
                  <a:pt x="729" y="1198"/>
                </a:cubicBezTo>
                <a:cubicBezTo>
                  <a:pt x="728" y="1199"/>
                  <a:pt x="738" y="1192"/>
                  <a:pt x="737" y="1193"/>
                </a:cubicBezTo>
                <a:cubicBezTo>
                  <a:pt x="737" y="1193"/>
                  <a:pt x="737" y="1194"/>
                  <a:pt x="737" y="1194"/>
                </a:cubicBezTo>
                <a:cubicBezTo>
                  <a:pt x="728" y="1199"/>
                  <a:pt x="723" y="1208"/>
                  <a:pt x="717" y="1216"/>
                </a:cubicBezTo>
                <a:cubicBezTo>
                  <a:pt x="717" y="1216"/>
                  <a:pt x="717" y="1217"/>
                  <a:pt x="717" y="1217"/>
                </a:cubicBezTo>
                <a:cubicBezTo>
                  <a:pt x="716" y="1218"/>
                  <a:pt x="715" y="1219"/>
                  <a:pt x="714" y="1221"/>
                </a:cubicBezTo>
                <a:cubicBezTo>
                  <a:pt x="713" y="1221"/>
                  <a:pt x="714" y="1222"/>
                  <a:pt x="714" y="1221"/>
                </a:cubicBezTo>
                <a:cubicBezTo>
                  <a:pt x="716" y="1219"/>
                  <a:pt x="717" y="1218"/>
                  <a:pt x="718" y="1216"/>
                </a:cubicBezTo>
                <a:cubicBezTo>
                  <a:pt x="719" y="1215"/>
                  <a:pt x="721" y="1214"/>
                  <a:pt x="721" y="1213"/>
                </a:cubicBezTo>
                <a:cubicBezTo>
                  <a:pt x="723" y="1211"/>
                  <a:pt x="726" y="1208"/>
                  <a:pt x="728" y="1206"/>
                </a:cubicBezTo>
                <a:cubicBezTo>
                  <a:pt x="729" y="1205"/>
                  <a:pt x="730" y="1204"/>
                  <a:pt x="731" y="1204"/>
                </a:cubicBezTo>
                <a:cubicBezTo>
                  <a:pt x="729" y="1206"/>
                  <a:pt x="727" y="1208"/>
                  <a:pt x="725" y="1211"/>
                </a:cubicBezTo>
                <a:cubicBezTo>
                  <a:pt x="722" y="1215"/>
                  <a:pt x="719" y="1219"/>
                  <a:pt x="716" y="1224"/>
                </a:cubicBezTo>
                <a:cubicBezTo>
                  <a:pt x="716" y="1224"/>
                  <a:pt x="715" y="1224"/>
                  <a:pt x="715" y="1224"/>
                </a:cubicBezTo>
                <a:cubicBezTo>
                  <a:pt x="713" y="1223"/>
                  <a:pt x="710" y="1222"/>
                  <a:pt x="707" y="1221"/>
                </a:cubicBezTo>
                <a:close/>
                <a:moveTo>
                  <a:pt x="752" y="1216"/>
                </a:moveTo>
                <a:cubicBezTo>
                  <a:pt x="752" y="1217"/>
                  <a:pt x="752" y="1217"/>
                  <a:pt x="751" y="1218"/>
                </a:cubicBezTo>
                <a:cubicBezTo>
                  <a:pt x="751" y="1218"/>
                  <a:pt x="750" y="1218"/>
                  <a:pt x="749" y="1218"/>
                </a:cubicBezTo>
                <a:cubicBezTo>
                  <a:pt x="752" y="1213"/>
                  <a:pt x="755" y="1208"/>
                  <a:pt x="757" y="1203"/>
                </a:cubicBezTo>
                <a:cubicBezTo>
                  <a:pt x="758" y="1203"/>
                  <a:pt x="757" y="1202"/>
                  <a:pt x="757" y="1203"/>
                </a:cubicBezTo>
                <a:cubicBezTo>
                  <a:pt x="754" y="1206"/>
                  <a:pt x="752" y="1210"/>
                  <a:pt x="749" y="1214"/>
                </a:cubicBezTo>
                <a:cubicBezTo>
                  <a:pt x="750" y="1211"/>
                  <a:pt x="751" y="1209"/>
                  <a:pt x="752" y="1206"/>
                </a:cubicBezTo>
                <a:cubicBezTo>
                  <a:pt x="753" y="1206"/>
                  <a:pt x="753" y="1205"/>
                  <a:pt x="753" y="1205"/>
                </a:cubicBezTo>
                <a:cubicBezTo>
                  <a:pt x="754" y="1204"/>
                  <a:pt x="754" y="1203"/>
                  <a:pt x="754" y="1202"/>
                </a:cubicBezTo>
                <a:cubicBezTo>
                  <a:pt x="755" y="1202"/>
                  <a:pt x="754" y="1201"/>
                  <a:pt x="753" y="1202"/>
                </a:cubicBezTo>
                <a:cubicBezTo>
                  <a:pt x="751" y="1207"/>
                  <a:pt x="748" y="1213"/>
                  <a:pt x="745" y="1218"/>
                </a:cubicBezTo>
                <a:cubicBezTo>
                  <a:pt x="744" y="1218"/>
                  <a:pt x="743" y="1218"/>
                  <a:pt x="743" y="1218"/>
                </a:cubicBezTo>
                <a:cubicBezTo>
                  <a:pt x="747" y="1211"/>
                  <a:pt x="751" y="1204"/>
                  <a:pt x="756" y="1196"/>
                </a:cubicBezTo>
                <a:cubicBezTo>
                  <a:pt x="757" y="1199"/>
                  <a:pt x="759" y="1202"/>
                  <a:pt x="760" y="1205"/>
                </a:cubicBezTo>
                <a:cubicBezTo>
                  <a:pt x="757" y="1208"/>
                  <a:pt x="754" y="1212"/>
                  <a:pt x="752" y="1216"/>
                </a:cubicBezTo>
                <a:close/>
                <a:moveTo>
                  <a:pt x="752" y="1220"/>
                </a:moveTo>
                <a:cubicBezTo>
                  <a:pt x="751" y="1222"/>
                  <a:pt x="750" y="1224"/>
                  <a:pt x="749" y="1226"/>
                </a:cubicBezTo>
                <a:cubicBezTo>
                  <a:pt x="749" y="1226"/>
                  <a:pt x="749" y="1226"/>
                  <a:pt x="749" y="1227"/>
                </a:cubicBezTo>
                <a:cubicBezTo>
                  <a:pt x="750" y="1224"/>
                  <a:pt x="751" y="1221"/>
                  <a:pt x="753" y="1218"/>
                </a:cubicBezTo>
                <a:cubicBezTo>
                  <a:pt x="753" y="1218"/>
                  <a:pt x="753" y="1218"/>
                  <a:pt x="754" y="1218"/>
                </a:cubicBezTo>
                <a:cubicBezTo>
                  <a:pt x="753" y="1219"/>
                  <a:pt x="753" y="1220"/>
                  <a:pt x="752" y="1220"/>
                </a:cubicBezTo>
                <a:close/>
                <a:moveTo>
                  <a:pt x="746" y="1218"/>
                </a:moveTo>
                <a:cubicBezTo>
                  <a:pt x="746" y="1218"/>
                  <a:pt x="746" y="1218"/>
                  <a:pt x="746" y="1218"/>
                </a:cubicBezTo>
                <a:cubicBezTo>
                  <a:pt x="746" y="1218"/>
                  <a:pt x="747" y="1217"/>
                  <a:pt x="747" y="1217"/>
                </a:cubicBezTo>
                <a:cubicBezTo>
                  <a:pt x="747" y="1217"/>
                  <a:pt x="747" y="1218"/>
                  <a:pt x="746" y="1218"/>
                </a:cubicBezTo>
                <a:close/>
                <a:moveTo>
                  <a:pt x="744" y="1228"/>
                </a:moveTo>
                <a:cubicBezTo>
                  <a:pt x="744" y="1227"/>
                  <a:pt x="745" y="1225"/>
                  <a:pt x="746" y="1224"/>
                </a:cubicBezTo>
                <a:cubicBezTo>
                  <a:pt x="747" y="1222"/>
                  <a:pt x="748" y="1220"/>
                  <a:pt x="749" y="1218"/>
                </a:cubicBezTo>
                <a:cubicBezTo>
                  <a:pt x="750" y="1218"/>
                  <a:pt x="750" y="1218"/>
                  <a:pt x="751" y="1218"/>
                </a:cubicBezTo>
                <a:cubicBezTo>
                  <a:pt x="751" y="1218"/>
                  <a:pt x="751" y="1219"/>
                  <a:pt x="750" y="1219"/>
                </a:cubicBezTo>
                <a:cubicBezTo>
                  <a:pt x="748" y="1222"/>
                  <a:pt x="746" y="1226"/>
                  <a:pt x="745" y="1230"/>
                </a:cubicBezTo>
                <a:cubicBezTo>
                  <a:pt x="744" y="1229"/>
                  <a:pt x="744" y="1229"/>
                  <a:pt x="743" y="1229"/>
                </a:cubicBezTo>
                <a:cubicBezTo>
                  <a:pt x="743" y="1229"/>
                  <a:pt x="743" y="1228"/>
                  <a:pt x="744" y="1228"/>
                </a:cubicBezTo>
                <a:close/>
                <a:moveTo>
                  <a:pt x="750" y="1221"/>
                </a:moveTo>
                <a:cubicBezTo>
                  <a:pt x="750" y="1222"/>
                  <a:pt x="749" y="1223"/>
                  <a:pt x="749" y="1224"/>
                </a:cubicBezTo>
                <a:cubicBezTo>
                  <a:pt x="748" y="1226"/>
                  <a:pt x="747" y="1228"/>
                  <a:pt x="746" y="1230"/>
                </a:cubicBezTo>
                <a:cubicBezTo>
                  <a:pt x="746" y="1230"/>
                  <a:pt x="746" y="1230"/>
                  <a:pt x="745" y="1230"/>
                </a:cubicBezTo>
                <a:cubicBezTo>
                  <a:pt x="747" y="1226"/>
                  <a:pt x="748" y="1223"/>
                  <a:pt x="750" y="1221"/>
                </a:cubicBezTo>
                <a:close/>
                <a:moveTo>
                  <a:pt x="749" y="1217"/>
                </a:moveTo>
                <a:cubicBezTo>
                  <a:pt x="749" y="1216"/>
                  <a:pt x="750" y="1214"/>
                  <a:pt x="751" y="1213"/>
                </a:cubicBezTo>
                <a:cubicBezTo>
                  <a:pt x="750" y="1214"/>
                  <a:pt x="749" y="1216"/>
                  <a:pt x="749" y="1217"/>
                </a:cubicBezTo>
                <a:close/>
                <a:moveTo>
                  <a:pt x="741" y="1195"/>
                </a:moveTo>
                <a:cubicBezTo>
                  <a:pt x="745" y="1191"/>
                  <a:pt x="741" y="1194"/>
                  <a:pt x="739" y="1197"/>
                </a:cubicBezTo>
                <a:cubicBezTo>
                  <a:pt x="737" y="1200"/>
                  <a:pt x="734" y="1203"/>
                  <a:pt x="732" y="1206"/>
                </a:cubicBezTo>
                <a:cubicBezTo>
                  <a:pt x="728" y="1211"/>
                  <a:pt x="724" y="1216"/>
                  <a:pt x="722" y="1222"/>
                </a:cubicBezTo>
                <a:cubicBezTo>
                  <a:pt x="721" y="1222"/>
                  <a:pt x="720" y="1223"/>
                  <a:pt x="718" y="1223"/>
                </a:cubicBezTo>
                <a:cubicBezTo>
                  <a:pt x="726" y="1214"/>
                  <a:pt x="732" y="1203"/>
                  <a:pt x="741" y="1195"/>
                </a:cubicBezTo>
                <a:close/>
                <a:moveTo>
                  <a:pt x="717" y="1223"/>
                </a:moveTo>
                <a:cubicBezTo>
                  <a:pt x="717" y="1223"/>
                  <a:pt x="717" y="1223"/>
                  <a:pt x="717" y="1223"/>
                </a:cubicBezTo>
                <a:cubicBezTo>
                  <a:pt x="720" y="1219"/>
                  <a:pt x="723" y="1215"/>
                  <a:pt x="726" y="1212"/>
                </a:cubicBezTo>
                <a:cubicBezTo>
                  <a:pt x="727" y="1210"/>
                  <a:pt x="728" y="1209"/>
                  <a:pt x="729" y="1208"/>
                </a:cubicBezTo>
                <a:cubicBezTo>
                  <a:pt x="726" y="1212"/>
                  <a:pt x="723" y="1216"/>
                  <a:pt x="720" y="1220"/>
                </a:cubicBezTo>
                <a:cubicBezTo>
                  <a:pt x="720" y="1220"/>
                  <a:pt x="718" y="1222"/>
                  <a:pt x="717" y="1223"/>
                </a:cubicBezTo>
                <a:close/>
                <a:moveTo>
                  <a:pt x="742" y="1199"/>
                </a:moveTo>
                <a:cubicBezTo>
                  <a:pt x="742" y="1199"/>
                  <a:pt x="742" y="1199"/>
                  <a:pt x="741" y="1200"/>
                </a:cubicBezTo>
                <a:cubicBezTo>
                  <a:pt x="741" y="1201"/>
                  <a:pt x="740" y="1202"/>
                  <a:pt x="740" y="1203"/>
                </a:cubicBezTo>
                <a:cubicBezTo>
                  <a:pt x="740" y="1202"/>
                  <a:pt x="741" y="1201"/>
                  <a:pt x="741" y="1200"/>
                </a:cubicBezTo>
                <a:cubicBezTo>
                  <a:pt x="741" y="1199"/>
                  <a:pt x="742" y="1199"/>
                  <a:pt x="742" y="1199"/>
                </a:cubicBezTo>
                <a:close/>
                <a:moveTo>
                  <a:pt x="736" y="1209"/>
                </a:moveTo>
                <a:cubicBezTo>
                  <a:pt x="736" y="1209"/>
                  <a:pt x="735" y="1210"/>
                  <a:pt x="735" y="1211"/>
                </a:cubicBezTo>
                <a:cubicBezTo>
                  <a:pt x="735" y="1210"/>
                  <a:pt x="736" y="1209"/>
                  <a:pt x="736" y="1208"/>
                </a:cubicBezTo>
                <a:cubicBezTo>
                  <a:pt x="736" y="1208"/>
                  <a:pt x="736" y="1208"/>
                  <a:pt x="736" y="1209"/>
                </a:cubicBezTo>
                <a:close/>
                <a:moveTo>
                  <a:pt x="744" y="1196"/>
                </a:moveTo>
                <a:cubicBezTo>
                  <a:pt x="746" y="1194"/>
                  <a:pt x="744" y="1196"/>
                  <a:pt x="743" y="1198"/>
                </a:cubicBezTo>
                <a:cubicBezTo>
                  <a:pt x="744" y="1197"/>
                  <a:pt x="744" y="1197"/>
                  <a:pt x="744" y="1196"/>
                </a:cubicBezTo>
                <a:close/>
                <a:moveTo>
                  <a:pt x="739" y="1199"/>
                </a:moveTo>
                <a:cubicBezTo>
                  <a:pt x="737" y="1203"/>
                  <a:pt x="735" y="1207"/>
                  <a:pt x="732" y="1210"/>
                </a:cubicBezTo>
                <a:cubicBezTo>
                  <a:pt x="731" y="1211"/>
                  <a:pt x="730" y="1213"/>
                  <a:pt x="729" y="1214"/>
                </a:cubicBezTo>
                <a:cubicBezTo>
                  <a:pt x="730" y="1213"/>
                  <a:pt x="731" y="1212"/>
                  <a:pt x="731" y="1211"/>
                </a:cubicBezTo>
                <a:cubicBezTo>
                  <a:pt x="733" y="1208"/>
                  <a:pt x="735" y="1205"/>
                  <a:pt x="738" y="1201"/>
                </a:cubicBezTo>
                <a:cubicBezTo>
                  <a:pt x="738" y="1201"/>
                  <a:pt x="739" y="1200"/>
                  <a:pt x="739" y="1199"/>
                </a:cubicBezTo>
                <a:close/>
                <a:moveTo>
                  <a:pt x="728" y="1214"/>
                </a:moveTo>
                <a:cubicBezTo>
                  <a:pt x="727" y="1215"/>
                  <a:pt x="727" y="1217"/>
                  <a:pt x="726" y="1218"/>
                </a:cubicBezTo>
                <a:cubicBezTo>
                  <a:pt x="726" y="1219"/>
                  <a:pt x="725" y="1219"/>
                  <a:pt x="725" y="1219"/>
                </a:cubicBezTo>
                <a:cubicBezTo>
                  <a:pt x="722" y="1223"/>
                  <a:pt x="723" y="1222"/>
                  <a:pt x="724" y="1219"/>
                </a:cubicBezTo>
                <a:cubicBezTo>
                  <a:pt x="727" y="1214"/>
                  <a:pt x="730" y="1210"/>
                  <a:pt x="733" y="1206"/>
                </a:cubicBezTo>
                <a:cubicBezTo>
                  <a:pt x="732" y="1208"/>
                  <a:pt x="730" y="1211"/>
                  <a:pt x="728" y="1214"/>
                </a:cubicBezTo>
                <a:close/>
                <a:moveTo>
                  <a:pt x="724" y="1221"/>
                </a:moveTo>
                <a:cubicBezTo>
                  <a:pt x="724" y="1221"/>
                  <a:pt x="724" y="1221"/>
                  <a:pt x="724" y="1221"/>
                </a:cubicBezTo>
                <a:cubicBezTo>
                  <a:pt x="724" y="1221"/>
                  <a:pt x="724" y="1221"/>
                  <a:pt x="724" y="1221"/>
                </a:cubicBezTo>
                <a:cubicBezTo>
                  <a:pt x="724" y="1221"/>
                  <a:pt x="724" y="1221"/>
                  <a:pt x="724" y="1221"/>
                </a:cubicBezTo>
                <a:close/>
                <a:moveTo>
                  <a:pt x="727" y="1218"/>
                </a:moveTo>
                <a:cubicBezTo>
                  <a:pt x="731" y="1214"/>
                  <a:pt x="734" y="1210"/>
                  <a:pt x="737" y="1205"/>
                </a:cubicBezTo>
                <a:cubicBezTo>
                  <a:pt x="736" y="1206"/>
                  <a:pt x="735" y="1208"/>
                  <a:pt x="735" y="1209"/>
                </a:cubicBezTo>
                <a:cubicBezTo>
                  <a:pt x="733" y="1213"/>
                  <a:pt x="730" y="1217"/>
                  <a:pt x="728" y="1221"/>
                </a:cubicBezTo>
                <a:cubicBezTo>
                  <a:pt x="727" y="1221"/>
                  <a:pt x="727" y="1221"/>
                  <a:pt x="726" y="1221"/>
                </a:cubicBezTo>
                <a:cubicBezTo>
                  <a:pt x="726" y="1220"/>
                  <a:pt x="727" y="1219"/>
                  <a:pt x="727" y="1218"/>
                </a:cubicBezTo>
                <a:close/>
                <a:moveTo>
                  <a:pt x="735" y="1212"/>
                </a:moveTo>
                <a:cubicBezTo>
                  <a:pt x="734" y="1212"/>
                  <a:pt x="734" y="1212"/>
                  <a:pt x="734" y="1213"/>
                </a:cubicBezTo>
                <a:cubicBezTo>
                  <a:pt x="733" y="1215"/>
                  <a:pt x="732" y="1218"/>
                  <a:pt x="731" y="1220"/>
                </a:cubicBezTo>
                <a:cubicBezTo>
                  <a:pt x="730" y="1220"/>
                  <a:pt x="730" y="1220"/>
                  <a:pt x="729" y="1221"/>
                </a:cubicBezTo>
                <a:cubicBezTo>
                  <a:pt x="731" y="1217"/>
                  <a:pt x="733" y="1215"/>
                  <a:pt x="735" y="1212"/>
                </a:cubicBezTo>
                <a:close/>
                <a:moveTo>
                  <a:pt x="730" y="1221"/>
                </a:moveTo>
                <a:cubicBezTo>
                  <a:pt x="730" y="1222"/>
                  <a:pt x="727" y="1225"/>
                  <a:pt x="727" y="1227"/>
                </a:cubicBezTo>
                <a:cubicBezTo>
                  <a:pt x="727" y="1227"/>
                  <a:pt x="727" y="1227"/>
                  <a:pt x="727" y="1227"/>
                </a:cubicBezTo>
                <a:cubicBezTo>
                  <a:pt x="727" y="1225"/>
                  <a:pt x="728" y="1223"/>
                  <a:pt x="729" y="1221"/>
                </a:cubicBezTo>
                <a:cubicBezTo>
                  <a:pt x="729" y="1221"/>
                  <a:pt x="730" y="1221"/>
                  <a:pt x="730" y="1221"/>
                </a:cubicBezTo>
                <a:close/>
                <a:moveTo>
                  <a:pt x="733" y="1218"/>
                </a:moveTo>
                <a:cubicBezTo>
                  <a:pt x="733" y="1218"/>
                  <a:pt x="733" y="1219"/>
                  <a:pt x="733" y="1219"/>
                </a:cubicBezTo>
                <a:cubicBezTo>
                  <a:pt x="733" y="1220"/>
                  <a:pt x="733" y="1220"/>
                  <a:pt x="733" y="1220"/>
                </a:cubicBezTo>
                <a:cubicBezTo>
                  <a:pt x="733" y="1220"/>
                  <a:pt x="732" y="1220"/>
                  <a:pt x="732" y="1220"/>
                </a:cubicBezTo>
                <a:cubicBezTo>
                  <a:pt x="733" y="1219"/>
                  <a:pt x="733" y="1218"/>
                  <a:pt x="733" y="1218"/>
                </a:cubicBezTo>
                <a:close/>
                <a:moveTo>
                  <a:pt x="721" y="1212"/>
                </a:moveTo>
                <a:cubicBezTo>
                  <a:pt x="725" y="1207"/>
                  <a:pt x="728" y="1202"/>
                  <a:pt x="733" y="1197"/>
                </a:cubicBezTo>
                <a:cubicBezTo>
                  <a:pt x="735" y="1196"/>
                  <a:pt x="736" y="1195"/>
                  <a:pt x="736" y="1195"/>
                </a:cubicBezTo>
                <a:cubicBezTo>
                  <a:pt x="733" y="1202"/>
                  <a:pt x="727" y="1207"/>
                  <a:pt x="721" y="1212"/>
                </a:cubicBezTo>
                <a:close/>
                <a:moveTo>
                  <a:pt x="714" y="1198"/>
                </a:moveTo>
                <a:cubicBezTo>
                  <a:pt x="714" y="1197"/>
                  <a:pt x="715" y="1196"/>
                  <a:pt x="715" y="1196"/>
                </a:cubicBezTo>
                <a:cubicBezTo>
                  <a:pt x="715" y="1196"/>
                  <a:pt x="714" y="1197"/>
                  <a:pt x="714" y="1198"/>
                </a:cubicBezTo>
                <a:close/>
                <a:moveTo>
                  <a:pt x="716" y="1224"/>
                </a:moveTo>
                <a:cubicBezTo>
                  <a:pt x="716" y="1224"/>
                  <a:pt x="716" y="1224"/>
                  <a:pt x="717" y="1224"/>
                </a:cubicBezTo>
                <a:cubicBezTo>
                  <a:pt x="717" y="1224"/>
                  <a:pt x="717" y="1224"/>
                  <a:pt x="717" y="1224"/>
                </a:cubicBezTo>
                <a:cubicBezTo>
                  <a:pt x="717" y="1224"/>
                  <a:pt x="717" y="1224"/>
                  <a:pt x="717" y="1224"/>
                </a:cubicBezTo>
                <a:cubicBezTo>
                  <a:pt x="717" y="1224"/>
                  <a:pt x="717" y="1224"/>
                  <a:pt x="717" y="1224"/>
                </a:cubicBezTo>
                <a:cubicBezTo>
                  <a:pt x="717" y="1224"/>
                  <a:pt x="716" y="1224"/>
                  <a:pt x="716" y="1224"/>
                </a:cubicBezTo>
                <a:close/>
                <a:moveTo>
                  <a:pt x="718" y="1223"/>
                </a:moveTo>
                <a:cubicBezTo>
                  <a:pt x="719" y="1223"/>
                  <a:pt x="720" y="1223"/>
                  <a:pt x="722" y="1222"/>
                </a:cubicBezTo>
                <a:cubicBezTo>
                  <a:pt x="722" y="1223"/>
                  <a:pt x="721" y="1223"/>
                  <a:pt x="721" y="1223"/>
                </a:cubicBezTo>
                <a:cubicBezTo>
                  <a:pt x="721" y="1224"/>
                  <a:pt x="722" y="1224"/>
                  <a:pt x="722" y="1224"/>
                </a:cubicBezTo>
                <a:cubicBezTo>
                  <a:pt x="723" y="1223"/>
                  <a:pt x="723" y="1223"/>
                  <a:pt x="724" y="1222"/>
                </a:cubicBezTo>
                <a:cubicBezTo>
                  <a:pt x="724" y="1222"/>
                  <a:pt x="724" y="1222"/>
                  <a:pt x="724" y="1222"/>
                </a:cubicBezTo>
                <a:cubicBezTo>
                  <a:pt x="724" y="1223"/>
                  <a:pt x="723" y="1225"/>
                  <a:pt x="723" y="1226"/>
                </a:cubicBezTo>
                <a:cubicBezTo>
                  <a:pt x="721" y="1225"/>
                  <a:pt x="719" y="1225"/>
                  <a:pt x="717" y="1224"/>
                </a:cubicBezTo>
                <a:cubicBezTo>
                  <a:pt x="717" y="1224"/>
                  <a:pt x="718" y="1224"/>
                  <a:pt x="718" y="1223"/>
                </a:cubicBezTo>
                <a:close/>
                <a:moveTo>
                  <a:pt x="725" y="1223"/>
                </a:moveTo>
                <a:cubicBezTo>
                  <a:pt x="725" y="1222"/>
                  <a:pt x="725" y="1222"/>
                  <a:pt x="726" y="1222"/>
                </a:cubicBezTo>
                <a:cubicBezTo>
                  <a:pt x="726" y="1221"/>
                  <a:pt x="727" y="1221"/>
                  <a:pt x="728" y="1221"/>
                </a:cubicBezTo>
                <a:cubicBezTo>
                  <a:pt x="727" y="1223"/>
                  <a:pt x="726" y="1225"/>
                  <a:pt x="726" y="1227"/>
                </a:cubicBezTo>
                <a:cubicBezTo>
                  <a:pt x="725" y="1226"/>
                  <a:pt x="725" y="1226"/>
                  <a:pt x="724" y="1226"/>
                </a:cubicBezTo>
                <a:cubicBezTo>
                  <a:pt x="724" y="1225"/>
                  <a:pt x="725" y="1224"/>
                  <a:pt x="725" y="1223"/>
                </a:cubicBezTo>
                <a:close/>
                <a:moveTo>
                  <a:pt x="727" y="1227"/>
                </a:moveTo>
                <a:cubicBezTo>
                  <a:pt x="727" y="1227"/>
                  <a:pt x="727" y="1227"/>
                  <a:pt x="727" y="1227"/>
                </a:cubicBezTo>
                <a:cubicBezTo>
                  <a:pt x="727" y="1227"/>
                  <a:pt x="727" y="1227"/>
                  <a:pt x="727" y="1227"/>
                </a:cubicBezTo>
                <a:cubicBezTo>
                  <a:pt x="727" y="1227"/>
                  <a:pt x="727" y="1227"/>
                  <a:pt x="727" y="1227"/>
                </a:cubicBezTo>
                <a:close/>
                <a:moveTo>
                  <a:pt x="732" y="1220"/>
                </a:moveTo>
                <a:cubicBezTo>
                  <a:pt x="733" y="1220"/>
                  <a:pt x="734" y="1220"/>
                  <a:pt x="735" y="1220"/>
                </a:cubicBezTo>
                <a:cubicBezTo>
                  <a:pt x="734" y="1223"/>
                  <a:pt x="732" y="1225"/>
                  <a:pt x="731" y="1227"/>
                </a:cubicBezTo>
                <a:cubicBezTo>
                  <a:pt x="730" y="1227"/>
                  <a:pt x="729" y="1227"/>
                  <a:pt x="728" y="1227"/>
                </a:cubicBezTo>
                <a:cubicBezTo>
                  <a:pt x="730" y="1225"/>
                  <a:pt x="731" y="1223"/>
                  <a:pt x="732" y="1220"/>
                </a:cubicBezTo>
                <a:close/>
                <a:moveTo>
                  <a:pt x="735" y="1220"/>
                </a:moveTo>
                <a:cubicBezTo>
                  <a:pt x="738" y="1220"/>
                  <a:pt x="740" y="1219"/>
                  <a:pt x="742" y="1219"/>
                </a:cubicBezTo>
                <a:cubicBezTo>
                  <a:pt x="740" y="1222"/>
                  <a:pt x="739" y="1225"/>
                  <a:pt x="737" y="1229"/>
                </a:cubicBezTo>
                <a:cubicBezTo>
                  <a:pt x="735" y="1228"/>
                  <a:pt x="733" y="1228"/>
                  <a:pt x="731" y="1228"/>
                </a:cubicBezTo>
                <a:cubicBezTo>
                  <a:pt x="733" y="1225"/>
                  <a:pt x="734" y="1223"/>
                  <a:pt x="735" y="1220"/>
                </a:cubicBezTo>
                <a:close/>
                <a:moveTo>
                  <a:pt x="740" y="1223"/>
                </a:moveTo>
                <a:cubicBezTo>
                  <a:pt x="741" y="1222"/>
                  <a:pt x="742" y="1220"/>
                  <a:pt x="742" y="1219"/>
                </a:cubicBezTo>
                <a:cubicBezTo>
                  <a:pt x="743" y="1219"/>
                  <a:pt x="744" y="1219"/>
                  <a:pt x="745" y="1219"/>
                </a:cubicBezTo>
                <a:cubicBezTo>
                  <a:pt x="745" y="1219"/>
                  <a:pt x="744" y="1219"/>
                  <a:pt x="744" y="1220"/>
                </a:cubicBezTo>
                <a:cubicBezTo>
                  <a:pt x="743" y="1223"/>
                  <a:pt x="741" y="1226"/>
                  <a:pt x="740" y="1229"/>
                </a:cubicBezTo>
                <a:cubicBezTo>
                  <a:pt x="740" y="1229"/>
                  <a:pt x="740" y="1229"/>
                  <a:pt x="740" y="1229"/>
                </a:cubicBezTo>
                <a:cubicBezTo>
                  <a:pt x="739" y="1229"/>
                  <a:pt x="738" y="1229"/>
                  <a:pt x="737" y="1229"/>
                </a:cubicBezTo>
                <a:cubicBezTo>
                  <a:pt x="738" y="1227"/>
                  <a:pt x="739" y="1225"/>
                  <a:pt x="740" y="1223"/>
                </a:cubicBezTo>
                <a:close/>
                <a:moveTo>
                  <a:pt x="746" y="1219"/>
                </a:moveTo>
                <a:cubicBezTo>
                  <a:pt x="746" y="1219"/>
                  <a:pt x="746" y="1219"/>
                  <a:pt x="746" y="1219"/>
                </a:cubicBezTo>
                <a:cubicBezTo>
                  <a:pt x="746" y="1220"/>
                  <a:pt x="745" y="1220"/>
                  <a:pt x="745" y="1221"/>
                </a:cubicBezTo>
                <a:cubicBezTo>
                  <a:pt x="744" y="1224"/>
                  <a:pt x="743" y="1226"/>
                  <a:pt x="742" y="1228"/>
                </a:cubicBezTo>
                <a:cubicBezTo>
                  <a:pt x="742" y="1228"/>
                  <a:pt x="742" y="1228"/>
                  <a:pt x="742" y="1228"/>
                </a:cubicBezTo>
                <a:cubicBezTo>
                  <a:pt x="742" y="1228"/>
                  <a:pt x="742" y="1228"/>
                  <a:pt x="742" y="1228"/>
                </a:cubicBezTo>
                <a:cubicBezTo>
                  <a:pt x="742" y="1229"/>
                  <a:pt x="742" y="1229"/>
                  <a:pt x="742" y="1229"/>
                </a:cubicBezTo>
                <a:cubicBezTo>
                  <a:pt x="742" y="1229"/>
                  <a:pt x="742" y="1229"/>
                  <a:pt x="742" y="1229"/>
                </a:cubicBezTo>
                <a:cubicBezTo>
                  <a:pt x="742" y="1229"/>
                  <a:pt x="741" y="1229"/>
                  <a:pt x="741" y="1229"/>
                </a:cubicBezTo>
                <a:cubicBezTo>
                  <a:pt x="743" y="1226"/>
                  <a:pt x="744" y="1222"/>
                  <a:pt x="746" y="1219"/>
                </a:cubicBezTo>
                <a:close/>
                <a:moveTo>
                  <a:pt x="745" y="1230"/>
                </a:moveTo>
                <a:cubicBezTo>
                  <a:pt x="746" y="1230"/>
                  <a:pt x="746" y="1230"/>
                  <a:pt x="746" y="1230"/>
                </a:cubicBezTo>
                <a:cubicBezTo>
                  <a:pt x="745" y="1230"/>
                  <a:pt x="745" y="1231"/>
                  <a:pt x="745" y="1231"/>
                </a:cubicBezTo>
                <a:cubicBezTo>
                  <a:pt x="745" y="1231"/>
                  <a:pt x="745" y="1230"/>
                  <a:pt x="745" y="1230"/>
                </a:cubicBezTo>
                <a:close/>
                <a:moveTo>
                  <a:pt x="749" y="1228"/>
                </a:moveTo>
                <a:cubicBezTo>
                  <a:pt x="749" y="1229"/>
                  <a:pt x="748" y="1229"/>
                  <a:pt x="748" y="1230"/>
                </a:cubicBezTo>
                <a:cubicBezTo>
                  <a:pt x="748" y="1230"/>
                  <a:pt x="748" y="1230"/>
                  <a:pt x="748" y="1230"/>
                </a:cubicBezTo>
                <a:cubicBezTo>
                  <a:pt x="748" y="1229"/>
                  <a:pt x="749" y="1229"/>
                  <a:pt x="749" y="1228"/>
                </a:cubicBezTo>
                <a:close/>
                <a:moveTo>
                  <a:pt x="752" y="1230"/>
                </a:moveTo>
                <a:cubicBezTo>
                  <a:pt x="752" y="1230"/>
                  <a:pt x="752" y="1230"/>
                  <a:pt x="752" y="1230"/>
                </a:cubicBezTo>
                <a:cubicBezTo>
                  <a:pt x="752" y="1230"/>
                  <a:pt x="752" y="1230"/>
                  <a:pt x="752" y="1230"/>
                </a:cubicBezTo>
                <a:cubicBezTo>
                  <a:pt x="752" y="1230"/>
                  <a:pt x="752" y="1230"/>
                  <a:pt x="752" y="1230"/>
                </a:cubicBezTo>
                <a:close/>
                <a:moveTo>
                  <a:pt x="760" y="1217"/>
                </a:moveTo>
                <a:cubicBezTo>
                  <a:pt x="760" y="1217"/>
                  <a:pt x="760" y="1216"/>
                  <a:pt x="761" y="1216"/>
                </a:cubicBezTo>
                <a:cubicBezTo>
                  <a:pt x="761" y="1215"/>
                  <a:pt x="760" y="1215"/>
                  <a:pt x="760" y="1215"/>
                </a:cubicBezTo>
                <a:cubicBezTo>
                  <a:pt x="759" y="1216"/>
                  <a:pt x="758" y="1217"/>
                  <a:pt x="758" y="1217"/>
                </a:cubicBezTo>
                <a:cubicBezTo>
                  <a:pt x="757" y="1217"/>
                  <a:pt x="757" y="1217"/>
                  <a:pt x="756" y="1217"/>
                </a:cubicBezTo>
                <a:cubicBezTo>
                  <a:pt x="758" y="1215"/>
                  <a:pt x="759" y="1213"/>
                  <a:pt x="760" y="1210"/>
                </a:cubicBezTo>
                <a:cubicBezTo>
                  <a:pt x="760" y="1210"/>
                  <a:pt x="760" y="1209"/>
                  <a:pt x="759" y="1210"/>
                </a:cubicBezTo>
                <a:cubicBezTo>
                  <a:pt x="757" y="1212"/>
                  <a:pt x="755" y="1215"/>
                  <a:pt x="754" y="1218"/>
                </a:cubicBezTo>
                <a:cubicBezTo>
                  <a:pt x="753" y="1218"/>
                  <a:pt x="753" y="1218"/>
                  <a:pt x="753" y="1218"/>
                </a:cubicBezTo>
                <a:cubicBezTo>
                  <a:pt x="753" y="1217"/>
                  <a:pt x="754" y="1216"/>
                  <a:pt x="754" y="1215"/>
                </a:cubicBezTo>
                <a:cubicBezTo>
                  <a:pt x="756" y="1212"/>
                  <a:pt x="759" y="1209"/>
                  <a:pt x="761" y="1206"/>
                </a:cubicBezTo>
                <a:cubicBezTo>
                  <a:pt x="762" y="1209"/>
                  <a:pt x="764" y="1213"/>
                  <a:pt x="765" y="1216"/>
                </a:cubicBezTo>
                <a:cubicBezTo>
                  <a:pt x="765" y="1216"/>
                  <a:pt x="765" y="1217"/>
                  <a:pt x="766" y="1217"/>
                </a:cubicBezTo>
                <a:cubicBezTo>
                  <a:pt x="764" y="1217"/>
                  <a:pt x="762" y="1217"/>
                  <a:pt x="760" y="1217"/>
                </a:cubicBezTo>
                <a:close/>
                <a:moveTo>
                  <a:pt x="765" y="1214"/>
                </a:moveTo>
                <a:cubicBezTo>
                  <a:pt x="764" y="1211"/>
                  <a:pt x="762" y="1208"/>
                  <a:pt x="761" y="1205"/>
                </a:cubicBezTo>
                <a:cubicBezTo>
                  <a:pt x="761" y="1205"/>
                  <a:pt x="761" y="1205"/>
                  <a:pt x="761" y="1205"/>
                </a:cubicBezTo>
                <a:cubicBezTo>
                  <a:pt x="759" y="1202"/>
                  <a:pt x="758" y="1199"/>
                  <a:pt x="756" y="1195"/>
                </a:cubicBezTo>
                <a:cubicBezTo>
                  <a:pt x="757" y="1194"/>
                  <a:pt x="758" y="1193"/>
                  <a:pt x="758" y="1192"/>
                </a:cubicBezTo>
                <a:cubicBezTo>
                  <a:pt x="759" y="1191"/>
                  <a:pt x="759" y="1190"/>
                  <a:pt x="760" y="1189"/>
                </a:cubicBezTo>
                <a:cubicBezTo>
                  <a:pt x="760" y="1190"/>
                  <a:pt x="761" y="1192"/>
                  <a:pt x="762" y="1193"/>
                </a:cubicBezTo>
                <a:cubicBezTo>
                  <a:pt x="763" y="1195"/>
                  <a:pt x="764" y="1198"/>
                  <a:pt x="765" y="1200"/>
                </a:cubicBezTo>
                <a:cubicBezTo>
                  <a:pt x="765" y="1200"/>
                  <a:pt x="765" y="1201"/>
                  <a:pt x="765" y="1201"/>
                </a:cubicBezTo>
                <a:cubicBezTo>
                  <a:pt x="765" y="1201"/>
                  <a:pt x="765" y="1202"/>
                  <a:pt x="766" y="1202"/>
                </a:cubicBezTo>
                <a:cubicBezTo>
                  <a:pt x="766" y="1201"/>
                  <a:pt x="766" y="1201"/>
                  <a:pt x="766" y="1201"/>
                </a:cubicBezTo>
                <a:cubicBezTo>
                  <a:pt x="768" y="1207"/>
                  <a:pt x="771" y="1212"/>
                  <a:pt x="774" y="1217"/>
                </a:cubicBezTo>
                <a:cubicBezTo>
                  <a:pt x="771" y="1217"/>
                  <a:pt x="769" y="1217"/>
                  <a:pt x="766" y="1217"/>
                </a:cubicBezTo>
                <a:cubicBezTo>
                  <a:pt x="766" y="1216"/>
                  <a:pt x="765" y="1215"/>
                  <a:pt x="765" y="1214"/>
                </a:cubicBezTo>
                <a:close/>
                <a:moveTo>
                  <a:pt x="768" y="1197"/>
                </a:moveTo>
                <a:cubicBezTo>
                  <a:pt x="769" y="1196"/>
                  <a:pt x="769" y="1196"/>
                  <a:pt x="770" y="1197"/>
                </a:cubicBezTo>
                <a:cubicBezTo>
                  <a:pt x="770" y="1197"/>
                  <a:pt x="770" y="1197"/>
                  <a:pt x="770" y="1197"/>
                </a:cubicBezTo>
                <a:cubicBezTo>
                  <a:pt x="766" y="1200"/>
                  <a:pt x="767" y="1199"/>
                  <a:pt x="768" y="1197"/>
                </a:cubicBezTo>
                <a:close/>
                <a:moveTo>
                  <a:pt x="767" y="1203"/>
                </a:moveTo>
                <a:cubicBezTo>
                  <a:pt x="767" y="1203"/>
                  <a:pt x="768" y="1203"/>
                  <a:pt x="768" y="1203"/>
                </a:cubicBezTo>
                <a:cubicBezTo>
                  <a:pt x="768" y="1203"/>
                  <a:pt x="772" y="1200"/>
                  <a:pt x="772" y="1199"/>
                </a:cubicBezTo>
                <a:cubicBezTo>
                  <a:pt x="771" y="1202"/>
                  <a:pt x="770" y="1204"/>
                  <a:pt x="769" y="1206"/>
                </a:cubicBezTo>
                <a:cubicBezTo>
                  <a:pt x="768" y="1205"/>
                  <a:pt x="768" y="1204"/>
                  <a:pt x="767" y="1203"/>
                </a:cubicBezTo>
                <a:close/>
                <a:moveTo>
                  <a:pt x="767" y="1202"/>
                </a:moveTo>
                <a:cubicBezTo>
                  <a:pt x="767" y="1202"/>
                  <a:pt x="766" y="1202"/>
                  <a:pt x="766" y="1201"/>
                </a:cubicBezTo>
                <a:cubicBezTo>
                  <a:pt x="769" y="1199"/>
                  <a:pt x="768" y="1199"/>
                  <a:pt x="767" y="1202"/>
                </a:cubicBezTo>
                <a:close/>
                <a:moveTo>
                  <a:pt x="769" y="1207"/>
                </a:moveTo>
                <a:cubicBezTo>
                  <a:pt x="769" y="1207"/>
                  <a:pt x="769" y="1207"/>
                  <a:pt x="769" y="1207"/>
                </a:cubicBezTo>
                <a:cubicBezTo>
                  <a:pt x="772" y="1205"/>
                  <a:pt x="771" y="1206"/>
                  <a:pt x="774" y="1204"/>
                </a:cubicBezTo>
                <a:cubicBezTo>
                  <a:pt x="777" y="1201"/>
                  <a:pt x="772" y="1208"/>
                  <a:pt x="771" y="1210"/>
                </a:cubicBezTo>
                <a:cubicBezTo>
                  <a:pt x="771" y="1210"/>
                  <a:pt x="771" y="1211"/>
                  <a:pt x="772" y="1210"/>
                </a:cubicBezTo>
                <a:cubicBezTo>
                  <a:pt x="774" y="1209"/>
                  <a:pt x="776" y="1208"/>
                  <a:pt x="778" y="1206"/>
                </a:cubicBezTo>
                <a:cubicBezTo>
                  <a:pt x="776" y="1208"/>
                  <a:pt x="774" y="1210"/>
                  <a:pt x="774" y="1213"/>
                </a:cubicBezTo>
                <a:cubicBezTo>
                  <a:pt x="774" y="1213"/>
                  <a:pt x="774" y="1214"/>
                  <a:pt x="774" y="1213"/>
                </a:cubicBezTo>
                <a:cubicBezTo>
                  <a:pt x="777" y="1212"/>
                  <a:pt x="780" y="1210"/>
                  <a:pt x="782" y="1207"/>
                </a:cubicBezTo>
                <a:cubicBezTo>
                  <a:pt x="780" y="1209"/>
                  <a:pt x="778" y="1214"/>
                  <a:pt x="776" y="1217"/>
                </a:cubicBezTo>
                <a:cubicBezTo>
                  <a:pt x="776" y="1217"/>
                  <a:pt x="775" y="1217"/>
                  <a:pt x="775" y="1217"/>
                </a:cubicBezTo>
                <a:cubicBezTo>
                  <a:pt x="773" y="1214"/>
                  <a:pt x="771" y="1210"/>
                  <a:pt x="769" y="1207"/>
                </a:cubicBezTo>
                <a:close/>
                <a:moveTo>
                  <a:pt x="776" y="1217"/>
                </a:moveTo>
                <a:cubicBezTo>
                  <a:pt x="776" y="1218"/>
                  <a:pt x="775" y="1218"/>
                  <a:pt x="775" y="1218"/>
                </a:cubicBezTo>
                <a:cubicBezTo>
                  <a:pt x="775" y="1218"/>
                  <a:pt x="775" y="1218"/>
                  <a:pt x="775" y="1217"/>
                </a:cubicBezTo>
                <a:cubicBezTo>
                  <a:pt x="775" y="1217"/>
                  <a:pt x="775" y="1217"/>
                  <a:pt x="776" y="1217"/>
                </a:cubicBezTo>
                <a:close/>
                <a:moveTo>
                  <a:pt x="779" y="1217"/>
                </a:moveTo>
                <a:cubicBezTo>
                  <a:pt x="780" y="1217"/>
                  <a:pt x="781" y="1217"/>
                  <a:pt x="782" y="1217"/>
                </a:cubicBezTo>
                <a:cubicBezTo>
                  <a:pt x="782" y="1218"/>
                  <a:pt x="781" y="1219"/>
                  <a:pt x="780" y="1221"/>
                </a:cubicBezTo>
                <a:cubicBezTo>
                  <a:pt x="780" y="1221"/>
                  <a:pt x="781" y="1222"/>
                  <a:pt x="781" y="1221"/>
                </a:cubicBezTo>
                <a:cubicBezTo>
                  <a:pt x="782" y="1220"/>
                  <a:pt x="785" y="1219"/>
                  <a:pt x="786" y="1217"/>
                </a:cubicBezTo>
                <a:cubicBezTo>
                  <a:pt x="786" y="1217"/>
                  <a:pt x="787" y="1217"/>
                  <a:pt x="787" y="1217"/>
                </a:cubicBezTo>
                <a:cubicBezTo>
                  <a:pt x="785" y="1220"/>
                  <a:pt x="782" y="1223"/>
                  <a:pt x="780" y="1225"/>
                </a:cubicBezTo>
                <a:cubicBezTo>
                  <a:pt x="780" y="1226"/>
                  <a:pt x="781" y="1226"/>
                  <a:pt x="781" y="1226"/>
                </a:cubicBezTo>
                <a:cubicBezTo>
                  <a:pt x="783" y="1224"/>
                  <a:pt x="785" y="1222"/>
                  <a:pt x="787" y="1220"/>
                </a:cubicBezTo>
                <a:cubicBezTo>
                  <a:pt x="790" y="1216"/>
                  <a:pt x="789" y="1219"/>
                  <a:pt x="787" y="1221"/>
                </a:cubicBezTo>
                <a:cubicBezTo>
                  <a:pt x="784" y="1223"/>
                  <a:pt x="782" y="1226"/>
                  <a:pt x="781" y="1229"/>
                </a:cubicBezTo>
                <a:cubicBezTo>
                  <a:pt x="779" y="1226"/>
                  <a:pt x="778" y="1223"/>
                  <a:pt x="776" y="1219"/>
                </a:cubicBezTo>
                <a:cubicBezTo>
                  <a:pt x="777" y="1219"/>
                  <a:pt x="778" y="1218"/>
                  <a:pt x="779" y="1217"/>
                </a:cubicBezTo>
                <a:close/>
                <a:moveTo>
                  <a:pt x="784" y="1217"/>
                </a:moveTo>
                <a:cubicBezTo>
                  <a:pt x="784" y="1217"/>
                  <a:pt x="784" y="1217"/>
                  <a:pt x="784" y="1217"/>
                </a:cubicBezTo>
                <a:cubicBezTo>
                  <a:pt x="784" y="1218"/>
                  <a:pt x="783" y="1218"/>
                  <a:pt x="783" y="1219"/>
                </a:cubicBezTo>
                <a:cubicBezTo>
                  <a:pt x="783" y="1218"/>
                  <a:pt x="784" y="1218"/>
                  <a:pt x="784" y="1217"/>
                </a:cubicBezTo>
                <a:close/>
                <a:moveTo>
                  <a:pt x="783" y="1217"/>
                </a:moveTo>
                <a:cubicBezTo>
                  <a:pt x="781" y="1217"/>
                  <a:pt x="780" y="1217"/>
                  <a:pt x="779" y="1217"/>
                </a:cubicBezTo>
                <a:cubicBezTo>
                  <a:pt x="781" y="1215"/>
                  <a:pt x="782" y="1214"/>
                  <a:pt x="784" y="1212"/>
                </a:cubicBezTo>
                <a:cubicBezTo>
                  <a:pt x="785" y="1211"/>
                  <a:pt x="789" y="1207"/>
                  <a:pt x="786" y="1212"/>
                </a:cubicBezTo>
                <a:cubicBezTo>
                  <a:pt x="785" y="1214"/>
                  <a:pt x="784" y="1215"/>
                  <a:pt x="783" y="1217"/>
                </a:cubicBezTo>
                <a:close/>
                <a:moveTo>
                  <a:pt x="787" y="1217"/>
                </a:moveTo>
                <a:cubicBezTo>
                  <a:pt x="787" y="1217"/>
                  <a:pt x="787" y="1217"/>
                  <a:pt x="787" y="1217"/>
                </a:cubicBezTo>
                <a:cubicBezTo>
                  <a:pt x="787" y="1216"/>
                  <a:pt x="788" y="1216"/>
                  <a:pt x="788" y="1216"/>
                </a:cubicBezTo>
                <a:cubicBezTo>
                  <a:pt x="788" y="1216"/>
                  <a:pt x="787" y="1217"/>
                  <a:pt x="787" y="1217"/>
                </a:cubicBezTo>
                <a:close/>
                <a:moveTo>
                  <a:pt x="788" y="1217"/>
                </a:moveTo>
                <a:cubicBezTo>
                  <a:pt x="788" y="1217"/>
                  <a:pt x="788" y="1217"/>
                  <a:pt x="788" y="1217"/>
                </a:cubicBezTo>
                <a:cubicBezTo>
                  <a:pt x="788" y="1217"/>
                  <a:pt x="788" y="1217"/>
                  <a:pt x="787" y="1218"/>
                </a:cubicBezTo>
                <a:cubicBezTo>
                  <a:pt x="788" y="1217"/>
                  <a:pt x="788" y="1217"/>
                  <a:pt x="788" y="1217"/>
                </a:cubicBezTo>
                <a:close/>
                <a:moveTo>
                  <a:pt x="786" y="1224"/>
                </a:moveTo>
                <a:cubicBezTo>
                  <a:pt x="787" y="1222"/>
                  <a:pt x="788" y="1221"/>
                  <a:pt x="790" y="1219"/>
                </a:cubicBezTo>
                <a:cubicBezTo>
                  <a:pt x="790" y="1218"/>
                  <a:pt x="791" y="1218"/>
                  <a:pt x="791" y="1217"/>
                </a:cubicBezTo>
                <a:cubicBezTo>
                  <a:pt x="792" y="1217"/>
                  <a:pt x="793" y="1217"/>
                  <a:pt x="795" y="1217"/>
                </a:cubicBezTo>
                <a:cubicBezTo>
                  <a:pt x="791" y="1220"/>
                  <a:pt x="789" y="1223"/>
                  <a:pt x="786" y="1226"/>
                </a:cubicBezTo>
                <a:cubicBezTo>
                  <a:pt x="786" y="1225"/>
                  <a:pt x="786" y="1224"/>
                  <a:pt x="786" y="1224"/>
                </a:cubicBezTo>
                <a:close/>
                <a:moveTo>
                  <a:pt x="801" y="1217"/>
                </a:moveTo>
                <a:cubicBezTo>
                  <a:pt x="797" y="1220"/>
                  <a:pt x="794" y="1223"/>
                  <a:pt x="791" y="1226"/>
                </a:cubicBezTo>
                <a:cubicBezTo>
                  <a:pt x="782" y="1235"/>
                  <a:pt x="793" y="1222"/>
                  <a:pt x="796" y="1217"/>
                </a:cubicBezTo>
                <a:cubicBezTo>
                  <a:pt x="798" y="1217"/>
                  <a:pt x="799" y="1217"/>
                  <a:pt x="801" y="1217"/>
                </a:cubicBezTo>
                <a:close/>
                <a:moveTo>
                  <a:pt x="779" y="1216"/>
                </a:moveTo>
                <a:cubicBezTo>
                  <a:pt x="779" y="1216"/>
                  <a:pt x="778" y="1217"/>
                  <a:pt x="778" y="1217"/>
                </a:cubicBezTo>
                <a:cubicBezTo>
                  <a:pt x="778" y="1217"/>
                  <a:pt x="778" y="1217"/>
                  <a:pt x="778" y="1217"/>
                </a:cubicBezTo>
                <a:cubicBezTo>
                  <a:pt x="778" y="1215"/>
                  <a:pt x="784" y="1208"/>
                  <a:pt x="782" y="1210"/>
                </a:cubicBezTo>
                <a:cubicBezTo>
                  <a:pt x="784" y="1208"/>
                  <a:pt x="784" y="1207"/>
                  <a:pt x="785" y="1206"/>
                </a:cubicBezTo>
                <a:cubicBezTo>
                  <a:pt x="786" y="1206"/>
                  <a:pt x="787" y="1207"/>
                  <a:pt x="788" y="1207"/>
                </a:cubicBezTo>
                <a:cubicBezTo>
                  <a:pt x="784" y="1210"/>
                  <a:pt x="782" y="1213"/>
                  <a:pt x="779" y="1216"/>
                </a:cubicBezTo>
                <a:close/>
                <a:moveTo>
                  <a:pt x="779" y="1208"/>
                </a:moveTo>
                <a:cubicBezTo>
                  <a:pt x="775" y="1213"/>
                  <a:pt x="779" y="1206"/>
                  <a:pt x="780" y="1204"/>
                </a:cubicBezTo>
                <a:cubicBezTo>
                  <a:pt x="780" y="1204"/>
                  <a:pt x="780" y="1203"/>
                  <a:pt x="779" y="1203"/>
                </a:cubicBezTo>
                <a:cubicBezTo>
                  <a:pt x="777" y="1205"/>
                  <a:pt x="778" y="1204"/>
                  <a:pt x="775" y="1207"/>
                </a:cubicBezTo>
                <a:cubicBezTo>
                  <a:pt x="771" y="1211"/>
                  <a:pt x="777" y="1202"/>
                  <a:pt x="777" y="1201"/>
                </a:cubicBezTo>
                <a:cubicBezTo>
                  <a:pt x="777" y="1201"/>
                  <a:pt x="777" y="1201"/>
                  <a:pt x="777" y="1201"/>
                </a:cubicBezTo>
                <a:cubicBezTo>
                  <a:pt x="779" y="1202"/>
                  <a:pt x="780" y="1202"/>
                  <a:pt x="780" y="1203"/>
                </a:cubicBezTo>
                <a:cubicBezTo>
                  <a:pt x="781" y="1204"/>
                  <a:pt x="782" y="1204"/>
                  <a:pt x="784" y="1205"/>
                </a:cubicBezTo>
                <a:cubicBezTo>
                  <a:pt x="782" y="1206"/>
                  <a:pt x="781" y="1207"/>
                  <a:pt x="779" y="1208"/>
                </a:cubicBezTo>
                <a:close/>
                <a:moveTo>
                  <a:pt x="771" y="1197"/>
                </a:moveTo>
                <a:cubicBezTo>
                  <a:pt x="771" y="1197"/>
                  <a:pt x="770" y="1197"/>
                  <a:pt x="770" y="1197"/>
                </a:cubicBezTo>
                <a:cubicBezTo>
                  <a:pt x="771" y="1197"/>
                  <a:pt x="772" y="1197"/>
                  <a:pt x="773" y="1198"/>
                </a:cubicBezTo>
                <a:cubicBezTo>
                  <a:pt x="771" y="1199"/>
                  <a:pt x="769" y="1201"/>
                  <a:pt x="771" y="1197"/>
                </a:cubicBezTo>
                <a:close/>
                <a:moveTo>
                  <a:pt x="769" y="1195"/>
                </a:moveTo>
                <a:cubicBezTo>
                  <a:pt x="769" y="1195"/>
                  <a:pt x="769" y="1195"/>
                  <a:pt x="769" y="1195"/>
                </a:cubicBezTo>
                <a:cubicBezTo>
                  <a:pt x="769" y="1195"/>
                  <a:pt x="768" y="1194"/>
                  <a:pt x="768" y="1194"/>
                </a:cubicBezTo>
                <a:cubicBezTo>
                  <a:pt x="767" y="1195"/>
                  <a:pt x="767" y="1195"/>
                  <a:pt x="766" y="1196"/>
                </a:cubicBezTo>
                <a:cubicBezTo>
                  <a:pt x="765" y="1197"/>
                  <a:pt x="766" y="1197"/>
                  <a:pt x="766" y="1197"/>
                </a:cubicBezTo>
                <a:cubicBezTo>
                  <a:pt x="766" y="1198"/>
                  <a:pt x="766" y="1199"/>
                  <a:pt x="766" y="1200"/>
                </a:cubicBezTo>
                <a:cubicBezTo>
                  <a:pt x="764" y="1197"/>
                  <a:pt x="763" y="1195"/>
                  <a:pt x="762" y="1193"/>
                </a:cubicBezTo>
                <a:cubicBezTo>
                  <a:pt x="761" y="1191"/>
                  <a:pt x="761" y="1190"/>
                  <a:pt x="760" y="1189"/>
                </a:cubicBezTo>
                <a:cubicBezTo>
                  <a:pt x="765" y="1191"/>
                  <a:pt x="770" y="1194"/>
                  <a:pt x="775" y="1196"/>
                </a:cubicBezTo>
                <a:cubicBezTo>
                  <a:pt x="774" y="1197"/>
                  <a:pt x="774" y="1197"/>
                  <a:pt x="774" y="1197"/>
                </a:cubicBezTo>
                <a:cubicBezTo>
                  <a:pt x="772" y="1196"/>
                  <a:pt x="770" y="1195"/>
                  <a:pt x="769" y="1195"/>
                </a:cubicBezTo>
                <a:close/>
                <a:moveTo>
                  <a:pt x="759" y="1186"/>
                </a:moveTo>
                <a:cubicBezTo>
                  <a:pt x="760" y="1186"/>
                  <a:pt x="761" y="1186"/>
                  <a:pt x="762" y="1186"/>
                </a:cubicBezTo>
                <a:cubicBezTo>
                  <a:pt x="761" y="1186"/>
                  <a:pt x="761" y="1187"/>
                  <a:pt x="760" y="1188"/>
                </a:cubicBezTo>
                <a:cubicBezTo>
                  <a:pt x="760" y="1188"/>
                  <a:pt x="759" y="1187"/>
                  <a:pt x="759" y="1186"/>
                </a:cubicBezTo>
                <a:close/>
                <a:moveTo>
                  <a:pt x="756" y="1180"/>
                </a:moveTo>
                <a:cubicBezTo>
                  <a:pt x="756" y="1179"/>
                  <a:pt x="756" y="1179"/>
                  <a:pt x="756" y="1178"/>
                </a:cubicBezTo>
                <a:cubicBezTo>
                  <a:pt x="756" y="1179"/>
                  <a:pt x="757" y="1179"/>
                  <a:pt x="758" y="1179"/>
                </a:cubicBezTo>
                <a:cubicBezTo>
                  <a:pt x="757" y="1179"/>
                  <a:pt x="757" y="1179"/>
                  <a:pt x="756" y="1180"/>
                </a:cubicBezTo>
                <a:close/>
                <a:moveTo>
                  <a:pt x="754" y="1180"/>
                </a:moveTo>
                <a:cubicBezTo>
                  <a:pt x="754" y="1180"/>
                  <a:pt x="753" y="1180"/>
                  <a:pt x="753" y="1180"/>
                </a:cubicBezTo>
                <a:cubicBezTo>
                  <a:pt x="752" y="1180"/>
                  <a:pt x="750" y="1180"/>
                  <a:pt x="749" y="1180"/>
                </a:cubicBezTo>
                <a:cubicBezTo>
                  <a:pt x="747" y="1178"/>
                  <a:pt x="746" y="1175"/>
                  <a:pt x="745" y="1173"/>
                </a:cubicBezTo>
                <a:cubicBezTo>
                  <a:pt x="748" y="1174"/>
                  <a:pt x="752" y="1176"/>
                  <a:pt x="755" y="1178"/>
                </a:cubicBezTo>
                <a:cubicBezTo>
                  <a:pt x="755" y="1179"/>
                  <a:pt x="754" y="1179"/>
                  <a:pt x="754" y="1180"/>
                </a:cubicBezTo>
                <a:close/>
                <a:moveTo>
                  <a:pt x="746" y="1178"/>
                </a:moveTo>
                <a:cubicBezTo>
                  <a:pt x="746" y="1178"/>
                  <a:pt x="747" y="1179"/>
                  <a:pt x="747" y="1180"/>
                </a:cubicBezTo>
                <a:cubicBezTo>
                  <a:pt x="747" y="1180"/>
                  <a:pt x="746" y="1180"/>
                  <a:pt x="745" y="1180"/>
                </a:cubicBezTo>
                <a:cubicBezTo>
                  <a:pt x="725" y="1170"/>
                  <a:pt x="705" y="1159"/>
                  <a:pt x="684" y="1151"/>
                </a:cubicBezTo>
                <a:cubicBezTo>
                  <a:pt x="684" y="1151"/>
                  <a:pt x="684" y="1151"/>
                  <a:pt x="684" y="1150"/>
                </a:cubicBezTo>
                <a:cubicBezTo>
                  <a:pt x="685" y="1150"/>
                  <a:pt x="684" y="1150"/>
                  <a:pt x="684" y="1150"/>
                </a:cubicBezTo>
                <a:cubicBezTo>
                  <a:pt x="683" y="1150"/>
                  <a:pt x="682" y="1150"/>
                  <a:pt x="681" y="1150"/>
                </a:cubicBezTo>
                <a:cubicBezTo>
                  <a:pt x="679" y="1150"/>
                  <a:pt x="678" y="1149"/>
                  <a:pt x="676" y="1149"/>
                </a:cubicBezTo>
                <a:cubicBezTo>
                  <a:pt x="676" y="1149"/>
                  <a:pt x="676" y="1148"/>
                  <a:pt x="676" y="1149"/>
                </a:cubicBezTo>
                <a:cubicBezTo>
                  <a:pt x="674" y="1148"/>
                  <a:pt x="671" y="1147"/>
                  <a:pt x="669" y="1146"/>
                </a:cubicBezTo>
                <a:cubicBezTo>
                  <a:pt x="669" y="1146"/>
                  <a:pt x="669" y="1146"/>
                  <a:pt x="669" y="1146"/>
                </a:cubicBezTo>
                <a:cubicBezTo>
                  <a:pt x="668" y="1146"/>
                  <a:pt x="668" y="1146"/>
                  <a:pt x="668" y="1146"/>
                </a:cubicBezTo>
                <a:cubicBezTo>
                  <a:pt x="667" y="1144"/>
                  <a:pt x="667" y="1143"/>
                  <a:pt x="666" y="1141"/>
                </a:cubicBezTo>
                <a:cubicBezTo>
                  <a:pt x="667" y="1141"/>
                  <a:pt x="668" y="1141"/>
                  <a:pt x="669" y="1141"/>
                </a:cubicBezTo>
                <a:cubicBezTo>
                  <a:pt x="694" y="1150"/>
                  <a:pt x="719" y="1160"/>
                  <a:pt x="743" y="1172"/>
                </a:cubicBezTo>
                <a:cubicBezTo>
                  <a:pt x="744" y="1174"/>
                  <a:pt x="745" y="1176"/>
                  <a:pt x="746" y="1178"/>
                </a:cubicBezTo>
                <a:close/>
                <a:moveTo>
                  <a:pt x="775" y="1131"/>
                </a:moveTo>
                <a:cubicBezTo>
                  <a:pt x="775" y="1131"/>
                  <a:pt x="775" y="1131"/>
                  <a:pt x="775" y="1131"/>
                </a:cubicBezTo>
                <a:cubicBezTo>
                  <a:pt x="776" y="1133"/>
                  <a:pt x="777" y="1133"/>
                  <a:pt x="775" y="1131"/>
                </a:cubicBezTo>
                <a:close/>
                <a:moveTo>
                  <a:pt x="705" y="1094"/>
                </a:moveTo>
                <a:cubicBezTo>
                  <a:pt x="705" y="1094"/>
                  <a:pt x="705" y="1094"/>
                  <a:pt x="705" y="1094"/>
                </a:cubicBezTo>
                <a:cubicBezTo>
                  <a:pt x="703" y="1091"/>
                  <a:pt x="702" y="1089"/>
                  <a:pt x="701" y="1086"/>
                </a:cubicBezTo>
                <a:cubicBezTo>
                  <a:pt x="704" y="1088"/>
                  <a:pt x="707" y="1089"/>
                  <a:pt x="710" y="1091"/>
                </a:cubicBezTo>
                <a:cubicBezTo>
                  <a:pt x="708" y="1092"/>
                  <a:pt x="706" y="1093"/>
                  <a:pt x="705" y="1094"/>
                </a:cubicBezTo>
                <a:close/>
                <a:moveTo>
                  <a:pt x="724" y="1132"/>
                </a:moveTo>
                <a:cubicBezTo>
                  <a:pt x="718" y="1132"/>
                  <a:pt x="712" y="1132"/>
                  <a:pt x="706" y="1133"/>
                </a:cubicBezTo>
                <a:cubicBezTo>
                  <a:pt x="702" y="1133"/>
                  <a:pt x="698" y="1133"/>
                  <a:pt x="694" y="1133"/>
                </a:cubicBezTo>
                <a:cubicBezTo>
                  <a:pt x="694" y="1133"/>
                  <a:pt x="694" y="1133"/>
                  <a:pt x="694" y="1133"/>
                </a:cubicBezTo>
                <a:cubicBezTo>
                  <a:pt x="695" y="1131"/>
                  <a:pt x="696" y="1129"/>
                  <a:pt x="698" y="1127"/>
                </a:cubicBezTo>
                <a:cubicBezTo>
                  <a:pt x="701" y="1120"/>
                  <a:pt x="700" y="1126"/>
                  <a:pt x="699" y="1129"/>
                </a:cubicBezTo>
                <a:cubicBezTo>
                  <a:pt x="698" y="1130"/>
                  <a:pt x="699" y="1130"/>
                  <a:pt x="699" y="1130"/>
                </a:cubicBezTo>
                <a:cubicBezTo>
                  <a:pt x="701" y="1127"/>
                  <a:pt x="703" y="1125"/>
                  <a:pt x="705" y="1122"/>
                </a:cubicBezTo>
                <a:cubicBezTo>
                  <a:pt x="705" y="1122"/>
                  <a:pt x="702" y="1130"/>
                  <a:pt x="701" y="1132"/>
                </a:cubicBezTo>
                <a:cubicBezTo>
                  <a:pt x="701" y="1132"/>
                  <a:pt x="702" y="1133"/>
                  <a:pt x="702" y="1132"/>
                </a:cubicBezTo>
                <a:cubicBezTo>
                  <a:pt x="703" y="1130"/>
                  <a:pt x="710" y="1122"/>
                  <a:pt x="705" y="1131"/>
                </a:cubicBezTo>
                <a:cubicBezTo>
                  <a:pt x="705" y="1131"/>
                  <a:pt x="706" y="1132"/>
                  <a:pt x="706" y="1131"/>
                </a:cubicBezTo>
                <a:cubicBezTo>
                  <a:pt x="707" y="1130"/>
                  <a:pt x="708" y="1129"/>
                  <a:pt x="709" y="1129"/>
                </a:cubicBezTo>
                <a:cubicBezTo>
                  <a:pt x="709" y="1128"/>
                  <a:pt x="708" y="1127"/>
                  <a:pt x="708" y="1128"/>
                </a:cubicBezTo>
                <a:cubicBezTo>
                  <a:pt x="708" y="1128"/>
                  <a:pt x="707" y="1128"/>
                  <a:pt x="707" y="1128"/>
                </a:cubicBezTo>
                <a:cubicBezTo>
                  <a:pt x="708" y="1126"/>
                  <a:pt x="708" y="1127"/>
                  <a:pt x="708" y="1125"/>
                </a:cubicBezTo>
                <a:cubicBezTo>
                  <a:pt x="708" y="1124"/>
                  <a:pt x="707" y="1124"/>
                  <a:pt x="707" y="1124"/>
                </a:cubicBezTo>
                <a:cubicBezTo>
                  <a:pt x="705" y="1126"/>
                  <a:pt x="704" y="1129"/>
                  <a:pt x="703" y="1130"/>
                </a:cubicBezTo>
                <a:cubicBezTo>
                  <a:pt x="705" y="1127"/>
                  <a:pt x="706" y="1124"/>
                  <a:pt x="707" y="1120"/>
                </a:cubicBezTo>
                <a:cubicBezTo>
                  <a:pt x="707" y="1120"/>
                  <a:pt x="706" y="1120"/>
                  <a:pt x="706" y="1120"/>
                </a:cubicBezTo>
                <a:cubicBezTo>
                  <a:pt x="704" y="1122"/>
                  <a:pt x="703" y="1123"/>
                  <a:pt x="701" y="1125"/>
                </a:cubicBezTo>
                <a:cubicBezTo>
                  <a:pt x="698" y="1130"/>
                  <a:pt x="702" y="1123"/>
                  <a:pt x="702" y="1121"/>
                </a:cubicBezTo>
                <a:cubicBezTo>
                  <a:pt x="702" y="1120"/>
                  <a:pt x="702" y="1120"/>
                  <a:pt x="701" y="1120"/>
                </a:cubicBezTo>
                <a:cubicBezTo>
                  <a:pt x="700" y="1122"/>
                  <a:pt x="699" y="1124"/>
                  <a:pt x="698" y="1125"/>
                </a:cubicBezTo>
                <a:cubicBezTo>
                  <a:pt x="699" y="1122"/>
                  <a:pt x="700" y="1119"/>
                  <a:pt x="701" y="1116"/>
                </a:cubicBezTo>
                <a:cubicBezTo>
                  <a:pt x="701" y="1115"/>
                  <a:pt x="700" y="1115"/>
                  <a:pt x="700" y="1115"/>
                </a:cubicBezTo>
                <a:cubicBezTo>
                  <a:pt x="697" y="1119"/>
                  <a:pt x="694" y="1124"/>
                  <a:pt x="693" y="1127"/>
                </a:cubicBezTo>
                <a:cubicBezTo>
                  <a:pt x="695" y="1122"/>
                  <a:pt x="697" y="1117"/>
                  <a:pt x="700" y="1112"/>
                </a:cubicBezTo>
                <a:cubicBezTo>
                  <a:pt x="700" y="1112"/>
                  <a:pt x="699" y="1111"/>
                  <a:pt x="699" y="1112"/>
                </a:cubicBezTo>
                <a:cubicBezTo>
                  <a:pt x="698" y="1112"/>
                  <a:pt x="698" y="1112"/>
                  <a:pt x="698" y="1113"/>
                </a:cubicBezTo>
                <a:cubicBezTo>
                  <a:pt x="699" y="1111"/>
                  <a:pt x="699" y="1110"/>
                  <a:pt x="699" y="1108"/>
                </a:cubicBezTo>
                <a:cubicBezTo>
                  <a:pt x="703" y="1115"/>
                  <a:pt x="708" y="1121"/>
                  <a:pt x="714" y="1126"/>
                </a:cubicBezTo>
                <a:cubicBezTo>
                  <a:pt x="715" y="1126"/>
                  <a:pt x="715" y="1126"/>
                  <a:pt x="715" y="1126"/>
                </a:cubicBezTo>
                <a:cubicBezTo>
                  <a:pt x="708" y="1121"/>
                  <a:pt x="703" y="1115"/>
                  <a:pt x="700" y="1108"/>
                </a:cubicBezTo>
                <a:cubicBezTo>
                  <a:pt x="700" y="1107"/>
                  <a:pt x="700" y="1105"/>
                  <a:pt x="700" y="1104"/>
                </a:cubicBezTo>
                <a:cubicBezTo>
                  <a:pt x="700" y="1103"/>
                  <a:pt x="700" y="1103"/>
                  <a:pt x="700" y="1103"/>
                </a:cubicBezTo>
                <a:cubicBezTo>
                  <a:pt x="699" y="1104"/>
                  <a:pt x="698" y="1104"/>
                  <a:pt x="698" y="1105"/>
                </a:cubicBezTo>
                <a:cubicBezTo>
                  <a:pt x="697" y="1103"/>
                  <a:pt x="696" y="1102"/>
                  <a:pt x="696" y="1100"/>
                </a:cubicBezTo>
                <a:cubicBezTo>
                  <a:pt x="696" y="1102"/>
                  <a:pt x="697" y="1103"/>
                  <a:pt x="698" y="1105"/>
                </a:cubicBezTo>
                <a:cubicBezTo>
                  <a:pt x="693" y="1110"/>
                  <a:pt x="691" y="1116"/>
                  <a:pt x="688" y="1122"/>
                </a:cubicBezTo>
                <a:cubicBezTo>
                  <a:pt x="687" y="1123"/>
                  <a:pt x="686" y="1124"/>
                  <a:pt x="685" y="1125"/>
                </a:cubicBezTo>
                <a:cubicBezTo>
                  <a:pt x="683" y="1129"/>
                  <a:pt x="688" y="1120"/>
                  <a:pt x="688" y="1121"/>
                </a:cubicBezTo>
                <a:cubicBezTo>
                  <a:pt x="690" y="1115"/>
                  <a:pt x="693" y="1110"/>
                  <a:pt x="696" y="1104"/>
                </a:cubicBezTo>
                <a:cubicBezTo>
                  <a:pt x="696" y="1104"/>
                  <a:pt x="696" y="1103"/>
                  <a:pt x="695" y="1104"/>
                </a:cubicBezTo>
                <a:cubicBezTo>
                  <a:pt x="691" y="1108"/>
                  <a:pt x="688" y="1113"/>
                  <a:pt x="685" y="1118"/>
                </a:cubicBezTo>
                <a:cubicBezTo>
                  <a:pt x="688" y="1112"/>
                  <a:pt x="691" y="1106"/>
                  <a:pt x="693" y="1099"/>
                </a:cubicBezTo>
                <a:cubicBezTo>
                  <a:pt x="693" y="1099"/>
                  <a:pt x="693" y="1098"/>
                  <a:pt x="692" y="1099"/>
                </a:cubicBezTo>
                <a:cubicBezTo>
                  <a:pt x="691" y="1099"/>
                  <a:pt x="691" y="1100"/>
                  <a:pt x="690" y="1101"/>
                </a:cubicBezTo>
                <a:cubicBezTo>
                  <a:pt x="691" y="1099"/>
                  <a:pt x="692" y="1096"/>
                  <a:pt x="693" y="1094"/>
                </a:cubicBezTo>
                <a:cubicBezTo>
                  <a:pt x="694" y="1095"/>
                  <a:pt x="694" y="1096"/>
                  <a:pt x="694" y="1097"/>
                </a:cubicBezTo>
                <a:cubicBezTo>
                  <a:pt x="694" y="1096"/>
                  <a:pt x="694" y="1095"/>
                  <a:pt x="693" y="1094"/>
                </a:cubicBezTo>
                <a:cubicBezTo>
                  <a:pt x="694" y="1093"/>
                  <a:pt x="694" y="1092"/>
                  <a:pt x="694" y="1092"/>
                </a:cubicBezTo>
                <a:cubicBezTo>
                  <a:pt x="694" y="1091"/>
                  <a:pt x="694" y="1091"/>
                  <a:pt x="693" y="1091"/>
                </a:cubicBezTo>
                <a:cubicBezTo>
                  <a:pt x="693" y="1091"/>
                  <a:pt x="693" y="1092"/>
                  <a:pt x="693" y="1092"/>
                </a:cubicBezTo>
                <a:cubicBezTo>
                  <a:pt x="691" y="1089"/>
                  <a:pt x="690" y="1085"/>
                  <a:pt x="690" y="1082"/>
                </a:cubicBezTo>
                <a:cubicBezTo>
                  <a:pt x="690" y="1081"/>
                  <a:pt x="690" y="1081"/>
                  <a:pt x="690" y="1080"/>
                </a:cubicBezTo>
                <a:cubicBezTo>
                  <a:pt x="691" y="1081"/>
                  <a:pt x="692" y="1081"/>
                  <a:pt x="693" y="1081"/>
                </a:cubicBezTo>
                <a:cubicBezTo>
                  <a:pt x="695" y="1083"/>
                  <a:pt x="698" y="1084"/>
                  <a:pt x="700" y="1086"/>
                </a:cubicBezTo>
                <a:cubicBezTo>
                  <a:pt x="707" y="1102"/>
                  <a:pt x="715" y="1117"/>
                  <a:pt x="724" y="1132"/>
                </a:cubicBezTo>
                <a:close/>
                <a:moveTo>
                  <a:pt x="700" y="1085"/>
                </a:moveTo>
                <a:cubicBezTo>
                  <a:pt x="697" y="1083"/>
                  <a:pt x="694" y="1081"/>
                  <a:pt x="690" y="1080"/>
                </a:cubicBezTo>
                <a:cubicBezTo>
                  <a:pt x="691" y="1079"/>
                  <a:pt x="691" y="1079"/>
                  <a:pt x="691" y="1078"/>
                </a:cubicBezTo>
                <a:cubicBezTo>
                  <a:pt x="693" y="1078"/>
                  <a:pt x="695" y="1078"/>
                  <a:pt x="697" y="1077"/>
                </a:cubicBezTo>
                <a:cubicBezTo>
                  <a:pt x="698" y="1080"/>
                  <a:pt x="699" y="1082"/>
                  <a:pt x="700" y="1085"/>
                </a:cubicBezTo>
                <a:cubicBezTo>
                  <a:pt x="700" y="1085"/>
                  <a:pt x="700" y="1085"/>
                  <a:pt x="700" y="1085"/>
                </a:cubicBezTo>
                <a:close/>
                <a:moveTo>
                  <a:pt x="691" y="1078"/>
                </a:moveTo>
                <a:cubicBezTo>
                  <a:pt x="692" y="1076"/>
                  <a:pt x="693" y="1074"/>
                  <a:pt x="693" y="1073"/>
                </a:cubicBezTo>
                <a:cubicBezTo>
                  <a:pt x="694" y="1073"/>
                  <a:pt x="695" y="1073"/>
                  <a:pt x="695" y="1073"/>
                </a:cubicBezTo>
                <a:cubicBezTo>
                  <a:pt x="695" y="1074"/>
                  <a:pt x="695" y="1074"/>
                  <a:pt x="695" y="1074"/>
                </a:cubicBezTo>
                <a:cubicBezTo>
                  <a:pt x="695" y="1074"/>
                  <a:pt x="695" y="1075"/>
                  <a:pt x="696" y="1075"/>
                </a:cubicBezTo>
                <a:cubicBezTo>
                  <a:pt x="696" y="1075"/>
                  <a:pt x="696" y="1075"/>
                  <a:pt x="696" y="1076"/>
                </a:cubicBezTo>
                <a:cubicBezTo>
                  <a:pt x="696" y="1076"/>
                  <a:pt x="696" y="1076"/>
                  <a:pt x="697" y="1077"/>
                </a:cubicBezTo>
                <a:cubicBezTo>
                  <a:pt x="695" y="1077"/>
                  <a:pt x="693" y="1077"/>
                  <a:pt x="691" y="1078"/>
                </a:cubicBezTo>
                <a:close/>
                <a:moveTo>
                  <a:pt x="694" y="1071"/>
                </a:moveTo>
                <a:cubicBezTo>
                  <a:pt x="695" y="1071"/>
                  <a:pt x="695" y="1071"/>
                  <a:pt x="696" y="1071"/>
                </a:cubicBezTo>
                <a:cubicBezTo>
                  <a:pt x="695" y="1071"/>
                  <a:pt x="695" y="1072"/>
                  <a:pt x="695" y="1072"/>
                </a:cubicBezTo>
                <a:cubicBezTo>
                  <a:pt x="695" y="1072"/>
                  <a:pt x="695" y="1071"/>
                  <a:pt x="694" y="1071"/>
                </a:cubicBezTo>
                <a:close/>
                <a:moveTo>
                  <a:pt x="706" y="1030"/>
                </a:moveTo>
                <a:cubicBezTo>
                  <a:pt x="706" y="1029"/>
                  <a:pt x="706" y="1029"/>
                  <a:pt x="707" y="1028"/>
                </a:cubicBezTo>
                <a:cubicBezTo>
                  <a:pt x="707" y="1029"/>
                  <a:pt x="708" y="1029"/>
                  <a:pt x="708" y="1030"/>
                </a:cubicBezTo>
                <a:cubicBezTo>
                  <a:pt x="708" y="1030"/>
                  <a:pt x="707" y="1030"/>
                  <a:pt x="706" y="1030"/>
                </a:cubicBezTo>
                <a:close/>
                <a:moveTo>
                  <a:pt x="710" y="1031"/>
                </a:moveTo>
                <a:cubicBezTo>
                  <a:pt x="710" y="1031"/>
                  <a:pt x="710" y="1031"/>
                  <a:pt x="710" y="1031"/>
                </a:cubicBezTo>
                <a:cubicBezTo>
                  <a:pt x="710" y="1031"/>
                  <a:pt x="709" y="1031"/>
                  <a:pt x="709" y="1031"/>
                </a:cubicBezTo>
                <a:cubicBezTo>
                  <a:pt x="709" y="1031"/>
                  <a:pt x="709" y="1031"/>
                  <a:pt x="710" y="1031"/>
                </a:cubicBezTo>
                <a:cubicBezTo>
                  <a:pt x="710" y="1031"/>
                  <a:pt x="710" y="1031"/>
                  <a:pt x="710" y="1031"/>
                </a:cubicBezTo>
                <a:close/>
                <a:moveTo>
                  <a:pt x="709" y="1030"/>
                </a:moveTo>
                <a:cubicBezTo>
                  <a:pt x="708" y="1029"/>
                  <a:pt x="707" y="1028"/>
                  <a:pt x="707" y="1027"/>
                </a:cubicBezTo>
                <a:cubicBezTo>
                  <a:pt x="707" y="1027"/>
                  <a:pt x="707" y="1026"/>
                  <a:pt x="707" y="1026"/>
                </a:cubicBezTo>
                <a:cubicBezTo>
                  <a:pt x="708" y="1027"/>
                  <a:pt x="708" y="1029"/>
                  <a:pt x="709" y="1030"/>
                </a:cubicBezTo>
                <a:cubicBezTo>
                  <a:pt x="709" y="1030"/>
                  <a:pt x="709" y="1030"/>
                  <a:pt x="709" y="1030"/>
                </a:cubicBezTo>
                <a:close/>
                <a:moveTo>
                  <a:pt x="706" y="1027"/>
                </a:moveTo>
                <a:cubicBezTo>
                  <a:pt x="706" y="1027"/>
                  <a:pt x="706" y="1027"/>
                  <a:pt x="706" y="1027"/>
                </a:cubicBezTo>
                <a:cubicBezTo>
                  <a:pt x="706" y="1028"/>
                  <a:pt x="706" y="1029"/>
                  <a:pt x="706" y="1030"/>
                </a:cubicBezTo>
                <a:cubicBezTo>
                  <a:pt x="705" y="1030"/>
                  <a:pt x="705" y="1030"/>
                  <a:pt x="705" y="1030"/>
                </a:cubicBezTo>
                <a:cubicBezTo>
                  <a:pt x="705" y="1030"/>
                  <a:pt x="705" y="1030"/>
                  <a:pt x="705" y="1030"/>
                </a:cubicBezTo>
                <a:cubicBezTo>
                  <a:pt x="704" y="1029"/>
                  <a:pt x="704" y="1028"/>
                  <a:pt x="704" y="1027"/>
                </a:cubicBezTo>
                <a:cubicBezTo>
                  <a:pt x="704" y="1027"/>
                  <a:pt x="704" y="1027"/>
                  <a:pt x="704" y="1026"/>
                </a:cubicBezTo>
                <a:cubicBezTo>
                  <a:pt x="704" y="1027"/>
                  <a:pt x="705" y="1027"/>
                  <a:pt x="706" y="1027"/>
                </a:cubicBezTo>
                <a:close/>
                <a:moveTo>
                  <a:pt x="688" y="1024"/>
                </a:moveTo>
                <a:cubicBezTo>
                  <a:pt x="689" y="1023"/>
                  <a:pt x="689" y="1023"/>
                  <a:pt x="689" y="1022"/>
                </a:cubicBezTo>
                <a:cubicBezTo>
                  <a:pt x="690" y="1023"/>
                  <a:pt x="690" y="1023"/>
                  <a:pt x="691" y="1024"/>
                </a:cubicBezTo>
                <a:cubicBezTo>
                  <a:pt x="690" y="1024"/>
                  <a:pt x="689" y="1024"/>
                  <a:pt x="688" y="1024"/>
                </a:cubicBezTo>
                <a:close/>
                <a:moveTo>
                  <a:pt x="688" y="1024"/>
                </a:moveTo>
                <a:cubicBezTo>
                  <a:pt x="687" y="1024"/>
                  <a:pt x="686" y="1024"/>
                  <a:pt x="684" y="1024"/>
                </a:cubicBezTo>
                <a:cubicBezTo>
                  <a:pt x="685" y="1023"/>
                  <a:pt x="685" y="1022"/>
                  <a:pt x="685" y="1022"/>
                </a:cubicBezTo>
                <a:cubicBezTo>
                  <a:pt x="686" y="1022"/>
                  <a:pt x="687" y="1022"/>
                  <a:pt x="689" y="1022"/>
                </a:cubicBezTo>
                <a:cubicBezTo>
                  <a:pt x="689" y="1022"/>
                  <a:pt x="689" y="1022"/>
                  <a:pt x="689" y="1022"/>
                </a:cubicBezTo>
                <a:cubicBezTo>
                  <a:pt x="689" y="1023"/>
                  <a:pt x="688" y="1023"/>
                  <a:pt x="688" y="1024"/>
                </a:cubicBezTo>
                <a:close/>
                <a:moveTo>
                  <a:pt x="685" y="1022"/>
                </a:moveTo>
                <a:cubicBezTo>
                  <a:pt x="686" y="1021"/>
                  <a:pt x="686" y="1020"/>
                  <a:pt x="686" y="1020"/>
                </a:cubicBezTo>
                <a:cubicBezTo>
                  <a:pt x="687" y="1020"/>
                  <a:pt x="688" y="1021"/>
                  <a:pt x="688" y="1022"/>
                </a:cubicBezTo>
                <a:cubicBezTo>
                  <a:pt x="687" y="1022"/>
                  <a:pt x="686" y="1022"/>
                  <a:pt x="685" y="1022"/>
                </a:cubicBezTo>
                <a:close/>
                <a:moveTo>
                  <a:pt x="689" y="1022"/>
                </a:moveTo>
                <a:cubicBezTo>
                  <a:pt x="688" y="1021"/>
                  <a:pt x="687" y="1020"/>
                  <a:pt x="687" y="1019"/>
                </a:cubicBezTo>
                <a:cubicBezTo>
                  <a:pt x="687" y="1019"/>
                  <a:pt x="687" y="1019"/>
                  <a:pt x="687" y="1019"/>
                </a:cubicBezTo>
                <a:cubicBezTo>
                  <a:pt x="688" y="1019"/>
                  <a:pt x="690" y="1019"/>
                  <a:pt x="691" y="1019"/>
                </a:cubicBezTo>
                <a:cubicBezTo>
                  <a:pt x="691" y="1020"/>
                  <a:pt x="690" y="1021"/>
                  <a:pt x="689" y="1022"/>
                </a:cubicBezTo>
                <a:cubicBezTo>
                  <a:pt x="689" y="1022"/>
                  <a:pt x="689" y="1022"/>
                  <a:pt x="689" y="1022"/>
                </a:cubicBezTo>
                <a:close/>
                <a:moveTo>
                  <a:pt x="686" y="1019"/>
                </a:moveTo>
                <a:cubicBezTo>
                  <a:pt x="686" y="1019"/>
                  <a:pt x="686" y="1019"/>
                  <a:pt x="686" y="1019"/>
                </a:cubicBezTo>
                <a:cubicBezTo>
                  <a:pt x="686" y="1019"/>
                  <a:pt x="686" y="1019"/>
                  <a:pt x="686" y="1019"/>
                </a:cubicBezTo>
                <a:cubicBezTo>
                  <a:pt x="686" y="1019"/>
                  <a:pt x="686" y="1019"/>
                  <a:pt x="686" y="1019"/>
                </a:cubicBezTo>
                <a:close/>
                <a:moveTo>
                  <a:pt x="686" y="1019"/>
                </a:moveTo>
                <a:cubicBezTo>
                  <a:pt x="686" y="1020"/>
                  <a:pt x="685" y="1021"/>
                  <a:pt x="685" y="1022"/>
                </a:cubicBezTo>
                <a:cubicBezTo>
                  <a:pt x="683" y="1022"/>
                  <a:pt x="680" y="1022"/>
                  <a:pt x="678" y="1022"/>
                </a:cubicBezTo>
                <a:cubicBezTo>
                  <a:pt x="680" y="1022"/>
                  <a:pt x="683" y="1022"/>
                  <a:pt x="685" y="1022"/>
                </a:cubicBezTo>
                <a:cubicBezTo>
                  <a:pt x="684" y="1023"/>
                  <a:pt x="684" y="1023"/>
                  <a:pt x="684" y="1024"/>
                </a:cubicBezTo>
                <a:cubicBezTo>
                  <a:pt x="681" y="1024"/>
                  <a:pt x="679" y="1024"/>
                  <a:pt x="676" y="1024"/>
                </a:cubicBezTo>
                <a:cubicBezTo>
                  <a:pt x="676" y="1024"/>
                  <a:pt x="676" y="1024"/>
                  <a:pt x="676" y="1024"/>
                </a:cubicBezTo>
                <a:cubicBezTo>
                  <a:pt x="671" y="1025"/>
                  <a:pt x="666" y="1025"/>
                  <a:pt x="661" y="1026"/>
                </a:cubicBezTo>
                <a:cubicBezTo>
                  <a:pt x="660" y="1025"/>
                  <a:pt x="659" y="1024"/>
                  <a:pt x="658" y="1023"/>
                </a:cubicBezTo>
                <a:cubicBezTo>
                  <a:pt x="659" y="1023"/>
                  <a:pt x="660" y="1023"/>
                  <a:pt x="660" y="1023"/>
                </a:cubicBezTo>
                <a:cubicBezTo>
                  <a:pt x="660" y="1023"/>
                  <a:pt x="659" y="1023"/>
                  <a:pt x="658" y="1023"/>
                </a:cubicBezTo>
                <a:cubicBezTo>
                  <a:pt x="658" y="1023"/>
                  <a:pt x="658" y="1023"/>
                  <a:pt x="658" y="1023"/>
                </a:cubicBezTo>
                <a:cubicBezTo>
                  <a:pt x="659" y="1022"/>
                  <a:pt x="659" y="1021"/>
                  <a:pt x="660" y="1021"/>
                </a:cubicBezTo>
                <a:cubicBezTo>
                  <a:pt x="661" y="1021"/>
                  <a:pt x="662" y="1020"/>
                  <a:pt x="664" y="1020"/>
                </a:cubicBezTo>
                <a:cubicBezTo>
                  <a:pt x="664" y="1020"/>
                  <a:pt x="664" y="1020"/>
                  <a:pt x="664" y="1020"/>
                </a:cubicBezTo>
                <a:cubicBezTo>
                  <a:pt x="663" y="1021"/>
                  <a:pt x="662" y="1022"/>
                  <a:pt x="661" y="1023"/>
                </a:cubicBezTo>
                <a:cubicBezTo>
                  <a:pt x="661" y="1023"/>
                  <a:pt x="661" y="1023"/>
                  <a:pt x="660" y="1023"/>
                </a:cubicBezTo>
                <a:cubicBezTo>
                  <a:pt x="661" y="1023"/>
                  <a:pt x="661" y="1023"/>
                  <a:pt x="661" y="1023"/>
                </a:cubicBezTo>
                <a:cubicBezTo>
                  <a:pt x="661" y="1023"/>
                  <a:pt x="661" y="1023"/>
                  <a:pt x="661" y="1024"/>
                </a:cubicBezTo>
                <a:cubicBezTo>
                  <a:pt x="661" y="1024"/>
                  <a:pt x="661" y="1024"/>
                  <a:pt x="661" y="1024"/>
                </a:cubicBezTo>
                <a:cubicBezTo>
                  <a:pt x="661" y="1024"/>
                  <a:pt x="662" y="1024"/>
                  <a:pt x="662" y="1023"/>
                </a:cubicBezTo>
                <a:cubicBezTo>
                  <a:pt x="664" y="1023"/>
                  <a:pt x="666" y="1023"/>
                  <a:pt x="668" y="1023"/>
                </a:cubicBezTo>
                <a:cubicBezTo>
                  <a:pt x="668" y="1023"/>
                  <a:pt x="669" y="1024"/>
                  <a:pt x="669" y="1024"/>
                </a:cubicBezTo>
                <a:cubicBezTo>
                  <a:pt x="670" y="1024"/>
                  <a:pt x="670" y="1024"/>
                  <a:pt x="670" y="1024"/>
                </a:cubicBezTo>
                <a:cubicBezTo>
                  <a:pt x="669" y="1023"/>
                  <a:pt x="669" y="1023"/>
                  <a:pt x="669" y="1023"/>
                </a:cubicBezTo>
                <a:cubicBezTo>
                  <a:pt x="672" y="1023"/>
                  <a:pt x="675" y="1022"/>
                  <a:pt x="678" y="1022"/>
                </a:cubicBezTo>
                <a:cubicBezTo>
                  <a:pt x="675" y="1022"/>
                  <a:pt x="672" y="1023"/>
                  <a:pt x="669" y="1023"/>
                </a:cubicBezTo>
                <a:cubicBezTo>
                  <a:pt x="667" y="1022"/>
                  <a:pt x="666" y="1021"/>
                  <a:pt x="665" y="1020"/>
                </a:cubicBezTo>
                <a:cubicBezTo>
                  <a:pt x="665" y="1020"/>
                  <a:pt x="665" y="1020"/>
                  <a:pt x="665" y="1020"/>
                </a:cubicBezTo>
                <a:cubicBezTo>
                  <a:pt x="672" y="1019"/>
                  <a:pt x="679" y="1019"/>
                  <a:pt x="686" y="1019"/>
                </a:cubicBezTo>
                <a:cubicBezTo>
                  <a:pt x="686" y="1019"/>
                  <a:pt x="686" y="1019"/>
                  <a:pt x="686" y="1019"/>
                </a:cubicBezTo>
                <a:close/>
                <a:moveTo>
                  <a:pt x="668" y="1023"/>
                </a:moveTo>
                <a:cubicBezTo>
                  <a:pt x="666" y="1023"/>
                  <a:pt x="664" y="1023"/>
                  <a:pt x="662" y="1023"/>
                </a:cubicBezTo>
                <a:cubicBezTo>
                  <a:pt x="663" y="1022"/>
                  <a:pt x="663" y="1022"/>
                  <a:pt x="664" y="1021"/>
                </a:cubicBezTo>
                <a:cubicBezTo>
                  <a:pt x="665" y="1021"/>
                  <a:pt x="667" y="1022"/>
                  <a:pt x="668" y="1023"/>
                </a:cubicBezTo>
                <a:close/>
                <a:moveTo>
                  <a:pt x="664" y="1020"/>
                </a:moveTo>
                <a:cubicBezTo>
                  <a:pt x="664" y="1020"/>
                  <a:pt x="664" y="1020"/>
                  <a:pt x="664" y="1020"/>
                </a:cubicBezTo>
                <a:cubicBezTo>
                  <a:pt x="664" y="1020"/>
                  <a:pt x="664" y="1020"/>
                  <a:pt x="664" y="1020"/>
                </a:cubicBezTo>
                <a:cubicBezTo>
                  <a:pt x="664" y="1020"/>
                  <a:pt x="664" y="1020"/>
                  <a:pt x="664" y="1020"/>
                </a:cubicBezTo>
                <a:close/>
                <a:moveTo>
                  <a:pt x="667" y="1018"/>
                </a:moveTo>
                <a:cubicBezTo>
                  <a:pt x="667" y="1019"/>
                  <a:pt x="667" y="1019"/>
                  <a:pt x="667" y="1019"/>
                </a:cubicBezTo>
                <a:cubicBezTo>
                  <a:pt x="668" y="1018"/>
                  <a:pt x="668" y="1017"/>
                  <a:pt x="668" y="1017"/>
                </a:cubicBezTo>
                <a:cubicBezTo>
                  <a:pt x="668" y="1017"/>
                  <a:pt x="668" y="1018"/>
                  <a:pt x="668" y="1018"/>
                </a:cubicBezTo>
                <a:cubicBezTo>
                  <a:pt x="668" y="1018"/>
                  <a:pt x="668" y="1019"/>
                  <a:pt x="668" y="1019"/>
                </a:cubicBezTo>
                <a:cubicBezTo>
                  <a:pt x="670" y="1017"/>
                  <a:pt x="672" y="1016"/>
                  <a:pt x="674" y="1014"/>
                </a:cubicBezTo>
                <a:cubicBezTo>
                  <a:pt x="673" y="1015"/>
                  <a:pt x="672" y="1016"/>
                  <a:pt x="672" y="1017"/>
                </a:cubicBezTo>
                <a:cubicBezTo>
                  <a:pt x="671" y="1018"/>
                  <a:pt x="672" y="1019"/>
                  <a:pt x="672" y="1018"/>
                </a:cubicBezTo>
                <a:cubicBezTo>
                  <a:pt x="674" y="1018"/>
                  <a:pt x="675" y="1017"/>
                  <a:pt x="676" y="1015"/>
                </a:cubicBezTo>
                <a:cubicBezTo>
                  <a:pt x="676" y="1016"/>
                  <a:pt x="676" y="1016"/>
                  <a:pt x="676" y="1017"/>
                </a:cubicBezTo>
                <a:cubicBezTo>
                  <a:pt x="676" y="1017"/>
                  <a:pt x="676" y="1018"/>
                  <a:pt x="676" y="1017"/>
                </a:cubicBezTo>
                <a:cubicBezTo>
                  <a:pt x="677" y="1017"/>
                  <a:pt x="679" y="1016"/>
                  <a:pt x="680" y="1016"/>
                </a:cubicBezTo>
                <a:cubicBezTo>
                  <a:pt x="680" y="1016"/>
                  <a:pt x="680" y="1017"/>
                  <a:pt x="679" y="1018"/>
                </a:cubicBezTo>
                <a:cubicBezTo>
                  <a:pt x="679" y="1018"/>
                  <a:pt x="679" y="1018"/>
                  <a:pt x="679" y="1018"/>
                </a:cubicBezTo>
                <a:cubicBezTo>
                  <a:pt x="675" y="1018"/>
                  <a:pt x="670" y="1019"/>
                  <a:pt x="665" y="1019"/>
                </a:cubicBezTo>
                <a:cubicBezTo>
                  <a:pt x="666" y="1019"/>
                  <a:pt x="666" y="1019"/>
                  <a:pt x="667" y="1018"/>
                </a:cubicBezTo>
                <a:close/>
                <a:moveTo>
                  <a:pt x="680" y="1018"/>
                </a:moveTo>
                <a:cubicBezTo>
                  <a:pt x="681" y="1017"/>
                  <a:pt x="681" y="1016"/>
                  <a:pt x="680" y="1014"/>
                </a:cubicBezTo>
                <a:cubicBezTo>
                  <a:pt x="680" y="1014"/>
                  <a:pt x="680" y="1014"/>
                  <a:pt x="680" y="1014"/>
                </a:cubicBezTo>
                <a:cubicBezTo>
                  <a:pt x="679" y="1015"/>
                  <a:pt x="678" y="1015"/>
                  <a:pt x="677" y="1016"/>
                </a:cubicBezTo>
                <a:cubicBezTo>
                  <a:pt x="677" y="1015"/>
                  <a:pt x="678" y="1015"/>
                  <a:pt x="678" y="1014"/>
                </a:cubicBezTo>
                <a:cubicBezTo>
                  <a:pt x="678" y="1013"/>
                  <a:pt x="677" y="1013"/>
                  <a:pt x="677" y="1013"/>
                </a:cubicBezTo>
                <a:cubicBezTo>
                  <a:pt x="676" y="1014"/>
                  <a:pt x="675" y="1015"/>
                  <a:pt x="674" y="1016"/>
                </a:cubicBezTo>
                <a:cubicBezTo>
                  <a:pt x="675" y="1014"/>
                  <a:pt x="676" y="1013"/>
                  <a:pt x="677" y="1011"/>
                </a:cubicBezTo>
                <a:cubicBezTo>
                  <a:pt x="678" y="1011"/>
                  <a:pt x="677" y="1010"/>
                  <a:pt x="677" y="1010"/>
                </a:cubicBezTo>
                <a:cubicBezTo>
                  <a:pt x="674" y="1013"/>
                  <a:pt x="672" y="1015"/>
                  <a:pt x="670" y="1016"/>
                </a:cubicBezTo>
                <a:cubicBezTo>
                  <a:pt x="671" y="1015"/>
                  <a:pt x="671" y="1014"/>
                  <a:pt x="672" y="1013"/>
                </a:cubicBezTo>
                <a:cubicBezTo>
                  <a:pt x="674" y="1011"/>
                  <a:pt x="676" y="1009"/>
                  <a:pt x="678" y="1008"/>
                </a:cubicBezTo>
                <a:cubicBezTo>
                  <a:pt x="679" y="1010"/>
                  <a:pt x="681" y="1013"/>
                  <a:pt x="682" y="1015"/>
                </a:cubicBezTo>
                <a:cubicBezTo>
                  <a:pt x="683" y="1016"/>
                  <a:pt x="684" y="1017"/>
                  <a:pt x="685" y="1018"/>
                </a:cubicBezTo>
                <a:cubicBezTo>
                  <a:pt x="684" y="1018"/>
                  <a:pt x="682" y="1018"/>
                  <a:pt x="680" y="1018"/>
                </a:cubicBezTo>
                <a:close/>
                <a:moveTo>
                  <a:pt x="662" y="1018"/>
                </a:moveTo>
                <a:cubicBezTo>
                  <a:pt x="661" y="1017"/>
                  <a:pt x="659" y="1016"/>
                  <a:pt x="658" y="1015"/>
                </a:cubicBezTo>
                <a:cubicBezTo>
                  <a:pt x="658" y="1015"/>
                  <a:pt x="658" y="1015"/>
                  <a:pt x="658" y="1015"/>
                </a:cubicBezTo>
                <a:cubicBezTo>
                  <a:pt x="660" y="1015"/>
                  <a:pt x="660" y="1014"/>
                  <a:pt x="661" y="1013"/>
                </a:cubicBezTo>
                <a:cubicBezTo>
                  <a:pt x="661" y="1014"/>
                  <a:pt x="661" y="1016"/>
                  <a:pt x="662" y="1017"/>
                </a:cubicBezTo>
                <a:cubicBezTo>
                  <a:pt x="662" y="1017"/>
                  <a:pt x="663" y="1017"/>
                  <a:pt x="662" y="1016"/>
                </a:cubicBezTo>
                <a:cubicBezTo>
                  <a:pt x="661" y="1014"/>
                  <a:pt x="663" y="1012"/>
                  <a:pt x="664" y="1010"/>
                </a:cubicBezTo>
                <a:cubicBezTo>
                  <a:pt x="665" y="1009"/>
                  <a:pt x="666" y="1009"/>
                  <a:pt x="666" y="1008"/>
                </a:cubicBezTo>
                <a:cubicBezTo>
                  <a:pt x="667" y="1008"/>
                  <a:pt x="666" y="1007"/>
                  <a:pt x="666" y="1007"/>
                </a:cubicBezTo>
                <a:cubicBezTo>
                  <a:pt x="665" y="1008"/>
                  <a:pt x="664" y="1009"/>
                  <a:pt x="664" y="1009"/>
                </a:cubicBezTo>
                <a:cubicBezTo>
                  <a:pt x="663" y="1010"/>
                  <a:pt x="662" y="1011"/>
                  <a:pt x="661" y="1012"/>
                </a:cubicBezTo>
                <a:cubicBezTo>
                  <a:pt x="662" y="1010"/>
                  <a:pt x="664" y="1009"/>
                  <a:pt x="664" y="1007"/>
                </a:cubicBezTo>
                <a:cubicBezTo>
                  <a:pt x="666" y="1007"/>
                  <a:pt x="668" y="1007"/>
                  <a:pt x="669" y="1007"/>
                </a:cubicBezTo>
                <a:cubicBezTo>
                  <a:pt x="670" y="1007"/>
                  <a:pt x="671" y="1007"/>
                  <a:pt x="671" y="1007"/>
                </a:cubicBezTo>
                <a:cubicBezTo>
                  <a:pt x="668" y="1011"/>
                  <a:pt x="665" y="1015"/>
                  <a:pt x="662" y="1018"/>
                </a:cubicBezTo>
                <a:close/>
                <a:moveTo>
                  <a:pt x="662" y="1002"/>
                </a:moveTo>
                <a:cubicBezTo>
                  <a:pt x="662" y="1001"/>
                  <a:pt x="661" y="1000"/>
                  <a:pt x="660" y="1000"/>
                </a:cubicBezTo>
                <a:cubicBezTo>
                  <a:pt x="664" y="1000"/>
                  <a:pt x="668" y="1001"/>
                  <a:pt x="672" y="1002"/>
                </a:cubicBezTo>
                <a:cubicBezTo>
                  <a:pt x="669" y="1002"/>
                  <a:pt x="665" y="1002"/>
                  <a:pt x="662" y="1002"/>
                </a:cubicBezTo>
                <a:close/>
                <a:moveTo>
                  <a:pt x="662" y="1002"/>
                </a:moveTo>
                <a:cubicBezTo>
                  <a:pt x="659" y="1002"/>
                  <a:pt x="656" y="1002"/>
                  <a:pt x="654" y="1002"/>
                </a:cubicBezTo>
                <a:cubicBezTo>
                  <a:pt x="655" y="1001"/>
                  <a:pt x="656" y="1000"/>
                  <a:pt x="657" y="999"/>
                </a:cubicBezTo>
                <a:cubicBezTo>
                  <a:pt x="658" y="999"/>
                  <a:pt x="659" y="999"/>
                  <a:pt x="660" y="1000"/>
                </a:cubicBezTo>
                <a:cubicBezTo>
                  <a:pt x="660" y="1000"/>
                  <a:pt x="661" y="1001"/>
                  <a:pt x="662" y="1002"/>
                </a:cubicBezTo>
                <a:close/>
                <a:moveTo>
                  <a:pt x="651" y="998"/>
                </a:moveTo>
                <a:cubicBezTo>
                  <a:pt x="651" y="998"/>
                  <a:pt x="651" y="998"/>
                  <a:pt x="652" y="998"/>
                </a:cubicBezTo>
                <a:cubicBezTo>
                  <a:pt x="652" y="998"/>
                  <a:pt x="652" y="998"/>
                  <a:pt x="652" y="998"/>
                </a:cubicBezTo>
                <a:cubicBezTo>
                  <a:pt x="652" y="998"/>
                  <a:pt x="652" y="998"/>
                  <a:pt x="651" y="998"/>
                </a:cubicBezTo>
                <a:close/>
                <a:moveTo>
                  <a:pt x="651" y="999"/>
                </a:moveTo>
                <a:cubicBezTo>
                  <a:pt x="651" y="999"/>
                  <a:pt x="650" y="999"/>
                  <a:pt x="650" y="999"/>
                </a:cubicBezTo>
                <a:cubicBezTo>
                  <a:pt x="650" y="998"/>
                  <a:pt x="650" y="998"/>
                  <a:pt x="650" y="998"/>
                </a:cubicBezTo>
                <a:cubicBezTo>
                  <a:pt x="650" y="998"/>
                  <a:pt x="651" y="998"/>
                  <a:pt x="651" y="998"/>
                </a:cubicBezTo>
                <a:cubicBezTo>
                  <a:pt x="651" y="998"/>
                  <a:pt x="651" y="998"/>
                  <a:pt x="651" y="999"/>
                </a:cubicBezTo>
                <a:close/>
                <a:moveTo>
                  <a:pt x="649" y="999"/>
                </a:moveTo>
                <a:cubicBezTo>
                  <a:pt x="647" y="999"/>
                  <a:pt x="644" y="999"/>
                  <a:pt x="641" y="999"/>
                </a:cubicBezTo>
                <a:cubicBezTo>
                  <a:pt x="641" y="999"/>
                  <a:pt x="641" y="999"/>
                  <a:pt x="640" y="999"/>
                </a:cubicBezTo>
                <a:cubicBezTo>
                  <a:pt x="640" y="998"/>
                  <a:pt x="640" y="999"/>
                  <a:pt x="640" y="999"/>
                </a:cubicBezTo>
                <a:cubicBezTo>
                  <a:pt x="640" y="999"/>
                  <a:pt x="640" y="999"/>
                  <a:pt x="640" y="999"/>
                </a:cubicBezTo>
                <a:cubicBezTo>
                  <a:pt x="639" y="999"/>
                  <a:pt x="637" y="999"/>
                  <a:pt x="635" y="999"/>
                </a:cubicBezTo>
                <a:cubicBezTo>
                  <a:pt x="636" y="998"/>
                  <a:pt x="637" y="998"/>
                  <a:pt x="638" y="997"/>
                </a:cubicBezTo>
                <a:cubicBezTo>
                  <a:pt x="638" y="997"/>
                  <a:pt x="638" y="997"/>
                  <a:pt x="638" y="997"/>
                </a:cubicBezTo>
                <a:cubicBezTo>
                  <a:pt x="642" y="997"/>
                  <a:pt x="646" y="998"/>
                  <a:pt x="650" y="998"/>
                </a:cubicBezTo>
                <a:cubicBezTo>
                  <a:pt x="650" y="998"/>
                  <a:pt x="650" y="998"/>
                  <a:pt x="649" y="999"/>
                </a:cubicBezTo>
                <a:close/>
                <a:moveTo>
                  <a:pt x="630" y="996"/>
                </a:moveTo>
                <a:cubicBezTo>
                  <a:pt x="629" y="995"/>
                  <a:pt x="628" y="994"/>
                  <a:pt x="627" y="994"/>
                </a:cubicBezTo>
                <a:cubicBezTo>
                  <a:pt x="630" y="989"/>
                  <a:pt x="634" y="985"/>
                  <a:pt x="637" y="982"/>
                </a:cubicBezTo>
                <a:cubicBezTo>
                  <a:pt x="638" y="981"/>
                  <a:pt x="638" y="981"/>
                  <a:pt x="638" y="981"/>
                </a:cubicBezTo>
                <a:cubicBezTo>
                  <a:pt x="641" y="985"/>
                  <a:pt x="645" y="988"/>
                  <a:pt x="648" y="992"/>
                </a:cubicBezTo>
                <a:cubicBezTo>
                  <a:pt x="649" y="992"/>
                  <a:pt x="649" y="992"/>
                  <a:pt x="649" y="992"/>
                </a:cubicBezTo>
                <a:cubicBezTo>
                  <a:pt x="645" y="988"/>
                  <a:pt x="642" y="984"/>
                  <a:pt x="638" y="981"/>
                </a:cubicBezTo>
                <a:cubicBezTo>
                  <a:pt x="639" y="980"/>
                  <a:pt x="640" y="979"/>
                  <a:pt x="640" y="979"/>
                </a:cubicBezTo>
                <a:cubicBezTo>
                  <a:pt x="642" y="981"/>
                  <a:pt x="645" y="983"/>
                  <a:pt x="647" y="986"/>
                </a:cubicBezTo>
                <a:cubicBezTo>
                  <a:pt x="649" y="988"/>
                  <a:pt x="651" y="991"/>
                  <a:pt x="653" y="993"/>
                </a:cubicBezTo>
                <a:cubicBezTo>
                  <a:pt x="652" y="995"/>
                  <a:pt x="651" y="996"/>
                  <a:pt x="650" y="998"/>
                </a:cubicBezTo>
                <a:cubicBezTo>
                  <a:pt x="643" y="997"/>
                  <a:pt x="637" y="997"/>
                  <a:pt x="630" y="996"/>
                </a:cubicBezTo>
                <a:close/>
                <a:moveTo>
                  <a:pt x="640" y="978"/>
                </a:moveTo>
                <a:cubicBezTo>
                  <a:pt x="640" y="978"/>
                  <a:pt x="639" y="977"/>
                  <a:pt x="639" y="977"/>
                </a:cubicBezTo>
                <a:cubicBezTo>
                  <a:pt x="643" y="973"/>
                  <a:pt x="648" y="970"/>
                  <a:pt x="653" y="966"/>
                </a:cubicBezTo>
                <a:cubicBezTo>
                  <a:pt x="653" y="967"/>
                  <a:pt x="653" y="967"/>
                  <a:pt x="653" y="968"/>
                </a:cubicBezTo>
                <a:cubicBezTo>
                  <a:pt x="649" y="971"/>
                  <a:pt x="644" y="974"/>
                  <a:pt x="640" y="978"/>
                </a:cubicBezTo>
                <a:close/>
                <a:moveTo>
                  <a:pt x="639" y="976"/>
                </a:moveTo>
                <a:cubicBezTo>
                  <a:pt x="636" y="973"/>
                  <a:pt x="633" y="970"/>
                  <a:pt x="630" y="967"/>
                </a:cubicBezTo>
                <a:cubicBezTo>
                  <a:pt x="629" y="967"/>
                  <a:pt x="629" y="967"/>
                  <a:pt x="629" y="967"/>
                </a:cubicBezTo>
                <a:cubicBezTo>
                  <a:pt x="630" y="968"/>
                  <a:pt x="631" y="969"/>
                  <a:pt x="632" y="970"/>
                </a:cubicBezTo>
                <a:cubicBezTo>
                  <a:pt x="632" y="971"/>
                  <a:pt x="632" y="970"/>
                  <a:pt x="632" y="970"/>
                </a:cubicBezTo>
                <a:cubicBezTo>
                  <a:pt x="632" y="970"/>
                  <a:pt x="632" y="970"/>
                  <a:pt x="631" y="969"/>
                </a:cubicBezTo>
                <a:cubicBezTo>
                  <a:pt x="633" y="971"/>
                  <a:pt x="635" y="973"/>
                  <a:pt x="637" y="975"/>
                </a:cubicBezTo>
                <a:cubicBezTo>
                  <a:pt x="638" y="976"/>
                  <a:pt x="638" y="976"/>
                  <a:pt x="638" y="977"/>
                </a:cubicBezTo>
                <a:cubicBezTo>
                  <a:pt x="637" y="977"/>
                  <a:pt x="637" y="978"/>
                  <a:pt x="636" y="979"/>
                </a:cubicBezTo>
                <a:cubicBezTo>
                  <a:pt x="636" y="978"/>
                  <a:pt x="635" y="978"/>
                  <a:pt x="635" y="978"/>
                </a:cubicBezTo>
                <a:cubicBezTo>
                  <a:pt x="633" y="976"/>
                  <a:pt x="631" y="974"/>
                  <a:pt x="628" y="971"/>
                </a:cubicBezTo>
                <a:cubicBezTo>
                  <a:pt x="628" y="971"/>
                  <a:pt x="627" y="970"/>
                  <a:pt x="627" y="970"/>
                </a:cubicBezTo>
                <a:cubicBezTo>
                  <a:pt x="628" y="969"/>
                  <a:pt x="629" y="969"/>
                  <a:pt x="630" y="968"/>
                </a:cubicBezTo>
                <a:cubicBezTo>
                  <a:pt x="630" y="968"/>
                  <a:pt x="630" y="968"/>
                  <a:pt x="629" y="968"/>
                </a:cubicBezTo>
                <a:cubicBezTo>
                  <a:pt x="628" y="968"/>
                  <a:pt x="627" y="969"/>
                  <a:pt x="627" y="970"/>
                </a:cubicBezTo>
                <a:cubicBezTo>
                  <a:pt x="626" y="969"/>
                  <a:pt x="626" y="969"/>
                  <a:pt x="626" y="969"/>
                </a:cubicBezTo>
                <a:cubicBezTo>
                  <a:pt x="625" y="968"/>
                  <a:pt x="625" y="968"/>
                  <a:pt x="624" y="967"/>
                </a:cubicBezTo>
                <a:cubicBezTo>
                  <a:pt x="625" y="966"/>
                  <a:pt x="626" y="965"/>
                  <a:pt x="627" y="965"/>
                </a:cubicBezTo>
                <a:cubicBezTo>
                  <a:pt x="630" y="965"/>
                  <a:pt x="633" y="965"/>
                  <a:pt x="636" y="965"/>
                </a:cubicBezTo>
                <a:cubicBezTo>
                  <a:pt x="637" y="966"/>
                  <a:pt x="637" y="966"/>
                  <a:pt x="637" y="967"/>
                </a:cubicBezTo>
                <a:cubicBezTo>
                  <a:pt x="638" y="967"/>
                  <a:pt x="639" y="966"/>
                  <a:pt x="638" y="966"/>
                </a:cubicBezTo>
                <a:cubicBezTo>
                  <a:pt x="638" y="966"/>
                  <a:pt x="638" y="965"/>
                  <a:pt x="638" y="965"/>
                </a:cubicBezTo>
                <a:cubicBezTo>
                  <a:pt x="643" y="966"/>
                  <a:pt x="647" y="966"/>
                  <a:pt x="652" y="966"/>
                </a:cubicBezTo>
                <a:cubicBezTo>
                  <a:pt x="648" y="969"/>
                  <a:pt x="643" y="973"/>
                  <a:pt x="639" y="976"/>
                </a:cubicBezTo>
                <a:close/>
                <a:moveTo>
                  <a:pt x="637" y="965"/>
                </a:moveTo>
                <a:cubicBezTo>
                  <a:pt x="636" y="964"/>
                  <a:pt x="636" y="963"/>
                  <a:pt x="635" y="962"/>
                </a:cubicBezTo>
                <a:cubicBezTo>
                  <a:pt x="639" y="962"/>
                  <a:pt x="642" y="962"/>
                  <a:pt x="646" y="963"/>
                </a:cubicBezTo>
                <a:cubicBezTo>
                  <a:pt x="646" y="963"/>
                  <a:pt x="646" y="963"/>
                  <a:pt x="647" y="963"/>
                </a:cubicBezTo>
                <a:cubicBezTo>
                  <a:pt x="647" y="964"/>
                  <a:pt x="648" y="963"/>
                  <a:pt x="647" y="963"/>
                </a:cubicBezTo>
                <a:cubicBezTo>
                  <a:pt x="650" y="963"/>
                  <a:pt x="653" y="963"/>
                  <a:pt x="656" y="963"/>
                </a:cubicBezTo>
                <a:cubicBezTo>
                  <a:pt x="656" y="963"/>
                  <a:pt x="656" y="963"/>
                  <a:pt x="656" y="963"/>
                </a:cubicBezTo>
                <a:cubicBezTo>
                  <a:pt x="655" y="964"/>
                  <a:pt x="654" y="965"/>
                  <a:pt x="653" y="965"/>
                </a:cubicBezTo>
                <a:cubicBezTo>
                  <a:pt x="648" y="965"/>
                  <a:pt x="643" y="965"/>
                  <a:pt x="637" y="965"/>
                </a:cubicBezTo>
                <a:close/>
                <a:moveTo>
                  <a:pt x="662" y="962"/>
                </a:moveTo>
                <a:cubicBezTo>
                  <a:pt x="659" y="961"/>
                  <a:pt x="657" y="960"/>
                  <a:pt x="654" y="960"/>
                </a:cubicBezTo>
                <a:cubicBezTo>
                  <a:pt x="651" y="957"/>
                  <a:pt x="648" y="954"/>
                  <a:pt x="646" y="951"/>
                </a:cubicBezTo>
                <a:cubicBezTo>
                  <a:pt x="648" y="949"/>
                  <a:pt x="650" y="946"/>
                  <a:pt x="652" y="944"/>
                </a:cubicBezTo>
                <a:cubicBezTo>
                  <a:pt x="653" y="945"/>
                  <a:pt x="653" y="945"/>
                  <a:pt x="654" y="946"/>
                </a:cubicBezTo>
                <a:cubicBezTo>
                  <a:pt x="654" y="948"/>
                  <a:pt x="655" y="950"/>
                  <a:pt x="656" y="952"/>
                </a:cubicBezTo>
                <a:cubicBezTo>
                  <a:pt x="655" y="954"/>
                  <a:pt x="654" y="955"/>
                  <a:pt x="652" y="956"/>
                </a:cubicBezTo>
                <a:cubicBezTo>
                  <a:pt x="652" y="956"/>
                  <a:pt x="653" y="957"/>
                  <a:pt x="653" y="957"/>
                </a:cubicBezTo>
                <a:cubicBezTo>
                  <a:pt x="654" y="956"/>
                  <a:pt x="656" y="954"/>
                  <a:pt x="657" y="953"/>
                </a:cubicBezTo>
                <a:cubicBezTo>
                  <a:pt x="658" y="955"/>
                  <a:pt x="660" y="957"/>
                  <a:pt x="663" y="959"/>
                </a:cubicBezTo>
                <a:cubicBezTo>
                  <a:pt x="663" y="959"/>
                  <a:pt x="664" y="959"/>
                  <a:pt x="663" y="958"/>
                </a:cubicBezTo>
                <a:cubicBezTo>
                  <a:pt x="661" y="957"/>
                  <a:pt x="659" y="955"/>
                  <a:pt x="657" y="952"/>
                </a:cubicBezTo>
                <a:cubicBezTo>
                  <a:pt x="658" y="952"/>
                  <a:pt x="658" y="952"/>
                  <a:pt x="658" y="952"/>
                </a:cubicBezTo>
                <a:cubicBezTo>
                  <a:pt x="661" y="956"/>
                  <a:pt x="665" y="959"/>
                  <a:pt x="669" y="962"/>
                </a:cubicBezTo>
                <a:cubicBezTo>
                  <a:pt x="667" y="962"/>
                  <a:pt x="665" y="962"/>
                  <a:pt x="662" y="962"/>
                </a:cubicBezTo>
                <a:close/>
                <a:moveTo>
                  <a:pt x="657" y="952"/>
                </a:moveTo>
                <a:cubicBezTo>
                  <a:pt x="656" y="951"/>
                  <a:pt x="656" y="950"/>
                  <a:pt x="656" y="949"/>
                </a:cubicBezTo>
                <a:cubicBezTo>
                  <a:pt x="656" y="950"/>
                  <a:pt x="657" y="950"/>
                  <a:pt x="657" y="951"/>
                </a:cubicBezTo>
                <a:cubicBezTo>
                  <a:pt x="657" y="951"/>
                  <a:pt x="657" y="951"/>
                  <a:pt x="657" y="952"/>
                </a:cubicBezTo>
                <a:close/>
                <a:moveTo>
                  <a:pt x="655" y="946"/>
                </a:moveTo>
                <a:cubicBezTo>
                  <a:pt x="654" y="944"/>
                  <a:pt x="654" y="943"/>
                  <a:pt x="654" y="941"/>
                </a:cubicBezTo>
                <a:cubicBezTo>
                  <a:pt x="656" y="939"/>
                  <a:pt x="657" y="937"/>
                  <a:pt x="658" y="936"/>
                </a:cubicBezTo>
                <a:cubicBezTo>
                  <a:pt x="659" y="937"/>
                  <a:pt x="660" y="939"/>
                  <a:pt x="661" y="940"/>
                </a:cubicBezTo>
                <a:cubicBezTo>
                  <a:pt x="662" y="941"/>
                  <a:pt x="663" y="942"/>
                  <a:pt x="663" y="943"/>
                </a:cubicBezTo>
                <a:cubicBezTo>
                  <a:pt x="661" y="946"/>
                  <a:pt x="660" y="948"/>
                  <a:pt x="658" y="950"/>
                </a:cubicBezTo>
                <a:cubicBezTo>
                  <a:pt x="657" y="949"/>
                  <a:pt x="656" y="947"/>
                  <a:pt x="655" y="946"/>
                </a:cubicBezTo>
                <a:close/>
                <a:moveTo>
                  <a:pt x="663" y="941"/>
                </a:moveTo>
                <a:cubicBezTo>
                  <a:pt x="663" y="942"/>
                  <a:pt x="663" y="942"/>
                  <a:pt x="664" y="943"/>
                </a:cubicBezTo>
                <a:cubicBezTo>
                  <a:pt x="664" y="943"/>
                  <a:pt x="663" y="943"/>
                  <a:pt x="663" y="943"/>
                </a:cubicBezTo>
                <a:cubicBezTo>
                  <a:pt x="663" y="943"/>
                  <a:pt x="663" y="942"/>
                  <a:pt x="663" y="941"/>
                </a:cubicBezTo>
                <a:close/>
                <a:moveTo>
                  <a:pt x="664" y="944"/>
                </a:moveTo>
                <a:cubicBezTo>
                  <a:pt x="665" y="944"/>
                  <a:pt x="665" y="944"/>
                  <a:pt x="665" y="945"/>
                </a:cubicBezTo>
                <a:cubicBezTo>
                  <a:pt x="666" y="946"/>
                  <a:pt x="666" y="947"/>
                  <a:pt x="666" y="949"/>
                </a:cubicBezTo>
                <a:cubicBezTo>
                  <a:pt x="665" y="947"/>
                  <a:pt x="665" y="946"/>
                  <a:pt x="664" y="944"/>
                </a:cubicBezTo>
                <a:cubicBezTo>
                  <a:pt x="664" y="944"/>
                  <a:pt x="664" y="944"/>
                  <a:pt x="664" y="944"/>
                </a:cubicBezTo>
                <a:close/>
                <a:moveTo>
                  <a:pt x="665" y="943"/>
                </a:moveTo>
                <a:cubicBezTo>
                  <a:pt x="665" y="943"/>
                  <a:pt x="665" y="942"/>
                  <a:pt x="665" y="942"/>
                </a:cubicBezTo>
                <a:cubicBezTo>
                  <a:pt x="665" y="943"/>
                  <a:pt x="665" y="943"/>
                  <a:pt x="665" y="943"/>
                </a:cubicBezTo>
                <a:cubicBezTo>
                  <a:pt x="665" y="943"/>
                  <a:pt x="665" y="943"/>
                  <a:pt x="665" y="943"/>
                </a:cubicBezTo>
                <a:close/>
                <a:moveTo>
                  <a:pt x="664" y="942"/>
                </a:moveTo>
                <a:cubicBezTo>
                  <a:pt x="663" y="940"/>
                  <a:pt x="661" y="938"/>
                  <a:pt x="660" y="937"/>
                </a:cubicBezTo>
                <a:cubicBezTo>
                  <a:pt x="660" y="936"/>
                  <a:pt x="660" y="935"/>
                  <a:pt x="659" y="934"/>
                </a:cubicBezTo>
                <a:cubicBezTo>
                  <a:pt x="659" y="934"/>
                  <a:pt x="659" y="934"/>
                  <a:pt x="659" y="934"/>
                </a:cubicBezTo>
                <a:cubicBezTo>
                  <a:pt x="661" y="935"/>
                  <a:pt x="663" y="936"/>
                  <a:pt x="665" y="937"/>
                </a:cubicBezTo>
                <a:cubicBezTo>
                  <a:pt x="665" y="938"/>
                  <a:pt x="665" y="940"/>
                  <a:pt x="665" y="941"/>
                </a:cubicBezTo>
                <a:cubicBezTo>
                  <a:pt x="665" y="941"/>
                  <a:pt x="665" y="942"/>
                  <a:pt x="664" y="942"/>
                </a:cubicBezTo>
                <a:close/>
                <a:moveTo>
                  <a:pt x="658" y="933"/>
                </a:moveTo>
                <a:cubicBezTo>
                  <a:pt x="658" y="933"/>
                  <a:pt x="657" y="932"/>
                  <a:pt x="656" y="931"/>
                </a:cubicBezTo>
                <a:cubicBezTo>
                  <a:pt x="657" y="931"/>
                  <a:pt x="657" y="930"/>
                  <a:pt x="657" y="930"/>
                </a:cubicBezTo>
                <a:cubicBezTo>
                  <a:pt x="657" y="931"/>
                  <a:pt x="658" y="932"/>
                  <a:pt x="658" y="933"/>
                </a:cubicBezTo>
                <a:cubicBezTo>
                  <a:pt x="658" y="933"/>
                  <a:pt x="658" y="933"/>
                  <a:pt x="658" y="933"/>
                </a:cubicBezTo>
                <a:close/>
                <a:moveTo>
                  <a:pt x="656" y="930"/>
                </a:moveTo>
                <a:cubicBezTo>
                  <a:pt x="656" y="930"/>
                  <a:pt x="655" y="929"/>
                  <a:pt x="655" y="929"/>
                </a:cubicBezTo>
                <a:cubicBezTo>
                  <a:pt x="655" y="928"/>
                  <a:pt x="655" y="928"/>
                  <a:pt x="655" y="927"/>
                </a:cubicBezTo>
                <a:cubicBezTo>
                  <a:pt x="656" y="928"/>
                  <a:pt x="656" y="929"/>
                  <a:pt x="656" y="929"/>
                </a:cubicBezTo>
                <a:cubicBezTo>
                  <a:pt x="656" y="930"/>
                  <a:pt x="656" y="930"/>
                  <a:pt x="656" y="930"/>
                </a:cubicBezTo>
                <a:close/>
                <a:moveTo>
                  <a:pt x="654" y="928"/>
                </a:moveTo>
                <a:cubicBezTo>
                  <a:pt x="653" y="926"/>
                  <a:pt x="652" y="925"/>
                  <a:pt x="651" y="924"/>
                </a:cubicBezTo>
                <a:cubicBezTo>
                  <a:pt x="652" y="923"/>
                  <a:pt x="652" y="923"/>
                  <a:pt x="653" y="922"/>
                </a:cubicBezTo>
                <a:cubicBezTo>
                  <a:pt x="654" y="923"/>
                  <a:pt x="654" y="924"/>
                  <a:pt x="655" y="926"/>
                </a:cubicBezTo>
                <a:cubicBezTo>
                  <a:pt x="655" y="926"/>
                  <a:pt x="654" y="927"/>
                  <a:pt x="654" y="928"/>
                </a:cubicBezTo>
                <a:close/>
                <a:moveTo>
                  <a:pt x="642" y="930"/>
                </a:moveTo>
                <a:cubicBezTo>
                  <a:pt x="639" y="929"/>
                  <a:pt x="637" y="929"/>
                  <a:pt x="634" y="929"/>
                </a:cubicBezTo>
                <a:cubicBezTo>
                  <a:pt x="634" y="929"/>
                  <a:pt x="633" y="929"/>
                  <a:pt x="633" y="929"/>
                </a:cubicBezTo>
                <a:cubicBezTo>
                  <a:pt x="635" y="927"/>
                  <a:pt x="637" y="926"/>
                  <a:pt x="638" y="925"/>
                </a:cubicBezTo>
                <a:cubicBezTo>
                  <a:pt x="640" y="926"/>
                  <a:pt x="641" y="928"/>
                  <a:pt x="642" y="929"/>
                </a:cubicBezTo>
                <a:cubicBezTo>
                  <a:pt x="642" y="930"/>
                  <a:pt x="642" y="930"/>
                  <a:pt x="642" y="930"/>
                </a:cubicBezTo>
                <a:close/>
                <a:moveTo>
                  <a:pt x="633" y="928"/>
                </a:moveTo>
                <a:cubicBezTo>
                  <a:pt x="634" y="925"/>
                  <a:pt x="635" y="923"/>
                  <a:pt x="636" y="922"/>
                </a:cubicBezTo>
                <a:cubicBezTo>
                  <a:pt x="636" y="922"/>
                  <a:pt x="637" y="923"/>
                  <a:pt x="638" y="924"/>
                </a:cubicBezTo>
                <a:cubicBezTo>
                  <a:pt x="636" y="925"/>
                  <a:pt x="635" y="926"/>
                  <a:pt x="633" y="928"/>
                </a:cubicBezTo>
                <a:close/>
                <a:moveTo>
                  <a:pt x="626" y="922"/>
                </a:moveTo>
                <a:cubicBezTo>
                  <a:pt x="626" y="921"/>
                  <a:pt x="627" y="920"/>
                  <a:pt x="627" y="919"/>
                </a:cubicBezTo>
                <a:cubicBezTo>
                  <a:pt x="628" y="918"/>
                  <a:pt x="627" y="918"/>
                  <a:pt x="627" y="918"/>
                </a:cubicBezTo>
                <a:cubicBezTo>
                  <a:pt x="626" y="920"/>
                  <a:pt x="625" y="921"/>
                  <a:pt x="625" y="922"/>
                </a:cubicBezTo>
                <a:cubicBezTo>
                  <a:pt x="624" y="921"/>
                  <a:pt x="623" y="920"/>
                  <a:pt x="622" y="919"/>
                </a:cubicBezTo>
                <a:cubicBezTo>
                  <a:pt x="622" y="919"/>
                  <a:pt x="622" y="918"/>
                  <a:pt x="622" y="918"/>
                </a:cubicBezTo>
                <a:cubicBezTo>
                  <a:pt x="622" y="918"/>
                  <a:pt x="621" y="917"/>
                  <a:pt x="621" y="916"/>
                </a:cubicBezTo>
                <a:cubicBezTo>
                  <a:pt x="620" y="916"/>
                  <a:pt x="620" y="916"/>
                  <a:pt x="620" y="916"/>
                </a:cubicBezTo>
                <a:cubicBezTo>
                  <a:pt x="620" y="916"/>
                  <a:pt x="620" y="916"/>
                  <a:pt x="620" y="916"/>
                </a:cubicBezTo>
                <a:cubicBezTo>
                  <a:pt x="620" y="916"/>
                  <a:pt x="620" y="915"/>
                  <a:pt x="620" y="915"/>
                </a:cubicBezTo>
                <a:cubicBezTo>
                  <a:pt x="625" y="915"/>
                  <a:pt x="631" y="915"/>
                  <a:pt x="637" y="915"/>
                </a:cubicBezTo>
                <a:cubicBezTo>
                  <a:pt x="633" y="917"/>
                  <a:pt x="629" y="920"/>
                  <a:pt x="626" y="922"/>
                </a:cubicBezTo>
                <a:close/>
                <a:moveTo>
                  <a:pt x="617" y="915"/>
                </a:moveTo>
                <a:cubicBezTo>
                  <a:pt x="614" y="915"/>
                  <a:pt x="610" y="914"/>
                  <a:pt x="607" y="914"/>
                </a:cubicBezTo>
                <a:cubicBezTo>
                  <a:pt x="608" y="914"/>
                  <a:pt x="608" y="914"/>
                  <a:pt x="608" y="913"/>
                </a:cubicBezTo>
                <a:cubicBezTo>
                  <a:pt x="612" y="913"/>
                  <a:pt x="615" y="913"/>
                  <a:pt x="619" y="913"/>
                </a:cubicBezTo>
                <a:cubicBezTo>
                  <a:pt x="619" y="914"/>
                  <a:pt x="619" y="914"/>
                  <a:pt x="619" y="914"/>
                </a:cubicBezTo>
                <a:cubicBezTo>
                  <a:pt x="618" y="914"/>
                  <a:pt x="618" y="914"/>
                  <a:pt x="617" y="915"/>
                </a:cubicBezTo>
                <a:close/>
                <a:moveTo>
                  <a:pt x="620" y="913"/>
                </a:moveTo>
                <a:cubicBezTo>
                  <a:pt x="620" y="913"/>
                  <a:pt x="620" y="913"/>
                  <a:pt x="620" y="913"/>
                </a:cubicBezTo>
                <a:cubicBezTo>
                  <a:pt x="620" y="913"/>
                  <a:pt x="620" y="914"/>
                  <a:pt x="620" y="914"/>
                </a:cubicBezTo>
                <a:cubicBezTo>
                  <a:pt x="620" y="914"/>
                  <a:pt x="620" y="913"/>
                  <a:pt x="620" y="913"/>
                </a:cubicBezTo>
                <a:close/>
                <a:moveTo>
                  <a:pt x="620" y="913"/>
                </a:moveTo>
                <a:cubicBezTo>
                  <a:pt x="620" y="912"/>
                  <a:pt x="620" y="912"/>
                  <a:pt x="620" y="911"/>
                </a:cubicBezTo>
                <a:cubicBezTo>
                  <a:pt x="622" y="911"/>
                  <a:pt x="623" y="912"/>
                  <a:pt x="625" y="912"/>
                </a:cubicBezTo>
                <a:cubicBezTo>
                  <a:pt x="625" y="912"/>
                  <a:pt x="625" y="912"/>
                  <a:pt x="625" y="912"/>
                </a:cubicBezTo>
                <a:cubicBezTo>
                  <a:pt x="624" y="912"/>
                  <a:pt x="623" y="912"/>
                  <a:pt x="623" y="913"/>
                </a:cubicBezTo>
                <a:cubicBezTo>
                  <a:pt x="622" y="913"/>
                  <a:pt x="621" y="913"/>
                  <a:pt x="620" y="913"/>
                </a:cubicBezTo>
                <a:close/>
                <a:moveTo>
                  <a:pt x="633" y="911"/>
                </a:moveTo>
                <a:cubicBezTo>
                  <a:pt x="635" y="908"/>
                  <a:pt x="637" y="905"/>
                  <a:pt x="639" y="901"/>
                </a:cubicBezTo>
                <a:cubicBezTo>
                  <a:pt x="640" y="905"/>
                  <a:pt x="641" y="908"/>
                  <a:pt x="641" y="911"/>
                </a:cubicBezTo>
                <a:cubicBezTo>
                  <a:pt x="638" y="911"/>
                  <a:pt x="636" y="911"/>
                  <a:pt x="633" y="911"/>
                </a:cubicBezTo>
                <a:close/>
                <a:moveTo>
                  <a:pt x="633" y="909"/>
                </a:moveTo>
                <a:cubicBezTo>
                  <a:pt x="634" y="906"/>
                  <a:pt x="635" y="902"/>
                  <a:pt x="637" y="899"/>
                </a:cubicBezTo>
                <a:cubicBezTo>
                  <a:pt x="637" y="898"/>
                  <a:pt x="636" y="898"/>
                  <a:pt x="636" y="898"/>
                </a:cubicBezTo>
                <a:cubicBezTo>
                  <a:pt x="634" y="901"/>
                  <a:pt x="632" y="903"/>
                  <a:pt x="630" y="905"/>
                </a:cubicBezTo>
                <a:cubicBezTo>
                  <a:pt x="632" y="902"/>
                  <a:pt x="634" y="899"/>
                  <a:pt x="635" y="896"/>
                </a:cubicBezTo>
                <a:cubicBezTo>
                  <a:pt x="636" y="896"/>
                  <a:pt x="636" y="896"/>
                  <a:pt x="637" y="896"/>
                </a:cubicBezTo>
                <a:cubicBezTo>
                  <a:pt x="637" y="897"/>
                  <a:pt x="638" y="899"/>
                  <a:pt x="638" y="900"/>
                </a:cubicBezTo>
                <a:cubicBezTo>
                  <a:pt x="637" y="903"/>
                  <a:pt x="635" y="907"/>
                  <a:pt x="633" y="909"/>
                </a:cubicBezTo>
                <a:close/>
                <a:moveTo>
                  <a:pt x="635" y="895"/>
                </a:moveTo>
                <a:cubicBezTo>
                  <a:pt x="635" y="895"/>
                  <a:pt x="634" y="895"/>
                  <a:pt x="634" y="895"/>
                </a:cubicBezTo>
                <a:cubicBezTo>
                  <a:pt x="634" y="895"/>
                  <a:pt x="634" y="895"/>
                  <a:pt x="634" y="895"/>
                </a:cubicBezTo>
                <a:cubicBezTo>
                  <a:pt x="633" y="895"/>
                  <a:pt x="631" y="895"/>
                  <a:pt x="630" y="895"/>
                </a:cubicBezTo>
                <a:cubicBezTo>
                  <a:pt x="631" y="893"/>
                  <a:pt x="633" y="892"/>
                  <a:pt x="634" y="890"/>
                </a:cubicBezTo>
                <a:cubicBezTo>
                  <a:pt x="634" y="890"/>
                  <a:pt x="634" y="890"/>
                  <a:pt x="634" y="890"/>
                </a:cubicBezTo>
                <a:cubicBezTo>
                  <a:pt x="634" y="890"/>
                  <a:pt x="634" y="890"/>
                  <a:pt x="634" y="890"/>
                </a:cubicBezTo>
                <a:cubicBezTo>
                  <a:pt x="635" y="892"/>
                  <a:pt x="636" y="894"/>
                  <a:pt x="637" y="895"/>
                </a:cubicBezTo>
                <a:cubicBezTo>
                  <a:pt x="636" y="895"/>
                  <a:pt x="636" y="895"/>
                  <a:pt x="635" y="895"/>
                </a:cubicBezTo>
                <a:close/>
                <a:moveTo>
                  <a:pt x="635" y="888"/>
                </a:moveTo>
                <a:cubicBezTo>
                  <a:pt x="634" y="886"/>
                  <a:pt x="633" y="885"/>
                  <a:pt x="632" y="883"/>
                </a:cubicBezTo>
                <a:cubicBezTo>
                  <a:pt x="633" y="883"/>
                  <a:pt x="635" y="883"/>
                  <a:pt x="636" y="883"/>
                </a:cubicBezTo>
                <a:cubicBezTo>
                  <a:pt x="636" y="884"/>
                  <a:pt x="636" y="885"/>
                  <a:pt x="637" y="886"/>
                </a:cubicBezTo>
                <a:cubicBezTo>
                  <a:pt x="637" y="886"/>
                  <a:pt x="637" y="886"/>
                  <a:pt x="637" y="886"/>
                </a:cubicBezTo>
                <a:cubicBezTo>
                  <a:pt x="636" y="887"/>
                  <a:pt x="635" y="887"/>
                  <a:pt x="635" y="888"/>
                </a:cubicBezTo>
                <a:close/>
                <a:moveTo>
                  <a:pt x="631" y="882"/>
                </a:moveTo>
                <a:cubicBezTo>
                  <a:pt x="631" y="882"/>
                  <a:pt x="631" y="882"/>
                  <a:pt x="631" y="882"/>
                </a:cubicBezTo>
                <a:cubicBezTo>
                  <a:pt x="633" y="882"/>
                  <a:pt x="634" y="882"/>
                  <a:pt x="635" y="882"/>
                </a:cubicBezTo>
                <a:cubicBezTo>
                  <a:pt x="635" y="882"/>
                  <a:pt x="635" y="882"/>
                  <a:pt x="635" y="882"/>
                </a:cubicBezTo>
                <a:cubicBezTo>
                  <a:pt x="634" y="882"/>
                  <a:pt x="633" y="882"/>
                  <a:pt x="631" y="882"/>
                </a:cubicBezTo>
                <a:close/>
                <a:moveTo>
                  <a:pt x="636" y="882"/>
                </a:moveTo>
                <a:cubicBezTo>
                  <a:pt x="636" y="882"/>
                  <a:pt x="637" y="882"/>
                  <a:pt x="637" y="882"/>
                </a:cubicBezTo>
                <a:cubicBezTo>
                  <a:pt x="644" y="882"/>
                  <a:pt x="653" y="881"/>
                  <a:pt x="661" y="882"/>
                </a:cubicBezTo>
                <a:cubicBezTo>
                  <a:pt x="659" y="882"/>
                  <a:pt x="658" y="883"/>
                  <a:pt x="657" y="884"/>
                </a:cubicBezTo>
                <a:cubicBezTo>
                  <a:pt x="650" y="884"/>
                  <a:pt x="643" y="883"/>
                  <a:pt x="636" y="883"/>
                </a:cubicBezTo>
                <a:cubicBezTo>
                  <a:pt x="636" y="882"/>
                  <a:pt x="636" y="882"/>
                  <a:pt x="636" y="882"/>
                </a:cubicBezTo>
                <a:close/>
                <a:moveTo>
                  <a:pt x="662" y="882"/>
                </a:moveTo>
                <a:cubicBezTo>
                  <a:pt x="663" y="882"/>
                  <a:pt x="664" y="882"/>
                  <a:pt x="665" y="882"/>
                </a:cubicBezTo>
                <a:cubicBezTo>
                  <a:pt x="665" y="882"/>
                  <a:pt x="664" y="883"/>
                  <a:pt x="664" y="883"/>
                </a:cubicBezTo>
                <a:cubicBezTo>
                  <a:pt x="664" y="883"/>
                  <a:pt x="664" y="883"/>
                  <a:pt x="664" y="884"/>
                </a:cubicBezTo>
                <a:cubicBezTo>
                  <a:pt x="662" y="884"/>
                  <a:pt x="661" y="884"/>
                  <a:pt x="659" y="884"/>
                </a:cubicBezTo>
                <a:cubicBezTo>
                  <a:pt x="660" y="883"/>
                  <a:pt x="661" y="882"/>
                  <a:pt x="662" y="882"/>
                </a:cubicBezTo>
                <a:close/>
                <a:moveTo>
                  <a:pt x="669" y="882"/>
                </a:moveTo>
                <a:cubicBezTo>
                  <a:pt x="669" y="882"/>
                  <a:pt x="669" y="883"/>
                  <a:pt x="669" y="883"/>
                </a:cubicBezTo>
                <a:cubicBezTo>
                  <a:pt x="669" y="883"/>
                  <a:pt x="668" y="883"/>
                  <a:pt x="668" y="883"/>
                </a:cubicBezTo>
                <a:cubicBezTo>
                  <a:pt x="668" y="883"/>
                  <a:pt x="668" y="883"/>
                  <a:pt x="669" y="882"/>
                </a:cubicBezTo>
                <a:close/>
                <a:moveTo>
                  <a:pt x="673" y="883"/>
                </a:moveTo>
                <a:cubicBezTo>
                  <a:pt x="673" y="883"/>
                  <a:pt x="673" y="884"/>
                  <a:pt x="672" y="884"/>
                </a:cubicBezTo>
                <a:cubicBezTo>
                  <a:pt x="671" y="885"/>
                  <a:pt x="670" y="886"/>
                  <a:pt x="669" y="886"/>
                </a:cubicBezTo>
                <a:cubicBezTo>
                  <a:pt x="669" y="887"/>
                  <a:pt x="668" y="887"/>
                  <a:pt x="668" y="887"/>
                </a:cubicBezTo>
                <a:cubicBezTo>
                  <a:pt x="669" y="886"/>
                  <a:pt x="670" y="884"/>
                  <a:pt x="672" y="883"/>
                </a:cubicBezTo>
                <a:cubicBezTo>
                  <a:pt x="672" y="883"/>
                  <a:pt x="672" y="883"/>
                  <a:pt x="673" y="883"/>
                </a:cubicBezTo>
                <a:close/>
                <a:moveTo>
                  <a:pt x="675" y="884"/>
                </a:moveTo>
                <a:cubicBezTo>
                  <a:pt x="674" y="884"/>
                  <a:pt x="674" y="884"/>
                  <a:pt x="673" y="885"/>
                </a:cubicBezTo>
                <a:cubicBezTo>
                  <a:pt x="673" y="884"/>
                  <a:pt x="674" y="884"/>
                  <a:pt x="674" y="884"/>
                </a:cubicBezTo>
                <a:cubicBezTo>
                  <a:pt x="674" y="884"/>
                  <a:pt x="674" y="884"/>
                  <a:pt x="674" y="884"/>
                </a:cubicBezTo>
                <a:cubicBezTo>
                  <a:pt x="674" y="884"/>
                  <a:pt x="675" y="884"/>
                  <a:pt x="675" y="884"/>
                </a:cubicBezTo>
                <a:cubicBezTo>
                  <a:pt x="675" y="884"/>
                  <a:pt x="675" y="884"/>
                  <a:pt x="675" y="884"/>
                </a:cubicBezTo>
                <a:cubicBezTo>
                  <a:pt x="675" y="884"/>
                  <a:pt x="675" y="884"/>
                  <a:pt x="675" y="884"/>
                </a:cubicBezTo>
                <a:close/>
                <a:moveTo>
                  <a:pt x="671" y="880"/>
                </a:moveTo>
                <a:cubicBezTo>
                  <a:pt x="671" y="880"/>
                  <a:pt x="671" y="880"/>
                  <a:pt x="671" y="880"/>
                </a:cubicBezTo>
                <a:cubicBezTo>
                  <a:pt x="671" y="880"/>
                  <a:pt x="671" y="880"/>
                  <a:pt x="671" y="880"/>
                </a:cubicBezTo>
                <a:cubicBezTo>
                  <a:pt x="671" y="880"/>
                  <a:pt x="671" y="880"/>
                  <a:pt x="671" y="880"/>
                </a:cubicBezTo>
                <a:close/>
                <a:moveTo>
                  <a:pt x="669" y="880"/>
                </a:moveTo>
                <a:cubicBezTo>
                  <a:pt x="668" y="880"/>
                  <a:pt x="667" y="880"/>
                  <a:pt x="666" y="880"/>
                </a:cubicBezTo>
                <a:cubicBezTo>
                  <a:pt x="666" y="880"/>
                  <a:pt x="667" y="879"/>
                  <a:pt x="667" y="879"/>
                </a:cubicBezTo>
                <a:cubicBezTo>
                  <a:pt x="668" y="879"/>
                  <a:pt x="669" y="879"/>
                  <a:pt x="670" y="880"/>
                </a:cubicBezTo>
                <a:cubicBezTo>
                  <a:pt x="670" y="880"/>
                  <a:pt x="669" y="880"/>
                  <a:pt x="669" y="880"/>
                </a:cubicBezTo>
                <a:close/>
                <a:moveTo>
                  <a:pt x="666" y="880"/>
                </a:moveTo>
                <a:cubicBezTo>
                  <a:pt x="665" y="880"/>
                  <a:pt x="665" y="880"/>
                  <a:pt x="664" y="880"/>
                </a:cubicBezTo>
                <a:cubicBezTo>
                  <a:pt x="664" y="880"/>
                  <a:pt x="664" y="880"/>
                  <a:pt x="663" y="880"/>
                </a:cubicBezTo>
                <a:cubicBezTo>
                  <a:pt x="663" y="880"/>
                  <a:pt x="663" y="880"/>
                  <a:pt x="663" y="880"/>
                </a:cubicBezTo>
                <a:cubicBezTo>
                  <a:pt x="663" y="880"/>
                  <a:pt x="663" y="880"/>
                  <a:pt x="662" y="880"/>
                </a:cubicBezTo>
                <a:cubicBezTo>
                  <a:pt x="654" y="878"/>
                  <a:pt x="646" y="877"/>
                  <a:pt x="638" y="876"/>
                </a:cubicBezTo>
                <a:cubicBezTo>
                  <a:pt x="642" y="876"/>
                  <a:pt x="646" y="876"/>
                  <a:pt x="651" y="876"/>
                </a:cubicBezTo>
                <a:cubicBezTo>
                  <a:pt x="652" y="876"/>
                  <a:pt x="653" y="875"/>
                  <a:pt x="654" y="875"/>
                </a:cubicBezTo>
                <a:cubicBezTo>
                  <a:pt x="658" y="876"/>
                  <a:pt x="662" y="877"/>
                  <a:pt x="666" y="878"/>
                </a:cubicBezTo>
                <a:cubicBezTo>
                  <a:pt x="666" y="879"/>
                  <a:pt x="666" y="880"/>
                  <a:pt x="666" y="880"/>
                </a:cubicBezTo>
                <a:close/>
                <a:moveTo>
                  <a:pt x="551" y="873"/>
                </a:moveTo>
                <a:cubicBezTo>
                  <a:pt x="549" y="873"/>
                  <a:pt x="546" y="873"/>
                  <a:pt x="544" y="873"/>
                </a:cubicBezTo>
                <a:cubicBezTo>
                  <a:pt x="544" y="872"/>
                  <a:pt x="543" y="871"/>
                  <a:pt x="543" y="870"/>
                </a:cubicBezTo>
                <a:cubicBezTo>
                  <a:pt x="559" y="870"/>
                  <a:pt x="576" y="871"/>
                  <a:pt x="592" y="871"/>
                </a:cubicBezTo>
                <a:cubicBezTo>
                  <a:pt x="605" y="871"/>
                  <a:pt x="617" y="871"/>
                  <a:pt x="630" y="870"/>
                </a:cubicBezTo>
                <a:cubicBezTo>
                  <a:pt x="631" y="871"/>
                  <a:pt x="631" y="872"/>
                  <a:pt x="631" y="873"/>
                </a:cubicBezTo>
                <a:cubicBezTo>
                  <a:pt x="605" y="872"/>
                  <a:pt x="578" y="873"/>
                  <a:pt x="551" y="873"/>
                </a:cubicBezTo>
                <a:close/>
                <a:moveTo>
                  <a:pt x="619" y="870"/>
                </a:moveTo>
                <a:cubicBezTo>
                  <a:pt x="593" y="870"/>
                  <a:pt x="568" y="870"/>
                  <a:pt x="543" y="869"/>
                </a:cubicBezTo>
                <a:cubicBezTo>
                  <a:pt x="542" y="867"/>
                  <a:pt x="542" y="865"/>
                  <a:pt x="541" y="863"/>
                </a:cubicBezTo>
                <a:cubicBezTo>
                  <a:pt x="541" y="863"/>
                  <a:pt x="542" y="863"/>
                  <a:pt x="542" y="863"/>
                </a:cubicBezTo>
                <a:cubicBezTo>
                  <a:pt x="542" y="864"/>
                  <a:pt x="543" y="865"/>
                  <a:pt x="543" y="866"/>
                </a:cubicBezTo>
                <a:cubicBezTo>
                  <a:pt x="543" y="867"/>
                  <a:pt x="544" y="867"/>
                  <a:pt x="544" y="866"/>
                </a:cubicBezTo>
                <a:cubicBezTo>
                  <a:pt x="544" y="865"/>
                  <a:pt x="543" y="864"/>
                  <a:pt x="543" y="863"/>
                </a:cubicBezTo>
                <a:cubicBezTo>
                  <a:pt x="544" y="863"/>
                  <a:pt x="546" y="863"/>
                  <a:pt x="547" y="863"/>
                </a:cubicBezTo>
                <a:cubicBezTo>
                  <a:pt x="547" y="864"/>
                  <a:pt x="547" y="865"/>
                  <a:pt x="547" y="866"/>
                </a:cubicBezTo>
                <a:cubicBezTo>
                  <a:pt x="547" y="866"/>
                  <a:pt x="547" y="866"/>
                  <a:pt x="547" y="866"/>
                </a:cubicBezTo>
                <a:cubicBezTo>
                  <a:pt x="547" y="865"/>
                  <a:pt x="547" y="864"/>
                  <a:pt x="547" y="863"/>
                </a:cubicBezTo>
                <a:cubicBezTo>
                  <a:pt x="552" y="863"/>
                  <a:pt x="557" y="863"/>
                  <a:pt x="562" y="863"/>
                </a:cubicBezTo>
                <a:cubicBezTo>
                  <a:pt x="584" y="863"/>
                  <a:pt x="606" y="865"/>
                  <a:pt x="628" y="864"/>
                </a:cubicBezTo>
                <a:cubicBezTo>
                  <a:pt x="628" y="866"/>
                  <a:pt x="629" y="868"/>
                  <a:pt x="630" y="870"/>
                </a:cubicBezTo>
                <a:cubicBezTo>
                  <a:pt x="626" y="870"/>
                  <a:pt x="622" y="870"/>
                  <a:pt x="619" y="870"/>
                </a:cubicBezTo>
                <a:close/>
                <a:moveTo>
                  <a:pt x="574" y="862"/>
                </a:moveTo>
                <a:cubicBezTo>
                  <a:pt x="565" y="862"/>
                  <a:pt x="556" y="862"/>
                  <a:pt x="547" y="862"/>
                </a:cubicBezTo>
                <a:cubicBezTo>
                  <a:pt x="547" y="862"/>
                  <a:pt x="547" y="862"/>
                  <a:pt x="547" y="862"/>
                </a:cubicBezTo>
                <a:cubicBezTo>
                  <a:pt x="562" y="862"/>
                  <a:pt x="577" y="862"/>
                  <a:pt x="592" y="862"/>
                </a:cubicBezTo>
                <a:cubicBezTo>
                  <a:pt x="595" y="862"/>
                  <a:pt x="599" y="862"/>
                  <a:pt x="603" y="861"/>
                </a:cubicBezTo>
                <a:cubicBezTo>
                  <a:pt x="608" y="862"/>
                  <a:pt x="613" y="862"/>
                  <a:pt x="618" y="862"/>
                </a:cubicBezTo>
                <a:cubicBezTo>
                  <a:pt x="621" y="863"/>
                  <a:pt x="623" y="863"/>
                  <a:pt x="626" y="863"/>
                </a:cubicBezTo>
                <a:cubicBezTo>
                  <a:pt x="608" y="863"/>
                  <a:pt x="591" y="862"/>
                  <a:pt x="574" y="862"/>
                </a:cubicBezTo>
                <a:close/>
                <a:moveTo>
                  <a:pt x="548" y="861"/>
                </a:moveTo>
                <a:cubicBezTo>
                  <a:pt x="548" y="861"/>
                  <a:pt x="548" y="860"/>
                  <a:pt x="548" y="860"/>
                </a:cubicBezTo>
                <a:cubicBezTo>
                  <a:pt x="550" y="860"/>
                  <a:pt x="552" y="860"/>
                  <a:pt x="554" y="860"/>
                </a:cubicBezTo>
                <a:cubicBezTo>
                  <a:pt x="565" y="860"/>
                  <a:pt x="577" y="860"/>
                  <a:pt x="588" y="861"/>
                </a:cubicBezTo>
                <a:cubicBezTo>
                  <a:pt x="574" y="861"/>
                  <a:pt x="561" y="861"/>
                  <a:pt x="548" y="861"/>
                </a:cubicBezTo>
                <a:close/>
                <a:moveTo>
                  <a:pt x="547" y="861"/>
                </a:moveTo>
                <a:cubicBezTo>
                  <a:pt x="546" y="861"/>
                  <a:pt x="544" y="861"/>
                  <a:pt x="542" y="861"/>
                </a:cubicBezTo>
                <a:cubicBezTo>
                  <a:pt x="542" y="861"/>
                  <a:pt x="542" y="860"/>
                  <a:pt x="542" y="860"/>
                </a:cubicBezTo>
                <a:cubicBezTo>
                  <a:pt x="544" y="860"/>
                  <a:pt x="546" y="860"/>
                  <a:pt x="548" y="860"/>
                </a:cubicBezTo>
                <a:cubicBezTo>
                  <a:pt x="548" y="860"/>
                  <a:pt x="547" y="861"/>
                  <a:pt x="547" y="861"/>
                </a:cubicBezTo>
                <a:close/>
                <a:moveTo>
                  <a:pt x="541" y="861"/>
                </a:moveTo>
                <a:cubicBezTo>
                  <a:pt x="541" y="861"/>
                  <a:pt x="541" y="861"/>
                  <a:pt x="540" y="861"/>
                </a:cubicBezTo>
                <a:cubicBezTo>
                  <a:pt x="540" y="861"/>
                  <a:pt x="540" y="860"/>
                  <a:pt x="540" y="860"/>
                </a:cubicBezTo>
                <a:cubicBezTo>
                  <a:pt x="540" y="860"/>
                  <a:pt x="540" y="860"/>
                  <a:pt x="541" y="860"/>
                </a:cubicBezTo>
                <a:cubicBezTo>
                  <a:pt x="541" y="860"/>
                  <a:pt x="541" y="861"/>
                  <a:pt x="541" y="861"/>
                </a:cubicBezTo>
                <a:close/>
                <a:moveTo>
                  <a:pt x="539" y="859"/>
                </a:moveTo>
                <a:cubicBezTo>
                  <a:pt x="538" y="856"/>
                  <a:pt x="537" y="853"/>
                  <a:pt x="536" y="849"/>
                </a:cubicBezTo>
                <a:cubicBezTo>
                  <a:pt x="536" y="849"/>
                  <a:pt x="537" y="849"/>
                  <a:pt x="537" y="849"/>
                </a:cubicBezTo>
                <a:cubicBezTo>
                  <a:pt x="538" y="852"/>
                  <a:pt x="539" y="856"/>
                  <a:pt x="540" y="859"/>
                </a:cubicBezTo>
                <a:cubicBezTo>
                  <a:pt x="540" y="859"/>
                  <a:pt x="540" y="859"/>
                  <a:pt x="539" y="859"/>
                </a:cubicBezTo>
                <a:close/>
                <a:moveTo>
                  <a:pt x="536" y="848"/>
                </a:moveTo>
                <a:cubicBezTo>
                  <a:pt x="535" y="846"/>
                  <a:pt x="535" y="844"/>
                  <a:pt x="534" y="842"/>
                </a:cubicBezTo>
                <a:cubicBezTo>
                  <a:pt x="534" y="842"/>
                  <a:pt x="534" y="841"/>
                  <a:pt x="534" y="841"/>
                </a:cubicBezTo>
                <a:cubicBezTo>
                  <a:pt x="534" y="841"/>
                  <a:pt x="534" y="841"/>
                  <a:pt x="534" y="841"/>
                </a:cubicBezTo>
                <a:cubicBezTo>
                  <a:pt x="535" y="843"/>
                  <a:pt x="536" y="845"/>
                  <a:pt x="536" y="848"/>
                </a:cubicBezTo>
                <a:cubicBezTo>
                  <a:pt x="536" y="848"/>
                  <a:pt x="536" y="848"/>
                  <a:pt x="536" y="848"/>
                </a:cubicBezTo>
                <a:close/>
                <a:moveTo>
                  <a:pt x="534" y="841"/>
                </a:moveTo>
                <a:cubicBezTo>
                  <a:pt x="532" y="836"/>
                  <a:pt x="531" y="831"/>
                  <a:pt x="529" y="827"/>
                </a:cubicBezTo>
                <a:cubicBezTo>
                  <a:pt x="531" y="831"/>
                  <a:pt x="532" y="836"/>
                  <a:pt x="534" y="841"/>
                </a:cubicBezTo>
                <a:cubicBezTo>
                  <a:pt x="534" y="841"/>
                  <a:pt x="534" y="841"/>
                  <a:pt x="534" y="841"/>
                </a:cubicBezTo>
                <a:close/>
                <a:moveTo>
                  <a:pt x="534" y="841"/>
                </a:moveTo>
                <a:cubicBezTo>
                  <a:pt x="533" y="841"/>
                  <a:pt x="533" y="841"/>
                  <a:pt x="533" y="841"/>
                </a:cubicBezTo>
                <a:cubicBezTo>
                  <a:pt x="533" y="842"/>
                  <a:pt x="532" y="843"/>
                  <a:pt x="532" y="843"/>
                </a:cubicBezTo>
                <a:cubicBezTo>
                  <a:pt x="530" y="836"/>
                  <a:pt x="528" y="829"/>
                  <a:pt x="526" y="822"/>
                </a:cubicBezTo>
                <a:cubicBezTo>
                  <a:pt x="526" y="821"/>
                  <a:pt x="527" y="820"/>
                  <a:pt x="527" y="820"/>
                </a:cubicBezTo>
                <a:cubicBezTo>
                  <a:pt x="528" y="820"/>
                  <a:pt x="528" y="821"/>
                  <a:pt x="528" y="822"/>
                </a:cubicBezTo>
                <a:cubicBezTo>
                  <a:pt x="528" y="822"/>
                  <a:pt x="528" y="822"/>
                  <a:pt x="528" y="821"/>
                </a:cubicBezTo>
                <a:cubicBezTo>
                  <a:pt x="528" y="822"/>
                  <a:pt x="528" y="823"/>
                  <a:pt x="529" y="824"/>
                </a:cubicBezTo>
                <a:cubicBezTo>
                  <a:pt x="529" y="824"/>
                  <a:pt x="528" y="823"/>
                  <a:pt x="528" y="822"/>
                </a:cubicBezTo>
                <a:cubicBezTo>
                  <a:pt x="530" y="828"/>
                  <a:pt x="532" y="835"/>
                  <a:pt x="534" y="841"/>
                </a:cubicBezTo>
                <a:close/>
                <a:moveTo>
                  <a:pt x="519" y="791"/>
                </a:moveTo>
                <a:cubicBezTo>
                  <a:pt x="519" y="791"/>
                  <a:pt x="519" y="791"/>
                  <a:pt x="519" y="791"/>
                </a:cubicBezTo>
                <a:cubicBezTo>
                  <a:pt x="519" y="791"/>
                  <a:pt x="519" y="790"/>
                  <a:pt x="519" y="790"/>
                </a:cubicBezTo>
                <a:cubicBezTo>
                  <a:pt x="518" y="789"/>
                  <a:pt x="518" y="787"/>
                  <a:pt x="518" y="786"/>
                </a:cubicBezTo>
                <a:cubicBezTo>
                  <a:pt x="518" y="786"/>
                  <a:pt x="518" y="786"/>
                  <a:pt x="518" y="786"/>
                </a:cubicBezTo>
                <a:cubicBezTo>
                  <a:pt x="520" y="794"/>
                  <a:pt x="522" y="801"/>
                  <a:pt x="524" y="809"/>
                </a:cubicBezTo>
                <a:cubicBezTo>
                  <a:pt x="523" y="803"/>
                  <a:pt x="521" y="797"/>
                  <a:pt x="519" y="791"/>
                </a:cubicBezTo>
                <a:close/>
                <a:moveTo>
                  <a:pt x="517" y="785"/>
                </a:moveTo>
                <a:cubicBezTo>
                  <a:pt x="517" y="785"/>
                  <a:pt x="517" y="785"/>
                  <a:pt x="517" y="785"/>
                </a:cubicBezTo>
                <a:cubicBezTo>
                  <a:pt x="518" y="785"/>
                  <a:pt x="518" y="785"/>
                  <a:pt x="518" y="785"/>
                </a:cubicBezTo>
                <a:cubicBezTo>
                  <a:pt x="518" y="785"/>
                  <a:pt x="518" y="785"/>
                  <a:pt x="518" y="786"/>
                </a:cubicBezTo>
                <a:cubicBezTo>
                  <a:pt x="518" y="786"/>
                  <a:pt x="518" y="785"/>
                  <a:pt x="517" y="785"/>
                </a:cubicBezTo>
                <a:close/>
                <a:moveTo>
                  <a:pt x="519" y="785"/>
                </a:moveTo>
                <a:cubicBezTo>
                  <a:pt x="520" y="785"/>
                  <a:pt x="520" y="785"/>
                  <a:pt x="521" y="785"/>
                </a:cubicBezTo>
                <a:cubicBezTo>
                  <a:pt x="521" y="785"/>
                  <a:pt x="522" y="786"/>
                  <a:pt x="522" y="786"/>
                </a:cubicBezTo>
                <a:cubicBezTo>
                  <a:pt x="521" y="786"/>
                  <a:pt x="520" y="786"/>
                  <a:pt x="519" y="786"/>
                </a:cubicBezTo>
                <a:cubicBezTo>
                  <a:pt x="519" y="785"/>
                  <a:pt x="519" y="785"/>
                  <a:pt x="519" y="785"/>
                </a:cubicBezTo>
                <a:close/>
                <a:moveTo>
                  <a:pt x="527" y="784"/>
                </a:moveTo>
                <a:cubicBezTo>
                  <a:pt x="533" y="784"/>
                  <a:pt x="540" y="784"/>
                  <a:pt x="546" y="783"/>
                </a:cubicBezTo>
                <a:cubicBezTo>
                  <a:pt x="543" y="785"/>
                  <a:pt x="540" y="787"/>
                  <a:pt x="537" y="790"/>
                </a:cubicBezTo>
                <a:cubicBezTo>
                  <a:pt x="537" y="790"/>
                  <a:pt x="537" y="791"/>
                  <a:pt x="538" y="790"/>
                </a:cubicBezTo>
                <a:cubicBezTo>
                  <a:pt x="541" y="787"/>
                  <a:pt x="544" y="785"/>
                  <a:pt x="548" y="784"/>
                </a:cubicBezTo>
                <a:cubicBezTo>
                  <a:pt x="548" y="783"/>
                  <a:pt x="548" y="783"/>
                  <a:pt x="548" y="783"/>
                </a:cubicBezTo>
                <a:cubicBezTo>
                  <a:pt x="560" y="783"/>
                  <a:pt x="573" y="782"/>
                  <a:pt x="585" y="782"/>
                </a:cubicBezTo>
                <a:cubicBezTo>
                  <a:pt x="586" y="783"/>
                  <a:pt x="587" y="784"/>
                  <a:pt x="589" y="785"/>
                </a:cubicBezTo>
                <a:cubicBezTo>
                  <a:pt x="589" y="786"/>
                  <a:pt x="588" y="787"/>
                  <a:pt x="588" y="787"/>
                </a:cubicBezTo>
                <a:cubicBezTo>
                  <a:pt x="586" y="790"/>
                  <a:pt x="584" y="793"/>
                  <a:pt x="582" y="796"/>
                </a:cubicBezTo>
                <a:cubicBezTo>
                  <a:pt x="578" y="802"/>
                  <a:pt x="575" y="809"/>
                  <a:pt x="571" y="815"/>
                </a:cubicBezTo>
                <a:cubicBezTo>
                  <a:pt x="556" y="804"/>
                  <a:pt x="541" y="795"/>
                  <a:pt x="527" y="784"/>
                </a:cubicBezTo>
                <a:close/>
                <a:moveTo>
                  <a:pt x="579" y="776"/>
                </a:moveTo>
                <a:cubicBezTo>
                  <a:pt x="577" y="774"/>
                  <a:pt x="575" y="772"/>
                  <a:pt x="573" y="769"/>
                </a:cubicBezTo>
                <a:cubicBezTo>
                  <a:pt x="570" y="766"/>
                  <a:pt x="567" y="764"/>
                  <a:pt x="563" y="762"/>
                </a:cubicBezTo>
                <a:cubicBezTo>
                  <a:pt x="564" y="761"/>
                  <a:pt x="564" y="761"/>
                  <a:pt x="565" y="760"/>
                </a:cubicBezTo>
                <a:cubicBezTo>
                  <a:pt x="565" y="760"/>
                  <a:pt x="565" y="759"/>
                  <a:pt x="564" y="760"/>
                </a:cubicBezTo>
                <a:cubicBezTo>
                  <a:pt x="563" y="760"/>
                  <a:pt x="563" y="761"/>
                  <a:pt x="562" y="761"/>
                </a:cubicBezTo>
                <a:cubicBezTo>
                  <a:pt x="561" y="761"/>
                  <a:pt x="560" y="760"/>
                  <a:pt x="560" y="760"/>
                </a:cubicBezTo>
                <a:cubicBezTo>
                  <a:pt x="560" y="760"/>
                  <a:pt x="560" y="759"/>
                  <a:pt x="560" y="759"/>
                </a:cubicBezTo>
                <a:cubicBezTo>
                  <a:pt x="561" y="759"/>
                  <a:pt x="560" y="758"/>
                  <a:pt x="560" y="758"/>
                </a:cubicBezTo>
                <a:cubicBezTo>
                  <a:pt x="559" y="759"/>
                  <a:pt x="559" y="759"/>
                  <a:pt x="559" y="759"/>
                </a:cubicBezTo>
                <a:cubicBezTo>
                  <a:pt x="557" y="759"/>
                  <a:pt x="556" y="758"/>
                  <a:pt x="555" y="757"/>
                </a:cubicBezTo>
                <a:cubicBezTo>
                  <a:pt x="555" y="757"/>
                  <a:pt x="555" y="757"/>
                  <a:pt x="554" y="757"/>
                </a:cubicBezTo>
                <a:cubicBezTo>
                  <a:pt x="554" y="757"/>
                  <a:pt x="554" y="757"/>
                  <a:pt x="554" y="757"/>
                </a:cubicBezTo>
                <a:cubicBezTo>
                  <a:pt x="553" y="757"/>
                  <a:pt x="553" y="756"/>
                  <a:pt x="552" y="756"/>
                </a:cubicBezTo>
                <a:cubicBezTo>
                  <a:pt x="549" y="755"/>
                  <a:pt x="546" y="753"/>
                  <a:pt x="543" y="751"/>
                </a:cubicBezTo>
                <a:cubicBezTo>
                  <a:pt x="545" y="749"/>
                  <a:pt x="546" y="747"/>
                  <a:pt x="548" y="746"/>
                </a:cubicBezTo>
                <a:cubicBezTo>
                  <a:pt x="561" y="755"/>
                  <a:pt x="574" y="766"/>
                  <a:pt x="586" y="777"/>
                </a:cubicBezTo>
                <a:cubicBezTo>
                  <a:pt x="584" y="777"/>
                  <a:pt x="581" y="776"/>
                  <a:pt x="579" y="776"/>
                </a:cubicBezTo>
                <a:close/>
                <a:moveTo>
                  <a:pt x="526" y="742"/>
                </a:moveTo>
                <a:cubicBezTo>
                  <a:pt x="523" y="741"/>
                  <a:pt x="520" y="745"/>
                  <a:pt x="518" y="746"/>
                </a:cubicBezTo>
                <a:cubicBezTo>
                  <a:pt x="518" y="747"/>
                  <a:pt x="518" y="747"/>
                  <a:pt x="518" y="747"/>
                </a:cubicBezTo>
                <a:cubicBezTo>
                  <a:pt x="518" y="747"/>
                  <a:pt x="518" y="747"/>
                  <a:pt x="518" y="746"/>
                </a:cubicBezTo>
                <a:cubicBezTo>
                  <a:pt x="517" y="746"/>
                  <a:pt x="517" y="745"/>
                  <a:pt x="517" y="745"/>
                </a:cubicBezTo>
                <a:cubicBezTo>
                  <a:pt x="519" y="743"/>
                  <a:pt x="521" y="742"/>
                  <a:pt x="523" y="742"/>
                </a:cubicBezTo>
                <a:cubicBezTo>
                  <a:pt x="524" y="742"/>
                  <a:pt x="524" y="741"/>
                  <a:pt x="523" y="741"/>
                </a:cubicBezTo>
                <a:cubicBezTo>
                  <a:pt x="521" y="741"/>
                  <a:pt x="519" y="742"/>
                  <a:pt x="517" y="744"/>
                </a:cubicBezTo>
                <a:cubicBezTo>
                  <a:pt x="517" y="743"/>
                  <a:pt x="516" y="743"/>
                  <a:pt x="516" y="742"/>
                </a:cubicBezTo>
                <a:cubicBezTo>
                  <a:pt x="518" y="741"/>
                  <a:pt x="519" y="740"/>
                  <a:pt x="521" y="740"/>
                </a:cubicBezTo>
                <a:cubicBezTo>
                  <a:pt x="522" y="740"/>
                  <a:pt x="522" y="739"/>
                  <a:pt x="521" y="739"/>
                </a:cubicBezTo>
                <a:cubicBezTo>
                  <a:pt x="519" y="739"/>
                  <a:pt x="517" y="740"/>
                  <a:pt x="516" y="741"/>
                </a:cubicBezTo>
                <a:cubicBezTo>
                  <a:pt x="516" y="741"/>
                  <a:pt x="515" y="740"/>
                  <a:pt x="515" y="739"/>
                </a:cubicBezTo>
                <a:cubicBezTo>
                  <a:pt x="517" y="738"/>
                  <a:pt x="518" y="737"/>
                  <a:pt x="520" y="737"/>
                </a:cubicBezTo>
                <a:cubicBezTo>
                  <a:pt x="520" y="737"/>
                  <a:pt x="520" y="736"/>
                  <a:pt x="521" y="736"/>
                </a:cubicBezTo>
                <a:cubicBezTo>
                  <a:pt x="524" y="739"/>
                  <a:pt x="528" y="742"/>
                  <a:pt x="532" y="745"/>
                </a:cubicBezTo>
                <a:cubicBezTo>
                  <a:pt x="528" y="747"/>
                  <a:pt x="525" y="750"/>
                  <a:pt x="522" y="753"/>
                </a:cubicBezTo>
                <a:cubicBezTo>
                  <a:pt x="522" y="753"/>
                  <a:pt x="522" y="754"/>
                  <a:pt x="523" y="753"/>
                </a:cubicBezTo>
                <a:cubicBezTo>
                  <a:pt x="526" y="750"/>
                  <a:pt x="529" y="747"/>
                  <a:pt x="533" y="745"/>
                </a:cubicBezTo>
                <a:cubicBezTo>
                  <a:pt x="533" y="746"/>
                  <a:pt x="534" y="746"/>
                  <a:pt x="535" y="747"/>
                </a:cubicBezTo>
                <a:cubicBezTo>
                  <a:pt x="530" y="751"/>
                  <a:pt x="526" y="756"/>
                  <a:pt x="522" y="761"/>
                </a:cubicBezTo>
                <a:cubicBezTo>
                  <a:pt x="521" y="756"/>
                  <a:pt x="519" y="751"/>
                  <a:pt x="518" y="747"/>
                </a:cubicBezTo>
                <a:cubicBezTo>
                  <a:pt x="518" y="747"/>
                  <a:pt x="518" y="747"/>
                  <a:pt x="519" y="747"/>
                </a:cubicBezTo>
                <a:cubicBezTo>
                  <a:pt x="520" y="746"/>
                  <a:pt x="523" y="742"/>
                  <a:pt x="526" y="743"/>
                </a:cubicBezTo>
                <a:cubicBezTo>
                  <a:pt x="526" y="743"/>
                  <a:pt x="526" y="742"/>
                  <a:pt x="526" y="742"/>
                </a:cubicBezTo>
                <a:close/>
                <a:moveTo>
                  <a:pt x="515" y="735"/>
                </a:moveTo>
                <a:cubicBezTo>
                  <a:pt x="515" y="735"/>
                  <a:pt x="514" y="735"/>
                  <a:pt x="514" y="735"/>
                </a:cubicBezTo>
                <a:cubicBezTo>
                  <a:pt x="514" y="734"/>
                  <a:pt x="514" y="733"/>
                  <a:pt x="514" y="732"/>
                </a:cubicBezTo>
                <a:cubicBezTo>
                  <a:pt x="514" y="732"/>
                  <a:pt x="514" y="732"/>
                  <a:pt x="515" y="732"/>
                </a:cubicBezTo>
                <a:cubicBezTo>
                  <a:pt x="515" y="732"/>
                  <a:pt x="515" y="731"/>
                  <a:pt x="515" y="731"/>
                </a:cubicBezTo>
                <a:cubicBezTo>
                  <a:pt x="517" y="733"/>
                  <a:pt x="518" y="734"/>
                  <a:pt x="520" y="736"/>
                </a:cubicBezTo>
                <a:cubicBezTo>
                  <a:pt x="518" y="736"/>
                  <a:pt x="516" y="737"/>
                  <a:pt x="515" y="738"/>
                </a:cubicBezTo>
                <a:cubicBezTo>
                  <a:pt x="515" y="737"/>
                  <a:pt x="514" y="737"/>
                  <a:pt x="514" y="736"/>
                </a:cubicBezTo>
                <a:cubicBezTo>
                  <a:pt x="515" y="736"/>
                  <a:pt x="515" y="736"/>
                  <a:pt x="515" y="736"/>
                </a:cubicBezTo>
                <a:cubicBezTo>
                  <a:pt x="516" y="736"/>
                  <a:pt x="516" y="735"/>
                  <a:pt x="515" y="735"/>
                </a:cubicBezTo>
                <a:close/>
                <a:moveTo>
                  <a:pt x="501" y="715"/>
                </a:moveTo>
                <a:cubicBezTo>
                  <a:pt x="501" y="714"/>
                  <a:pt x="501" y="713"/>
                  <a:pt x="501" y="713"/>
                </a:cubicBezTo>
                <a:cubicBezTo>
                  <a:pt x="507" y="713"/>
                  <a:pt x="513" y="713"/>
                  <a:pt x="520" y="714"/>
                </a:cubicBezTo>
                <a:cubicBezTo>
                  <a:pt x="514" y="714"/>
                  <a:pt x="507" y="715"/>
                  <a:pt x="501" y="715"/>
                </a:cubicBezTo>
                <a:close/>
                <a:moveTo>
                  <a:pt x="500" y="715"/>
                </a:moveTo>
                <a:cubicBezTo>
                  <a:pt x="500" y="715"/>
                  <a:pt x="499" y="715"/>
                  <a:pt x="498" y="715"/>
                </a:cubicBezTo>
                <a:cubicBezTo>
                  <a:pt x="498" y="714"/>
                  <a:pt x="498" y="713"/>
                  <a:pt x="497" y="713"/>
                </a:cubicBezTo>
                <a:cubicBezTo>
                  <a:pt x="498" y="713"/>
                  <a:pt x="499" y="713"/>
                  <a:pt x="500" y="713"/>
                </a:cubicBezTo>
                <a:cubicBezTo>
                  <a:pt x="500" y="713"/>
                  <a:pt x="500" y="714"/>
                  <a:pt x="500" y="715"/>
                </a:cubicBezTo>
                <a:close/>
                <a:moveTo>
                  <a:pt x="497" y="712"/>
                </a:moveTo>
                <a:cubicBezTo>
                  <a:pt x="497" y="710"/>
                  <a:pt x="496" y="708"/>
                  <a:pt x="496" y="706"/>
                </a:cubicBezTo>
                <a:cubicBezTo>
                  <a:pt x="496" y="706"/>
                  <a:pt x="497" y="706"/>
                  <a:pt x="498" y="706"/>
                </a:cubicBezTo>
                <a:cubicBezTo>
                  <a:pt x="498" y="708"/>
                  <a:pt x="499" y="710"/>
                  <a:pt x="500" y="712"/>
                </a:cubicBezTo>
                <a:cubicBezTo>
                  <a:pt x="499" y="712"/>
                  <a:pt x="498" y="712"/>
                  <a:pt x="497" y="712"/>
                </a:cubicBezTo>
                <a:close/>
                <a:moveTo>
                  <a:pt x="496" y="705"/>
                </a:moveTo>
                <a:cubicBezTo>
                  <a:pt x="495" y="702"/>
                  <a:pt x="494" y="699"/>
                  <a:pt x="493" y="696"/>
                </a:cubicBezTo>
                <a:cubicBezTo>
                  <a:pt x="493" y="696"/>
                  <a:pt x="494" y="696"/>
                  <a:pt x="494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6" y="698"/>
                  <a:pt x="497" y="701"/>
                  <a:pt x="497" y="704"/>
                </a:cubicBezTo>
                <a:cubicBezTo>
                  <a:pt x="498" y="704"/>
                  <a:pt x="498" y="705"/>
                  <a:pt x="498" y="705"/>
                </a:cubicBezTo>
                <a:cubicBezTo>
                  <a:pt x="497" y="705"/>
                  <a:pt x="496" y="705"/>
                  <a:pt x="496" y="705"/>
                </a:cubicBezTo>
                <a:close/>
                <a:moveTo>
                  <a:pt x="496" y="695"/>
                </a:moveTo>
                <a:cubicBezTo>
                  <a:pt x="496" y="695"/>
                  <a:pt x="497" y="695"/>
                  <a:pt x="497" y="695"/>
                </a:cubicBezTo>
                <a:cubicBezTo>
                  <a:pt x="498" y="696"/>
                  <a:pt x="500" y="697"/>
                  <a:pt x="501" y="697"/>
                </a:cubicBezTo>
                <a:cubicBezTo>
                  <a:pt x="501" y="697"/>
                  <a:pt x="501" y="697"/>
                  <a:pt x="501" y="697"/>
                </a:cubicBezTo>
                <a:cubicBezTo>
                  <a:pt x="500" y="696"/>
                  <a:pt x="499" y="696"/>
                  <a:pt x="498" y="695"/>
                </a:cubicBezTo>
                <a:cubicBezTo>
                  <a:pt x="508" y="695"/>
                  <a:pt x="518" y="694"/>
                  <a:pt x="529" y="693"/>
                </a:cubicBezTo>
                <a:cubicBezTo>
                  <a:pt x="524" y="695"/>
                  <a:pt x="519" y="697"/>
                  <a:pt x="515" y="699"/>
                </a:cubicBezTo>
                <a:cubicBezTo>
                  <a:pt x="512" y="698"/>
                  <a:pt x="509" y="697"/>
                  <a:pt x="508" y="698"/>
                </a:cubicBezTo>
                <a:cubicBezTo>
                  <a:pt x="507" y="698"/>
                  <a:pt x="508" y="698"/>
                  <a:pt x="508" y="698"/>
                </a:cubicBezTo>
                <a:cubicBezTo>
                  <a:pt x="509" y="697"/>
                  <a:pt x="512" y="699"/>
                  <a:pt x="514" y="699"/>
                </a:cubicBezTo>
                <a:cubicBezTo>
                  <a:pt x="514" y="700"/>
                  <a:pt x="514" y="700"/>
                  <a:pt x="514" y="700"/>
                </a:cubicBezTo>
                <a:cubicBezTo>
                  <a:pt x="512" y="701"/>
                  <a:pt x="509" y="703"/>
                  <a:pt x="507" y="705"/>
                </a:cubicBezTo>
                <a:cubicBezTo>
                  <a:pt x="504" y="705"/>
                  <a:pt x="501" y="705"/>
                  <a:pt x="499" y="705"/>
                </a:cubicBezTo>
                <a:cubicBezTo>
                  <a:pt x="498" y="702"/>
                  <a:pt x="497" y="699"/>
                  <a:pt x="496" y="695"/>
                </a:cubicBezTo>
                <a:close/>
                <a:moveTo>
                  <a:pt x="515" y="700"/>
                </a:moveTo>
                <a:cubicBezTo>
                  <a:pt x="517" y="701"/>
                  <a:pt x="520" y="702"/>
                  <a:pt x="522" y="703"/>
                </a:cubicBezTo>
                <a:cubicBezTo>
                  <a:pt x="524" y="704"/>
                  <a:pt x="525" y="705"/>
                  <a:pt x="526" y="705"/>
                </a:cubicBezTo>
                <a:cubicBezTo>
                  <a:pt x="523" y="705"/>
                  <a:pt x="519" y="705"/>
                  <a:pt x="515" y="705"/>
                </a:cubicBezTo>
                <a:cubicBezTo>
                  <a:pt x="513" y="705"/>
                  <a:pt x="510" y="705"/>
                  <a:pt x="507" y="705"/>
                </a:cubicBezTo>
                <a:cubicBezTo>
                  <a:pt x="510" y="703"/>
                  <a:pt x="512" y="701"/>
                  <a:pt x="515" y="700"/>
                </a:cubicBezTo>
                <a:close/>
                <a:moveTo>
                  <a:pt x="532" y="687"/>
                </a:moveTo>
                <a:cubicBezTo>
                  <a:pt x="529" y="685"/>
                  <a:pt x="525" y="684"/>
                  <a:pt x="522" y="684"/>
                </a:cubicBezTo>
                <a:cubicBezTo>
                  <a:pt x="522" y="684"/>
                  <a:pt x="521" y="684"/>
                  <a:pt x="521" y="683"/>
                </a:cubicBezTo>
                <a:cubicBezTo>
                  <a:pt x="521" y="683"/>
                  <a:pt x="521" y="683"/>
                  <a:pt x="521" y="683"/>
                </a:cubicBezTo>
                <a:cubicBezTo>
                  <a:pt x="521" y="683"/>
                  <a:pt x="522" y="683"/>
                  <a:pt x="522" y="683"/>
                </a:cubicBezTo>
                <a:cubicBezTo>
                  <a:pt x="521" y="682"/>
                  <a:pt x="519" y="681"/>
                  <a:pt x="516" y="682"/>
                </a:cubicBezTo>
                <a:cubicBezTo>
                  <a:pt x="516" y="682"/>
                  <a:pt x="516" y="682"/>
                  <a:pt x="515" y="682"/>
                </a:cubicBezTo>
                <a:cubicBezTo>
                  <a:pt x="519" y="680"/>
                  <a:pt x="522" y="679"/>
                  <a:pt x="525" y="678"/>
                </a:cubicBezTo>
                <a:cubicBezTo>
                  <a:pt x="525" y="678"/>
                  <a:pt x="525" y="678"/>
                  <a:pt x="526" y="678"/>
                </a:cubicBezTo>
                <a:cubicBezTo>
                  <a:pt x="528" y="678"/>
                  <a:pt x="530" y="679"/>
                  <a:pt x="532" y="679"/>
                </a:cubicBezTo>
                <a:cubicBezTo>
                  <a:pt x="532" y="680"/>
                  <a:pt x="533" y="680"/>
                  <a:pt x="533" y="680"/>
                </a:cubicBezTo>
                <a:cubicBezTo>
                  <a:pt x="533" y="680"/>
                  <a:pt x="533" y="680"/>
                  <a:pt x="533" y="680"/>
                </a:cubicBezTo>
                <a:cubicBezTo>
                  <a:pt x="538" y="681"/>
                  <a:pt x="543" y="683"/>
                  <a:pt x="549" y="684"/>
                </a:cubicBezTo>
                <a:cubicBezTo>
                  <a:pt x="548" y="684"/>
                  <a:pt x="548" y="685"/>
                  <a:pt x="548" y="685"/>
                </a:cubicBezTo>
                <a:cubicBezTo>
                  <a:pt x="547" y="685"/>
                  <a:pt x="547" y="686"/>
                  <a:pt x="548" y="686"/>
                </a:cubicBezTo>
                <a:cubicBezTo>
                  <a:pt x="549" y="685"/>
                  <a:pt x="551" y="685"/>
                  <a:pt x="552" y="685"/>
                </a:cubicBezTo>
                <a:cubicBezTo>
                  <a:pt x="555" y="686"/>
                  <a:pt x="559" y="687"/>
                  <a:pt x="562" y="688"/>
                </a:cubicBezTo>
                <a:cubicBezTo>
                  <a:pt x="562" y="688"/>
                  <a:pt x="562" y="688"/>
                  <a:pt x="562" y="688"/>
                </a:cubicBezTo>
                <a:cubicBezTo>
                  <a:pt x="558" y="687"/>
                  <a:pt x="553" y="688"/>
                  <a:pt x="550" y="687"/>
                </a:cubicBezTo>
                <a:cubicBezTo>
                  <a:pt x="544" y="687"/>
                  <a:pt x="538" y="687"/>
                  <a:pt x="532" y="687"/>
                </a:cubicBezTo>
                <a:close/>
                <a:moveTo>
                  <a:pt x="562" y="688"/>
                </a:moveTo>
                <a:cubicBezTo>
                  <a:pt x="563" y="688"/>
                  <a:pt x="563" y="688"/>
                  <a:pt x="564" y="688"/>
                </a:cubicBezTo>
                <a:cubicBezTo>
                  <a:pt x="564" y="688"/>
                  <a:pt x="564" y="688"/>
                  <a:pt x="564" y="688"/>
                </a:cubicBezTo>
                <a:cubicBezTo>
                  <a:pt x="563" y="688"/>
                  <a:pt x="562" y="687"/>
                  <a:pt x="562" y="687"/>
                </a:cubicBezTo>
                <a:cubicBezTo>
                  <a:pt x="560" y="682"/>
                  <a:pt x="559" y="677"/>
                  <a:pt x="557" y="673"/>
                </a:cubicBezTo>
                <a:cubicBezTo>
                  <a:pt x="558" y="673"/>
                  <a:pt x="559" y="673"/>
                  <a:pt x="560" y="673"/>
                </a:cubicBezTo>
                <a:cubicBezTo>
                  <a:pt x="562" y="678"/>
                  <a:pt x="564" y="684"/>
                  <a:pt x="566" y="690"/>
                </a:cubicBezTo>
                <a:cubicBezTo>
                  <a:pt x="565" y="689"/>
                  <a:pt x="564" y="688"/>
                  <a:pt x="562" y="688"/>
                </a:cubicBezTo>
                <a:cubicBezTo>
                  <a:pt x="562" y="688"/>
                  <a:pt x="562" y="688"/>
                  <a:pt x="562" y="688"/>
                </a:cubicBezTo>
                <a:close/>
                <a:moveTo>
                  <a:pt x="564" y="673"/>
                </a:moveTo>
                <a:cubicBezTo>
                  <a:pt x="563" y="674"/>
                  <a:pt x="563" y="675"/>
                  <a:pt x="563" y="676"/>
                </a:cubicBezTo>
                <a:cubicBezTo>
                  <a:pt x="563" y="675"/>
                  <a:pt x="562" y="674"/>
                  <a:pt x="562" y="673"/>
                </a:cubicBezTo>
                <a:cubicBezTo>
                  <a:pt x="562" y="673"/>
                  <a:pt x="563" y="673"/>
                  <a:pt x="564" y="673"/>
                </a:cubicBezTo>
                <a:close/>
                <a:moveTo>
                  <a:pt x="565" y="672"/>
                </a:moveTo>
                <a:cubicBezTo>
                  <a:pt x="565" y="672"/>
                  <a:pt x="565" y="671"/>
                  <a:pt x="565" y="671"/>
                </a:cubicBezTo>
                <a:cubicBezTo>
                  <a:pt x="566" y="669"/>
                  <a:pt x="566" y="668"/>
                  <a:pt x="567" y="667"/>
                </a:cubicBezTo>
                <a:cubicBezTo>
                  <a:pt x="567" y="668"/>
                  <a:pt x="567" y="668"/>
                  <a:pt x="567" y="669"/>
                </a:cubicBezTo>
                <a:cubicBezTo>
                  <a:pt x="568" y="670"/>
                  <a:pt x="568" y="671"/>
                  <a:pt x="568" y="673"/>
                </a:cubicBezTo>
                <a:cubicBezTo>
                  <a:pt x="567" y="673"/>
                  <a:pt x="566" y="673"/>
                  <a:pt x="565" y="672"/>
                </a:cubicBezTo>
                <a:close/>
                <a:moveTo>
                  <a:pt x="565" y="664"/>
                </a:moveTo>
                <a:cubicBezTo>
                  <a:pt x="564" y="664"/>
                  <a:pt x="564" y="664"/>
                  <a:pt x="564" y="664"/>
                </a:cubicBezTo>
                <a:cubicBezTo>
                  <a:pt x="564" y="664"/>
                  <a:pt x="564" y="664"/>
                  <a:pt x="565" y="664"/>
                </a:cubicBezTo>
                <a:cubicBezTo>
                  <a:pt x="565" y="664"/>
                  <a:pt x="565" y="664"/>
                  <a:pt x="565" y="664"/>
                </a:cubicBezTo>
                <a:close/>
                <a:moveTo>
                  <a:pt x="553" y="662"/>
                </a:moveTo>
                <a:cubicBezTo>
                  <a:pt x="551" y="661"/>
                  <a:pt x="549" y="659"/>
                  <a:pt x="548" y="657"/>
                </a:cubicBezTo>
                <a:cubicBezTo>
                  <a:pt x="549" y="657"/>
                  <a:pt x="550" y="657"/>
                  <a:pt x="552" y="657"/>
                </a:cubicBezTo>
                <a:cubicBezTo>
                  <a:pt x="552" y="659"/>
                  <a:pt x="553" y="661"/>
                  <a:pt x="553" y="663"/>
                </a:cubicBezTo>
                <a:cubicBezTo>
                  <a:pt x="553" y="663"/>
                  <a:pt x="553" y="662"/>
                  <a:pt x="553" y="662"/>
                </a:cubicBezTo>
                <a:close/>
                <a:moveTo>
                  <a:pt x="552" y="662"/>
                </a:moveTo>
                <a:cubicBezTo>
                  <a:pt x="529" y="660"/>
                  <a:pt x="506" y="659"/>
                  <a:pt x="483" y="659"/>
                </a:cubicBezTo>
                <a:cubicBezTo>
                  <a:pt x="483" y="658"/>
                  <a:pt x="483" y="656"/>
                  <a:pt x="482" y="655"/>
                </a:cubicBezTo>
                <a:cubicBezTo>
                  <a:pt x="483" y="654"/>
                  <a:pt x="484" y="652"/>
                  <a:pt x="485" y="651"/>
                </a:cubicBezTo>
                <a:cubicBezTo>
                  <a:pt x="501" y="651"/>
                  <a:pt x="518" y="653"/>
                  <a:pt x="535" y="655"/>
                </a:cubicBezTo>
                <a:cubicBezTo>
                  <a:pt x="536" y="656"/>
                  <a:pt x="538" y="658"/>
                  <a:pt x="540" y="660"/>
                </a:cubicBezTo>
                <a:cubicBezTo>
                  <a:pt x="540" y="660"/>
                  <a:pt x="541" y="660"/>
                  <a:pt x="540" y="659"/>
                </a:cubicBezTo>
                <a:cubicBezTo>
                  <a:pt x="539" y="658"/>
                  <a:pt x="537" y="656"/>
                  <a:pt x="535" y="655"/>
                </a:cubicBezTo>
                <a:cubicBezTo>
                  <a:pt x="539" y="655"/>
                  <a:pt x="543" y="656"/>
                  <a:pt x="547" y="657"/>
                </a:cubicBezTo>
                <a:cubicBezTo>
                  <a:pt x="549" y="658"/>
                  <a:pt x="550" y="660"/>
                  <a:pt x="552" y="662"/>
                </a:cubicBezTo>
                <a:close/>
                <a:moveTo>
                  <a:pt x="535" y="655"/>
                </a:moveTo>
                <a:cubicBezTo>
                  <a:pt x="533" y="653"/>
                  <a:pt x="532" y="652"/>
                  <a:pt x="531" y="651"/>
                </a:cubicBezTo>
                <a:cubicBezTo>
                  <a:pt x="535" y="652"/>
                  <a:pt x="539" y="652"/>
                  <a:pt x="543" y="652"/>
                </a:cubicBezTo>
                <a:cubicBezTo>
                  <a:pt x="544" y="654"/>
                  <a:pt x="546" y="655"/>
                  <a:pt x="547" y="656"/>
                </a:cubicBezTo>
                <a:cubicBezTo>
                  <a:pt x="543" y="656"/>
                  <a:pt x="539" y="655"/>
                  <a:pt x="535" y="655"/>
                </a:cubicBezTo>
                <a:close/>
                <a:moveTo>
                  <a:pt x="534" y="654"/>
                </a:moveTo>
                <a:cubicBezTo>
                  <a:pt x="519" y="653"/>
                  <a:pt x="503" y="651"/>
                  <a:pt x="487" y="650"/>
                </a:cubicBezTo>
                <a:cubicBezTo>
                  <a:pt x="489" y="650"/>
                  <a:pt x="491" y="650"/>
                  <a:pt x="493" y="650"/>
                </a:cubicBezTo>
                <a:cubicBezTo>
                  <a:pt x="505" y="650"/>
                  <a:pt x="518" y="650"/>
                  <a:pt x="530" y="651"/>
                </a:cubicBezTo>
                <a:cubicBezTo>
                  <a:pt x="532" y="652"/>
                  <a:pt x="533" y="653"/>
                  <a:pt x="534" y="654"/>
                </a:cubicBezTo>
                <a:close/>
                <a:moveTo>
                  <a:pt x="504" y="650"/>
                </a:moveTo>
                <a:cubicBezTo>
                  <a:pt x="507" y="650"/>
                  <a:pt x="510" y="649"/>
                  <a:pt x="514" y="649"/>
                </a:cubicBezTo>
                <a:cubicBezTo>
                  <a:pt x="519" y="649"/>
                  <a:pt x="524" y="650"/>
                  <a:pt x="529" y="650"/>
                </a:cubicBezTo>
                <a:cubicBezTo>
                  <a:pt x="529" y="650"/>
                  <a:pt x="529" y="650"/>
                  <a:pt x="530" y="651"/>
                </a:cubicBezTo>
                <a:cubicBezTo>
                  <a:pt x="521" y="650"/>
                  <a:pt x="512" y="650"/>
                  <a:pt x="504" y="650"/>
                </a:cubicBezTo>
                <a:close/>
                <a:moveTo>
                  <a:pt x="501" y="649"/>
                </a:moveTo>
                <a:cubicBezTo>
                  <a:pt x="501" y="649"/>
                  <a:pt x="501" y="648"/>
                  <a:pt x="502" y="648"/>
                </a:cubicBezTo>
                <a:cubicBezTo>
                  <a:pt x="502" y="648"/>
                  <a:pt x="502" y="648"/>
                  <a:pt x="502" y="647"/>
                </a:cubicBezTo>
                <a:cubicBezTo>
                  <a:pt x="502" y="648"/>
                  <a:pt x="502" y="648"/>
                  <a:pt x="502" y="647"/>
                </a:cubicBezTo>
                <a:cubicBezTo>
                  <a:pt x="502" y="647"/>
                  <a:pt x="503" y="647"/>
                  <a:pt x="503" y="647"/>
                </a:cubicBezTo>
                <a:cubicBezTo>
                  <a:pt x="503" y="646"/>
                  <a:pt x="504" y="645"/>
                  <a:pt x="505" y="645"/>
                </a:cubicBezTo>
                <a:cubicBezTo>
                  <a:pt x="505" y="645"/>
                  <a:pt x="505" y="646"/>
                  <a:pt x="506" y="646"/>
                </a:cubicBezTo>
                <a:cubicBezTo>
                  <a:pt x="508" y="648"/>
                  <a:pt x="511" y="648"/>
                  <a:pt x="514" y="648"/>
                </a:cubicBezTo>
                <a:cubicBezTo>
                  <a:pt x="516" y="648"/>
                  <a:pt x="516" y="644"/>
                  <a:pt x="514" y="644"/>
                </a:cubicBezTo>
                <a:cubicBezTo>
                  <a:pt x="512" y="644"/>
                  <a:pt x="510" y="644"/>
                  <a:pt x="509" y="643"/>
                </a:cubicBezTo>
                <a:cubicBezTo>
                  <a:pt x="509" y="643"/>
                  <a:pt x="509" y="642"/>
                  <a:pt x="509" y="641"/>
                </a:cubicBezTo>
                <a:cubicBezTo>
                  <a:pt x="509" y="640"/>
                  <a:pt x="507" y="639"/>
                  <a:pt x="506" y="639"/>
                </a:cubicBezTo>
                <a:cubicBezTo>
                  <a:pt x="504" y="640"/>
                  <a:pt x="501" y="642"/>
                  <a:pt x="499" y="645"/>
                </a:cubicBezTo>
                <a:cubicBezTo>
                  <a:pt x="499" y="645"/>
                  <a:pt x="498" y="646"/>
                  <a:pt x="498" y="646"/>
                </a:cubicBezTo>
                <a:cubicBezTo>
                  <a:pt x="498" y="646"/>
                  <a:pt x="498" y="646"/>
                  <a:pt x="498" y="646"/>
                </a:cubicBezTo>
                <a:cubicBezTo>
                  <a:pt x="498" y="646"/>
                  <a:pt x="498" y="647"/>
                  <a:pt x="498" y="648"/>
                </a:cubicBezTo>
                <a:cubicBezTo>
                  <a:pt x="499" y="648"/>
                  <a:pt x="499" y="649"/>
                  <a:pt x="499" y="649"/>
                </a:cubicBezTo>
                <a:cubicBezTo>
                  <a:pt x="495" y="649"/>
                  <a:pt x="490" y="649"/>
                  <a:pt x="486" y="649"/>
                </a:cubicBezTo>
                <a:cubicBezTo>
                  <a:pt x="490" y="643"/>
                  <a:pt x="498" y="636"/>
                  <a:pt x="501" y="633"/>
                </a:cubicBezTo>
                <a:cubicBezTo>
                  <a:pt x="502" y="631"/>
                  <a:pt x="503" y="630"/>
                  <a:pt x="505" y="629"/>
                </a:cubicBezTo>
                <a:cubicBezTo>
                  <a:pt x="512" y="636"/>
                  <a:pt x="520" y="642"/>
                  <a:pt x="528" y="649"/>
                </a:cubicBezTo>
                <a:cubicBezTo>
                  <a:pt x="519" y="648"/>
                  <a:pt x="510" y="648"/>
                  <a:pt x="501" y="649"/>
                </a:cubicBezTo>
                <a:close/>
                <a:moveTo>
                  <a:pt x="496" y="637"/>
                </a:moveTo>
                <a:cubicBezTo>
                  <a:pt x="494" y="640"/>
                  <a:pt x="489" y="644"/>
                  <a:pt x="485" y="649"/>
                </a:cubicBezTo>
                <a:cubicBezTo>
                  <a:pt x="485" y="649"/>
                  <a:pt x="484" y="649"/>
                  <a:pt x="484" y="649"/>
                </a:cubicBezTo>
                <a:cubicBezTo>
                  <a:pt x="485" y="648"/>
                  <a:pt x="485" y="647"/>
                  <a:pt x="486" y="647"/>
                </a:cubicBezTo>
                <a:cubicBezTo>
                  <a:pt x="490" y="642"/>
                  <a:pt x="494" y="636"/>
                  <a:pt x="498" y="631"/>
                </a:cubicBezTo>
                <a:cubicBezTo>
                  <a:pt x="499" y="629"/>
                  <a:pt x="500" y="628"/>
                  <a:pt x="501" y="626"/>
                </a:cubicBezTo>
                <a:cubicBezTo>
                  <a:pt x="502" y="627"/>
                  <a:pt x="503" y="628"/>
                  <a:pt x="504" y="629"/>
                </a:cubicBezTo>
                <a:cubicBezTo>
                  <a:pt x="502" y="632"/>
                  <a:pt x="499" y="634"/>
                  <a:pt x="496" y="637"/>
                </a:cubicBezTo>
                <a:close/>
                <a:moveTo>
                  <a:pt x="489" y="642"/>
                </a:moveTo>
                <a:cubicBezTo>
                  <a:pt x="487" y="645"/>
                  <a:pt x="485" y="647"/>
                  <a:pt x="484" y="649"/>
                </a:cubicBezTo>
                <a:cubicBezTo>
                  <a:pt x="483" y="649"/>
                  <a:pt x="483" y="649"/>
                  <a:pt x="483" y="649"/>
                </a:cubicBezTo>
                <a:cubicBezTo>
                  <a:pt x="482" y="649"/>
                  <a:pt x="482" y="649"/>
                  <a:pt x="481" y="649"/>
                </a:cubicBezTo>
                <a:cubicBezTo>
                  <a:pt x="480" y="645"/>
                  <a:pt x="479" y="641"/>
                  <a:pt x="478" y="636"/>
                </a:cubicBezTo>
                <a:cubicBezTo>
                  <a:pt x="479" y="637"/>
                  <a:pt x="479" y="637"/>
                  <a:pt x="480" y="636"/>
                </a:cubicBezTo>
                <a:cubicBezTo>
                  <a:pt x="483" y="633"/>
                  <a:pt x="485" y="631"/>
                  <a:pt x="488" y="629"/>
                </a:cubicBezTo>
                <a:cubicBezTo>
                  <a:pt x="489" y="630"/>
                  <a:pt x="489" y="631"/>
                  <a:pt x="490" y="632"/>
                </a:cubicBezTo>
                <a:cubicBezTo>
                  <a:pt x="492" y="634"/>
                  <a:pt x="495" y="632"/>
                  <a:pt x="494" y="630"/>
                </a:cubicBezTo>
                <a:cubicBezTo>
                  <a:pt x="493" y="629"/>
                  <a:pt x="492" y="627"/>
                  <a:pt x="490" y="626"/>
                </a:cubicBezTo>
                <a:cubicBezTo>
                  <a:pt x="491" y="625"/>
                  <a:pt x="492" y="625"/>
                  <a:pt x="492" y="624"/>
                </a:cubicBezTo>
                <a:cubicBezTo>
                  <a:pt x="493" y="622"/>
                  <a:pt x="490" y="620"/>
                  <a:pt x="489" y="622"/>
                </a:cubicBezTo>
                <a:cubicBezTo>
                  <a:pt x="488" y="622"/>
                  <a:pt x="488" y="623"/>
                  <a:pt x="488" y="623"/>
                </a:cubicBezTo>
                <a:cubicBezTo>
                  <a:pt x="484" y="619"/>
                  <a:pt x="480" y="616"/>
                  <a:pt x="475" y="613"/>
                </a:cubicBezTo>
                <a:cubicBezTo>
                  <a:pt x="474" y="611"/>
                  <a:pt x="473" y="610"/>
                  <a:pt x="471" y="610"/>
                </a:cubicBezTo>
                <a:cubicBezTo>
                  <a:pt x="471" y="607"/>
                  <a:pt x="470" y="605"/>
                  <a:pt x="469" y="603"/>
                </a:cubicBezTo>
                <a:cubicBezTo>
                  <a:pt x="469" y="602"/>
                  <a:pt x="469" y="600"/>
                  <a:pt x="469" y="599"/>
                </a:cubicBezTo>
                <a:cubicBezTo>
                  <a:pt x="475" y="604"/>
                  <a:pt x="482" y="610"/>
                  <a:pt x="488" y="615"/>
                </a:cubicBezTo>
                <a:cubicBezTo>
                  <a:pt x="492" y="619"/>
                  <a:pt x="497" y="622"/>
                  <a:pt x="501" y="626"/>
                </a:cubicBezTo>
                <a:cubicBezTo>
                  <a:pt x="497" y="632"/>
                  <a:pt x="493" y="637"/>
                  <a:pt x="489" y="642"/>
                </a:cubicBezTo>
                <a:close/>
                <a:moveTo>
                  <a:pt x="479" y="626"/>
                </a:moveTo>
                <a:cubicBezTo>
                  <a:pt x="477" y="628"/>
                  <a:pt x="477" y="630"/>
                  <a:pt x="477" y="632"/>
                </a:cubicBezTo>
                <a:cubicBezTo>
                  <a:pt x="475" y="626"/>
                  <a:pt x="474" y="621"/>
                  <a:pt x="473" y="616"/>
                </a:cubicBezTo>
                <a:cubicBezTo>
                  <a:pt x="474" y="616"/>
                  <a:pt x="475" y="617"/>
                  <a:pt x="476" y="618"/>
                </a:cubicBezTo>
                <a:cubicBezTo>
                  <a:pt x="479" y="620"/>
                  <a:pt x="482" y="623"/>
                  <a:pt x="485" y="626"/>
                </a:cubicBezTo>
                <a:cubicBezTo>
                  <a:pt x="484" y="627"/>
                  <a:pt x="483" y="628"/>
                  <a:pt x="482" y="629"/>
                </a:cubicBezTo>
                <a:cubicBezTo>
                  <a:pt x="483" y="627"/>
                  <a:pt x="480" y="625"/>
                  <a:pt x="479" y="626"/>
                </a:cubicBezTo>
                <a:close/>
                <a:moveTo>
                  <a:pt x="471" y="609"/>
                </a:moveTo>
                <a:cubicBezTo>
                  <a:pt x="470" y="609"/>
                  <a:pt x="469" y="609"/>
                  <a:pt x="468" y="610"/>
                </a:cubicBezTo>
                <a:cubicBezTo>
                  <a:pt x="466" y="611"/>
                  <a:pt x="467" y="614"/>
                  <a:pt x="467" y="616"/>
                </a:cubicBezTo>
                <a:cubicBezTo>
                  <a:pt x="466" y="618"/>
                  <a:pt x="470" y="619"/>
                  <a:pt x="471" y="617"/>
                </a:cubicBezTo>
                <a:cubicBezTo>
                  <a:pt x="471" y="616"/>
                  <a:pt x="471" y="615"/>
                  <a:pt x="471" y="614"/>
                </a:cubicBezTo>
                <a:cubicBezTo>
                  <a:pt x="471" y="615"/>
                  <a:pt x="472" y="615"/>
                  <a:pt x="472" y="615"/>
                </a:cubicBezTo>
                <a:cubicBezTo>
                  <a:pt x="472" y="615"/>
                  <a:pt x="472" y="615"/>
                  <a:pt x="472" y="615"/>
                </a:cubicBezTo>
                <a:cubicBezTo>
                  <a:pt x="474" y="621"/>
                  <a:pt x="475" y="627"/>
                  <a:pt x="477" y="633"/>
                </a:cubicBezTo>
                <a:cubicBezTo>
                  <a:pt x="477" y="634"/>
                  <a:pt x="477" y="634"/>
                  <a:pt x="477" y="635"/>
                </a:cubicBezTo>
                <a:cubicBezTo>
                  <a:pt x="477" y="635"/>
                  <a:pt x="477" y="636"/>
                  <a:pt x="477" y="636"/>
                </a:cubicBezTo>
                <a:cubicBezTo>
                  <a:pt x="479" y="640"/>
                  <a:pt x="480" y="645"/>
                  <a:pt x="481" y="649"/>
                </a:cubicBezTo>
                <a:cubicBezTo>
                  <a:pt x="479" y="650"/>
                  <a:pt x="478" y="650"/>
                  <a:pt x="477" y="650"/>
                </a:cubicBezTo>
                <a:cubicBezTo>
                  <a:pt x="475" y="650"/>
                  <a:pt x="474" y="650"/>
                  <a:pt x="473" y="650"/>
                </a:cubicBezTo>
                <a:cubicBezTo>
                  <a:pt x="470" y="640"/>
                  <a:pt x="468" y="630"/>
                  <a:pt x="466" y="621"/>
                </a:cubicBezTo>
                <a:cubicBezTo>
                  <a:pt x="464" y="615"/>
                  <a:pt x="463" y="609"/>
                  <a:pt x="461" y="603"/>
                </a:cubicBezTo>
                <a:cubicBezTo>
                  <a:pt x="463" y="601"/>
                  <a:pt x="464" y="599"/>
                  <a:pt x="466" y="597"/>
                </a:cubicBezTo>
                <a:cubicBezTo>
                  <a:pt x="467" y="598"/>
                  <a:pt x="467" y="598"/>
                  <a:pt x="468" y="599"/>
                </a:cubicBezTo>
                <a:cubicBezTo>
                  <a:pt x="469" y="602"/>
                  <a:pt x="470" y="606"/>
                  <a:pt x="471" y="609"/>
                </a:cubicBezTo>
                <a:close/>
                <a:moveTo>
                  <a:pt x="466" y="597"/>
                </a:moveTo>
                <a:cubicBezTo>
                  <a:pt x="467" y="596"/>
                  <a:pt x="467" y="596"/>
                  <a:pt x="467" y="595"/>
                </a:cubicBezTo>
                <a:cubicBezTo>
                  <a:pt x="468" y="596"/>
                  <a:pt x="468" y="597"/>
                  <a:pt x="468" y="598"/>
                </a:cubicBezTo>
                <a:cubicBezTo>
                  <a:pt x="467" y="598"/>
                  <a:pt x="467" y="597"/>
                  <a:pt x="466" y="597"/>
                </a:cubicBezTo>
                <a:close/>
                <a:moveTo>
                  <a:pt x="466" y="597"/>
                </a:moveTo>
                <a:cubicBezTo>
                  <a:pt x="463" y="595"/>
                  <a:pt x="461" y="593"/>
                  <a:pt x="459" y="591"/>
                </a:cubicBezTo>
                <a:cubicBezTo>
                  <a:pt x="460" y="590"/>
                  <a:pt x="462" y="588"/>
                  <a:pt x="463" y="587"/>
                </a:cubicBezTo>
                <a:cubicBezTo>
                  <a:pt x="464" y="588"/>
                  <a:pt x="465" y="588"/>
                  <a:pt x="466" y="589"/>
                </a:cubicBezTo>
                <a:cubicBezTo>
                  <a:pt x="466" y="591"/>
                  <a:pt x="467" y="593"/>
                  <a:pt x="467" y="595"/>
                </a:cubicBezTo>
                <a:cubicBezTo>
                  <a:pt x="467" y="596"/>
                  <a:pt x="466" y="596"/>
                  <a:pt x="466" y="597"/>
                </a:cubicBezTo>
                <a:close/>
                <a:moveTo>
                  <a:pt x="466" y="589"/>
                </a:moveTo>
                <a:cubicBezTo>
                  <a:pt x="467" y="590"/>
                  <a:pt x="469" y="591"/>
                  <a:pt x="470" y="592"/>
                </a:cubicBezTo>
                <a:cubicBezTo>
                  <a:pt x="469" y="593"/>
                  <a:pt x="468" y="594"/>
                  <a:pt x="468" y="595"/>
                </a:cubicBezTo>
                <a:cubicBezTo>
                  <a:pt x="467" y="593"/>
                  <a:pt x="467" y="591"/>
                  <a:pt x="466" y="589"/>
                </a:cubicBezTo>
                <a:close/>
                <a:moveTo>
                  <a:pt x="466" y="589"/>
                </a:moveTo>
                <a:cubicBezTo>
                  <a:pt x="466" y="588"/>
                  <a:pt x="466" y="586"/>
                  <a:pt x="465" y="585"/>
                </a:cubicBezTo>
                <a:cubicBezTo>
                  <a:pt x="473" y="578"/>
                  <a:pt x="480" y="571"/>
                  <a:pt x="487" y="565"/>
                </a:cubicBezTo>
                <a:cubicBezTo>
                  <a:pt x="488" y="566"/>
                  <a:pt x="490" y="567"/>
                  <a:pt x="491" y="568"/>
                </a:cubicBezTo>
                <a:cubicBezTo>
                  <a:pt x="484" y="575"/>
                  <a:pt x="477" y="583"/>
                  <a:pt x="470" y="592"/>
                </a:cubicBezTo>
                <a:cubicBezTo>
                  <a:pt x="469" y="591"/>
                  <a:pt x="467" y="590"/>
                  <a:pt x="466" y="589"/>
                </a:cubicBezTo>
                <a:close/>
                <a:moveTo>
                  <a:pt x="465" y="585"/>
                </a:moveTo>
                <a:cubicBezTo>
                  <a:pt x="464" y="580"/>
                  <a:pt x="463" y="576"/>
                  <a:pt x="462" y="572"/>
                </a:cubicBezTo>
                <a:cubicBezTo>
                  <a:pt x="462" y="572"/>
                  <a:pt x="462" y="572"/>
                  <a:pt x="462" y="572"/>
                </a:cubicBezTo>
                <a:cubicBezTo>
                  <a:pt x="465" y="568"/>
                  <a:pt x="469" y="565"/>
                  <a:pt x="472" y="563"/>
                </a:cubicBezTo>
                <a:cubicBezTo>
                  <a:pt x="472" y="563"/>
                  <a:pt x="472" y="563"/>
                  <a:pt x="472" y="563"/>
                </a:cubicBezTo>
                <a:cubicBezTo>
                  <a:pt x="471" y="564"/>
                  <a:pt x="472" y="564"/>
                  <a:pt x="472" y="564"/>
                </a:cubicBezTo>
                <a:cubicBezTo>
                  <a:pt x="473" y="563"/>
                  <a:pt x="474" y="561"/>
                  <a:pt x="475" y="560"/>
                </a:cubicBezTo>
                <a:cubicBezTo>
                  <a:pt x="476" y="560"/>
                  <a:pt x="475" y="559"/>
                  <a:pt x="475" y="559"/>
                </a:cubicBezTo>
                <a:cubicBezTo>
                  <a:pt x="470" y="563"/>
                  <a:pt x="466" y="567"/>
                  <a:pt x="462" y="571"/>
                </a:cubicBezTo>
                <a:cubicBezTo>
                  <a:pt x="461" y="569"/>
                  <a:pt x="461" y="568"/>
                  <a:pt x="461" y="566"/>
                </a:cubicBezTo>
                <a:cubicBezTo>
                  <a:pt x="462" y="564"/>
                  <a:pt x="464" y="563"/>
                  <a:pt x="465" y="561"/>
                </a:cubicBezTo>
                <a:cubicBezTo>
                  <a:pt x="467" y="559"/>
                  <a:pt x="470" y="557"/>
                  <a:pt x="472" y="557"/>
                </a:cubicBezTo>
                <a:cubicBezTo>
                  <a:pt x="473" y="557"/>
                  <a:pt x="473" y="556"/>
                  <a:pt x="473" y="556"/>
                </a:cubicBezTo>
                <a:cubicBezTo>
                  <a:pt x="468" y="555"/>
                  <a:pt x="463" y="561"/>
                  <a:pt x="460" y="565"/>
                </a:cubicBezTo>
                <a:cubicBezTo>
                  <a:pt x="460" y="565"/>
                  <a:pt x="460" y="564"/>
                  <a:pt x="460" y="564"/>
                </a:cubicBezTo>
                <a:cubicBezTo>
                  <a:pt x="463" y="561"/>
                  <a:pt x="466" y="558"/>
                  <a:pt x="469" y="555"/>
                </a:cubicBezTo>
                <a:cubicBezTo>
                  <a:pt x="470" y="555"/>
                  <a:pt x="469" y="554"/>
                  <a:pt x="468" y="555"/>
                </a:cubicBezTo>
                <a:cubicBezTo>
                  <a:pt x="465" y="557"/>
                  <a:pt x="463" y="560"/>
                  <a:pt x="460" y="563"/>
                </a:cubicBezTo>
                <a:cubicBezTo>
                  <a:pt x="459" y="558"/>
                  <a:pt x="458" y="553"/>
                  <a:pt x="457" y="549"/>
                </a:cubicBezTo>
                <a:cubicBezTo>
                  <a:pt x="457" y="549"/>
                  <a:pt x="458" y="549"/>
                  <a:pt x="458" y="549"/>
                </a:cubicBezTo>
                <a:cubicBezTo>
                  <a:pt x="459" y="548"/>
                  <a:pt x="459" y="548"/>
                  <a:pt x="458" y="548"/>
                </a:cubicBezTo>
                <a:cubicBezTo>
                  <a:pt x="459" y="547"/>
                  <a:pt x="459" y="547"/>
                  <a:pt x="459" y="547"/>
                </a:cubicBezTo>
                <a:cubicBezTo>
                  <a:pt x="461" y="546"/>
                  <a:pt x="462" y="545"/>
                  <a:pt x="463" y="544"/>
                </a:cubicBezTo>
                <a:cubicBezTo>
                  <a:pt x="463" y="545"/>
                  <a:pt x="464" y="545"/>
                  <a:pt x="464" y="546"/>
                </a:cubicBezTo>
                <a:cubicBezTo>
                  <a:pt x="472" y="552"/>
                  <a:pt x="479" y="558"/>
                  <a:pt x="487" y="564"/>
                </a:cubicBezTo>
                <a:cubicBezTo>
                  <a:pt x="480" y="571"/>
                  <a:pt x="472" y="578"/>
                  <a:pt x="465" y="585"/>
                </a:cubicBezTo>
                <a:close/>
                <a:moveTo>
                  <a:pt x="457" y="547"/>
                </a:moveTo>
                <a:cubicBezTo>
                  <a:pt x="457" y="548"/>
                  <a:pt x="457" y="548"/>
                  <a:pt x="456" y="548"/>
                </a:cubicBezTo>
                <a:cubicBezTo>
                  <a:pt x="456" y="546"/>
                  <a:pt x="455" y="544"/>
                  <a:pt x="455" y="541"/>
                </a:cubicBezTo>
                <a:cubicBezTo>
                  <a:pt x="456" y="541"/>
                  <a:pt x="456" y="540"/>
                  <a:pt x="457" y="539"/>
                </a:cubicBezTo>
                <a:cubicBezTo>
                  <a:pt x="459" y="541"/>
                  <a:pt x="460" y="542"/>
                  <a:pt x="462" y="544"/>
                </a:cubicBezTo>
                <a:cubicBezTo>
                  <a:pt x="460" y="545"/>
                  <a:pt x="459" y="546"/>
                  <a:pt x="457" y="547"/>
                </a:cubicBezTo>
                <a:close/>
                <a:moveTo>
                  <a:pt x="455" y="541"/>
                </a:moveTo>
                <a:cubicBezTo>
                  <a:pt x="454" y="540"/>
                  <a:pt x="454" y="538"/>
                  <a:pt x="454" y="537"/>
                </a:cubicBezTo>
                <a:cubicBezTo>
                  <a:pt x="455" y="538"/>
                  <a:pt x="456" y="538"/>
                  <a:pt x="456" y="539"/>
                </a:cubicBezTo>
                <a:cubicBezTo>
                  <a:pt x="456" y="540"/>
                  <a:pt x="455" y="540"/>
                  <a:pt x="455" y="541"/>
                </a:cubicBezTo>
                <a:close/>
                <a:moveTo>
                  <a:pt x="450" y="533"/>
                </a:moveTo>
                <a:cubicBezTo>
                  <a:pt x="451" y="532"/>
                  <a:pt x="451" y="531"/>
                  <a:pt x="452" y="530"/>
                </a:cubicBezTo>
                <a:cubicBezTo>
                  <a:pt x="452" y="532"/>
                  <a:pt x="453" y="534"/>
                  <a:pt x="453" y="536"/>
                </a:cubicBezTo>
                <a:cubicBezTo>
                  <a:pt x="452" y="535"/>
                  <a:pt x="451" y="534"/>
                  <a:pt x="450" y="533"/>
                </a:cubicBezTo>
                <a:close/>
                <a:moveTo>
                  <a:pt x="450" y="533"/>
                </a:moveTo>
                <a:cubicBezTo>
                  <a:pt x="449" y="532"/>
                  <a:pt x="449" y="532"/>
                  <a:pt x="449" y="532"/>
                </a:cubicBezTo>
                <a:cubicBezTo>
                  <a:pt x="450" y="531"/>
                  <a:pt x="451" y="530"/>
                  <a:pt x="452" y="529"/>
                </a:cubicBezTo>
                <a:cubicBezTo>
                  <a:pt x="452" y="529"/>
                  <a:pt x="452" y="529"/>
                  <a:pt x="452" y="529"/>
                </a:cubicBezTo>
                <a:cubicBezTo>
                  <a:pt x="451" y="530"/>
                  <a:pt x="450" y="532"/>
                  <a:pt x="450" y="533"/>
                </a:cubicBezTo>
                <a:close/>
                <a:moveTo>
                  <a:pt x="452" y="529"/>
                </a:moveTo>
                <a:cubicBezTo>
                  <a:pt x="452" y="528"/>
                  <a:pt x="453" y="528"/>
                  <a:pt x="453" y="527"/>
                </a:cubicBezTo>
                <a:cubicBezTo>
                  <a:pt x="453" y="527"/>
                  <a:pt x="453" y="527"/>
                  <a:pt x="453" y="527"/>
                </a:cubicBezTo>
                <a:cubicBezTo>
                  <a:pt x="453" y="528"/>
                  <a:pt x="453" y="528"/>
                  <a:pt x="452" y="529"/>
                </a:cubicBezTo>
                <a:cubicBezTo>
                  <a:pt x="452" y="529"/>
                  <a:pt x="452" y="529"/>
                  <a:pt x="452" y="529"/>
                </a:cubicBezTo>
                <a:close/>
                <a:moveTo>
                  <a:pt x="454" y="527"/>
                </a:moveTo>
                <a:cubicBezTo>
                  <a:pt x="454" y="527"/>
                  <a:pt x="454" y="527"/>
                  <a:pt x="454" y="527"/>
                </a:cubicBezTo>
                <a:cubicBezTo>
                  <a:pt x="454" y="527"/>
                  <a:pt x="454" y="527"/>
                  <a:pt x="454" y="527"/>
                </a:cubicBezTo>
                <a:cubicBezTo>
                  <a:pt x="454" y="527"/>
                  <a:pt x="454" y="527"/>
                  <a:pt x="454" y="527"/>
                </a:cubicBezTo>
                <a:close/>
                <a:moveTo>
                  <a:pt x="456" y="516"/>
                </a:moveTo>
                <a:cubicBezTo>
                  <a:pt x="458" y="514"/>
                  <a:pt x="460" y="513"/>
                  <a:pt x="462" y="511"/>
                </a:cubicBezTo>
                <a:cubicBezTo>
                  <a:pt x="460" y="513"/>
                  <a:pt x="458" y="515"/>
                  <a:pt x="456" y="516"/>
                </a:cubicBezTo>
                <a:close/>
                <a:moveTo>
                  <a:pt x="443" y="488"/>
                </a:moveTo>
                <a:cubicBezTo>
                  <a:pt x="443" y="486"/>
                  <a:pt x="442" y="484"/>
                  <a:pt x="442" y="482"/>
                </a:cubicBezTo>
                <a:cubicBezTo>
                  <a:pt x="442" y="482"/>
                  <a:pt x="443" y="481"/>
                  <a:pt x="443" y="481"/>
                </a:cubicBezTo>
                <a:cubicBezTo>
                  <a:pt x="443" y="481"/>
                  <a:pt x="443" y="481"/>
                  <a:pt x="443" y="481"/>
                </a:cubicBezTo>
                <a:cubicBezTo>
                  <a:pt x="444" y="481"/>
                  <a:pt x="444" y="481"/>
                  <a:pt x="444" y="481"/>
                </a:cubicBezTo>
                <a:cubicBezTo>
                  <a:pt x="444" y="481"/>
                  <a:pt x="444" y="481"/>
                  <a:pt x="443" y="480"/>
                </a:cubicBezTo>
                <a:cubicBezTo>
                  <a:pt x="444" y="480"/>
                  <a:pt x="444" y="479"/>
                  <a:pt x="445" y="478"/>
                </a:cubicBezTo>
                <a:cubicBezTo>
                  <a:pt x="447" y="479"/>
                  <a:pt x="448" y="480"/>
                  <a:pt x="450" y="482"/>
                </a:cubicBezTo>
                <a:cubicBezTo>
                  <a:pt x="448" y="484"/>
                  <a:pt x="446" y="486"/>
                  <a:pt x="443" y="488"/>
                </a:cubicBezTo>
                <a:close/>
                <a:moveTo>
                  <a:pt x="443" y="480"/>
                </a:moveTo>
                <a:cubicBezTo>
                  <a:pt x="443" y="479"/>
                  <a:pt x="442" y="478"/>
                  <a:pt x="441" y="477"/>
                </a:cubicBezTo>
                <a:cubicBezTo>
                  <a:pt x="442" y="477"/>
                  <a:pt x="442" y="477"/>
                  <a:pt x="442" y="476"/>
                </a:cubicBezTo>
                <a:cubicBezTo>
                  <a:pt x="442" y="476"/>
                  <a:pt x="442" y="476"/>
                  <a:pt x="442" y="476"/>
                </a:cubicBezTo>
                <a:cubicBezTo>
                  <a:pt x="443" y="477"/>
                  <a:pt x="444" y="477"/>
                  <a:pt x="445" y="478"/>
                </a:cubicBezTo>
                <a:cubicBezTo>
                  <a:pt x="444" y="479"/>
                  <a:pt x="444" y="479"/>
                  <a:pt x="443" y="480"/>
                </a:cubicBezTo>
                <a:close/>
                <a:moveTo>
                  <a:pt x="442" y="476"/>
                </a:moveTo>
                <a:cubicBezTo>
                  <a:pt x="442" y="476"/>
                  <a:pt x="441" y="477"/>
                  <a:pt x="441" y="477"/>
                </a:cubicBezTo>
                <a:cubicBezTo>
                  <a:pt x="441" y="477"/>
                  <a:pt x="441" y="477"/>
                  <a:pt x="441" y="477"/>
                </a:cubicBezTo>
                <a:cubicBezTo>
                  <a:pt x="441" y="476"/>
                  <a:pt x="441" y="476"/>
                  <a:pt x="441" y="475"/>
                </a:cubicBezTo>
                <a:cubicBezTo>
                  <a:pt x="441" y="475"/>
                  <a:pt x="442" y="476"/>
                  <a:pt x="442" y="476"/>
                </a:cubicBezTo>
                <a:cubicBezTo>
                  <a:pt x="442" y="476"/>
                  <a:pt x="442" y="476"/>
                  <a:pt x="442" y="476"/>
                </a:cubicBezTo>
                <a:close/>
                <a:moveTo>
                  <a:pt x="441" y="477"/>
                </a:moveTo>
                <a:cubicBezTo>
                  <a:pt x="440" y="476"/>
                  <a:pt x="440" y="475"/>
                  <a:pt x="439" y="474"/>
                </a:cubicBezTo>
                <a:cubicBezTo>
                  <a:pt x="439" y="474"/>
                  <a:pt x="439" y="474"/>
                  <a:pt x="439" y="474"/>
                </a:cubicBezTo>
                <a:cubicBezTo>
                  <a:pt x="440" y="474"/>
                  <a:pt x="440" y="475"/>
                  <a:pt x="441" y="475"/>
                </a:cubicBezTo>
                <a:cubicBezTo>
                  <a:pt x="441" y="476"/>
                  <a:pt x="441" y="476"/>
                  <a:pt x="441" y="477"/>
                </a:cubicBezTo>
                <a:close/>
                <a:moveTo>
                  <a:pt x="440" y="474"/>
                </a:moveTo>
                <a:cubicBezTo>
                  <a:pt x="440" y="474"/>
                  <a:pt x="440" y="473"/>
                  <a:pt x="440" y="473"/>
                </a:cubicBezTo>
                <a:cubicBezTo>
                  <a:pt x="440" y="474"/>
                  <a:pt x="440" y="474"/>
                  <a:pt x="441" y="475"/>
                </a:cubicBezTo>
                <a:cubicBezTo>
                  <a:pt x="440" y="474"/>
                  <a:pt x="440" y="474"/>
                  <a:pt x="440" y="474"/>
                </a:cubicBezTo>
                <a:close/>
                <a:moveTo>
                  <a:pt x="431" y="452"/>
                </a:moveTo>
                <a:cubicBezTo>
                  <a:pt x="431" y="451"/>
                  <a:pt x="430" y="449"/>
                  <a:pt x="430" y="448"/>
                </a:cubicBezTo>
                <a:cubicBezTo>
                  <a:pt x="431" y="447"/>
                  <a:pt x="433" y="445"/>
                  <a:pt x="435" y="444"/>
                </a:cubicBezTo>
                <a:cubicBezTo>
                  <a:pt x="435" y="445"/>
                  <a:pt x="435" y="446"/>
                  <a:pt x="435" y="447"/>
                </a:cubicBezTo>
                <a:cubicBezTo>
                  <a:pt x="434" y="449"/>
                  <a:pt x="432" y="450"/>
                  <a:pt x="431" y="452"/>
                </a:cubicBezTo>
                <a:close/>
                <a:moveTo>
                  <a:pt x="434" y="443"/>
                </a:moveTo>
                <a:cubicBezTo>
                  <a:pt x="434" y="443"/>
                  <a:pt x="432" y="445"/>
                  <a:pt x="430" y="446"/>
                </a:cubicBezTo>
                <a:cubicBezTo>
                  <a:pt x="430" y="446"/>
                  <a:pt x="430" y="446"/>
                  <a:pt x="430" y="446"/>
                </a:cubicBezTo>
                <a:cubicBezTo>
                  <a:pt x="431" y="445"/>
                  <a:pt x="433" y="443"/>
                  <a:pt x="434" y="442"/>
                </a:cubicBezTo>
                <a:cubicBezTo>
                  <a:pt x="434" y="442"/>
                  <a:pt x="434" y="442"/>
                  <a:pt x="435" y="442"/>
                </a:cubicBezTo>
                <a:cubicBezTo>
                  <a:pt x="434" y="443"/>
                  <a:pt x="434" y="443"/>
                  <a:pt x="434" y="443"/>
                </a:cubicBezTo>
                <a:close/>
                <a:moveTo>
                  <a:pt x="425" y="414"/>
                </a:moveTo>
                <a:cubicBezTo>
                  <a:pt x="425" y="414"/>
                  <a:pt x="425" y="413"/>
                  <a:pt x="425" y="413"/>
                </a:cubicBezTo>
                <a:cubicBezTo>
                  <a:pt x="424" y="413"/>
                  <a:pt x="424" y="412"/>
                  <a:pt x="424" y="411"/>
                </a:cubicBezTo>
                <a:cubicBezTo>
                  <a:pt x="424" y="411"/>
                  <a:pt x="424" y="411"/>
                  <a:pt x="425" y="410"/>
                </a:cubicBezTo>
                <a:cubicBezTo>
                  <a:pt x="426" y="412"/>
                  <a:pt x="428" y="414"/>
                  <a:pt x="431" y="416"/>
                </a:cubicBezTo>
                <a:cubicBezTo>
                  <a:pt x="431" y="419"/>
                  <a:pt x="432" y="423"/>
                  <a:pt x="432" y="426"/>
                </a:cubicBezTo>
                <a:cubicBezTo>
                  <a:pt x="429" y="422"/>
                  <a:pt x="427" y="418"/>
                  <a:pt x="425" y="414"/>
                </a:cubicBezTo>
                <a:close/>
                <a:moveTo>
                  <a:pt x="428" y="406"/>
                </a:moveTo>
                <a:cubicBezTo>
                  <a:pt x="428" y="405"/>
                  <a:pt x="429" y="404"/>
                  <a:pt x="429" y="404"/>
                </a:cubicBezTo>
                <a:cubicBezTo>
                  <a:pt x="429" y="405"/>
                  <a:pt x="429" y="406"/>
                  <a:pt x="430" y="407"/>
                </a:cubicBezTo>
                <a:cubicBezTo>
                  <a:pt x="429" y="407"/>
                  <a:pt x="428" y="406"/>
                  <a:pt x="428" y="406"/>
                </a:cubicBezTo>
                <a:close/>
                <a:moveTo>
                  <a:pt x="425" y="387"/>
                </a:moveTo>
                <a:cubicBezTo>
                  <a:pt x="426" y="386"/>
                  <a:pt x="426" y="386"/>
                  <a:pt x="427" y="385"/>
                </a:cubicBezTo>
                <a:cubicBezTo>
                  <a:pt x="427" y="387"/>
                  <a:pt x="427" y="388"/>
                  <a:pt x="428" y="390"/>
                </a:cubicBezTo>
                <a:cubicBezTo>
                  <a:pt x="427" y="389"/>
                  <a:pt x="426" y="388"/>
                  <a:pt x="425" y="387"/>
                </a:cubicBezTo>
                <a:close/>
                <a:moveTo>
                  <a:pt x="425" y="386"/>
                </a:moveTo>
                <a:cubicBezTo>
                  <a:pt x="425" y="386"/>
                  <a:pt x="425" y="386"/>
                  <a:pt x="424" y="385"/>
                </a:cubicBezTo>
                <a:cubicBezTo>
                  <a:pt x="425" y="384"/>
                  <a:pt x="426" y="383"/>
                  <a:pt x="427" y="382"/>
                </a:cubicBezTo>
                <a:cubicBezTo>
                  <a:pt x="427" y="383"/>
                  <a:pt x="427" y="383"/>
                  <a:pt x="427" y="384"/>
                </a:cubicBezTo>
                <a:cubicBezTo>
                  <a:pt x="426" y="385"/>
                  <a:pt x="425" y="385"/>
                  <a:pt x="425" y="386"/>
                </a:cubicBezTo>
                <a:close/>
                <a:moveTo>
                  <a:pt x="424" y="385"/>
                </a:moveTo>
                <a:cubicBezTo>
                  <a:pt x="424" y="384"/>
                  <a:pt x="423" y="384"/>
                  <a:pt x="423" y="383"/>
                </a:cubicBezTo>
                <a:cubicBezTo>
                  <a:pt x="424" y="381"/>
                  <a:pt x="425" y="380"/>
                  <a:pt x="426" y="378"/>
                </a:cubicBezTo>
                <a:cubicBezTo>
                  <a:pt x="426" y="379"/>
                  <a:pt x="427" y="380"/>
                  <a:pt x="427" y="381"/>
                </a:cubicBezTo>
                <a:cubicBezTo>
                  <a:pt x="426" y="382"/>
                  <a:pt x="425" y="384"/>
                  <a:pt x="424" y="385"/>
                </a:cubicBezTo>
                <a:close/>
                <a:moveTo>
                  <a:pt x="420" y="380"/>
                </a:moveTo>
                <a:cubicBezTo>
                  <a:pt x="420" y="380"/>
                  <a:pt x="420" y="379"/>
                  <a:pt x="420" y="379"/>
                </a:cubicBezTo>
                <a:cubicBezTo>
                  <a:pt x="420" y="379"/>
                  <a:pt x="420" y="379"/>
                  <a:pt x="420" y="379"/>
                </a:cubicBezTo>
                <a:cubicBezTo>
                  <a:pt x="420" y="379"/>
                  <a:pt x="420" y="379"/>
                  <a:pt x="420" y="379"/>
                </a:cubicBezTo>
                <a:cubicBezTo>
                  <a:pt x="420" y="379"/>
                  <a:pt x="420" y="379"/>
                  <a:pt x="420" y="379"/>
                </a:cubicBezTo>
                <a:cubicBezTo>
                  <a:pt x="422" y="377"/>
                  <a:pt x="424" y="375"/>
                  <a:pt x="426" y="374"/>
                </a:cubicBezTo>
                <a:cubicBezTo>
                  <a:pt x="426" y="375"/>
                  <a:pt x="426" y="376"/>
                  <a:pt x="426" y="378"/>
                </a:cubicBezTo>
                <a:cubicBezTo>
                  <a:pt x="425" y="379"/>
                  <a:pt x="424" y="381"/>
                  <a:pt x="422" y="383"/>
                </a:cubicBezTo>
                <a:cubicBezTo>
                  <a:pt x="422" y="382"/>
                  <a:pt x="421" y="381"/>
                  <a:pt x="420" y="380"/>
                </a:cubicBezTo>
                <a:cubicBezTo>
                  <a:pt x="420" y="380"/>
                  <a:pt x="420" y="379"/>
                  <a:pt x="420" y="379"/>
                </a:cubicBezTo>
                <a:cubicBezTo>
                  <a:pt x="420" y="379"/>
                  <a:pt x="420" y="380"/>
                  <a:pt x="420" y="380"/>
                </a:cubicBezTo>
                <a:close/>
                <a:moveTo>
                  <a:pt x="408" y="365"/>
                </a:moveTo>
                <a:cubicBezTo>
                  <a:pt x="412" y="361"/>
                  <a:pt x="416" y="357"/>
                  <a:pt x="421" y="353"/>
                </a:cubicBezTo>
                <a:cubicBezTo>
                  <a:pt x="421" y="352"/>
                  <a:pt x="421" y="352"/>
                  <a:pt x="422" y="351"/>
                </a:cubicBezTo>
                <a:cubicBezTo>
                  <a:pt x="422" y="351"/>
                  <a:pt x="422" y="351"/>
                  <a:pt x="422" y="351"/>
                </a:cubicBezTo>
                <a:cubicBezTo>
                  <a:pt x="422" y="351"/>
                  <a:pt x="422" y="351"/>
                  <a:pt x="422" y="351"/>
                </a:cubicBezTo>
                <a:cubicBezTo>
                  <a:pt x="423" y="352"/>
                  <a:pt x="424" y="352"/>
                  <a:pt x="424" y="353"/>
                </a:cubicBezTo>
                <a:cubicBezTo>
                  <a:pt x="424" y="353"/>
                  <a:pt x="424" y="353"/>
                  <a:pt x="424" y="353"/>
                </a:cubicBezTo>
                <a:cubicBezTo>
                  <a:pt x="424" y="354"/>
                  <a:pt x="424" y="354"/>
                  <a:pt x="424" y="354"/>
                </a:cubicBezTo>
                <a:cubicBezTo>
                  <a:pt x="420" y="359"/>
                  <a:pt x="415" y="364"/>
                  <a:pt x="411" y="368"/>
                </a:cubicBezTo>
                <a:cubicBezTo>
                  <a:pt x="410" y="367"/>
                  <a:pt x="409" y="366"/>
                  <a:pt x="408" y="365"/>
                </a:cubicBezTo>
                <a:close/>
                <a:moveTo>
                  <a:pt x="403" y="358"/>
                </a:moveTo>
                <a:cubicBezTo>
                  <a:pt x="402" y="356"/>
                  <a:pt x="400" y="354"/>
                  <a:pt x="399" y="352"/>
                </a:cubicBezTo>
                <a:cubicBezTo>
                  <a:pt x="400" y="352"/>
                  <a:pt x="400" y="351"/>
                  <a:pt x="401" y="350"/>
                </a:cubicBezTo>
                <a:cubicBezTo>
                  <a:pt x="401" y="350"/>
                  <a:pt x="401" y="350"/>
                  <a:pt x="401" y="350"/>
                </a:cubicBezTo>
                <a:cubicBezTo>
                  <a:pt x="402" y="348"/>
                  <a:pt x="403" y="346"/>
                  <a:pt x="405" y="345"/>
                </a:cubicBezTo>
                <a:cubicBezTo>
                  <a:pt x="407" y="342"/>
                  <a:pt x="410" y="339"/>
                  <a:pt x="413" y="336"/>
                </a:cubicBezTo>
                <a:cubicBezTo>
                  <a:pt x="415" y="334"/>
                  <a:pt x="417" y="332"/>
                  <a:pt x="419" y="330"/>
                </a:cubicBezTo>
                <a:cubicBezTo>
                  <a:pt x="420" y="331"/>
                  <a:pt x="420" y="332"/>
                  <a:pt x="421" y="334"/>
                </a:cubicBezTo>
                <a:cubicBezTo>
                  <a:pt x="418" y="336"/>
                  <a:pt x="416" y="338"/>
                  <a:pt x="413" y="340"/>
                </a:cubicBezTo>
                <a:cubicBezTo>
                  <a:pt x="411" y="342"/>
                  <a:pt x="406" y="346"/>
                  <a:pt x="406" y="349"/>
                </a:cubicBezTo>
                <a:cubicBezTo>
                  <a:pt x="406" y="349"/>
                  <a:pt x="407" y="349"/>
                  <a:pt x="407" y="349"/>
                </a:cubicBezTo>
                <a:cubicBezTo>
                  <a:pt x="407" y="347"/>
                  <a:pt x="409" y="346"/>
                  <a:pt x="410" y="345"/>
                </a:cubicBezTo>
                <a:cubicBezTo>
                  <a:pt x="411" y="343"/>
                  <a:pt x="413" y="341"/>
                  <a:pt x="415" y="340"/>
                </a:cubicBezTo>
                <a:cubicBezTo>
                  <a:pt x="417" y="338"/>
                  <a:pt x="419" y="336"/>
                  <a:pt x="422" y="334"/>
                </a:cubicBezTo>
                <a:cubicBezTo>
                  <a:pt x="422" y="335"/>
                  <a:pt x="423" y="336"/>
                  <a:pt x="423" y="336"/>
                </a:cubicBezTo>
                <a:cubicBezTo>
                  <a:pt x="423" y="337"/>
                  <a:pt x="423" y="337"/>
                  <a:pt x="423" y="337"/>
                </a:cubicBezTo>
                <a:cubicBezTo>
                  <a:pt x="422" y="338"/>
                  <a:pt x="421" y="339"/>
                  <a:pt x="420" y="340"/>
                </a:cubicBezTo>
                <a:cubicBezTo>
                  <a:pt x="415" y="344"/>
                  <a:pt x="411" y="351"/>
                  <a:pt x="405" y="353"/>
                </a:cubicBezTo>
                <a:cubicBezTo>
                  <a:pt x="404" y="354"/>
                  <a:pt x="405" y="354"/>
                  <a:pt x="405" y="354"/>
                </a:cubicBezTo>
                <a:cubicBezTo>
                  <a:pt x="412" y="351"/>
                  <a:pt x="418" y="344"/>
                  <a:pt x="423" y="338"/>
                </a:cubicBezTo>
                <a:cubicBezTo>
                  <a:pt x="423" y="340"/>
                  <a:pt x="423" y="341"/>
                  <a:pt x="423" y="342"/>
                </a:cubicBezTo>
                <a:cubicBezTo>
                  <a:pt x="423" y="343"/>
                  <a:pt x="422" y="343"/>
                  <a:pt x="422" y="343"/>
                </a:cubicBezTo>
                <a:cubicBezTo>
                  <a:pt x="421" y="344"/>
                  <a:pt x="420" y="345"/>
                  <a:pt x="419" y="346"/>
                </a:cubicBezTo>
                <a:cubicBezTo>
                  <a:pt x="419" y="346"/>
                  <a:pt x="418" y="347"/>
                  <a:pt x="418" y="347"/>
                </a:cubicBezTo>
                <a:cubicBezTo>
                  <a:pt x="416" y="349"/>
                  <a:pt x="415" y="350"/>
                  <a:pt x="414" y="351"/>
                </a:cubicBezTo>
                <a:cubicBezTo>
                  <a:pt x="411" y="354"/>
                  <a:pt x="408" y="357"/>
                  <a:pt x="405" y="360"/>
                </a:cubicBezTo>
                <a:cubicBezTo>
                  <a:pt x="405" y="360"/>
                  <a:pt x="405" y="360"/>
                  <a:pt x="405" y="360"/>
                </a:cubicBezTo>
                <a:cubicBezTo>
                  <a:pt x="404" y="359"/>
                  <a:pt x="404" y="359"/>
                  <a:pt x="403" y="358"/>
                </a:cubicBezTo>
                <a:close/>
                <a:moveTo>
                  <a:pt x="399" y="346"/>
                </a:moveTo>
                <a:cubicBezTo>
                  <a:pt x="399" y="346"/>
                  <a:pt x="400" y="345"/>
                  <a:pt x="401" y="344"/>
                </a:cubicBezTo>
                <a:cubicBezTo>
                  <a:pt x="402" y="344"/>
                  <a:pt x="401" y="343"/>
                  <a:pt x="400" y="343"/>
                </a:cubicBezTo>
                <a:cubicBezTo>
                  <a:pt x="397" y="346"/>
                  <a:pt x="400" y="344"/>
                  <a:pt x="401" y="342"/>
                </a:cubicBezTo>
                <a:cubicBezTo>
                  <a:pt x="403" y="339"/>
                  <a:pt x="405" y="337"/>
                  <a:pt x="407" y="335"/>
                </a:cubicBezTo>
                <a:cubicBezTo>
                  <a:pt x="410" y="332"/>
                  <a:pt x="412" y="330"/>
                  <a:pt x="415" y="327"/>
                </a:cubicBezTo>
                <a:cubicBezTo>
                  <a:pt x="416" y="327"/>
                  <a:pt x="416" y="327"/>
                  <a:pt x="416" y="326"/>
                </a:cubicBezTo>
                <a:cubicBezTo>
                  <a:pt x="417" y="327"/>
                  <a:pt x="418" y="328"/>
                  <a:pt x="418" y="329"/>
                </a:cubicBezTo>
                <a:cubicBezTo>
                  <a:pt x="410" y="335"/>
                  <a:pt x="404" y="344"/>
                  <a:pt x="398" y="351"/>
                </a:cubicBezTo>
                <a:cubicBezTo>
                  <a:pt x="397" y="350"/>
                  <a:pt x="396" y="348"/>
                  <a:pt x="395" y="346"/>
                </a:cubicBezTo>
                <a:cubicBezTo>
                  <a:pt x="396" y="344"/>
                  <a:pt x="398" y="343"/>
                  <a:pt x="400" y="341"/>
                </a:cubicBezTo>
                <a:cubicBezTo>
                  <a:pt x="400" y="341"/>
                  <a:pt x="401" y="340"/>
                  <a:pt x="401" y="340"/>
                </a:cubicBezTo>
                <a:cubicBezTo>
                  <a:pt x="400" y="342"/>
                  <a:pt x="399" y="344"/>
                  <a:pt x="398" y="346"/>
                </a:cubicBezTo>
                <a:cubicBezTo>
                  <a:pt x="397" y="347"/>
                  <a:pt x="398" y="347"/>
                  <a:pt x="399" y="346"/>
                </a:cubicBezTo>
                <a:close/>
                <a:moveTo>
                  <a:pt x="420" y="251"/>
                </a:moveTo>
                <a:cubicBezTo>
                  <a:pt x="420" y="251"/>
                  <a:pt x="421" y="251"/>
                  <a:pt x="421" y="251"/>
                </a:cubicBezTo>
                <a:cubicBezTo>
                  <a:pt x="421" y="250"/>
                  <a:pt x="422" y="250"/>
                  <a:pt x="422" y="249"/>
                </a:cubicBezTo>
                <a:cubicBezTo>
                  <a:pt x="423" y="251"/>
                  <a:pt x="425" y="253"/>
                  <a:pt x="426" y="254"/>
                </a:cubicBezTo>
                <a:cubicBezTo>
                  <a:pt x="426" y="255"/>
                  <a:pt x="425" y="255"/>
                  <a:pt x="425" y="255"/>
                </a:cubicBezTo>
                <a:cubicBezTo>
                  <a:pt x="425" y="255"/>
                  <a:pt x="425" y="255"/>
                  <a:pt x="425" y="255"/>
                </a:cubicBezTo>
                <a:cubicBezTo>
                  <a:pt x="423" y="254"/>
                  <a:pt x="422" y="253"/>
                  <a:pt x="420" y="251"/>
                </a:cubicBezTo>
                <a:cubicBezTo>
                  <a:pt x="420" y="251"/>
                  <a:pt x="420" y="251"/>
                  <a:pt x="420" y="251"/>
                </a:cubicBezTo>
                <a:cubicBezTo>
                  <a:pt x="420" y="251"/>
                  <a:pt x="420" y="251"/>
                  <a:pt x="420" y="251"/>
                </a:cubicBezTo>
                <a:cubicBezTo>
                  <a:pt x="420" y="251"/>
                  <a:pt x="420" y="251"/>
                  <a:pt x="420" y="251"/>
                </a:cubicBezTo>
                <a:close/>
                <a:moveTo>
                  <a:pt x="426" y="254"/>
                </a:moveTo>
                <a:cubicBezTo>
                  <a:pt x="425" y="252"/>
                  <a:pt x="424" y="251"/>
                  <a:pt x="422" y="249"/>
                </a:cubicBezTo>
                <a:cubicBezTo>
                  <a:pt x="424" y="248"/>
                  <a:pt x="425" y="247"/>
                  <a:pt x="427" y="246"/>
                </a:cubicBezTo>
                <a:cubicBezTo>
                  <a:pt x="428" y="247"/>
                  <a:pt x="429" y="248"/>
                  <a:pt x="430" y="248"/>
                </a:cubicBezTo>
                <a:cubicBezTo>
                  <a:pt x="429" y="250"/>
                  <a:pt x="427" y="252"/>
                  <a:pt x="426" y="254"/>
                </a:cubicBezTo>
                <a:close/>
                <a:moveTo>
                  <a:pt x="430" y="249"/>
                </a:moveTo>
                <a:cubicBezTo>
                  <a:pt x="431" y="249"/>
                  <a:pt x="432" y="250"/>
                  <a:pt x="433" y="251"/>
                </a:cubicBezTo>
                <a:cubicBezTo>
                  <a:pt x="431" y="253"/>
                  <a:pt x="429" y="254"/>
                  <a:pt x="428" y="256"/>
                </a:cubicBezTo>
                <a:cubicBezTo>
                  <a:pt x="427" y="256"/>
                  <a:pt x="427" y="255"/>
                  <a:pt x="426" y="254"/>
                </a:cubicBezTo>
                <a:cubicBezTo>
                  <a:pt x="427" y="252"/>
                  <a:pt x="429" y="250"/>
                  <a:pt x="430" y="249"/>
                </a:cubicBezTo>
                <a:close/>
                <a:moveTo>
                  <a:pt x="422" y="249"/>
                </a:moveTo>
                <a:cubicBezTo>
                  <a:pt x="422" y="248"/>
                  <a:pt x="422" y="248"/>
                  <a:pt x="421" y="247"/>
                </a:cubicBezTo>
                <a:cubicBezTo>
                  <a:pt x="422" y="246"/>
                  <a:pt x="422" y="245"/>
                  <a:pt x="423" y="243"/>
                </a:cubicBezTo>
                <a:cubicBezTo>
                  <a:pt x="424" y="244"/>
                  <a:pt x="425" y="245"/>
                  <a:pt x="426" y="246"/>
                </a:cubicBezTo>
                <a:cubicBezTo>
                  <a:pt x="425" y="247"/>
                  <a:pt x="424" y="248"/>
                  <a:pt x="422" y="249"/>
                </a:cubicBezTo>
                <a:close/>
                <a:moveTo>
                  <a:pt x="422" y="249"/>
                </a:moveTo>
                <a:cubicBezTo>
                  <a:pt x="422" y="249"/>
                  <a:pt x="421" y="250"/>
                  <a:pt x="421" y="250"/>
                </a:cubicBezTo>
                <a:cubicBezTo>
                  <a:pt x="421" y="249"/>
                  <a:pt x="421" y="249"/>
                  <a:pt x="421" y="248"/>
                </a:cubicBezTo>
                <a:cubicBezTo>
                  <a:pt x="421" y="248"/>
                  <a:pt x="422" y="249"/>
                  <a:pt x="422" y="249"/>
                </a:cubicBezTo>
                <a:close/>
                <a:moveTo>
                  <a:pt x="425" y="255"/>
                </a:moveTo>
                <a:cubicBezTo>
                  <a:pt x="426" y="255"/>
                  <a:pt x="426" y="255"/>
                  <a:pt x="426" y="255"/>
                </a:cubicBezTo>
                <a:cubicBezTo>
                  <a:pt x="426" y="255"/>
                  <a:pt x="427" y="256"/>
                  <a:pt x="427" y="256"/>
                </a:cubicBezTo>
                <a:cubicBezTo>
                  <a:pt x="427" y="257"/>
                  <a:pt x="427" y="257"/>
                  <a:pt x="427" y="257"/>
                </a:cubicBezTo>
                <a:cubicBezTo>
                  <a:pt x="426" y="256"/>
                  <a:pt x="426" y="256"/>
                  <a:pt x="425" y="255"/>
                </a:cubicBezTo>
                <a:cubicBezTo>
                  <a:pt x="425" y="255"/>
                  <a:pt x="425" y="255"/>
                  <a:pt x="425" y="255"/>
                </a:cubicBezTo>
                <a:close/>
                <a:moveTo>
                  <a:pt x="428" y="257"/>
                </a:moveTo>
                <a:cubicBezTo>
                  <a:pt x="428" y="257"/>
                  <a:pt x="428" y="257"/>
                  <a:pt x="428" y="257"/>
                </a:cubicBezTo>
                <a:cubicBezTo>
                  <a:pt x="428" y="257"/>
                  <a:pt x="428" y="257"/>
                  <a:pt x="428" y="257"/>
                </a:cubicBezTo>
                <a:cubicBezTo>
                  <a:pt x="428" y="257"/>
                  <a:pt x="428" y="257"/>
                  <a:pt x="428" y="257"/>
                </a:cubicBezTo>
                <a:close/>
                <a:moveTo>
                  <a:pt x="427" y="257"/>
                </a:moveTo>
                <a:cubicBezTo>
                  <a:pt x="425" y="258"/>
                  <a:pt x="424" y="260"/>
                  <a:pt x="422" y="261"/>
                </a:cubicBezTo>
                <a:cubicBezTo>
                  <a:pt x="422" y="261"/>
                  <a:pt x="422" y="261"/>
                  <a:pt x="422" y="261"/>
                </a:cubicBezTo>
                <a:cubicBezTo>
                  <a:pt x="423" y="259"/>
                  <a:pt x="424" y="258"/>
                  <a:pt x="425" y="256"/>
                </a:cubicBezTo>
                <a:cubicBezTo>
                  <a:pt x="426" y="256"/>
                  <a:pt x="426" y="257"/>
                  <a:pt x="427" y="257"/>
                </a:cubicBezTo>
                <a:close/>
                <a:moveTo>
                  <a:pt x="422" y="262"/>
                </a:moveTo>
                <a:cubicBezTo>
                  <a:pt x="421" y="263"/>
                  <a:pt x="420" y="263"/>
                  <a:pt x="419" y="264"/>
                </a:cubicBezTo>
                <a:cubicBezTo>
                  <a:pt x="419" y="264"/>
                  <a:pt x="420" y="264"/>
                  <a:pt x="420" y="264"/>
                </a:cubicBezTo>
                <a:cubicBezTo>
                  <a:pt x="420" y="263"/>
                  <a:pt x="421" y="262"/>
                  <a:pt x="422" y="261"/>
                </a:cubicBezTo>
                <a:cubicBezTo>
                  <a:pt x="422" y="261"/>
                  <a:pt x="422" y="261"/>
                  <a:pt x="422" y="262"/>
                </a:cubicBezTo>
                <a:close/>
                <a:moveTo>
                  <a:pt x="422" y="262"/>
                </a:moveTo>
                <a:cubicBezTo>
                  <a:pt x="426" y="266"/>
                  <a:pt x="429" y="270"/>
                  <a:pt x="433" y="274"/>
                </a:cubicBezTo>
                <a:cubicBezTo>
                  <a:pt x="433" y="275"/>
                  <a:pt x="433" y="276"/>
                  <a:pt x="433" y="277"/>
                </a:cubicBezTo>
                <a:cubicBezTo>
                  <a:pt x="429" y="273"/>
                  <a:pt x="426" y="268"/>
                  <a:pt x="422" y="264"/>
                </a:cubicBezTo>
                <a:cubicBezTo>
                  <a:pt x="421" y="264"/>
                  <a:pt x="421" y="264"/>
                  <a:pt x="421" y="265"/>
                </a:cubicBezTo>
                <a:cubicBezTo>
                  <a:pt x="424" y="270"/>
                  <a:pt x="429" y="274"/>
                  <a:pt x="433" y="279"/>
                </a:cubicBezTo>
                <a:cubicBezTo>
                  <a:pt x="433" y="280"/>
                  <a:pt x="433" y="280"/>
                  <a:pt x="433" y="281"/>
                </a:cubicBezTo>
                <a:cubicBezTo>
                  <a:pt x="431" y="280"/>
                  <a:pt x="430" y="278"/>
                  <a:pt x="429" y="278"/>
                </a:cubicBezTo>
                <a:cubicBezTo>
                  <a:pt x="426" y="274"/>
                  <a:pt x="423" y="271"/>
                  <a:pt x="419" y="268"/>
                </a:cubicBezTo>
                <a:cubicBezTo>
                  <a:pt x="419" y="268"/>
                  <a:pt x="419" y="268"/>
                  <a:pt x="419" y="268"/>
                </a:cubicBezTo>
                <a:cubicBezTo>
                  <a:pt x="419" y="267"/>
                  <a:pt x="419" y="266"/>
                  <a:pt x="419" y="265"/>
                </a:cubicBezTo>
                <a:cubicBezTo>
                  <a:pt x="420" y="264"/>
                  <a:pt x="421" y="263"/>
                  <a:pt x="422" y="262"/>
                </a:cubicBezTo>
                <a:close/>
                <a:moveTo>
                  <a:pt x="434" y="269"/>
                </a:moveTo>
                <a:cubicBezTo>
                  <a:pt x="434" y="269"/>
                  <a:pt x="434" y="268"/>
                  <a:pt x="434" y="267"/>
                </a:cubicBezTo>
                <a:cubicBezTo>
                  <a:pt x="435" y="268"/>
                  <a:pt x="435" y="268"/>
                  <a:pt x="435" y="269"/>
                </a:cubicBezTo>
                <a:cubicBezTo>
                  <a:pt x="438" y="272"/>
                  <a:pt x="441" y="277"/>
                  <a:pt x="443" y="279"/>
                </a:cubicBezTo>
                <a:cubicBezTo>
                  <a:pt x="441" y="277"/>
                  <a:pt x="438" y="274"/>
                  <a:pt x="436" y="272"/>
                </a:cubicBezTo>
                <a:cubicBezTo>
                  <a:pt x="435" y="271"/>
                  <a:pt x="435" y="270"/>
                  <a:pt x="434" y="269"/>
                </a:cubicBezTo>
                <a:close/>
                <a:moveTo>
                  <a:pt x="436" y="274"/>
                </a:moveTo>
                <a:cubicBezTo>
                  <a:pt x="437" y="275"/>
                  <a:pt x="437" y="275"/>
                  <a:pt x="438" y="276"/>
                </a:cubicBezTo>
                <a:cubicBezTo>
                  <a:pt x="440" y="278"/>
                  <a:pt x="440" y="280"/>
                  <a:pt x="439" y="282"/>
                </a:cubicBezTo>
                <a:cubicBezTo>
                  <a:pt x="437" y="281"/>
                  <a:pt x="435" y="279"/>
                  <a:pt x="433" y="277"/>
                </a:cubicBezTo>
                <a:cubicBezTo>
                  <a:pt x="433" y="276"/>
                  <a:pt x="433" y="276"/>
                  <a:pt x="434" y="275"/>
                </a:cubicBezTo>
                <a:cubicBezTo>
                  <a:pt x="434" y="275"/>
                  <a:pt x="434" y="275"/>
                  <a:pt x="434" y="274"/>
                </a:cubicBezTo>
                <a:cubicBezTo>
                  <a:pt x="434" y="274"/>
                  <a:pt x="434" y="274"/>
                  <a:pt x="434" y="274"/>
                </a:cubicBezTo>
                <a:cubicBezTo>
                  <a:pt x="434" y="273"/>
                  <a:pt x="434" y="272"/>
                  <a:pt x="434" y="271"/>
                </a:cubicBezTo>
                <a:cubicBezTo>
                  <a:pt x="435" y="272"/>
                  <a:pt x="436" y="273"/>
                  <a:pt x="436" y="274"/>
                </a:cubicBezTo>
                <a:close/>
                <a:moveTo>
                  <a:pt x="433" y="278"/>
                </a:moveTo>
                <a:cubicBezTo>
                  <a:pt x="433" y="278"/>
                  <a:pt x="433" y="278"/>
                  <a:pt x="433" y="278"/>
                </a:cubicBezTo>
                <a:cubicBezTo>
                  <a:pt x="433" y="278"/>
                  <a:pt x="433" y="278"/>
                  <a:pt x="433" y="278"/>
                </a:cubicBezTo>
                <a:cubicBezTo>
                  <a:pt x="433" y="278"/>
                  <a:pt x="433" y="278"/>
                  <a:pt x="433" y="278"/>
                </a:cubicBezTo>
                <a:close/>
                <a:moveTo>
                  <a:pt x="433" y="280"/>
                </a:moveTo>
                <a:cubicBezTo>
                  <a:pt x="434" y="281"/>
                  <a:pt x="434" y="281"/>
                  <a:pt x="435" y="282"/>
                </a:cubicBezTo>
                <a:cubicBezTo>
                  <a:pt x="436" y="285"/>
                  <a:pt x="435" y="283"/>
                  <a:pt x="433" y="281"/>
                </a:cubicBezTo>
                <a:cubicBezTo>
                  <a:pt x="433" y="281"/>
                  <a:pt x="433" y="280"/>
                  <a:pt x="433" y="280"/>
                </a:cubicBezTo>
                <a:close/>
                <a:moveTo>
                  <a:pt x="432" y="282"/>
                </a:moveTo>
                <a:cubicBezTo>
                  <a:pt x="432" y="283"/>
                  <a:pt x="432" y="284"/>
                  <a:pt x="432" y="285"/>
                </a:cubicBezTo>
                <a:cubicBezTo>
                  <a:pt x="430" y="281"/>
                  <a:pt x="427" y="278"/>
                  <a:pt x="424" y="274"/>
                </a:cubicBezTo>
                <a:cubicBezTo>
                  <a:pt x="416" y="264"/>
                  <a:pt x="425" y="274"/>
                  <a:pt x="427" y="276"/>
                </a:cubicBezTo>
                <a:cubicBezTo>
                  <a:pt x="429" y="278"/>
                  <a:pt x="431" y="280"/>
                  <a:pt x="432" y="282"/>
                </a:cubicBezTo>
                <a:close/>
                <a:moveTo>
                  <a:pt x="432" y="287"/>
                </a:moveTo>
                <a:cubicBezTo>
                  <a:pt x="432" y="287"/>
                  <a:pt x="432" y="287"/>
                  <a:pt x="432" y="287"/>
                </a:cubicBezTo>
                <a:cubicBezTo>
                  <a:pt x="430" y="285"/>
                  <a:pt x="427" y="283"/>
                  <a:pt x="426" y="281"/>
                </a:cubicBezTo>
                <a:cubicBezTo>
                  <a:pt x="423" y="278"/>
                  <a:pt x="421" y="276"/>
                  <a:pt x="419" y="273"/>
                </a:cubicBezTo>
                <a:cubicBezTo>
                  <a:pt x="419" y="272"/>
                  <a:pt x="419" y="271"/>
                  <a:pt x="419" y="269"/>
                </a:cubicBezTo>
                <a:cubicBezTo>
                  <a:pt x="423" y="275"/>
                  <a:pt x="428" y="281"/>
                  <a:pt x="432" y="287"/>
                </a:cubicBezTo>
                <a:close/>
                <a:moveTo>
                  <a:pt x="432" y="287"/>
                </a:moveTo>
                <a:cubicBezTo>
                  <a:pt x="433" y="288"/>
                  <a:pt x="434" y="289"/>
                  <a:pt x="434" y="290"/>
                </a:cubicBezTo>
                <a:cubicBezTo>
                  <a:pt x="434" y="289"/>
                  <a:pt x="433" y="288"/>
                  <a:pt x="432" y="287"/>
                </a:cubicBezTo>
                <a:cubicBezTo>
                  <a:pt x="432" y="287"/>
                  <a:pt x="432" y="287"/>
                  <a:pt x="432" y="287"/>
                </a:cubicBezTo>
                <a:close/>
                <a:moveTo>
                  <a:pt x="428" y="309"/>
                </a:moveTo>
                <a:cubicBezTo>
                  <a:pt x="427" y="308"/>
                  <a:pt x="426" y="308"/>
                  <a:pt x="425" y="307"/>
                </a:cubicBezTo>
                <a:cubicBezTo>
                  <a:pt x="425" y="306"/>
                  <a:pt x="425" y="306"/>
                  <a:pt x="426" y="306"/>
                </a:cubicBezTo>
                <a:cubicBezTo>
                  <a:pt x="426" y="306"/>
                  <a:pt x="426" y="306"/>
                  <a:pt x="426" y="306"/>
                </a:cubicBezTo>
                <a:cubicBezTo>
                  <a:pt x="426" y="306"/>
                  <a:pt x="427" y="306"/>
                  <a:pt x="427" y="305"/>
                </a:cubicBezTo>
                <a:cubicBezTo>
                  <a:pt x="427" y="305"/>
                  <a:pt x="427" y="305"/>
                  <a:pt x="426" y="305"/>
                </a:cubicBezTo>
                <a:cubicBezTo>
                  <a:pt x="427" y="304"/>
                  <a:pt x="427" y="304"/>
                  <a:pt x="428" y="304"/>
                </a:cubicBezTo>
                <a:cubicBezTo>
                  <a:pt x="429" y="304"/>
                  <a:pt x="429" y="305"/>
                  <a:pt x="430" y="305"/>
                </a:cubicBezTo>
                <a:cubicBezTo>
                  <a:pt x="430" y="305"/>
                  <a:pt x="430" y="306"/>
                  <a:pt x="430" y="306"/>
                </a:cubicBezTo>
                <a:cubicBezTo>
                  <a:pt x="429" y="307"/>
                  <a:pt x="429" y="308"/>
                  <a:pt x="428" y="309"/>
                </a:cubicBezTo>
                <a:close/>
                <a:moveTo>
                  <a:pt x="430" y="307"/>
                </a:moveTo>
                <a:cubicBezTo>
                  <a:pt x="430" y="308"/>
                  <a:pt x="430" y="309"/>
                  <a:pt x="430" y="311"/>
                </a:cubicBezTo>
                <a:cubicBezTo>
                  <a:pt x="429" y="310"/>
                  <a:pt x="429" y="310"/>
                  <a:pt x="428" y="310"/>
                </a:cubicBezTo>
                <a:cubicBezTo>
                  <a:pt x="429" y="309"/>
                  <a:pt x="429" y="308"/>
                  <a:pt x="430" y="307"/>
                </a:cubicBezTo>
                <a:close/>
                <a:moveTo>
                  <a:pt x="423" y="300"/>
                </a:moveTo>
                <a:cubicBezTo>
                  <a:pt x="425" y="301"/>
                  <a:pt x="426" y="302"/>
                  <a:pt x="427" y="303"/>
                </a:cubicBezTo>
                <a:cubicBezTo>
                  <a:pt x="427" y="304"/>
                  <a:pt x="427" y="304"/>
                  <a:pt x="426" y="304"/>
                </a:cubicBezTo>
                <a:cubicBezTo>
                  <a:pt x="425" y="303"/>
                  <a:pt x="424" y="302"/>
                  <a:pt x="423" y="300"/>
                </a:cubicBezTo>
                <a:close/>
                <a:moveTo>
                  <a:pt x="428" y="304"/>
                </a:moveTo>
                <a:cubicBezTo>
                  <a:pt x="428" y="303"/>
                  <a:pt x="428" y="303"/>
                  <a:pt x="429" y="303"/>
                </a:cubicBezTo>
                <a:cubicBezTo>
                  <a:pt x="429" y="303"/>
                  <a:pt x="430" y="304"/>
                  <a:pt x="430" y="305"/>
                </a:cubicBezTo>
                <a:cubicBezTo>
                  <a:pt x="430" y="305"/>
                  <a:pt x="430" y="305"/>
                  <a:pt x="430" y="305"/>
                </a:cubicBezTo>
                <a:cubicBezTo>
                  <a:pt x="429" y="305"/>
                  <a:pt x="429" y="304"/>
                  <a:pt x="428" y="304"/>
                </a:cubicBezTo>
                <a:close/>
                <a:moveTo>
                  <a:pt x="430" y="302"/>
                </a:moveTo>
                <a:cubicBezTo>
                  <a:pt x="430" y="302"/>
                  <a:pt x="430" y="301"/>
                  <a:pt x="431" y="301"/>
                </a:cubicBezTo>
                <a:cubicBezTo>
                  <a:pt x="431" y="302"/>
                  <a:pt x="431" y="302"/>
                  <a:pt x="430" y="303"/>
                </a:cubicBezTo>
                <a:cubicBezTo>
                  <a:pt x="430" y="302"/>
                  <a:pt x="430" y="302"/>
                  <a:pt x="430" y="302"/>
                </a:cubicBezTo>
                <a:close/>
                <a:moveTo>
                  <a:pt x="429" y="301"/>
                </a:moveTo>
                <a:cubicBezTo>
                  <a:pt x="428" y="299"/>
                  <a:pt x="427" y="297"/>
                  <a:pt x="425" y="295"/>
                </a:cubicBezTo>
                <a:cubicBezTo>
                  <a:pt x="427" y="297"/>
                  <a:pt x="428" y="299"/>
                  <a:pt x="430" y="300"/>
                </a:cubicBezTo>
                <a:cubicBezTo>
                  <a:pt x="430" y="300"/>
                  <a:pt x="431" y="300"/>
                  <a:pt x="431" y="300"/>
                </a:cubicBezTo>
                <a:cubicBezTo>
                  <a:pt x="430" y="301"/>
                  <a:pt x="430" y="301"/>
                  <a:pt x="429" y="301"/>
                </a:cubicBezTo>
                <a:close/>
                <a:moveTo>
                  <a:pt x="427" y="290"/>
                </a:moveTo>
                <a:cubicBezTo>
                  <a:pt x="428" y="291"/>
                  <a:pt x="430" y="293"/>
                  <a:pt x="431" y="294"/>
                </a:cubicBezTo>
                <a:cubicBezTo>
                  <a:pt x="431" y="296"/>
                  <a:pt x="431" y="297"/>
                  <a:pt x="431" y="299"/>
                </a:cubicBezTo>
                <a:cubicBezTo>
                  <a:pt x="430" y="296"/>
                  <a:pt x="428" y="293"/>
                  <a:pt x="427" y="290"/>
                </a:cubicBezTo>
                <a:close/>
                <a:moveTo>
                  <a:pt x="432" y="289"/>
                </a:moveTo>
                <a:cubicBezTo>
                  <a:pt x="432" y="290"/>
                  <a:pt x="432" y="290"/>
                  <a:pt x="432" y="291"/>
                </a:cubicBezTo>
                <a:cubicBezTo>
                  <a:pt x="430" y="289"/>
                  <a:pt x="429" y="287"/>
                  <a:pt x="428" y="285"/>
                </a:cubicBezTo>
                <a:cubicBezTo>
                  <a:pt x="429" y="286"/>
                  <a:pt x="430" y="287"/>
                  <a:pt x="432" y="289"/>
                </a:cubicBezTo>
                <a:close/>
                <a:moveTo>
                  <a:pt x="425" y="282"/>
                </a:moveTo>
                <a:cubicBezTo>
                  <a:pt x="427" y="285"/>
                  <a:pt x="430" y="291"/>
                  <a:pt x="431" y="293"/>
                </a:cubicBezTo>
                <a:cubicBezTo>
                  <a:pt x="429" y="291"/>
                  <a:pt x="427" y="288"/>
                  <a:pt x="425" y="286"/>
                </a:cubicBezTo>
                <a:cubicBezTo>
                  <a:pt x="423" y="284"/>
                  <a:pt x="422" y="282"/>
                  <a:pt x="420" y="280"/>
                </a:cubicBezTo>
                <a:cubicBezTo>
                  <a:pt x="420" y="278"/>
                  <a:pt x="420" y="277"/>
                  <a:pt x="420" y="275"/>
                </a:cubicBezTo>
                <a:cubicBezTo>
                  <a:pt x="421" y="278"/>
                  <a:pt x="423" y="280"/>
                  <a:pt x="425" y="282"/>
                </a:cubicBezTo>
                <a:close/>
                <a:moveTo>
                  <a:pt x="423" y="286"/>
                </a:moveTo>
                <a:cubicBezTo>
                  <a:pt x="423" y="286"/>
                  <a:pt x="423" y="286"/>
                  <a:pt x="424" y="287"/>
                </a:cubicBezTo>
                <a:cubicBezTo>
                  <a:pt x="425" y="289"/>
                  <a:pt x="429" y="298"/>
                  <a:pt x="429" y="298"/>
                </a:cubicBezTo>
                <a:cubicBezTo>
                  <a:pt x="426" y="295"/>
                  <a:pt x="423" y="292"/>
                  <a:pt x="421" y="289"/>
                </a:cubicBezTo>
                <a:cubicBezTo>
                  <a:pt x="420" y="287"/>
                  <a:pt x="420" y="285"/>
                  <a:pt x="420" y="283"/>
                </a:cubicBezTo>
                <a:cubicBezTo>
                  <a:pt x="421" y="284"/>
                  <a:pt x="422" y="285"/>
                  <a:pt x="423" y="286"/>
                </a:cubicBezTo>
                <a:close/>
                <a:moveTo>
                  <a:pt x="427" y="299"/>
                </a:moveTo>
                <a:cubicBezTo>
                  <a:pt x="425" y="297"/>
                  <a:pt x="423" y="294"/>
                  <a:pt x="421" y="292"/>
                </a:cubicBezTo>
                <a:cubicBezTo>
                  <a:pt x="421" y="292"/>
                  <a:pt x="421" y="291"/>
                  <a:pt x="421" y="291"/>
                </a:cubicBezTo>
                <a:cubicBezTo>
                  <a:pt x="423" y="294"/>
                  <a:pt x="425" y="297"/>
                  <a:pt x="427" y="299"/>
                </a:cubicBezTo>
                <a:close/>
                <a:moveTo>
                  <a:pt x="428" y="302"/>
                </a:moveTo>
                <a:cubicBezTo>
                  <a:pt x="428" y="303"/>
                  <a:pt x="428" y="303"/>
                  <a:pt x="428" y="303"/>
                </a:cubicBezTo>
                <a:cubicBezTo>
                  <a:pt x="426" y="302"/>
                  <a:pt x="425" y="301"/>
                  <a:pt x="423" y="300"/>
                </a:cubicBezTo>
                <a:cubicBezTo>
                  <a:pt x="422" y="299"/>
                  <a:pt x="422" y="298"/>
                  <a:pt x="421" y="297"/>
                </a:cubicBezTo>
                <a:cubicBezTo>
                  <a:pt x="421" y="296"/>
                  <a:pt x="421" y="295"/>
                  <a:pt x="421" y="294"/>
                </a:cubicBezTo>
                <a:cubicBezTo>
                  <a:pt x="423" y="297"/>
                  <a:pt x="426" y="300"/>
                  <a:pt x="428" y="302"/>
                </a:cubicBezTo>
                <a:close/>
                <a:moveTo>
                  <a:pt x="420" y="296"/>
                </a:moveTo>
                <a:cubicBezTo>
                  <a:pt x="416" y="290"/>
                  <a:pt x="412" y="284"/>
                  <a:pt x="408" y="279"/>
                </a:cubicBezTo>
                <a:cubicBezTo>
                  <a:pt x="412" y="284"/>
                  <a:pt x="416" y="289"/>
                  <a:pt x="420" y="294"/>
                </a:cubicBezTo>
                <a:cubicBezTo>
                  <a:pt x="420" y="294"/>
                  <a:pt x="420" y="295"/>
                  <a:pt x="420" y="296"/>
                </a:cubicBezTo>
                <a:close/>
                <a:moveTo>
                  <a:pt x="422" y="300"/>
                </a:moveTo>
                <a:cubicBezTo>
                  <a:pt x="426" y="305"/>
                  <a:pt x="424" y="303"/>
                  <a:pt x="421" y="301"/>
                </a:cubicBezTo>
                <a:cubicBezTo>
                  <a:pt x="421" y="300"/>
                  <a:pt x="421" y="299"/>
                  <a:pt x="421" y="298"/>
                </a:cubicBezTo>
                <a:cubicBezTo>
                  <a:pt x="422" y="299"/>
                  <a:pt x="422" y="300"/>
                  <a:pt x="422" y="300"/>
                </a:cubicBezTo>
                <a:close/>
                <a:moveTo>
                  <a:pt x="424" y="305"/>
                </a:moveTo>
                <a:cubicBezTo>
                  <a:pt x="424" y="305"/>
                  <a:pt x="424" y="305"/>
                  <a:pt x="424" y="304"/>
                </a:cubicBezTo>
                <a:cubicBezTo>
                  <a:pt x="425" y="305"/>
                  <a:pt x="425" y="305"/>
                  <a:pt x="425" y="305"/>
                </a:cubicBezTo>
                <a:cubicBezTo>
                  <a:pt x="425" y="306"/>
                  <a:pt x="425" y="306"/>
                  <a:pt x="424" y="306"/>
                </a:cubicBezTo>
                <a:cubicBezTo>
                  <a:pt x="423" y="305"/>
                  <a:pt x="422" y="304"/>
                  <a:pt x="421" y="304"/>
                </a:cubicBezTo>
                <a:cubicBezTo>
                  <a:pt x="421" y="303"/>
                  <a:pt x="421" y="303"/>
                  <a:pt x="421" y="303"/>
                </a:cubicBezTo>
                <a:cubicBezTo>
                  <a:pt x="422" y="304"/>
                  <a:pt x="423" y="304"/>
                  <a:pt x="424" y="305"/>
                </a:cubicBezTo>
                <a:close/>
                <a:moveTo>
                  <a:pt x="424" y="307"/>
                </a:moveTo>
                <a:cubicBezTo>
                  <a:pt x="423" y="307"/>
                  <a:pt x="422" y="308"/>
                  <a:pt x="422" y="308"/>
                </a:cubicBezTo>
                <a:cubicBezTo>
                  <a:pt x="422" y="307"/>
                  <a:pt x="422" y="306"/>
                  <a:pt x="421" y="304"/>
                </a:cubicBezTo>
                <a:cubicBezTo>
                  <a:pt x="422" y="305"/>
                  <a:pt x="423" y="306"/>
                  <a:pt x="424" y="307"/>
                </a:cubicBezTo>
                <a:close/>
                <a:moveTo>
                  <a:pt x="424" y="307"/>
                </a:moveTo>
                <a:cubicBezTo>
                  <a:pt x="425" y="308"/>
                  <a:pt x="427" y="309"/>
                  <a:pt x="428" y="310"/>
                </a:cubicBezTo>
                <a:cubicBezTo>
                  <a:pt x="426" y="312"/>
                  <a:pt x="426" y="315"/>
                  <a:pt x="425" y="318"/>
                </a:cubicBezTo>
                <a:cubicBezTo>
                  <a:pt x="424" y="319"/>
                  <a:pt x="423" y="319"/>
                  <a:pt x="422" y="320"/>
                </a:cubicBezTo>
                <a:cubicBezTo>
                  <a:pt x="422" y="319"/>
                  <a:pt x="422" y="317"/>
                  <a:pt x="422" y="316"/>
                </a:cubicBezTo>
                <a:cubicBezTo>
                  <a:pt x="422" y="313"/>
                  <a:pt x="422" y="311"/>
                  <a:pt x="422" y="309"/>
                </a:cubicBezTo>
                <a:cubicBezTo>
                  <a:pt x="423" y="308"/>
                  <a:pt x="423" y="308"/>
                  <a:pt x="424" y="307"/>
                </a:cubicBezTo>
                <a:close/>
                <a:moveTo>
                  <a:pt x="423" y="333"/>
                </a:moveTo>
                <a:cubicBezTo>
                  <a:pt x="424" y="333"/>
                  <a:pt x="424" y="333"/>
                  <a:pt x="425" y="332"/>
                </a:cubicBezTo>
                <a:cubicBezTo>
                  <a:pt x="425" y="333"/>
                  <a:pt x="426" y="333"/>
                  <a:pt x="426" y="334"/>
                </a:cubicBezTo>
                <a:cubicBezTo>
                  <a:pt x="425" y="335"/>
                  <a:pt x="424" y="335"/>
                  <a:pt x="423" y="336"/>
                </a:cubicBezTo>
                <a:cubicBezTo>
                  <a:pt x="423" y="335"/>
                  <a:pt x="423" y="334"/>
                  <a:pt x="423" y="333"/>
                </a:cubicBezTo>
                <a:close/>
                <a:moveTo>
                  <a:pt x="423" y="336"/>
                </a:moveTo>
                <a:cubicBezTo>
                  <a:pt x="423" y="335"/>
                  <a:pt x="422" y="335"/>
                  <a:pt x="422" y="334"/>
                </a:cubicBezTo>
                <a:cubicBezTo>
                  <a:pt x="422" y="334"/>
                  <a:pt x="423" y="334"/>
                  <a:pt x="423" y="334"/>
                </a:cubicBezTo>
                <a:cubicBezTo>
                  <a:pt x="423" y="334"/>
                  <a:pt x="423" y="335"/>
                  <a:pt x="423" y="336"/>
                </a:cubicBezTo>
                <a:close/>
                <a:moveTo>
                  <a:pt x="423" y="332"/>
                </a:moveTo>
                <a:cubicBezTo>
                  <a:pt x="423" y="331"/>
                  <a:pt x="423" y="331"/>
                  <a:pt x="423" y="330"/>
                </a:cubicBezTo>
                <a:cubicBezTo>
                  <a:pt x="423" y="331"/>
                  <a:pt x="424" y="331"/>
                  <a:pt x="424" y="331"/>
                </a:cubicBezTo>
                <a:cubicBezTo>
                  <a:pt x="424" y="332"/>
                  <a:pt x="424" y="332"/>
                  <a:pt x="423" y="332"/>
                </a:cubicBezTo>
                <a:close/>
                <a:moveTo>
                  <a:pt x="423" y="332"/>
                </a:moveTo>
                <a:cubicBezTo>
                  <a:pt x="422" y="333"/>
                  <a:pt x="422" y="333"/>
                  <a:pt x="421" y="333"/>
                </a:cubicBezTo>
                <a:cubicBezTo>
                  <a:pt x="421" y="332"/>
                  <a:pt x="420" y="331"/>
                  <a:pt x="419" y="330"/>
                </a:cubicBezTo>
                <a:cubicBezTo>
                  <a:pt x="420" y="329"/>
                  <a:pt x="421" y="329"/>
                  <a:pt x="421" y="328"/>
                </a:cubicBezTo>
                <a:cubicBezTo>
                  <a:pt x="422" y="329"/>
                  <a:pt x="422" y="329"/>
                  <a:pt x="423" y="330"/>
                </a:cubicBezTo>
                <a:cubicBezTo>
                  <a:pt x="423" y="330"/>
                  <a:pt x="423" y="331"/>
                  <a:pt x="423" y="332"/>
                </a:cubicBezTo>
                <a:close/>
                <a:moveTo>
                  <a:pt x="419" y="325"/>
                </a:moveTo>
                <a:cubicBezTo>
                  <a:pt x="419" y="326"/>
                  <a:pt x="420" y="326"/>
                  <a:pt x="421" y="327"/>
                </a:cubicBezTo>
                <a:cubicBezTo>
                  <a:pt x="420" y="328"/>
                  <a:pt x="419" y="328"/>
                  <a:pt x="419" y="329"/>
                </a:cubicBezTo>
                <a:cubicBezTo>
                  <a:pt x="418" y="328"/>
                  <a:pt x="417" y="327"/>
                  <a:pt x="417" y="326"/>
                </a:cubicBezTo>
                <a:cubicBezTo>
                  <a:pt x="417" y="326"/>
                  <a:pt x="418" y="325"/>
                  <a:pt x="419" y="325"/>
                </a:cubicBezTo>
                <a:close/>
                <a:moveTo>
                  <a:pt x="422" y="328"/>
                </a:moveTo>
                <a:cubicBezTo>
                  <a:pt x="422" y="328"/>
                  <a:pt x="422" y="328"/>
                  <a:pt x="422" y="328"/>
                </a:cubicBezTo>
                <a:cubicBezTo>
                  <a:pt x="422" y="328"/>
                  <a:pt x="422" y="328"/>
                  <a:pt x="423" y="329"/>
                </a:cubicBezTo>
                <a:cubicBezTo>
                  <a:pt x="422" y="329"/>
                  <a:pt x="422" y="328"/>
                  <a:pt x="422" y="328"/>
                </a:cubicBezTo>
                <a:close/>
                <a:moveTo>
                  <a:pt x="421" y="327"/>
                </a:moveTo>
                <a:cubicBezTo>
                  <a:pt x="420" y="326"/>
                  <a:pt x="420" y="325"/>
                  <a:pt x="419" y="325"/>
                </a:cubicBezTo>
                <a:cubicBezTo>
                  <a:pt x="420" y="324"/>
                  <a:pt x="421" y="323"/>
                  <a:pt x="422" y="323"/>
                </a:cubicBezTo>
                <a:cubicBezTo>
                  <a:pt x="422" y="324"/>
                  <a:pt x="422" y="325"/>
                  <a:pt x="422" y="326"/>
                </a:cubicBezTo>
                <a:cubicBezTo>
                  <a:pt x="422" y="327"/>
                  <a:pt x="422" y="327"/>
                  <a:pt x="421" y="327"/>
                </a:cubicBezTo>
                <a:close/>
                <a:moveTo>
                  <a:pt x="421" y="322"/>
                </a:moveTo>
                <a:cubicBezTo>
                  <a:pt x="421" y="322"/>
                  <a:pt x="422" y="321"/>
                  <a:pt x="422" y="321"/>
                </a:cubicBezTo>
                <a:cubicBezTo>
                  <a:pt x="422" y="321"/>
                  <a:pt x="422" y="321"/>
                  <a:pt x="422" y="321"/>
                </a:cubicBezTo>
                <a:cubicBezTo>
                  <a:pt x="422" y="322"/>
                  <a:pt x="421" y="322"/>
                  <a:pt x="421" y="322"/>
                </a:cubicBezTo>
                <a:close/>
                <a:moveTo>
                  <a:pt x="422" y="321"/>
                </a:moveTo>
                <a:cubicBezTo>
                  <a:pt x="423" y="320"/>
                  <a:pt x="424" y="319"/>
                  <a:pt x="425" y="318"/>
                </a:cubicBezTo>
                <a:cubicBezTo>
                  <a:pt x="425" y="319"/>
                  <a:pt x="425" y="319"/>
                  <a:pt x="425" y="320"/>
                </a:cubicBezTo>
                <a:cubicBezTo>
                  <a:pt x="424" y="320"/>
                  <a:pt x="423" y="321"/>
                  <a:pt x="422" y="321"/>
                </a:cubicBezTo>
                <a:cubicBezTo>
                  <a:pt x="422" y="321"/>
                  <a:pt x="422" y="321"/>
                  <a:pt x="422" y="321"/>
                </a:cubicBezTo>
                <a:close/>
                <a:moveTo>
                  <a:pt x="422" y="321"/>
                </a:moveTo>
                <a:cubicBezTo>
                  <a:pt x="421" y="321"/>
                  <a:pt x="421" y="322"/>
                  <a:pt x="420" y="323"/>
                </a:cubicBezTo>
                <a:cubicBezTo>
                  <a:pt x="419" y="323"/>
                  <a:pt x="419" y="323"/>
                  <a:pt x="418" y="324"/>
                </a:cubicBezTo>
                <a:cubicBezTo>
                  <a:pt x="417" y="321"/>
                  <a:pt x="415" y="319"/>
                  <a:pt x="413" y="317"/>
                </a:cubicBezTo>
                <a:cubicBezTo>
                  <a:pt x="416" y="314"/>
                  <a:pt x="419" y="312"/>
                  <a:pt x="421" y="310"/>
                </a:cubicBezTo>
                <a:cubicBezTo>
                  <a:pt x="421" y="313"/>
                  <a:pt x="422" y="317"/>
                  <a:pt x="422" y="321"/>
                </a:cubicBezTo>
                <a:close/>
                <a:moveTo>
                  <a:pt x="405" y="361"/>
                </a:moveTo>
                <a:cubicBezTo>
                  <a:pt x="409" y="357"/>
                  <a:pt x="413" y="354"/>
                  <a:pt x="417" y="350"/>
                </a:cubicBezTo>
                <a:cubicBezTo>
                  <a:pt x="419" y="348"/>
                  <a:pt x="421" y="346"/>
                  <a:pt x="423" y="345"/>
                </a:cubicBezTo>
                <a:cubicBezTo>
                  <a:pt x="423" y="344"/>
                  <a:pt x="423" y="344"/>
                  <a:pt x="424" y="344"/>
                </a:cubicBezTo>
                <a:cubicBezTo>
                  <a:pt x="424" y="345"/>
                  <a:pt x="424" y="347"/>
                  <a:pt x="424" y="348"/>
                </a:cubicBezTo>
                <a:cubicBezTo>
                  <a:pt x="423" y="349"/>
                  <a:pt x="422" y="349"/>
                  <a:pt x="422" y="350"/>
                </a:cubicBezTo>
                <a:cubicBezTo>
                  <a:pt x="421" y="350"/>
                  <a:pt x="420" y="349"/>
                  <a:pt x="420" y="349"/>
                </a:cubicBezTo>
                <a:cubicBezTo>
                  <a:pt x="420" y="348"/>
                  <a:pt x="420" y="348"/>
                  <a:pt x="420" y="349"/>
                </a:cubicBezTo>
                <a:cubicBezTo>
                  <a:pt x="420" y="349"/>
                  <a:pt x="420" y="349"/>
                  <a:pt x="420" y="349"/>
                </a:cubicBezTo>
                <a:cubicBezTo>
                  <a:pt x="419" y="349"/>
                  <a:pt x="419" y="349"/>
                  <a:pt x="420" y="349"/>
                </a:cubicBezTo>
                <a:cubicBezTo>
                  <a:pt x="420" y="350"/>
                  <a:pt x="421" y="350"/>
                  <a:pt x="421" y="351"/>
                </a:cubicBezTo>
                <a:cubicBezTo>
                  <a:pt x="420" y="352"/>
                  <a:pt x="418" y="354"/>
                  <a:pt x="416" y="356"/>
                </a:cubicBezTo>
                <a:cubicBezTo>
                  <a:pt x="413" y="358"/>
                  <a:pt x="410" y="361"/>
                  <a:pt x="408" y="364"/>
                </a:cubicBezTo>
                <a:cubicBezTo>
                  <a:pt x="407" y="363"/>
                  <a:pt x="406" y="362"/>
                  <a:pt x="405" y="361"/>
                </a:cubicBezTo>
                <a:cubicBezTo>
                  <a:pt x="405" y="361"/>
                  <a:pt x="405" y="361"/>
                  <a:pt x="405" y="361"/>
                </a:cubicBezTo>
                <a:close/>
                <a:moveTo>
                  <a:pt x="424" y="357"/>
                </a:moveTo>
                <a:cubicBezTo>
                  <a:pt x="422" y="359"/>
                  <a:pt x="421" y="360"/>
                  <a:pt x="419" y="362"/>
                </a:cubicBezTo>
                <a:cubicBezTo>
                  <a:pt x="418" y="363"/>
                  <a:pt x="410" y="371"/>
                  <a:pt x="415" y="365"/>
                </a:cubicBezTo>
                <a:cubicBezTo>
                  <a:pt x="418" y="362"/>
                  <a:pt x="421" y="359"/>
                  <a:pt x="424" y="356"/>
                </a:cubicBezTo>
                <a:cubicBezTo>
                  <a:pt x="424" y="356"/>
                  <a:pt x="424" y="356"/>
                  <a:pt x="424" y="356"/>
                </a:cubicBezTo>
                <a:cubicBezTo>
                  <a:pt x="424" y="356"/>
                  <a:pt x="424" y="356"/>
                  <a:pt x="424" y="356"/>
                </a:cubicBezTo>
                <a:cubicBezTo>
                  <a:pt x="424" y="355"/>
                  <a:pt x="424" y="355"/>
                  <a:pt x="424" y="355"/>
                </a:cubicBezTo>
                <a:cubicBezTo>
                  <a:pt x="424" y="356"/>
                  <a:pt x="424" y="356"/>
                  <a:pt x="424" y="356"/>
                </a:cubicBezTo>
                <a:cubicBezTo>
                  <a:pt x="424" y="357"/>
                  <a:pt x="424" y="357"/>
                  <a:pt x="424" y="357"/>
                </a:cubicBezTo>
                <a:cubicBezTo>
                  <a:pt x="424" y="357"/>
                  <a:pt x="424" y="356"/>
                  <a:pt x="424" y="356"/>
                </a:cubicBezTo>
                <a:cubicBezTo>
                  <a:pt x="424" y="356"/>
                  <a:pt x="424" y="357"/>
                  <a:pt x="424" y="357"/>
                </a:cubicBezTo>
                <a:close/>
                <a:moveTo>
                  <a:pt x="424" y="354"/>
                </a:moveTo>
                <a:cubicBezTo>
                  <a:pt x="424" y="354"/>
                  <a:pt x="424" y="354"/>
                  <a:pt x="424" y="354"/>
                </a:cubicBezTo>
                <a:cubicBezTo>
                  <a:pt x="424" y="354"/>
                  <a:pt x="424" y="354"/>
                  <a:pt x="424" y="354"/>
                </a:cubicBezTo>
                <a:cubicBezTo>
                  <a:pt x="424" y="354"/>
                  <a:pt x="424" y="354"/>
                  <a:pt x="424" y="354"/>
                </a:cubicBezTo>
                <a:close/>
                <a:moveTo>
                  <a:pt x="421" y="350"/>
                </a:moveTo>
                <a:cubicBezTo>
                  <a:pt x="420" y="349"/>
                  <a:pt x="420" y="349"/>
                  <a:pt x="422" y="350"/>
                </a:cubicBezTo>
                <a:cubicBezTo>
                  <a:pt x="422" y="350"/>
                  <a:pt x="421" y="350"/>
                  <a:pt x="421" y="350"/>
                </a:cubicBezTo>
                <a:close/>
                <a:moveTo>
                  <a:pt x="424" y="349"/>
                </a:moveTo>
                <a:cubicBezTo>
                  <a:pt x="424" y="350"/>
                  <a:pt x="424" y="351"/>
                  <a:pt x="424" y="352"/>
                </a:cubicBezTo>
                <a:cubicBezTo>
                  <a:pt x="424" y="351"/>
                  <a:pt x="423" y="351"/>
                  <a:pt x="423" y="351"/>
                </a:cubicBezTo>
                <a:cubicBezTo>
                  <a:pt x="423" y="350"/>
                  <a:pt x="423" y="350"/>
                  <a:pt x="424" y="349"/>
                </a:cubicBezTo>
                <a:close/>
                <a:moveTo>
                  <a:pt x="424" y="349"/>
                </a:moveTo>
                <a:cubicBezTo>
                  <a:pt x="424" y="349"/>
                  <a:pt x="425" y="349"/>
                  <a:pt x="425" y="348"/>
                </a:cubicBezTo>
                <a:cubicBezTo>
                  <a:pt x="425" y="349"/>
                  <a:pt x="425" y="350"/>
                  <a:pt x="424" y="351"/>
                </a:cubicBezTo>
                <a:cubicBezTo>
                  <a:pt x="424" y="351"/>
                  <a:pt x="424" y="350"/>
                  <a:pt x="424" y="349"/>
                </a:cubicBezTo>
                <a:close/>
                <a:moveTo>
                  <a:pt x="423" y="359"/>
                </a:moveTo>
                <a:cubicBezTo>
                  <a:pt x="423" y="360"/>
                  <a:pt x="423" y="361"/>
                  <a:pt x="423" y="362"/>
                </a:cubicBezTo>
                <a:cubicBezTo>
                  <a:pt x="423" y="361"/>
                  <a:pt x="423" y="360"/>
                  <a:pt x="423" y="359"/>
                </a:cubicBezTo>
                <a:cubicBezTo>
                  <a:pt x="424" y="359"/>
                  <a:pt x="424" y="358"/>
                  <a:pt x="425" y="358"/>
                </a:cubicBezTo>
                <a:cubicBezTo>
                  <a:pt x="425" y="358"/>
                  <a:pt x="425" y="359"/>
                  <a:pt x="425" y="359"/>
                </a:cubicBezTo>
                <a:cubicBezTo>
                  <a:pt x="425" y="359"/>
                  <a:pt x="424" y="359"/>
                  <a:pt x="424" y="359"/>
                </a:cubicBezTo>
                <a:cubicBezTo>
                  <a:pt x="424" y="359"/>
                  <a:pt x="424" y="359"/>
                  <a:pt x="424" y="359"/>
                </a:cubicBezTo>
                <a:cubicBezTo>
                  <a:pt x="424" y="359"/>
                  <a:pt x="425" y="359"/>
                  <a:pt x="425" y="360"/>
                </a:cubicBezTo>
                <a:cubicBezTo>
                  <a:pt x="425" y="360"/>
                  <a:pt x="425" y="360"/>
                  <a:pt x="425" y="361"/>
                </a:cubicBezTo>
                <a:cubicBezTo>
                  <a:pt x="424" y="362"/>
                  <a:pt x="423" y="362"/>
                  <a:pt x="423" y="363"/>
                </a:cubicBezTo>
                <a:cubicBezTo>
                  <a:pt x="423" y="363"/>
                  <a:pt x="423" y="362"/>
                  <a:pt x="423" y="362"/>
                </a:cubicBezTo>
                <a:cubicBezTo>
                  <a:pt x="423" y="362"/>
                  <a:pt x="423" y="363"/>
                  <a:pt x="423" y="363"/>
                </a:cubicBezTo>
                <a:cubicBezTo>
                  <a:pt x="421" y="365"/>
                  <a:pt x="419" y="366"/>
                  <a:pt x="417" y="368"/>
                </a:cubicBezTo>
                <a:cubicBezTo>
                  <a:pt x="417" y="369"/>
                  <a:pt x="417" y="369"/>
                  <a:pt x="418" y="369"/>
                </a:cubicBezTo>
                <a:cubicBezTo>
                  <a:pt x="419" y="368"/>
                  <a:pt x="421" y="367"/>
                  <a:pt x="422" y="366"/>
                </a:cubicBezTo>
                <a:cubicBezTo>
                  <a:pt x="422" y="370"/>
                  <a:pt x="421" y="374"/>
                  <a:pt x="420" y="378"/>
                </a:cubicBezTo>
                <a:cubicBezTo>
                  <a:pt x="420" y="378"/>
                  <a:pt x="420" y="379"/>
                  <a:pt x="419" y="379"/>
                </a:cubicBezTo>
                <a:cubicBezTo>
                  <a:pt x="417" y="376"/>
                  <a:pt x="414" y="372"/>
                  <a:pt x="412" y="369"/>
                </a:cubicBezTo>
                <a:cubicBezTo>
                  <a:pt x="416" y="366"/>
                  <a:pt x="420" y="363"/>
                  <a:pt x="423" y="359"/>
                </a:cubicBezTo>
                <a:close/>
                <a:moveTo>
                  <a:pt x="426" y="360"/>
                </a:moveTo>
                <a:cubicBezTo>
                  <a:pt x="425" y="360"/>
                  <a:pt x="425" y="360"/>
                  <a:pt x="425" y="361"/>
                </a:cubicBezTo>
                <a:cubicBezTo>
                  <a:pt x="425" y="360"/>
                  <a:pt x="425" y="360"/>
                  <a:pt x="425" y="360"/>
                </a:cubicBezTo>
                <a:cubicBezTo>
                  <a:pt x="425" y="360"/>
                  <a:pt x="425" y="360"/>
                  <a:pt x="426" y="360"/>
                </a:cubicBezTo>
                <a:close/>
                <a:moveTo>
                  <a:pt x="425" y="363"/>
                </a:moveTo>
                <a:cubicBezTo>
                  <a:pt x="425" y="365"/>
                  <a:pt x="425" y="366"/>
                  <a:pt x="425" y="367"/>
                </a:cubicBezTo>
                <a:cubicBezTo>
                  <a:pt x="425" y="368"/>
                  <a:pt x="424" y="369"/>
                  <a:pt x="423" y="370"/>
                </a:cubicBezTo>
                <a:cubicBezTo>
                  <a:pt x="422" y="371"/>
                  <a:pt x="423" y="371"/>
                  <a:pt x="423" y="371"/>
                </a:cubicBezTo>
                <a:cubicBezTo>
                  <a:pt x="424" y="370"/>
                  <a:pt x="425" y="370"/>
                  <a:pt x="426" y="369"/>
                </a:cubicBezTo>
                <a:cubicBezTo>
                  <a:pt x="426" y="371"/>
                  <a:pt x="426" y="372"/>
                  <a:pt x="426" y="373"/>
                </a:cubicBezTo>
                <a:cubicBezTo>
                  <a:pt x="424" y="375"/>
                  <a:pt x="422" y="377"/>
                  <a:pt x="420" y="378"/>
                </a:cubicBezTo>
                <a:cubicBezTo>
                  <a:pt x="421" y="374"/>
                  <a:pt x="422" y="370"/>
                  <a:pt x="422" y="366"/>
                </a:cubicBezTo>
                <a:cubicBezTo>
                  <a:pt x="423" y="365"/>
                  <a:pt x="424" y="364"/>
                  <a:pt x="425" y="363"/>
                </a:cubicBezTo>
                <a:close/>
                <a:moveTo>
                  <a:pt x="425" y="368"/>
                </a:moveTo>
                <a:cubicBezTo>
                  <a:pt x="425" y="368"/>
                  <a:pt x="425" y="368"/>
                  <a:pt x="425" y="368"/>
                </a:cubicBezTo>
                <a:cubicBezTo>
                  <a:pt x="425" y="368"/>
                  <a:pt x="425" y="368"/>
                  <a:pt x="425" y="368"/>
                </a:cubicBezTo>
                <a:close/>
                <a:moveTo>
                  <a:pt x="426" y="369"/>
                </a:moveTo>
                <a:cubicBezTo>
                  <a:pt x="428" y="368"/>
                  <a:pt x="430" y="366"/>
                  <a:pt x="431" y="365"/>
                </a:cubicBezTo>
                <a:cubicBezTo>
                  <a:pt x="432" y="365"/>
                  <a:pt x="433" y="366"/>
                  <a:pt x="433" y="366"/>
                </a:cubicBezTo>
                <a:cubicBezTo>
                  <a:pt x="431" y="368"/>
                  <a:pt x="429" y="371"/>
                  <a:pt x="426" y="373"/>
                </a:cubicBezTo>
                <a:cubicBezTo>
                  <a:pt x="426" y="372"/>
                  <a:pt x="426" y="370"/>
                  <a:pt x="426" y="369"/>
                </a:cubicBezTo>
                <a:close/>
                <a:moveTo>
                  <a:pt x="427" y="367"/>
                </a:moveTo>
                <a:cubicBezTo>
                  <a:pt x="427" y="367"/>
                  <a:pt x="426" y="368"/>
                  <a:pt x="426" y="368"/>
                </a:cubicBezTo>
                <a:cubicBezTo>
                  <a:pt x="426" y="368"/>
                  <a:pt x="426" y="368"/>
                  <a:pt x="426" y="368"/>
                </a:cubicBezTo>
                <a:cubicBezTo>
                  <a:pt x="427" y="367"/>
                  <a:pt x="429" y="365"/>
                  <a:pt x="430" y="364"/>
                </a:cubicBezTo>
                <a:cubicBezTo>
                  <a:pt x="430" y="364"/>
                  <a:pt x="430" y="364"/>
                  <a:pt x="430" y="364"/>
                </a:cubicBezTo>
                <a:cubicBezTo>
                  <a:pt x="430" y="364"/>
                  <a:pt x="430" y="364"/>
                  <a:pt x="431" y="364"/>
                </a:cubicBezTo>
                <a:cubicBezTo>
                  <a:pt x="429" y="365"/>
                  <a:pt x="428" y="366"/>
                  <a:pt x="427" y="367"/>
                </a:cubicBezTo>
                <a:close/>
                <a:moveTo>
                  <a:pt x="426" y="367"/>
                </a:moveTo>
                <a:cubicBezTo>
                  <a:pt x="426" y="366"/>
                  <a:pt x="425" y="364"/>
                  <a:pt x="425" y="363"/>
                </a:cubicBezTo>
                <a:cubicBezTo>
                  <a:pt x="426" y="362"/>
                  <a:pt x="427" y="362"/>
                  <a:pt x="427" y="361"/>
                </a:cubicBezTo>
                <a:cubicBezTo>
                  <a:pt x="428" y="362"/>
                  <a:pt x="428" y="362"/>
                  <a:pt x="428" y="362"/>
                </a:cubicBezTo>
                <a:cubicBezTo>
                  <a:pt x="429" y="362"/>
                  <a:pt x="429" y="363"/>
                  <a:pt x="429" y="363"/>
                </a:cubicBezTo>
                <a:cubicBezTo>
                  <a:pt x="428" y="364"/>
                  <a:pt x="427" y="366"/>
                  <a:pt x="426" y="367"/>
                </a:cubicBezTo>
                <a:close/>
                <a:moveTo>
                  <a:pt x="427" y="378"/>
                </a:moveTo>
                <a:cubicBezTo>
                  <a:pt x="430" y="375"/>
                  <a:pt x="433" y="371"/>
                  <a:pt x="436" y="368"/>
                </a:cubicBezTo>
                <a:cubicBezTo>
                  <a:pt x="436" y="368"/>
                  <a:pt x="437" y="369"/>
                  <a:pt x="437" y="369"/>
                </a:cubicBezTo>
                <a:cubicBezTo>
                  <a:pt x="433" y="373"/>
                  <a:pt x="430" y="377"/>
                  <a:pt x="427" y="381"/>
                </a:cubicBezTo>
                <a:cubicBezTo>
                  <a:pt x="427" y="380"/>
                  <a:pt x="427" y="379"/>
                  <a:pt x="427" y="378"/>
                </a:cubicBezTo>
                <a:close/>
                <a:moveTo>
                  <a:pt x="427" y="377"/>
                </a:moveTo>
                <a:cubicBezTo>
                  <a:pt x="426" y="376"/>
                  <a:pt x="426" y="375"/>
                  <a:pt x="426" y="373"/>
                </a:cubicBezTo>
                <a:cubicBezTo>
                  <a:pt x="429" y="371"/>
                  <a:pt x="431" y="369"/>
                  <a:pt x="434" y="366"/>
                </a:cubicBezTo>
                <a:cubicBezTo>
                  <a:pt x="434" y="367"/>
                  <a:pt x="435" y="367"/>
                  <a:pt x="436" y="368"/>
                </a:cubicBezTo>
                <a:cubicBezTo>
                  <a:pt x="432" y="371"/>
                  <a:pt x="429" y="374"/>
                  <a:pt x="427" y="377"/>
                </a:cubicBezTo>
                <a:close/>
                <a:moveTo>
                  <a:pt x="432" y="364"/>
                </a:moveTo>
                <a:cubicBezTo>
                  <a:pt x="433" y="363"/>
                  <a:pt x="434" y="362"/>
                  <a:pt x="435" y="362"/>
                </a:cubicBezTo>
                <a:cubicBezTo>
                  <a:pt x="436" y="363"/>
                  <a:pt x="438" y="364"/>
                  <a:pt x="439" y="365"/>
                </a:cubicBezTo>
                <a:cubicBezTo>
                  <a:pt x="438" y="365"/>
                  <a:pt x="437" y="366"/>
                  <a:pt x="436" y="367"/>
                </a:cubicBezTo>
                <a:cubicBezTo>
                  <a:pt x="435" y="366"/>
                  <a:pt x="433" y="365"/>
                  <a:pt x="432" y="364"/>
                </a:cubicBezTo>
                <a:close/>
                <a:moveTo>
                  <a:pt x="431" y="363"/>
                </a:moveTo>
                <a:cubicBezTo>
                  <a:pt x="431" y="363"/>
                  <a:pt x="431" y="363"/>
                  <a:pt x="431" y="363"/>
                </a:cubicBezTo>
                <a:cubicBezTo>
                  <a:pt x="431" y="362"/>
                  <a:pt x="432" y="361"/>
                  <a:pt x="433" y="360"/>
                </a:cubicBezTo>
                <a:cubicBezTo>
                  <a:pt x="433" y="361"/>
                  <a:pt x="434" y="361"/>
                  <a:pt x="434" y="361"/>
                </a:cubicBezTo>
                <a:cubicBezTo>
                  <a:pt x="433" y="362"/>
                  <a:pt x="432" y="363"/>
                  <a:pt x="431" y="363"/>
                </a:cubicBezTo>
                <a:close/>
                <a:moveTo>
                  <a:pt x="430" y="362"/>
                </a:moveTo>
                <a:cubicBezTo>
                  <a:pt x="429" y="362"/>
                  <a:pt x="428" y="361"/>
                  <a:pt x="428" y="361"/>
                </a:cubicBezTo>
                <a:cubicBezTo>
                  <a:pt x="428" y="360"/>
                  <a:pt x="429" y="359"/>
                  <a:pt x="430" y="358"/>
                </a:cubicBezTo>
                <a:cubicBezTo>
                  <a:pt x="431" y="359"/>
                  <a:pt x="431" y="359"/>
                  <a:pt x="432" y="360"/>
                </a:cubicBezTo>
                <a:cubicBezTo>
                  <a:pt x="432" y="360"/>
                  <a:pt x="432" y="360"/>
                  <a:pt x="432" y="360"/>
                </a:cubicBezTo>
                <a:cubicBezTo>
                  <a:pt x="431" y="361"/>
                  <a:pt x="431" y="362"/>
                  <a:pt x="430" y="362"/>
                </a:cubicBezTo>
                <a:close/>
                <a:moveTo>
                  <a:pt x="430" y="356"/>
                </a:moveTo>
                <a:cubicBezTo>
                  <a:pt x="429" y="356"/>
                  <a:pt x="428" y="355"/>
                  <a:pt x="428" y="355"/>
                </a:cubicBezTo>
                <a:cubicBezTo>
                  <a:pt x="429" y="353"/>
                  <a:pt x="431" y="351"/>
                  <a:pt x="433" y="349"/>
                </a:cubicBezTo>
                <a:cubicBezTo>
                  <a:pt x="443" y="341"/>
                  <a:pt x="432" y="353"/>
                  <a:pt x="430" y="356"/>
                </a:cubicBezTo>
                <a:cubicBezTo>
                  <a:pt x="430" y="356"/>
                  <a:pt x="430" y="356"/>
                  <a:pt x="430" y="356"/>
                </a:cubicBezTo>
                <a:close/>
                <a:moveTo>
                  <a:pt x="429" y="357"/>
                </a:moveTo>
                <a:cubicBezTo>
                  <a:pt x="428" y="358"/>
                  <a:pt x="427" y="359"/>
                  <a:pt x="426" y="360"/>
                </a:cubicBezTo>
                <a:cubicBezTo>
                  <a:pt x="426" y="360"/>
                  <a:pt x="425" y="359"/>
                  <a:pt x="425" y="359"/>
                </a:cubicBezTo>
                <a:cubicBezTo>
                  <a:pt x="425" y="359"/>
                  <a:pt x="425" y="358"/>
                  <a:pt x="425" y="357"/>
                </a:cubicBezTo>
                <a:cubicBezTo>
                  <a:pt x="426" y="357"/>
                  <a:pt x="426" y="356"/>
                  <a:pt x="427" y="355"/>
                </a:cubicBezTo>
                <a:cubicBezTo>
                  <a:pt x="428" y="356"/>
                  <a:pt x="428" y="356"/>
                  <a:pt x="429" y="357"/>
                </a:cubicBezTo>
                <a:close/>
                <a:moveTo>
                  <a:pt x="425" y="356"/>
                </a:moveTo>
                <a:cubicBezTo>
                  <a:pt x="425" y="356"/>
                  <a:pt x="425" y="355"/>
                  <a:pt x="425" y="355"/>
                </a:cubicBezTo>
                <a:cubicBezTo>
                  <a:pt x="425" y="354"/>
                  <a:pt x="425" y="354"/>
                  <a:pt x="425" y="354"/>
                </a:cubicBezTo>
                <a:cubicBezTo>
                  <a:pt x="426" y="354"/>
                  <a:pt x="426" y="354"/>
                  <a:pt x="426" y="355"/>
                </a:cubicBezTo>
                <a:cubicBezTo>
                  <a:pt x="426" y="355"/>
                  <a:pt x="425" y="356"/>
                  <a:pt x="425" y="356"/>
                </a:cubicBezTo>
                <a:close/>
                <a:moveTo>
                  <a:pt x="425" y="354"/>
                </a:moveTo>
                <a:cubicBezTo>
                  <a:pt x="425" y="354"/>
                  <a:pt x="425" y="353"/>
                  <a:pt x="425" y="353"/>
                </a:cubicBezTo>
                <a:cubicBezTo>
                  <a:pt x="425" y="353"/>
                  <a:pt x="425" y="353"/>
                  <a:pt x="425" y="353"/>
                </a:cubicBezTo>
                <a:cubicBezTo>
                  <a:pt x="425" y="353"/>
                  <a:pt x="425" y="353"/>
                  <a:pt x="425" y="353"/>
                </a:cubicBezTo>
                <a:cubicBezTo>
                  <a:pt x="425" y="354"/>
                  <a:pt x="425" y="354"/>
                  <a:pt x="425" y="354"/>
                </a:cubicBezTo>
                <a:close/>
                <a:moveTo>
                  <a:pt x="424" y="352"/>
                </a:moveTo>
                <a:cubicBezTo>
                  <a:pt x="424" y="352"/>
                  <a:pt x="424" y="352"/>
                  <a:pt x="424" y="352"/>
                </a:cubicBezTo>
                <a:cubicBezTo>
                  <a:pt x="425" y="351"/>
                  <a:pt x="425" y="349"/>
                  <a:pt x="425" y="348"/>
                </a:cubicBezTo>
                <a:cubicBezTo>
                  <a:pt x="425" y="348"/>
                  <a:pt x="426" y="347"/>
                  <a:pt x="427" y="347"/>
                </a:cubicBezTo>
                <a:cubicBezTo>
                  <a:pt x="429" y="345"/>
                  <a:pt x="434" y="342"/>
                  <a:pt x="435" y="339"/>
                </a:cubicBezTo>
                <a:cubicBezTo>
                  <a:pt x="433" y="344"/>
                  <a:pt x="429" y="349"/>
                  <a:pt x="425" y="353"/>
                </a:cubicBezTo>
                <a:cubicBezTo>
                  <a:pt x="425" y="353"/>
                  <a:pt x="425" y="352"/>
                  <a:pt x="424" y="352"/>
                </a:cubicBezTo>
                <a:close/>
                <a:moveTo>
                  <a:pt x="425" y="347"/>
                </a:moveTo>
                <a:cubicBezTo>
                  <a:pt x="425" y="347"/>
                  <a:pt x="424" y="347"/>
                  <a:pt x="424" y="348"/>
                </a:cubicBezTo>
                <a:cubicBezTo>
                  <a:pt x="424" y="346"/>
                  <a:pt x="424" y="345"/>
                  <a:pt x="424" y="344"/>
                </a:cubicBezTo>
                <a:cubicBezTo>
                  <a:pt x="424" y="343"/>
                  <a:pt x="425" y="343"/>
                  <a:pt x="426" y="343"/>
                </a:cubicBezTo>
                <a:cubicBezTo>
                  <a:pt x="425" y="344"/>
                  <a:pt x="425" y="345"/>
                  <a:pt x="425" y="347"/>
                </a:cubicBezTo>
                <a:close/>
                <a:moveTo>
                  <a:pt x="426" y="342"/>
                </a:moveTo>
                <a:cubicBezTo>
                  <a:pt x="428" y="341"/>
                  <a:pt x="431" y="339"/>
                  <a:pt x="431" y="339"/>
                </a:cubicBezTo>
                <a:cubicBezTo>
                  <a:pt x="430" y="342"/>
                  <a:pt x="427" y="344"/>
                  <a:pt x="425" y="347"/>
                </a:cubicBezTo>
                <a:cubicBezTo>
                  <a:pt x="425" y="345"/>
                  <a:pt x="426" y="344"/>
                  <a:pt x="426" y="342"/>
                </a:cubicBezTo>
                <a:close/>
                <a:moveTo>
                  <a:pt x="426" y="341"/>
                </a:moveTo>
                <a:cubicBezTo>
                  <a:pt x="426" y="341"/>
                  <a:pt x="426" y="341"/>
                  <a:pt x="426" y="341"/>
                </a:cubicBezTo>
                <a:cubicBezTo>
                  <a:pt x="426" y="341"/>
                  <a:pt x="426" y="341"/>
                  <a:pt x="426" y="341"/>
                </a:cubicBezTo>
                <a:cubicBezTo>
                  <a:pt x="426" y="341"/>
                  <a:pt x="426" y="341"/>
                  <a:pt x="426" y="341"/>
                </a:cubicBezTo>
                <a:close/>
                <a:moveTo>
                  <a:pt x="424" y="342"/>
                </a:moveTo>
                <a:cubicBezTo>
                  <a:pt x="424" y="340"/>
                  <a:pt x="424" y="339"/>
                  <a:pt x="424" y="338"/>
                </a:cubicBezTo>
                <a:cubicBezTo>
                  <a:pt x="424" y="338"/>
                  <a:pt x="424" y="338"/>
                  <a:pt x="424" y="338"/>
                </a:cubicBezTo>
                <a:cubicBezTo>
                  <a:pt x="424" y="338"/>
                  <a:pt x="425" y="339"/>
                  <a:pt x="425" y="340"/>
                </a:cubicBezTo>
                <a:cubicBezTo>
                  <a:pt x="425" y="340"/>
                  <a:pt x="426" y="340"/>
                  <a:pt x="425" y="339"/>
                </a:cubicBezTo>
                <a:cubicBezTo>
                  <a:pt x="425" y="339"/>
                  <a:pt x="425" y="338"/>
                  <a:pt x="424" y="337"/>
                </a:cubicBezTo>
                <a:cubicBezTo>
                  <a:pt x="425" y="336"/>
                  <a:pt x="426" y="336"/>
                  <a:pt x="427" y="335"/>
                </a:cubicBezTo>
                <a:cubicBezTo>
                  <a:pt x="427" y="336"/>
                  <a:pt x="426" y="338"/>
                  <a:pt x="426" y="339"/>
                </a:cubicBezTo>
                <a:cubicBezTo>
                  <a:pt x="425" y="340"/>
                  <a:pt x="425" y="341"/>
                  <a:pt x="424" y="342"/>
                </a:cubicBezTo>
                <a:close/>
                <a:moveTo>
                  <a:pt x="427" y="335"/>
                </a:moveTo>
                <a:cubicBezTo>
                  <a:pt x="427" y="335"/>
                  <a:pt x="427" y="335"/>
                  <a:pt x="427" y="335"/>
                </a:cubicBezTo>
                <a:cubicBezTo>
                  <a:pt x="427" y="335"/>
                  <a:pt x="428" y="336"/>
                  <a:pt x="428" y="336"/>
                </a:cubicBezTo>
                <a:cubicBezTo>
                  <a:pt x="428" y="336"/>
                  <a:pt x="429" y="336"/>
                  <a:pt x="429" y="336"/>
                </a:cubicBezTo>
                <a:cubicBezTo>
                  <a:pt x="428" y="337"/>
                  <a:pt x="427" y="338"/>
                  <a:pt x="426" y="339"/>
                </a:cubicBezTo>
                <a:cubicBezTo>
                  <a:pt x="426" y="338"/>
                  <a:pt x="427" y="336"/>
                  <a:pt x="427" y="335"/>
                </a:cubicBezTo>
                <a:close/>
                <a:moveTo>
                  <a:pt x="427" y="334"/>
                </a:moveTo>
                <a:cubicBezTo>
                  <a:pt x="428" y="334"/>
                  <a:pt x="428" y="333"/>
                  <a:pt x="428" y="333"/>
                </a:cubicBezTo>
                <a:cubicBezTo>
                  <a:pt x="431" y="331"/>
                  <a:pt x="434" y="328"/>
                  <a:pt x="431" y="332"/>
                </a:cubicBezTo>
                <a:cubicBezTo>
                  <a:pt x="430" y="334"/>
                  <a:pt x="430" y="335"/>
                  <a:pt x="429" y="336"/>
                </a:cubicBezTo>
                <a:cubicBezTo>
                  <a:pt x="429" y="336"/>
                  <a:pt x="429" y="336"/>
                  <a:pt x="429" y="336"/>
                </a:cubicBezTo>
                <a:cubicBezTo>
                  <a:pt x="428" y="335"/>
                  <a:pt x="428" y="335"/>
                  <a:pt x="427" y="334"/>
                </a:cubicBezTo>
                <a:close/>
                <a:moveTo>
                  <a:pt x="426" y="333"/>
                </a:moveTo>
                <a:cubicBezTo>
                  <a:pt x="426" y="333"/>
                  <a:pt x="426" y="333"/>
                  <a:pt x="425" y="332"/>
                </a:cubicBezTo>
                <a:cubicBezTo>
                  <a:pt x="426" y="332"/>
                  <a:pt x="427" y="331"/>
                  <a:pt x="427" y="331"/>
                </a:cubicBezTo>
                <a:cubicBezTo>
                  <a:pt x="427" y="331"/>
                  <a:pt x="427" y="331"/>
                  <a:pt x="427" y="331"/>
                </a:cubicBezTo>
                <a:cubicBezTo>
                  <a:pt x="427" y="332"/>
                  <a:pt x="427" y="332"/>
                  <a:pt x="427" y="333"/>
                </a:cubicBezTo>
                <a:cubicBezTo>
                  <a:pt x="427" y="333"/>
                  <a:pt x="427" y="333"/>
                  <a:pt x="426" y="333"/>
                </a:cubicBezTo>
                <a:close/>
                <a:moveTo>
                  <a:pt x="427" y="330"/>
                </a:moveTo>
                <a:cubicBezTo>
                  <a:pt x="427" y="330"/>
                  <a:pt x="427" y="330"/>
                  <a:pt x="427" y="330"/>
                </a:cubicBezTo>
                <a:cubicBezTo>
                  <a:pt x="426" y="330"/>
                  <a:pt x="425" y="331"/>
                  <a:pt x="425" y="331"/>
                </a:cubicBezTo>
                <a:cubicBezTo>
                  <a:pt x="424" y="331"/>
                  <a:pt x="424" y="330"/>
                  <a:pt x="423" y="329"/>
                </a:cubicBezTo>
                <a:cubicBezTo>
                  <a:pt x="423" y="329"/>
                  <a:pt x="423" y="328"/>
                  <a:pt x="423" y="327"/>
                </a:cubicBezTo>
                <a:cubicBezTo>
                  <a:pt x="425" y="326"/>
                  <a:pt x="430" y="322"/>
                  <a:pt x="427" y="326"/>
                </a:cubicBezTo>
                <a:cubicBezTo>
                  <a:pt x="427" y="326"/>
                  <a:pt x="427" y="327"/>
                  <a:pt x="428" y="327"/>
                </a:cubicBezTo>
                <a:cubicBezTo>
                  <a:pt x="428" y="328"/>
                  <a:pt x="427" y="329"/>
                  <a:pt x="427" y="330"/>
                </a:cubicBezTo>
                <a:close/>
                <a:moveTo>
                  <a:pt x="423" y="326"/>
                </a:moveTo>
                <a:cubicBezTo>
                  <a:pt x="423" y="325"/>
                  <a:pt x="423" y="324"/>
                  <a:pt x="423" y="322"/>
                </a:cubicBezTo>
                <a:cubicBezTo>
                  <a:pt x="423" y="322"/>
                  <a:pt x="424" y="321"/>
                  <a:pt x="425" y="321"/>
                </a:cubicBezTo>
                <a:cubicBezTo>
                  <a:pt x="425" y="321"/>
                  <a:pt x="425" y="321"/>
                  <a:pt x="425" y="321"/>
                </a:cubicBezTo>
                <a:cubicBezTo>
                  <a:pt x="425" y="321"/>
                  <a:pt x="425" y="321"/>
                  <a:pt x="425" y="321"/>
                </a:cubicBezTo>
                <a:cubicBezTo>
                  <a:pt x="425" y="321"/>
                  <a:pt x="425" y="321"/>
                  <a:pt x="425" y="321"/>
                </a:cubicBezTo>
                <a:cubicBezTo>
                  <a:pt x="427" y="320"/>
                  <a:pt x="428" y="320"/>
                  <a:pt x="429" y="320"/>
                </a:cubicBezTo>
                <a:cubicBezTo>
                  <a:pt x="428" y="321"/>
                  <a:pt x="428" y="322"/>
                  <a:pt x="428" y="323"/>
                </a:cubicBezTo>
                <a:cubicBezTo>
                  <a:pt x="426" y="324"/>
                  <a:pt x="425" y="325"/>
                  <a:pt x="423" y="326"/>
                </a:cubicBezTo>
                <a:close/>
                <a:moveTo>
                  <a:pt x="426" y="320"/>
                </a:moveTo>
                <a:cubicBezTo>
                  <a:pt x="426" y="319"/>
                  <a:pt x="426" y="319"/>
                  <a:pt x="426" y="318"/>
                </a:cubicBezTo>
                <a:cubicBezTo>
                  <a:pt x="427" y="317"/>
                  <a:pt x="428" y="316"/>
                  <a:pt x="429" y="315"/>
                </a:cubicBezTo>
                <a:cubicBezTo>
                  <a:pt x="429" y="316"/>
                  <a:pt x="429" y="317"/>
                  <a:pt x="429" y="318"/>
                </a:cubicBezTo>
                <a:cubicBezTo>
                  <a:pt x="428" y="319"/>
                  <a:pt x="427" y="319"/>
                  <a:pt x="426" y="320"/>
                </a:cubicBezTo>
                <a:close/>
                <a:moveTo>
                  <a:pt x="426" y="317"/>
                </a:moveTo>
                <a:cubicBezTo>
                  <a:pt x="426" y="315"/>
                  <a:pt x="427" y="312"/>
                  <a:pt x="428" y="310"/>
                </a:cubicBezTo>
                <a:cubicBezTo>
                  <a:pt x="429" y="310"/>
                  <a:pt x="429" y="311"/>
                  <a:pt x="430" y="311"/>
                </a:cubicBezTo>
                <a:cubicBezTo>
                  <a:pt x="429" y="312"/>
                  <a:pt x="429" y="313"/>
                  <a:pt x="429" y="314"/>
                </a:cubicBezTo>
                <a:cubicBezTo>
                  <a:pt x="428" y="315"/>
                  <a:pt x="427" y="316"/>
                  <a:pt x="426" y="317"/>
                </a:cubicBezTo>
                <a:close/>
                <a:moveTo>
                  <a:pt x="430" y="311"/>
                </a:moveTo>
                <a:cubicBezTo>
                  <a:pt x="430" y="312"/>
                  <a:pt x="431" y="312"/>
                  <a:pt x="431" y="312"/>
                </a:cubicBezTo>
                <a:cubicBezTo>
                  <a:pt x="431" y="313"/>
                  <a:pt x="430" y="313"/>
                  <a:pt x="429" y="314"/>
                </a:cubicBezTo>
                <a:cubicBezTo>
                  <a:pt x="430" y="313"/>
                  <a:pt x="430" y="312"/>
                  <a:pt x="430" y="311"/>
                </a:cubicBezTo>
                <a:close/>
                <a:moveTo>
                  <a:pt x="431" y="305"/>
                </a:moveTo>
                <a:cubicBezTo>
                  <a:pt x="431" y="305"/>
                  <a:pt x="431" y="305"/>
                  <a:pt x="431" y="305"/>
                </a:cubicBezTo>
                <a:cubicBezTo>
                  <a:pt x="431" y="305"/>
                  <a:pt x="431" y="305"/>
                  <a:pt x="430" y="305"/>
                </a:cubicBezTo>
                <a:cubicBezTo>
                  <a:pt x="430" y="305"/>
                  <a:pt x="431" y="305"/>
                  <a:pt x="431" y="305"/>
                </a:cubicBezTo>
                <a:close/>
                <a:moveTo>
                  <a:pt x="431" y="303"/>
                </a:moveTo>
                <a:cubicBezTo>
                  <a:pt x="431" y="302"/>
                  <a:pt x="431" y="302"/>
                  <a:pt x="431" y="301"/>
                </a:cubicBezTo>
                <a:cubicBezTo>
                  <a:pt x="439" y="293"/>
                  <a:pt x="445" y="288"/>
                  <a:pt x="447" y="286"/>
                </a:cubicBezTo>
                <a:cubicBezTo>
                  <a:pt x="447" y="286"/>
                  <a:pt x="447" y="286"/>
                  <a:pt x="447" y="286"/>
                </a:cubicBezTo>
                <a:cubicBezTo>
                  <a:pt x="445" y="288"/>
                  <a:pt x="439" y="293"/>
                  <a:pt x="431" y="300"/>
                </a:cubicBezTo>
                <a:cubicBezTo>
                  <a:pt x="431" y="300"/>
                  <a:pt x="431" y="300"/>
                  <a:pt x="431" y="300"/>
                </a:cubicBezTo>
                <a:cubicBezTo>
                  <a:pt x="431" y="300"/>
                  <a:pt x="431" y="300"/>
                  <a:pt x="431" y="300"/>
                </a:cubicBezTo>
                <a:cubicBezTo>
                  <a:pt x="431" y="298"/>
                  <a:pt x="432" y="296"/>
                  <a:pt x="432" y="294"/>
                </a:cubicBezTo>
                <a:cubicBezTo>
                  <a:pt x="432" y="295"/>
                  <a:pt x="432" y="295"/>
                  <a:pt x="433" y="295"/>
                </a:cubicBezTo>
                <a:cubicBezTo>
                  <a:pt x="433" y="296"/>
                  <a:pt x="434" y="295"/>
                  <a:pt x="434" y="295"/>
                </a:cubicBezTo>
                <a:cubicBezTo>
                  <a:pt x="433" y="294"/>
                  <a:pt x="433" y="293"/>
                  <a:pt x="432" y="292"/>
                </a:cubicBezTo>
                <a:cubicBezTo>
                  <a:pt x="432" y="291"/>
                  <a:pt x="432" y="290"/>
                  <a:pt x="432" y="289"/>
                </a:cubicBezTo>
                <a:cubicBezTo>
                  <a:pt x="433" y="290"/>
                  <a:pt x="434" y="291"/>
                  <a:pt x="435" y="292"/>
                </a:cubicBezTo>
                <a:cubicBezTo>
                  <a:pt x="436" y="293"/>
                  <a:pt x="436" y="292"/>
                  <a:pt x="436" y="292"/>
                </a:cubicBezTo>
                <a:cubicBezTo>
                  <a:pt x="435" y="289"/>
                  <a:pt x="434" y="287"/>
                  <a:pt x="433" y="285"/>
                </a:cubicBezTo>
                <a:cubicBezTo>
                  <a:pt x="433" y="284"/>
                  <a:pt x="433" y="284"/>
                  <a:pt x="433" y="283"/>
                </a:cubicBezTo>
                <a:cubicBezTo>
                  <a:pt x="434" y="284"/>
                  <a:pt x="435" y="285"/>
                  <a:pt x="437" y="287"/>
                </a:cubicBezTo>
                <a:cubicBezTo>
                  <a:pt x="437" y="287"/>
                  <a:pt x="438" y="287"/>
                  <a:pt x="437" y="286"/>
                </a:cubicBezTo>
                <a:cubicBezTo>
                  <a:pt x="436" y="283"/>
                  <a:pt x="435" y="281"/>
                  <a:pt x="433" y="278"/>
                </a:cubicBezTo>
                <a:cubicBezTo>
                  <a:pt x="433" y="278"/>
                  <a:pt x="433" y="278"/>
                  <a:pt x="433" y="278"/>
                </a:cubicBezTo>
                <a:cubicBezTo>
                  <a:pt x="435" y="281"/>
                  <a:pt x="438" y="283"/>
                  <a:pt x="440" y="284"/>
                </a:cubicBezTo>
                <a:cubicBezTo>
                  <a:pt x="441" y="284"/>
                  <a:pt x="441" y="284"/>
                  <a:pt x="441" y="284"/>
                </a:cubicBezTo>
                <a:cubicBezTo>
                  <a:pt x="441" y="281"/>
                  <a:pt x="440" y="279"/>
                  <a:pt x="439" y="276"/>
                </a:cubicBezTo>
                <a:cubicBezTo>
                  <a:pt x="441" y="278"/>
                  <a:pt x="443" y="280"/>
                  <a:pt x="445" y="282"/>
                </a:cubicBezTo>
                <a:cubicBezTo>
                  <a:pt x="445" y="282"/>
                  <a:pt x="446" y="282"/>
                  <a:pt x="446" y="282"/>
                </a:cubicBezTo>
                <a:cubicBezTo>
                  <a:pt x="444" y="278"/>
                  <a:pt x="442" y="275"/>
                  <a:pt x="440" y="272"/>
                </a:cubicBezTo>
                <a:cubicBezTo>
                  <a:pt x="438" y="270"/>
                  <a:pt x="436" y="268"/>
                  <a:pt x="434" y="266"/>
                </a:cubicBezTo>
                <a:cubicBezTo>
                  <a:pt x="434" y="265"/>
                  <a:pt x="434" y="264"/>
                  <a:pt x="434" y="262"/>
                </a:cubicBezTo>
                <a:cubicBezTo>
                  <a:pt x="443" y="268"/>
                  <a:pt x="451" y="273"/>
                  <a:pt x="458" y="279"/>
                </a:cubicBezTo>
                <a:cubicBezTo>
                  <a:pt x="451" y="286"/>
                  <a:pt x="439" y="294"/>
                  <a:pt x="431" y="304"/>
                </a:cubicBezTo>
                <a:cubicBezTo>
                  <a:pt x="431" y="304"/>
                  <a:pt x="431" y="303"/>
                  <a:pt x="431" y="303"/>
                </a:cubicBezTo>
                <a:close/>
                <a:moveTo>
                  <a:pt x="434" y="266"/>
                </a:moveTo>
                <a:cubicBezTo>
                  <a:pt x="434" y="266"/>
                  <a:pt x="434" y="266"/>
                  <a:pt x="434" y="266"/>
                </a:cubicBezTo>
                <a:cubicBezTo>
                  <a:pt x="434" y="265"/>
                  <a:pt x="434" y="265"/>
                  <a:pt x="434" y="265"/>
                </a:cubicBezTo>
                <a:cubicBezTo>
                  <a:pt x="433" y="264"/>
                  <a:pt x="431" y="263"/>
                  <a:pt x="430" y="262"/>
                </a:cubicBezTo>
                <a:cubicBezTo>
                  <a:pt x="430" y="262"/>
                  <a:pt x="429" y="262"/>
                  <a:pt x="430" y="263"/>
                </a:cubicBezTo>
                <a:cubicBezTo>
                  <a:pt x="431" y="264"/>
                  <a:pt x="432" y="266"/>
                  <a:pt x="434" y="267"/>
                </a:cubicBezTo>
                <a:cubicBezTo>
                  <a:pt x="434" y="268"/>
                  <a:pt x="434" y="268"/>
                  <a:pt x="434" y="269"/>
                </a:cubicBezTo>
                <a:cubicBezTo>
                  <a:pt x="433" y="268"/>
                  <a:pt x="433" y="268"/>
                  <a:pt x="432" y="267"/>
                </a:cubicBezTo>
                <a:cubicBezTo>
                  <a:pt x="431" y="266"/>
                  <a:pt x="430" y="265"/>
                  <a:pt x="428" y="263"/>
                </a:cubicBezTo>
                <a:cubicBezTo>
                  <a:pt x="428" y="263"/>
                  <a:pt x="427" y="262"/>
                  <a:pt x="426" y="261"/>
                </a:cubicBezTo>
                <a:cubicBezTo>
                  <a:pt x="426" y="260"/>
                  <a:pt x="425" y="261"/>
                  <a:pt x="425" y="262"/>
                </a:cubicBezTo>
                <a:cubicBezTo>
                  <a:pt x="427" y="264"/>
                  <a:pt x="430" y="266"/>
                  <a:pt x="432" y="268"/>
                </a:cubicBezTo>
                <a:cubicBezTo>
                  <a:pt x="432" y="269"/>
                  <a:pt x="433" y="270"/>
                  <a:pt x="433" y="270"/>
                </a:cubicBezTo>
                <a:cubicBezTo>
                  <a:pt x="433" y="272"/>
                  <a:pt x="433" y="273"/>
                  <a:pt x="433" y="274"/>
                </a:cubicBezTo>
                <a:cubicBezTo>
                  <a:pt x="430" y="270"/>
                  <a:pt x="426" y="266"/>
                  <a:pt x="423" y="262"/>
                </a:cubicBezTo>
                <a:cubicBezTo>
                  <a:pt x="424" y="260"/>
                  <a:pt x="426" y="259"/>
                  <a:pt x="427" y="257"/>
                </a:cubicBezTo>
                <a:cubicBezTo>
                  <a:pt x="429" y="259"/>
                  <a:pt x="431" y="260"/>
                  <a:pt x="432" y="261"/>
                </a:cubicBezTo>
                <a:cubicBezTo>
                  <a:pt x="433" y="261"/>
                  <a:pt x="434" y="262"/>
                  <a:pt x="434" y="262"/>
                </a:cubicBezTo>
                <a:cubicBezTo>
                  <a:pt x="434" y="263"/>
                  <a:pt x="434" y="265"/>
                  <a:pt x="434" y="266"/>
                </a:cubicBezTo>
                <a:close/>
                <a:moveTo>
                  <a:pt x="429" y="258"/>
                </a:moveTo>
                <a:cubicBezTo>
                  <a:pt x="429" y="258"/>
                  <a:pt x="429" y="258"/>
                  <a:pt x="429" y="258"/>
                </a:cubicBezTo>
                <a:cubicBezTo>
                  <a:pt x="428" y="257"/>
                  <a:pt x="428" y="257"/>
                  <a:pt x="428" y="257"/>
                </a:cubicBezTo>
                <a:cubicBezTo>
                  <a:pt x="430" y="255"/>
                  <a:pt x="432" y="253"/>
                  <a:pt x="433" y="251"/>
                </a:cubicBezTo>
                <a:cubicBezTo>
                  <a:pt x="434" y="251"/>
                  <a:pt x="434" y="251"/>
                  <a:pt x="434" y="252"/>
                </a:cubicBezTo>
                <a:cubicBezTo>
                  <a:pt x="434" y="252"/>
                  <a:pt x="435" y="252"/>
                  <a:pt x="435" y="252"/>
                </a:cubicBezTo>
                <a:cubicBezTo>
                  <a:pt x="435" y="255"/>
                  <a:pt x="434" y="259"/>
                  <a:pt x="434" y="262"/>
                </a:cubicBezTo>
                <a:cubicBezTo>
                  <a:pt x="432" y="260"/>
                  <a:pt x="431" y="259"/>
                  <a:pt x="429" y="258"/>
                </a:cubicBezTo>
                <a:close/>
                <a:moveTo>
                  <a:pt x="434" y="251"/>
                </a:moveTo>
                <a:cubicBezTo>
                  <a:pt x="434" y="251"/>
                  <a:pt x="434" y="250"/>
                  <a:pt x="435" y="250"/>
                </a:cubicBezTo>
                <a:cubicBezTo>
                  <a:pt x="435" y="251"/>
                  <a:pt x="435" y="251"/>
                  <a:pt x="435" y="252"/>
                </a:cubicBezTo>
                <a:cubicBezTo>
                  <a:pt x="434" y="252"/>
                  <a:pt x="434" y="251"/>
                  <a:pt x="434" y="251"/>
                </a:cubicBezTo>
                <a:close/>
                <a:moveTo>
                  <a:pt x="432" y="232"/>
                </a:moveTo>
                <a:cubicBezTo>
                  <a:pt x="429" y="235"/>
                  <a:pt x="426" y="238"/>
                  <a:pt x="423" y="242"/>
                </a:cubicBezTo>
                <a:cubicBezTo>
                  <a:pt x="421" y="240"/>
                  <a:pt x="418" y="238"/>
                  <a:pt x="417" y="236"/>
                </a:cubicBezTo>
                <a:cubicBezTo>
                  <a:pt x="419" y="234"/>
                  <a:pt x="421" y="231"/>
                  <a:pt x="423" y="228"/>
                </a:cubicBezTo>
                <a:cubicBezTo>
                  <a:pt x="423" y="230"/>
                  <a:pt x="423" y="232"/>
                  <a:pt x="423" y="235"/>
                </a:cubicBezTo>
                <a:cubicBezTo>
                  <a:pt x="423" y="235"/>
                  <a:pt x="424" y="235"/>
                  <a:pt x="424" y="235"/>
                </a:cubicBezTo>
                <a:cubicBezTo>
                  <a:pt x="424" y="234"/>
                  <a:pt x="424" y="233"/>
                  <a:pt x="424" y="232"/>
                </a:cubicBezTo>
                <a:cubicBezTo>
                  <a:pt x="424" y="232"/>
                  <a:pt x="424" y="232"/>
                  <a:pt x="424" y="232"/>
                </a:cubicBezTo>
                <a:cubicBezTo>
                  <a:pt x="426" y="232"/>
                  <a:pt x="429" y="228"/>
                  <a:pt x="431" y="227"/>
                </a:cubicBezTo>
                <a:cubicBezTo>
                  <a:pt x="433" y="225"/>
                  <a:pt x="434" y="223"/>
                  <a:pt x="436" y="222"/>
                </a:cubicBezTo>
                <a:cubicBezTo>
                  <a:pt x="436" y="224"/>
                  <a:pt x="436" y="226"/>
                  <a:pt x="436" y="228"/>
                </a:cubicBezTo>
                <a:cubicBezTo>
                  <a:pt x="435" y="229"/>
                  <a:pt x="433" y="231"/>
                  <a:pt x="432" y="232"/>
                </a:cubicBezTo>
                <a:close/>
                <a:moveTo>
                  <a:pt x="436" y="214"/>
                </a:moveTo>
                <a:cubicBezTo>
                  <a:pt x="436" y="214"/>
                  <a:pt x="436" y="214"/>
                  <a:pt x="436" y="215"/>
                </a:cubicBezTo>
                <a:cubicBezTo>
                  <a:pt x="431" y="218"/>
                  <a:pt x="427" y="222"/>
                  <a:pt x="423" y="227"/>
                </a:cubicBezTo>
                <a:cubicBezTo>
                  <a:pt x="423" y="226"/>
                  <a:pt x="423" y="225"/>
                  <a:pt x="423" y="225"/>
                </a:cubicBezTo>
                <a:cubicBezTo>
                  <a:pt x="423" y="224"/>
                  <a:pt x="424" y="223"/>
                  <a:pt x="424" y="223"/>
                </a:cubicBezTo>
                <a:cubicBezTo>
                  <a:pt x="427" y="219"/>
                  <a:pt x="431" y="213"/>
                  <a:pt x="436" y="211"/>
                </a:cubicBezTo>
                <a:cubicBezTo>
                  <a:pt x="436" y="212"/>
                  <a:pt x="436" y="213"/>
                  <a:pt x="436" y="214"/>
                </a:cubicBezTo>
                <a:close/>
                <a:moveTo>
                  <a:pt x="434" y="217"/>
                </a:moveTo>
                <a:cubicBezTo>
                  <a:pt x="435" y="217"/>
                  <a:pt x="435" y="217"/>
                  <a:pt x="435" y="217"/>
                </a:cubicBezTo>
                <a:cubicBezTo>
                  <a:pt x="435" y="217"/>
                  <a:pt x="436" y="216"/>
                  <a:pt x="436" y="216"/>
                </a:cubicBezTo>
                <a:cubicBezTo>
                  <a:pt x="436" y="217"/>
                  <a:pt x="436" y="219"/>
                  <a:pt x="436" y="220"/>
                </a:cubicBezTo>
                <a:cubicBezTo>
                  <a:pt x="435" y="222"/>
                  <a:pt x="433" y="224"/>
                  <a:pt x="431" y="225"/>
                </a:cubicBezTo>
                <a:cubicBezTo>
                  <a:pt x="429" y="227"/>
                  <a:pt x="426" y="231"/>
                  <a:pt x="424" y="231"/>
                </a:cubicBezTo>
                <a:cubicBezTo>
                  <a:pt x="424" y="230"/>
                  <a:pt x="424" y="229"/>
                  <a:pt x="423" y="228"/>
                </a:cubicBezTo>
                <a:cubicBezTo>
                  <a:pt x="427" y="224"/>
                  <a:pt x="431" y="221"/>
                  <a:pt x="434" y="217"/>
                </a:cubicBezTo>
                <a:close/>
                <a:moveTo>
                  <a:pt x="437" y="221"/>
                </a:moveTo>
                <a:cubicBezTo>
                  <a:pt x="438" y="220"/>
                  <a:pt x="439" y="219"/>
                  <a:pt x="440" y="218"/>
                </a:cubicBezTo>
                <a:cubicBezTo>
                  <a:pt x="441" y="217"/>
                  <a:pt x="440" y="217"/>
                  <a:pt x="440" y="217"/>
                </a:cubicBezTo>
                <a:cubicBezTo>
                  <a:pt x="439" y="218"/>
                  <a:pt x="438" y="219"/>
                  <a:pt x="437" y="220"/>
                </a:cubicBezTo>
                <a:cubicBezTo>
                  <a:pt x="437" y="217"/>
                  <a:pt x="437" y="214"/>
                  <a:pt x="437" y="211"/>
                </a:cubicBezTo>
                <a:cubicBezTo>
                  <a:pt x="437" y="211"/>
                  <a:pt x="437" y="211"/>
                  <a:pt x="437" y="211"/>
                </a:cubicBezTo>
                <a:cubicBezTo>
                  <a:pt x="438" y="211"/>
                  <a:pt x="437" y="210"/>
                  <a:pt x="437" y="210"/>
                </a:cubicBezTo>
                <a:cubicBezTo>
                  <a:pt x="437" y="209"/>
                  <a:pt x="437" y="208"/>
                  <a:pt x="437" y="207"/>
                </a:cubicBezTo>
                <a:cubicBezTo>
                  <a:pt x="441" y="210"/>
                  <a:pt x="445" y="214"/>
                  <a:pt x="449" y="217"/>
                </a:cubicBezTo>
                <a:cubicBezTo>
                  <a:pt x="444" y="220"/>
                  <a:pt x="440" y="224"/>
                  <a:pt x="436" y="227"/>
                </a:cubicBezTo>
                <a:cubicBezTo>
                  <a:pt x="437" y="225"/>
                  <a:pt x="437" y="223"/>
                  <a:pt x="437" y="221"/>
                </a:cubicBezTo>
                <a:close/>
                <a:moveTo>
                  <a:pt x="437" y="207"/>
                </a:moveTo>
                <a:cubicBezTo>
                  <a:pt x="437" y="206"/>
                  <a:pt x="437" y="205"/>
                  <a:pt x="437" y="204"/>
                </a:cubicBezTo>
                <a:cubicBezTo>
                  <a:pt x="442" y="208"/>
                  <a:pt x="446" y="211"/>
                  <a:pt x="451" y="215"/>
                </a:cubicBezTo>
                <a:cubicBezTo>
                  <a:pt x="450" y="215"/>
                  <a:pt x="449" y="216"/>
                  <a:pt x="449" y="216"/>
                </a:cubicBezTo>
                <a:cubicBezTo>
                  <a:pt x="445" y="213"/>
                  <a:pt x="441" y="210"/>
                  <a:pt x="437" y="207"/>
                </a:cubicBezTo>
                <a:close/>
                <a:moveTo>
                  <a:pt x="436" y="206"/>
                </a:moveTo>
                <a:cubicBezTo>
                  <a:pt x="432" y="202"/>
                  <a:pt x="428" y="199"/>
                  <a:pt x="424" y="195"/>
                </a:cubicBezTo>
                <a:cubicBezTo>
                  <a:pt x="424" y="194"/>
                  <a:pt x="425" y="194"/>
                  <a:pt x="426" y="193"/>
                </a:cubicBezTo>
                <a:cubicBezTo>
                  <a:pt x="429" y="196"/>
                  <a:pt x="433" y="200"/>
                  <a:pt x="437" y="203"/>
                </a:cubicBezTo>
                <a:cubicBezTo>
                  <a:pt x="437" y="204"/>
                  <a:pt x="437" y="205"/>
                  <a:pt x="436" y="206"/>
                </a:cubicBezTo>
                <a:close/>
                <a:moveTo>
                  <a:pt x="425" y="192"/>
                </a:moveTo>
                <a:cubicBezTo>
                  <a:pt x="425" y="192"/>
                  <a:pt x="425" y="192"/>
                  <a:pt x="425" y="193"/>
                </a:cubicBezTo>
                <a:cubicBezTo>
                  <a:pt x="425" y="193"/>
                  <a:pt x="424" y="194"/>
                  <a:pt x="424" y="195"/>
                </a:cubicBezTo>
                <a:cubicBezTo>
                  <a:pt x="423" y="194"/>
                  <a:pt x="422" y="193"/>
                  <a:pt x="421" y="192"/>
                </a:cubicBezTo>
                <a:cubicBezTo>
                  <a:pt x="421" y="191"/>
                  <a:pt x="422" y="190"/>
                  <a:pt x="422" y="190"/>
                </a:cubicBezTo>
                <a:cubicBezTo>
                  <a:pt x="424" y="191"/>
                  <a:pt x="425" y="192"/>
                  <a:pt x="425" y="192"/>
                </a:cubicBezTo>
                <a:close/>
                <a:moveTo>
                  <a:pt x="418" y="221"/>
                </a:moveTo>
                <a:cubicBezTo>
                  <a:pt x="419" y="221"/>
                  <a:pt x="420" y="220"/>
                  <a:pt x="421" y="219"/>
                </a:cubicBezTo>
                <a:cubicBezTo>
                  <a:pt x="421" y="221"/>
                  <a:pt x="422" y="222"/>
                  <a:pt x="422" y="224"/>
                </a:cubicBezTo>
                <a:cubicBezTo>
                  <a:pt x="420" y="226"/>
                  <a:pt x="418" y="229"/>
                  <a:pt x="416" y="230"/>
                </a:cubicBezTo>
                <a:cubicBezTo>
                  <a:pt x="416" y="228"/>
                  <a:pt x="416" y="227"/>
                  <a:pt x="416" y="225"/>
                </a:cubicBezTo>
                <a:cubicBezTo>
                  <a:pt x="417" y="223"/>
                  <a:pt x="418" y="222"/>
                  <a:pt x="418" y="221"/>
                </a:cubicBezTo>
                <a:close/>
                <a:moveTo>
                  <a:pt x="422" y="225"/>
                </a:moveTo>
                <a:cubicBezTo>
                  <a:pt x="423" y="226"/>
                  <a:pt x="423" y="226"/>
                  <a:pt x="423" y="227"/>
                </a:cubicBezTo>
                <a:cubicBezTo>
                  <a:pt x="422" y="229"/>
                  <a:pt x="420" y="230"/>
                  <a:pt x="419" y="231"/>
                </a:cubicBezTo>
                <a:cubicBezTo>
                  <a:pt x="419" y="231"/>
                  <a:pt x="419" y="231"/>
                  <a:pt x="419" y="231"/>
                </a:cubicBezTo>
                <a:cubicBezTo>
                  <a:pt x="418" y="233"/>
                  <a:pt x="417" y="234"/>
                  <a:pt x="416" y="235"/>
                </a:cubicBezTo>
                <a:cubicBezTo>
                  <a:pt x="416" y="234"/>
                  <a:pt x="416" y="232"/>
                  <a:pt x="416" y="231"/>
                </a:cubicBezTo>
                <a:cubicBezTo>
                  <a:pt x="419" y="230"/>
                  <a:pt x="421" y="227"/>
                  <a:pt x="422" y="225"/>
                </a:cubicBezTo>
                <a:close/>
                <a:moveTo>
                  <a:pt x="423" y="243"/>
                </a:moveTo>
                <a:cubicBezTo>
                  <a:pt x="422" y="244"/>
                  <a:pt x="421" y="246"/>
                  <a:pt x="421" y="247"/>
                </a:cubicBezTo>
                <a:cubicBezTo>
                  <a:pt x="420" y="245"/>
                  <a:pt x="418" y="243"/>
                  <a:pt x="417" y="241"/>
                </a:cubicBezTo>
                <a:cubicBezTo>
                  <a:pt x="417" y="240"/>
                  <a:pt x="417" y="239"/>
                  <a:pt x="417" y="237"/>
                </a:cubicBezTo>
                <a:cubicBezTo>
                  <a:pt x="418" y="239"/>
                  <a:pt x="421" y="241"/>
                  <a:pt x="423" y="243"/>
                </a:cubicBezTo>
                <a:close/>
                <a:moveTo>
                  <a:pt x="421" y="247"/>
                </a:moveTo>
                <a:cubicBezTo>
                  <a:pt x="421" y="248"/>
                  <a:pt x="420" y="249"/>
                  <a:pt x="420" y="251"/>
                </a:cubicBezTo>
                <a:cubicBezTo>
                  <a:pt x="420" y="251"/>
                  <a:pt x="420" y="251"/>
                  <a:pt x="420" y="251"/>
                </a:cubicBezTo>
                <a:cubicBezTo>
                  <a:pt x="419" y="250"/>
                  <a:pt x="418" y="250"/>
                  <a:pt x="418" y="249"/>
                </a:cubicBezTo>
                <a:cubicBezTo>
                  <a:pt x="417" y="247"/>
                  <a:pt x="417" y="244"/>
                  <a:pt x="417" y="242"/>
                </a:cubicBezTo>
                <a:cubicBezTo>
                  <a:pt x="418" y="244"/>
                  <a:pt x="420" y="246"/>
                  <a:pt x="421" y="247"/>
                </a:cubicBezTo>
                <a:close/>
                <a:moveTo>
                  <a:pt x="419" y="251"/>
                </a:moveTo>
                <a:cubicBezTo>
                  <a:pt x="419" y="251"/>
                  <a:pt x="419" y="251"/>
                  <a:pt x="419" y="251"/>
                </a:cubicBezTo>
                <a:cubicBezTo>
                  <a:pt x="419" y="252"/>
                  <a:pt x="418" y="252"/>
                  <a:pt x="418" y="252"/>
                </a:cubicBezTo>
                <a:cubicBezTo>
                  <a:pt x="418" y="252"/>
                  <a:pt x="418" y="251"/>
                  <a:pt x="418" y="250"/>
                </a:cubicBezTo>
                <a:cubicBezTo>
                  <a:pt x="418" y="251"/>
                  <a:pt x="419" y="251"/>
                  <a:pt x="419" y="251"/>
                </a:cubicBezTo>
                <a:close/>
                <a:moveTo>
                  <a:pt x="421" y="260"/>
                </a:moveTo>
                <a:cubicBezTo>
                  <a:pt x="420" y="261"/>
                  <a:pt x="419" y="262"/>
                  <a:pt x="419" y="263"/>
                </a:cubicBezTo>
                <a:cubicBezTo>
                  <a:pt x="419" y="261"/>
                  <a:pt x="418" y="259"/>
                  <a:pt x="418" y="257"/>
                </a:cubicBezTo>
                <a:cubicBezTo>
                  <a:pt x="419" y="258"/>
                  <a:pt x="420" y="259"/>
                  <a:pt x="421" y="260"/>
                </a:cubicBezTo>
                <a:close/>
                <a:moveTo>
                  <a:pt x="418" y="266"/>
                </a:moveTo>
                <a:cubicBezTo>
                  <a:pt x="418" y="266"/>
                  <a:pt x="418" y="267"/>
                  <a:pt x="418" y="268"/>
                </a:cubicBezTo>
                <a:cubicBezTo>
                  <a:pt x="418" y="268"/>
                  <a:pt x="418" y="268"/>
                  <a:pt x="418" y="268"/>
                </a:cubicBezTo>
                <a:cubicBezTo>
                  <a:pt x="418" y="268"/>
                  <a:pt x="418" y="268"/>
                  <a:pt x="419" y="269"/>
                </a:cubicBezTo>
                <a:cubicBezTo>
                  <a:pt x="419" y="270"/>
                  <a:pt x="419" y="271"/>
                  <a:pt x="419" y="272"/>
                </a:cubicBezTo>
                <a:cubicBezTo>
                  <a:pt x="418" y="272"/>
                  <a:pt x="417" y="271"/>
                  <a:pt x="417" y="270"/>
                </a:cubicBezTo>
                <a:cubicBezTo>
                  <a:pt x="417" y="270"/>
                  <a:pt x="417" y="270"/>
                  <a:pt x="417" y="270"/>
                </a:cubicBezTo>
                <a:cubicBezTo>
                  <a:pt x="417" y="270"/>
                  <a:pt x="417" y="269"/>
                  <a:pt x="417" y="269"/>
                </a:cubicBezTo>
                <a:cubicBezTo>
                  <a:pt x="417" y="269"/>
                  <a:pt x="417" y="269"/>
                  <a:pt x="417" y="270"/>
                </a:cubicBezTo>
                <a:cubicBezTo>
                  <a:pt x="416" y="269"/>
                  <a:pt x="416" y="269"/>
                  <a:pt x="416" y="269"/>
                </a:cubicBezTo>
                <a:cubicBezTo>
                  <a:pt x="416" y="269"/>
                  <a:pt x="416" y="269"/>
                  <a:pt x="416" y="269"/>
                </a:cubicBezTo>
                <a:cubicBezTo>
                  <a:pt x="416" y="268"/>
                  <a:pt x="417" y="268"/>
                  <a:pt x="417" y="267"/>
                </a:cubicBezTo>
                <a:cubicBezTo>
                  <a:pt x="418" y="267"/>
                  <a:pt x="418" y="266"/>
                  <a:pt x="418" y="266"/>
                </a:cubicBezTo>
                <a:close/>
                <a:moveTo>
                  <a:pt x="415" y="270"/>
                </a:moveTo>
                <a:cubicBezTo>
                  <a:pt x="416" y="270"/>
                  <a:pt x="416" y="270"/>
                  <a:pt x="416" y="270"/>
                </a:cubicBezTo>
                <a:cubicBezTo>
                  <a:pt x="416" y="270"/>
                  <a:pt x="415" y="270"/>
                  <a:pt x="415" y="270"/>
                </a:cubicBezTo>
                <a:close/>
                <a:moveTo>
                  <a:pt x="414" y="271"/>
                </a:moveTo>
                <a:cubicBezTo>
                  <a:pt x="414" y="271"/>
                  <a:pt x="414" y="271"/>
                  <a:pt x="414" y="271"/>
                </a:cubicBezTo>
                <a:cubicBezTo>
                  <a:pt x="415" y="271"/>
                  <a:pt x="415" y="271"/>
                  <a:pt x="416" y="270"/>
                </a:cubicBezTo>
                <a:cubicBezTo>
                  <a:pt x="416" y="271"/>
                  <a:pt x="417" y="272"/>
                  <a:pt x="417" y="272"/>
                </a:cubicBezTo>
                <a:cubicBezTo>
                  <a:pt x="417" y="273"/>
                  <a:pt x="417" y="273"/>
                  <a:pt x="419" y="274"/>
                </a:cubicBezTo>
                <a:cubicBezTo>
                  <a:pt x="419" y="274"/>
                  <a:pt x="419" y="274"/>
                  <a:pt x="419" y="274"/>
                </a:cubicBezTo>
                <a:cubicBezTo>
                  <a:pt x="419" y="276"/>
                  <a:pt x="419" y="278"/>
                  <a:pt x="419" y="279"/>
                </a:cubicBezTo>
                <a:cubicBezTo>
                  <a:pt x="417" y="277"/>
                  <a:pt x="415" y="274"/>
                  <a:pt x="413" y="272"/>
                </a:cubicBezTo>
                <a:cubicBezTo>
                  <a:pt x="413" y="272"/>
                  <a:pt x="412" y="272"/>
                  <a:pt x="412" y="273"/>
                </a:cubicBezTo>
                <a:cubicBezTo>
                  <a:pt x="415" y="276"/>
                  <a:pt x="417" y="279"/>
                  <a:pt x="419" y="282"/>
                </a:cubicBezTo>
                <a:cubicBezTo>
                  <a:pt x="420" y="284"/>
                  <a:pt x="420" y="286"/>
                  <a:pt x="420" y="288"/>
                </a:cubicBezTo>
                <a:cubicBezTo>
                  <a:pt x="416" y="284"/>
                  <a:pt x="413" y="280"/>
                  <a:pt x="411" y="275"/>
                </a:cubicBezTo>
                <a:cubicBezTo>
                  <a:pt x="410" y="275"/>
                  <a:pt x="409" y="275"/>
                  <a:pt x="410" y="276"/>
                </a:cubicBezTo>
                <a:cubicBezTo>
                  <a:pt x="410" y="277"/>
                  <a:pt x="411" y="277"/>
                  <a:pt x="411" y="278"/>
                </a:cubicBezTo>
                <a:cubicBezTo>
                  <a:pt x="411" y="278"/>
                  <a:pt x="411" y="278"/>
                  <a:pt x="411" y="278"/>
                </a:cubicBezTo>
                <a:cubicBezTo>
                  <a:pt x="411" y="279"/>
                  <a:pt x="412" y="279"/>
                  <a:pt x="412" y="279"/>
                </a:cubicBezTo>
                <a:cubicBezTo>
                  <a:pt x="415" y="283"/>
                  <a:pt x="417" y="287"/>
                  <a:pt x="420" y="290"/>
                </a:cubicBezTo>
                <a:cubicBezTo>
                  <a:pt x="420" y="291"/>
                  <a:pt x="420" y="291"/>
                  <a:pt x="420" y="291"/>
                </a:cubicBezTo>
                <a:cubicBezTo>
                  <a:pt x="416" y="286"/>
                  <a:pt x="411" y="281"/>
                  <a:pt x="407" y="276"/>
                </a:cubicBezTo>
                <a:cubicBezTo>
                  <a:pt x="407" y="276"/>
                  <a:pt x="407" y="276"/>
                  <a:pt x="407" y="276"/>
                </a:cubicBezTo>
                <a:cubicBezTo>
                  <a:pt x="410" y="274"/>
                  <a:pt x="412" y="272"/>
                  <a:pt x="414" y="269"/>
                </a:cubicBezTo>
                <a:cubicBezTo>
                  <a:pt x="414" y="270"/>
                  <a:pt x="414" y="271"/>
                  <a:pt x="414" y="271"/>
                </a:cubicBezTo>
                <a:close/>
                <a:moveTo>
                  <a:pt x="407" y="276"/>
                </a:moveTo>
                <a:cubicBezTo>
                  <a:pt x="407" y="276"/>
                  <a:pt x="407" y="276"/>
                  <a:pt x="407" y="276"/>
                </a:cubicBezTo>
                <a:cubicBezTo>
                  <a:pt x="411" y="283"/>
                  <a:pt x="416" y="290"/>
                  <a:pt x="420" y="297"/>
                </a:cubicBezTo>
                <a:cubicBezTo>
                  <a:pt x="417" y="294"/>
                  <a:pt x="415" y="291"/>
                  <a:pt x="414" y="288"/>
                </a:cubicBezTo>
                <a:cubicBezTo>
                  <a:pt x="414" y="288"/>
                  <a:pt x="413" y="288"/>
                  <a:pt x="413" y="288"/>
                </a:cubicBezTo>
                <a:cubicBezTo>
                  <a:pt x="415" y="292"/>
                  <a:pt x="417" y="295"/>
                  <a:pt x="420" y="298"/>
                </a:cubicBezTo>
                <a:cubicBezTo>
                  <a:pt x="421" y="298"/>
                  <a:pt x="421" y="299"/>
                  <a:pt x="421" y="300"/>
                </a:cubicBezTo>
                <a:cubicBezTo>
                  <a:pt x="420" y="299"/>
                  <a:pt x="419" y="298"/>
                  <a:pt x="418" y="297"/>
                </a:cubicBezTo>
                <a:cubicBezTo>
                  <a:pt x="415" y="293"/>
                  <a:pt x="411" y="289"/>
                  <a:pt x="408" y="286"/>
                </a:cubicBezTo>
                <a:cubicBezTo>
                  <a:pt x="407" y="285"/>
                  <a:pt x="407" y="286"/>
                  <a:pt x="407" y="287"/>
                </a:cubicBezTo>
                <a:cubicBezTo>
                  <a:pt x="412" y="292"/>
                  <a:pt x="416" y="298"/>
                  <a:pt x="421" y="302"/>
                </a:cubicBezTo>
                <a:cubicBezTo>
                  <a:pt x="421" y="303"/>
                  <a:pt x="421" y="303"/>
                  <a:pt x="421" y="303"/>
                </a:cubicBezTo>
                <a:cubicBezTo>
                  <a:pt x="420" y="302"/>
                  <a:pt x="419" y="302"/>
                  <a:pt x="419" y="301"/>
                </a:cubicBezTo>
                <a:cubicBezTo>
                  <a:pt x="419" y="301"/>
                  <a:pt x="418" y="301"/>
                  <a:pt x="418" y="301"/>
                </a:cubicBezTo>
                <a:cubicBezTo>
                  <a:pt x="419" y="302"/>
                  <a:pt x="420" y="303"/>
                  <a:pt x="421" y="304"/>
                </a:cubicBezTo>
                <a:cubicBezTo>
                  <a:pt x="421" y="305"/>
                  <a:pt x="421" y="307"/>
                  <a:pt x="421" y="309"/>
                </a:cubicBezTo>
                <a:cubicBezTo>
                  <a:pt x="419" y="311"/>
                  <a:pt x="416" y="314"/>
                  <a:pt x="413" y="316"/>
                </a:cubicBezTo>
                <a:cubicBezTo>
                  <a:pt x="410" y="311"/>
                  <a:pt x="406" y="306"/>
                  <a:pt x="403" y="301"/>
                </a:cubicBezTo>
                <a:cubicBezTo>
                  <a:pt x="402" y="300"/>
                  <a:pt x="402" y="300"/>
                  <a:pt x="402" y="299"/>
                </a:cubicBezTo>
                <a:cubicBezTo>
                  <a:pt x="402" y="299"/>
                  <a:pt x="402" y="299"/>
                  <a:pt x="402" y="299"/>
                </a:cubicBezTo>
                <a:cubicBezTo>
                  <a:pt x="402" y="298"/>
                  <a:pt x="403" y="297"/>
                  <a:pt x="402" y="296"/>
                </a:cubicBezTo>
                <a:cubicBezTo>
                  <a:pt x="402" y="296"/>
                  <a:pt x="401" y="296"/>
                  <a:pt x="401" y="296"/>
                </a:cubicBezTo>
                <a:cubicBezTo>
                  <a:pt x="401" y="297"/>
                  <a:pt x="401" y="297"/>
                  <a:pt x="400" y="297"/>
                </a:cubicBezTo>
                <a:cubicBezTo>
                  <a:pt x="400" y="297"/>
                  <a:pt x="400" y="296"/>
                  <a:pt x="400" y="296"/>
                </a:cubicBezTo>
                <a:cubicBezTo>
                  <a:pt x="400" y="296"/>
                  <a:pt x="400" y="295"/>
                  <a:pt x="400" y="295"/>
                </a:cubicBezTo>
                <a:cubicBezTo>
                  <a:pt x="399" y="295"/>
                  <a:pt x="399" y="295"/>
                  <a:pt x="399" y="295"/>
                </a:cubicBezTo>
                <a:cubicBezTo>
                  <a:pt x="397" y="292"/>
                  <a:pt x="395" y="289"/>
                  <a:pt x="394" y="286"/>
                </a:cubicBezTo>
                <a:cubicBezTo>
                  <a:pt x="398" y="283"/>
                  <a:pt x="402" y="280"/>
                  <a:pt x="407" y="276"/>
                </a:cubicBezTo>
                <a:close/>
                <a:moveTo>
                  <a:pt x="420" y="300"/>
                </a:moveTo>
                <a:cubicBezTo>
                  <a:pt x="417" y="297"/>
                  <a:pt x="413" y="293"/>
                  <a:pt x="411" y="290"/>
                </a:cubicBezTo>
                <a:cubicBezTo>
                  <a:pt x="414" y="294"/>
                  <a:pt x="417" y="297"/>
                  <a:pt x="420" y="300"/>
                </a:cubicBezTo>
                <a:close/>
                <a:moveTo>
                  <a:pt x="399" y="296"/>
                </a:moveTo>
                <a:cubicBezTo>
                  <a:pt x="399" y="296"/>
                  <a:pt x="400" y="297"/>
                  <a:pt x="400" y="297"/>
                </a:cubicBezTo>
                <a:cubicBezTo>
                  <a:pt x="400" y="297"/>
                  <a:pt x="399" y="298"/>
                  <a:pt x="399" y="298"/>
                </a:cubicBezTo>
                <a:cubicBezTo>
                  <a:pt x="398" y="297"/>
                  <a:pt x="398" y="296"/>
                  <a:pt x="398" y="296"/>
                </a:cubicBezTo>
                <a:cubicBezTo>
                  <a:pt x="398" y="296"/>
                  <a:pt x="399" y="296"/>
                  <a:pt x="399" y="296"/>
                </a:cubicBezTo>
                <a:close/>
                <a:moveTo>
                  <a:pt x="413" y="317"/>
                </a:moveTo>
                <a:cubicBezTo>
                  <a:pt x="415" y="319"/>
                  <a:pt x="416" y="322"/>
                  <a:pt x="418" y="324"/>
                </a:cubicBezTo>
                <a:cubicBezTo>
                  <a:pt x="417" y="324"/>
                  <a:pt x="417" y="325"/>
                  <a:pt x="416" y="325"/>
                </a:cubicBezTo>
                <a:cubicBezTo>
                  <a:pt x="415" y="323"/>
                  <a:pt x="413" y="321"/>
                  <a:pt x="412" y="318"/>
                </a:cubicBezTo>
                <a:cubicBezTo>
                  <a:pt x="412" y="318"/>
                  <a:pt x="413" y="317"/>
                  <a:pt x="413" y="317"/>
                </a:cubicBezTo>
                <a:close/>
                <a:moveTo>
                  <a:pt x="416" y="325"/>
                </a:moveTo>
                <a:cubicBezTo>
                  <a:pt x="410" y="329"/>
                  <a:pt x="405" y="334"/>
                  <a:pt x="402" y="339"/>
                </a:cubicBezTo>
                <a:cubicBezTo>
                  <a:pt x="399" y="341"/>
                  <a:pt x="397" y="343"/>
                  <a:pt x="394" y="346"/>
                </a:cubicBezTo>
                <a:cubicBezTo>
                  <a:pt x="393" y="344"/>
                  <a:pt x="392" y="343"/>
                  <a:pt x="391" y="342"/>
                </a:cubicBezTo>
                <a:cubicBezTo>
                  <a:pt x="391" y="341"/>
                  <a:pt x="390" y="340"/>
                  <a:pt x="390" y="339"/>
                </a:cubicBezTo>
                <a:cubicBezTo>
                  <a:pt x="396" y="333"/>
                  <a:pt x="404" y="326"/>
                  <a:pt x="411" y="319"/>
                </a:cubicBezTo>
                <a:cubicBezTo>
                  <a:pt x="413" y="321"/>
                  <a:pt x="414" y="323"/>
                  <a:pt x="416" y="325"/>
                </a:cubicBezTo>
                <a:close/>
                <a:moveTo>
                  <a:pt x="394" y="346"/>
                </a:moveTo>
                <a:cubicBezTo>
                  <a:pt x="393" y="347"/>
                  <a:pt x="393" y="347"/>
                  <a:pt x="392" y="348"/>
                </a:cubicBezTo>
                <a:cubicBezTo>
                  <a:pt x="390" y="350"/>
                  <a:pt x="388" y="352"/>
                  <a:pt x="386" y="354"/>
                </a:cubicBezTo>
                <a:cubicBezTo>
                  <a:pt x="385" y="352"/>
                  <a:pt x="383" y="349"/>
                  <a:pt x="382" y="347"/>
                </a:cubicBezTo>
                <a:cubicBezTo>
                  <a:pt x="384" y="345"/>
                  <a:pt x="387" y="342"/>
                  <a:pt x="389" y="340"/>
                </a:cubicBezTo>
                <a:cubicBezTo>
                  <a:pt x="391" y="342"/>
                  <a:pt x="393" y="344"/>
                  <a:pt x="394" y="346"/>
                </a:cubicBezTo>
                <a:close/>
                <a:moveTo>
                  <a:pt x="394" y="346"/>
                </a:moveTo>
                <a:cubicBezTo>
                  <a:pt x="396" y="348"/>
                  <a:pt x="397" y="350"/>
                  <a:pt x="398" y="352"/>
                </a:cubicBezTo>
                <a:cubicBezTo>
                  <a:pt x="398" y="352"/>
                  <a:pt x="398" y="352"/>
                  <a:pt x="398" y="352"/>
                </a:cubicBezTo>
                <a:cubicBezTo>
                  <a:pt x="397" y="353"/>
                  <a:pt x="398" y="353"/>
                  <a:pt x="398" y="353"/>
                </a:cubicBezTo>
                <a:cubicBezTo>
                  <a:pt x="399" y="353"/>
                  <a:pt x="399" y="353"/>
                  <a:pt x="399" y="353"/>
                </a:cubicBezTo>
                <a:cubicBezTo>
                  <a:pt x="401" y="355"/>
                  <a:pt x="403" y="358"/>
                  <a:pt x="405" y="361"/>
                </a:cubicBezTo>
                <a:cubicBezTo>
                  <a:pt x="405" y="361"/>
                  <a:pt x="405" y="361"/>
                  <a:pt x="405" y="361"/>
                </a:cubicBezTo>
                <a:cubicBezTo>
                  <a:pt x="406" y="362"/>
                  <a:pt x="406" y="363"/>
                  <a:pt x="407" y="364"/>
                </a:cubicBezTo>
                <a:cubicBezTo>
                  <a:pt x="407" y="364"/>
                  <a:pt x="407" y="364"/>
                  <a:pt x="407" y="364"/>
                </a:cubicBezTo>
                <a:cubicBezTo>
                  <a:pt x="407" y="365"/>
                  <a:pt x="406" y="365"/>
                  <a:pt x="406" y="366"/>
                </a:cubicBezTo>
                <a:cubicBezTo>
                  <a:pt x="406" y="366"/>
                  <a:pt x="406" y="367"/>
                  <a:pt x="407" y="367"/>
                </a:cubicBezTo>
                <a:cubicBezTo>
                  <a:pt x="407" y="366"/>
                  <a:pt x="408" y="366"/>
                  <a:pt x="408" y="365"/>
                </a:cubicBezTo>
                <a:cubicBezTo>
                  <a:pt x="409" y="366"/>
                  <a:pt x="410" y="368"/>
                  <a:pt x="411" y="369"/>
                </a:cubicBezTo>
                <a:cubicBezTo>
                  <a:pt x="411" y="369"/>
                  <a:pt x="411" y="369"/>
                  <a:pt x="411" y="369"/>
                </a:cubicBezTo>
                <a:cubicBezTo>
                  <a:pt x="414" y="372"/>
                  <a:pt x="416" y="376"/>
                  <a:pt x="419" y="379"/>
                </a:cubicBezTo>
                <a:cubicBezTo>
                  <a:pt x="417" y="381"/>
                  <a:pt x="416" y="382"/>
                  <a:pt x="414" y="383"/>
                </a:cubicBezTo>
                <a:cubicBezTo>
                  <a:pt x="408" y="376"/>
                  <a:pt x="401" y="370"/>
                  <a:pt x="394" y="363"/>
                </a:cubicBezTo>
                <a:cubicBezTo>
                  <a:pt x="391" y="360"/>
                  <a:pt x="389" y="357"/>
                  <a:pt x="386" y="354"/>
                </a:cubicBezTo>
                <a:cubicBezTo>
                  <a:pt x="389" y="352"/>
                  <a:pt x="392" y="349"/>
                  <a:pt x="394" y="346"/>
                </a:cubicBezTo>
                <a:close/>
                <a:moveTo>
                  <a:pt x="419" y="380"/>
                </a:moveTo>
                <a:cubicBezTo>
                  <a:pt x="420" y="380"/>
                  <a:pt x="420" y="380"/>
                  <a:pt x="420" y="380"/>
                </a:cubicBezTo>
                <a:cubicBezTo>
                  <a:pt x="420" y="381"/>
                  <a:pt x="420" y="382"/>
                  <a:pt x="420" y="382"/>
                </a:cubicBezTo>
                <a:cubicBezTo>
                  <a:pt x="420" y="382"/>
                  <a:pt x="420" y="381"/>
                  <a:pt x="420" y="380"/>
                </a:cubicBezTo>
                <a:cubicBezTo>
                  <a:pt x="421" y="381"/>
                  <a:pt x="421" y="382"/>
                  <a:pt x="422" y="383"/>
                </a:cubicBezTo>
                <a:cubicBezTo>
                  <a:pt x="421" y="385"/>
                  <a:pt x="420" y="386"/>
                  <a:pt x="419" y="388"/>
                </a:cubicBezTo>
                <a:cubicBezTo>
                  <a:pt x="419" y="386"/>
                  <a:pt x="419" y="384"/>
                  <a:pt x="420" y="382"/>
                </a:cubicBezTo>
                <a:cubicBezTo>
                  <a:pt x="419" y="384"/>
                  <a:pt x="419" y="386"/>
                  <a:pt x="419" y="388"/>
                </a:cubicBezTo>
                <a:cubicBezTo>
                  <a:pt x="419" y="388"/>
                  <a:pt x="418" y="388"/>
                  <a:pt x="418" y="389"/>
                </a:cubicBezTo>
                <a:cubicBezTo>
                  <a:pt x="418" y="388"/>
                  <a:pt x="418" y="388"/>
                  <a:pt x="418" y="388"/>
                </a:cubicBezTo>
                <a:cubicBezTo>
                  <a:pt x="417" y="387"/>
                  <a:pt x="417" y="386"/>
                  <a:pt x="417" y="385"/>
                </a:cubicBezTo>
                <a:cubicBezTo>
                  <a:pt x="417" y="384"/>
                  <a:pt x="417" y="384"/>
                  <a:pt x="417" y="385"/>
                </a:cubicBezTo>
                <a:cubicBezTo>
                  <a:pt x="417" y="385"/>
                  <a:pt x="417" y="386"/>
                  <a:pt x="417" y="387"/>
                </a:cubicBezTo>
                <a:cubicBezTo>
                  <a:pt x="416" y="386"/>
                  <a:pt x="415" y="385"/>
                  <a:pt x="414" y="384"/>
                </a:cubicBezTo>
                <a:cubicBezTo>
                  <a:pt x="416" y="382"/>
                  <a:pt x="418" y="381"/>
                  <a:pt x="419" y="380"/>
                </a:cubicBezTo>
                <a:close/>
                <a:moveTo>
                  <a:pt x="383" y="415"/>
                </a:moveTo>
                <a:cubicBezTo>
                  <a:pt x="377" y="420"/>
                  <a:pt x="371" y="425"/>
                  <a:pt x="366" y="430"/>
                </a:cubicBezTo>
                <a:cubicBezTo>
                  <a:pt x="366" y="429"/>
                  <a:pt x="365" y="428"/>
                  <a:pt x="365" y="427"/>
                </a:cubicBezTo>
                <a:cubicBezTo>
                  <a:pt x="366" y="426"/>
                  <a:pt x="368" y="425"/>
                  <a:pt x="368" y="424"/>
                </a:cubicBezTo>
                <a:cubicBezTo>
                  <a:pt x="372" y="420"/>
                  <a:pt x="377" y="416"/>
                  <a:pt x="381" y="413"/>
                </a:cubicBezTo>
                <a:cubicBezTo>
                  <a:pt x="382" y="414"/>
                  <a:pt x="382" y="414"/>
                  <a:pt x="383" y="415"/>
                </a:cubicBezTo>
                <a:close/>
                <a:moveTo>
                  <a:pt x="383" y="416"/>
                </a:moveTo>
                <a:cubicBezTo>
                  <a:pt x="384" y="417"/>
                  <a:pt x="384" y="418"/>
                  <a:pt x="385" y="418"/>
                </a:cubicBezTo>
                <a:cubicBezTo>
                  <a:pt x="382" y="420"/>
                  <a:pt x="379" y="422"/>
                  <a:pt x="376" y="424"/>
                </a:cubicBezTo>
                <a:cubicBezTo>
                  <a:pt x="373" y="426"/>
                  <a:pt x="370" y="428"/>
                  <a:pt x="369" y="430"/>
                </a:cubicBezTo>
                <a:cubicBezTo>
                  <a:pt x="369" y="431"/>
                  <a:pt x="370" y="431"/>
                  <a:pt x="370" y="431"/>
                </a:cubicBezTo>
                <a:cubicBezTo>
                  <a:pt x="371" y="428"/>
                  <a:pt x="375" y="426"/>
                  <a:pt x="378" y="424"/>
                </a:cubicBezTo>
                <a:cubicBezTo>
                  <a:pt x="380" y="422"/>
                  <a:pt x="383" y="421"/>
                  <a:pt x="386" y="419"/>
                </a:cubicBezTo>
                <a:cubicBezTo>
                  <a:pt x="388" y="423"/>
                  <a:pt x="390" y="426"/>
                  <a:pt x="392" y="429"/>
                </a:cubicBezTo>
                <a:cubicBezTo>
                  <a:pt x="397" y="436"/>
                  <a:pt x="402" y="443"/>
                  <a:pt x="407" y="449"/>
                </a:cubicBezTo>
                <a:cubicBezTo>
                  <a:pt x="407" y="451"/>
                  <a:pt x="406" y="452"/>
                  <a:pt x="406" y="454"/>
                </a:cubicBezTo>
                <a:cubicBezTo>
                  <a:pt x="402" y="457"/>
                  <a:pt x="397" y="461"/>
                  <a:pt x="393" y="464"/>
                </a:cubicBezTo>
                <a:cubicBezTo>
                  <a:pt x="392" y="463"/>
                  <a:pt x="391" y="462"/>
                  <a:pt x="390" y="461"/>
                </a:cubicBezTo>
                <a:cubicBezTo>
                  <a:pt x="392" y="460"/>
                  <a:pt x="394" y="459"/>
                  <a:pt x="395" y="458"/>
                </a:cubicBezTo>
                <a:cubicBezTo>
                  <a:pt x="398" y="456"/>
                  <a:pt x="401" y="454"/>
                  <a:pt x="405" y="452"/>
                </a:cubicBezTo>
                <a:cubicBezTo>
                  <a:pt x="405" y="452"/>
                  <a:pt x="405" y="451"/>
                  <a:pt x="404" y="452"/>
                </a:cubicBezTo>
                <a:cubicBezTo>
                  <a:pt x="400" y="454"/>
                  <a:pt x="396" y="456"/>
                  <a:pt x="392" y="459"/>
                </a:cubicBezTo>
                <a:cubicBezTo>
                  <a:pt x="391" y="460"/>
                  <a:pt x="391" y="460"/>
                  <a:pt x="390" y="461"/>
                </a:cubicBezTo>
                <a:cubicBezTo>
                  <a:pt x="388" y="459"/>
                  <a:pt x="386" y="456"/>
                  <a:pt x="385" y="454"/>
                </a:cubicBezTo>
                <a:cubicBezTo>
                  <a:pt x="379" y="447"/>
                  <a:pt x="374" y="441"/>
                  <a:pt x="369" y="434"/>
                </a:cubicBezTo>
                <a:cubicBezTo>
                  <a:pt x="369" y="433"/>
                  <a:pt x="369" y="433"/>
                  <a:pt x="369" y="432"/>
                </a:cubicBezTo>
                <a:cubicBezTo>
                  <a:pt x="369" y="431"/>
                  <a:pt x="369" y="431"/>
                  <a:pt x="368" y="431"/>
                </a:cubicBezTo>
                <a:cubicBezTo>
                  <a:pt x="368" y="431"/>
                  <a:pt x="368" y="431"/>
                  <a:pt x="368" y="432"/>
                </a:cubicBezTo>
                <a:cubicBezTo>
                  <a:pt x="368" y="432"/>
                  <a:pt x="368" y="432"/>
                  <a:pt x="368" y="432"/>
                </a:cubicBezTo>
                <a:cubicBezTo>
                  <a:pt x="367" y="431"/>
                  <a:pt x="367" y="431"/>
                  <a:pt x="367" y="430"/>
                </a:cubicBezTo>
                <a:cubicBezTo>
                  <a:pt x="372" y="426"/>
                  <a:pt x="377" y="421"/>
                  <a:pt x="383" y="416"/>
                </a:cubicBezTo>
                <a:close/>
                <a:moveTo>
                  <a:pt x="369" y="434"/>
                </a:moveTo>
                <a:cubicBezTo>
                  <a:pt x="369" y="434"/>
                  <a:pt x="369" y="434"/>
                  <a:pt x="369" y="434"/>
                </a:cubicBezTo>
                <a:cubicBezTo>
                  <a:pt x="369" y="434"/>
                  <a:pt x="369" y="434"/>
                  <a:pt x="369" y="434"/>
                </a:cubicBezTo>
                <a:cubicBezTo>
                  <a:pt x="369" y="434"/>
                  <a:pt x="369" y="434"/>
                  <a:pt x="369" y="434"/>
                </a:cubicBezTo>
                <a:close/>
                <a:moveTo>
                  <a:pt x="390" y="461"/>
                </a:moveTo>
                <a:cubicBezTo>
                  <a:pt x="389" y="461"/>
                  <a:pt x="389" y="461"/>
                  <a:pt x="389" y="461"/>
                </a:cubicBezTo>
                <a:cubicBezTo>
                  <a:pt x="387" y="459"/>
                  <a:pt x="386" y="456"/>
                  <a:pt x="384" y="454"/>
                </a:cubicBezTo>
                <a:cubicBezTo>
                  <a:pt x="386" y="456"/>
                  <a:pt x="388" y="458"/>
                  <a:pt x="390" y="461"/>
                </a:cubicBezTo>
                <a:close/>
                <a:moveTo>
                  <a:pt x="390" y="462"/>
                </a:moveTo>
                <a:cubicBezTo>
                  <a:pt x="391" y="462"/>
                  <a:pt x="392" y="463"/>
                  <a:pt x="392" y="464"/>
                </a:cubicBezTo>
                <a:cubicBezTo>
                  <a:pt x="392" y="464"/>
                  <a:pt x="392" y="465"/>
                  <a:pt x="392" y="465"/>
                </a:cubicBezTo>
                <a:cubicBezTo>
                  <a:pt x="391" y="464"/>
                  <a:pt x="390" y="463"/>
                  <a:pt x="390" y="462"/>
                </a:cubicBezTo>
                <a:cubicBezTo>
                  <a:pt x="390" y="462"/>
                  <a:pt x="390" y="462"/>
                  <a:pt x="390" y="462"/>
                </a:cubicBezTo>
                <a:close/>
                <a:moveTo>
                  <a:pt x="391" y="466"/>
                </a:moveTo>
                <a:cubicBezTo>
                  <a:pt x="391" y="466"/>
                  <a:pt x="391" y="466"/>
                  <a:pt x="392" y="466"/>
                </a:cubicBezTo>
                <a:cubicBezTo>
                  <a:pt x="392" y="467"/>
                  <a:pt x="393" y="466"/>
                  <a:pt x="392" y="466"/>
                </a:cubicBezTo>
                <a:cubicBezTo>
                  <a:pt x="392" y="466"/>
                  <a:pt x="392" y="465"/>
                  <a:pt x="392" y="465"/>
                </a:cubicBezTo>
                <a:cubicBezTo>
                  <a:pt x="392" y="465"/>
                  <a:pt x="392" y="465"/>
                  <a:pt x="392" y="465"/>
                </a:cubicBezTo>
                <a:cubicBezTo>
                  <a:pt x="395" y="468"/>
                  <a:pt x="398" y="472"/>
                  <a:pt x="401" y="475"/>
                </a:cubicBezTo>
                <a:cubicBezTo>
                  <a:pt x="399" y="476"/>
                  <a:pt x="398" y="477"/>
                  <a:pt x="397" y="478"/>
                </a:cubicBezTo>
                <a:cubicBezTo>
                  <a:pt x="394" y="475"/>
                  <a:pt x="391" y="471"/>
                  <a:pt x="388" y="468"/>
                </a:cubicBezTo>
                <a:cubicBezTo>
                  <a:pt x="389" y="467"/>
                  <a:pt x="390" y="466"/>
                  <a:pt x="391" y="466"/>
                </a:cubicBezTo>
                <a:close/>
                <a:moveTo>
                  <a:pt x="396" y="479"/>
                </a:moveTo>
                <a:cubicBezTo>
                  <a:pt x="388" y="485"/>
                  <a:pt x="379" y="491"/>
                  <a:pt x="371" y="498"/>
                </a:cubicBezTo>
                <a:cubicBezTo>
                  <a:pt x="370" y="497"/>
                  <a:pt x="370" y="497"/>
                  <a:pt x="370" y="497"/>
                </a:cubicBezTo>
                <a:cubicBezTo>
                  <a:pt x="369" y="496"/>
                  <a:pt x="369" y="495"/>
                  <a:pt x="368" y="495"/>
                </a:cubicBezTo>
                <a:cubicBezTo>
                  <a:pt x="369" y="494"/>
                  <a:pt x="371" y="493"/>
                  <a:pt x="372" y="492"/>
                </a:cubicBezTo>
                <a:cubicBezTo>
                  <a:pt x="371" y="493"/>
                  <a:pt x="371" y="493"/>
                  <a:pt x="372" y="494"/>
                </a:cubicBezTo>
                <a:cubicBezTo>
                  <a:pt x="372" y="495"/>
                  <a:pt x="373" y="494"/>
                  <a:pt x="372" y="493"/>
                </a:cubicBezTo>
                <a:cubicBezTo>
                  <a:pt x="371" y="491"/>
                  <a:pt x="380" y="486"/>
                  <a:pt x="382" y="485"/>
                </a:cubicBezTo>
                <a:cubicBezTo>
                  <a:pt x="385" y="483"/>
                  <a:pt x="389" y="481"/>
                  <a:pt x="392" y="479"/>
                </a:cubicBezTo>
                <a:cubicBezTo>
                  <a:pt x="393" y="479"/>
                  <a:pt x="392" y="478"/>
                  <a:pt x="392" y="478"/>
                </a:cubicBezTo>
                <a:cubicBezTo>
                  <a:pt x="389" y="480"/>
                  <a:pt x="385" y="482"/>
                  <a:pt x="382" y="484"/>
                </a:cubicBezTo>
                <a:cubicBezTo>
                  <a:pt x="385" y="482"/>
                  <a:pt x="387" y="480"/>
                  <a:pt x="389" y="479"/>
                </a:cubicBezTo>
                <a:cubicBezTo>
                  <a:pt x="389" y="479"/>
                  <a:pt x="389" y="478"/>
                  <a:pt x="388" y="478"/>
                </a:cubicBezTo>
                <a:cubicBezTo>
                  <a:pt x="382" y="482"/>
                  <a:pt x="377" y="487"/>
                  <a:pt x="372" y="491"/>
                </a:cubicBezTo>
                <a:cubicBezTo>
                  <a:pt x="372" y="491"/>
                  <a:pt x="371" y="491"/>
                  <a:pt x="371" y="491"/>
                </a:cubicBezTo>
                <a:cubicBezTo>
                  <a:pt x="370" y="492"/>
                  <a:pt x="369" y="493"/>
                  <a:pt x="368" y="494"/>
                </a:cubicBezTo>
                <a:cubicBezTo>
                  <a:pt x="366" y="491"/>
                  <a:pt x="364" y="489"/>
                  <a:pt x="362" y="486"/>
                </a:cubicBezTo>
                <a:cubicBezTo>
                  <a:pt x="366" y="484"/>
                  <a:pt x="370" y="481"/>
                  <a:pt x="373" y="478"/>
                </a:cubicBezTo>
                <a:cubicBezTo>
                  <a:pt x="378" y="475"/>
                  <a:pt x="383" y="471"/>
                  <a:pt x="387" y="468"/>
                </a:cubicBezTo>
                <a:cubicBezTo>
                  <a:pt x="390" y="472"/>
                  <a:pt x="393" y="475"/>
                  <a:pt x="396" y="479"/>
                </a:cubicBezTo>
                <a:close/>
                <a:moveTo>
                  <a:pt x="367" y="494"/>
                </a:moveTo>
                <a:cubicBezTo>
                  <a:pt x="366" y="495"/>
                  <a:pt x="366" y="495"/>
                  <a:pt x="365" y="496"/>
                </a:cubicBezTo>
                <a:cubicBezTo>
                  <a:pt x="365" y="496"/>
                  <a:pt x="365" y="497"/>
                  <a:pt x="366" y="497"/>
                </a:cubicBezTo>
                <a:cubicBezTo>
                  <a:pt x="366" y="496"/>
                  <a:pt x="367" y="496"/>
                  <a:pt x="368" y="495"/>
                </a:cubicBezTo>
                <a:cubicBezTo>
                  <a:pt x="368" y="496"/>
                  <a:pt x="369" y="497"/>
                  <a:pt x="370" y="498"/>
                </a:cubicBezTo>
                <a:cubicBezTo>
                  <a:pt x="369" y="499"/>
                  <a:pt x="368" y="499"/>
                  <a:pt x="368" y="500"/>
                </a:cubicBezTo>
                <a:cubicBezTo>
                  <a:pt x="365" y="496"/>
                  <a:pt x="362" y="493"/>
                  <a:pt x="359" y="489"/>
                </a:cubicBezTo>
                <a:cubicBezTo>
                  <a:pt x="360" y="488"/>
                  <a:pt x="361" y="488"/>
                  <a:pt x="362" y="487"/>
                </a:cubicBezTo>
                <a:cubicBezTo>
                  <a:pt x="363" y="489"/>
                  <a:pt x="365" y="492"/>
                  <a:pt x="367" y="494"/>
                </a:cubicBezTo>
                <a:close/>
                <a:moveTo>
                  <a:pt x="369" y="499"/>
                </a:moveTo>
                <a:cubicBezTo>
                  <a:pt x="369" y="500"/>
                  <a:pt x="369" y="500"/>
                  <a:pt x="370" y="500"/>
                </a:cubicBezTo>
                <a:cubicBezTo>
                  <a:pt x="370" y="500"/>
                  <a:pt x="370" y="500"/>
                  <a:pt x="371" y="499"/>
                </a:cubicBezTo>
                <a:cubicBezTo>
                  <a:pt x="377" y="508"/>
                  <a:pt x="384" y="516"/>
                  <a:pt x="391" y="524"/>
                </a:cubicBezTo>
                <a:cubicBezTo>
                  <a:pt x="391" y="525"/>
                  <a:pt x="391" y="526"/>
                  <a:pt x="391" y="527"/>
                </a:cubicBezTo>
                <a:cubicBezTo>
                  <a:pt x="386" y="522"/>
                  <a:pt x="382" y="517"/>
                  <a:pt x="377" y="512"/>
                </a:cubicBezTo>
                <a:cubicBezTo>
                  <a:pt x="374" y="508"/>
                  <a:pt x="371" y="504"/>
                  <a:pt x="368" y="500"/>
                </a:cubicBezTo>
                <a:cubicBezTo>
                  <a:pt x="368" y="500"/>
                  <a:pt x="369" y="500"/>
                  <a:pt x="369" y="499"/>
                </a:cubicBezTo>
                <a:close/>
                <a:moveTo>
                  <a:pt x="373" y="546"/>
                </a:moveTo>
                <a:cubicBezTo>
                  <a:pt x="368" y="550"/>
                  <a:pt x="364" y="554"/>
                  <a:pt x="360" y="558"/>
                </a:cubicBezTo>
                <a:cubicBezTo>
                  <a:pt x="359" y="558"/>
                  <a:pt x="359" y="558"/>
                  <a:pt x="359" y="558"/>
                </a:cubicBezTo>
                <a:cubicBezTo>
                  <a:pt x="364" y="554"/>
                  <a:pt x="368" y="550"/>
                  <a:pt x="373" y="546"/>
                </a:cubicBezTo>
                <a:close/>
                <a:moveTo>
                  <a:pt x="364" y="554"/>
                </a:moveTo>
                <a:cubicBezTo>
                  <a:pt x="368" y="551"/>
                  <a:pt x="372" y="547"/>
                  <a:pt x="376" y="544"/>
                </a:cubicBezTo>
                <a:cubicBezTo>
                  <a:pt x="380" y="540"/>
                  <a:pt x="385" y="537"/>
                  <a:pt x="389" y="534"/>
                </a:cubicBezTo>
                <a:cubicBezTo>
                  <a:pt x="389" y="537"/>
                  <a:pt x="388" y="541"/>
                  <a:pt x="387" y="544"/>
                </a:cubicBezTo>
                <a:cubicBezTo>
                  <a:pt x="387" y="544"/>
                  <a:pt x="387" y="544"/>
                  <a:pt x="387" y="544"/>
                </a:cubicBezTo>
                <a:cubicBezTo>
                  <a:pt x="383" y="547"/>
                  <a:pt x="379" y="550"/>
                  <a:pt x="376" y="554"/>
                </a:cubicBezTo>
                <a:cubicBezTo>
                  <a:pt x="374" y="556"/>
                  <a:pt x="371" y="558"/>
                  <a:pt x="370" y="561"/>
                </a:cubicBezTo>
                <a:cubicBezTo>
                  <a:pt x="369" y="562"/>
                  <a:pt x="370" y="562"/>
                  <a:pt x="371" y="561"/>
                </a:cubicBezTo>
                <a:cubicBezTo>
                  <a:pt x="372" y="558"/>
                  <a:pt x="376" y="555"/>
                  <a:pt x="378" y="553"/>
                </a:cubicBezTo>
                <a:cubicBezTo>
                  <a:pt x="381" y="550"/>
                  <a:pt x="384" y="548"/>
                  <a:pt x="387" y="545"/>
                </a:cubicBezTo>
                <a:cubicBezTo>
                  <a:pt x="387" y="547"/>
                  <a:pt x="386" y="549"/>
                  <a:pt x="386" y="551"/>
                </a:cubicBezTo>
                <a:cubicBezTo>
                  <a:pt x="384" y="553"/>
                  <a:pt x="382" y="554"/>
                  <a:pt x="380" y="556"/>
                </a:cubicBezTo>
                <a:cubicBezTo>
                  <a:pt x="379" y="557"/>
                  <a:pt x="375" y="561"/>
                  <a:pt x="373" y="563"/>
                </a:cubicBezTo>
                <a:cubicBezTo>
                  <a:pt x="373" y="563"/>
                  <a:pt x="372" y="562"/>
                  <a:pt x="372" y="563"/>
                </a:cubicBezTo>
                <a:cubicBezTo>
                  <a:pt x="372" y="563"/>
                  <a:pt x="372" y="564"/>
                  <a:pt x="371" y="564"/>
                </a:cubicBezTo>
                <a:cubicBezTo>
                  <a:pt x="371" y="564"/>
                  <a:pt x="371" y="565"/>
                  <a:pt x="372" y="565"/>
                </a:cubicBezTo>
                <a:cubicBezTo>
                  <a:pt x="372" y="565"/>
                  <a:pt x="373" y="565"/>
                  <a:pt x="373" y="565"/>
                </a:cubicBezTo>
                <a:cubicBezTo>
                  <a:pt x="374" y="563"/>
                  <a:pt x="376" y="561"/>
                  <a:pt x="377" y="560"/>
                </a:cubicBezTo>
                <a:cubicBezTo>
                  <a:pt x="380" y="557"/>
                  <a:pt x="383" y="555"/>
                  <a:pt x="385" y="552"/>
                </a:cubicBezTo>
                <a:cubicBezTo>
                  <a:pt x="385" y="554"/>
                  <a:pt x="385" y="555"/>
                  <a:pt x="385" y="556"/>
                </a:cubicBezTo>
                <a:cubicBezTo>
                  <a:pt x="381" y="559"/>
                  <a:pt x="378" y="563"/>
                  <a:pt x="375" y="566"/>
                </a:cubicBezTo>
                <a:cubicBezTo>
                  <a:pt x="375" y="566"/>
                  <a:pt x="375" y="566"/>
                  <a:pt x="375" y="566"/>
                </a:cubicBezTo>
                <a:cubicBezTo>
                  <a:pt x="374" y="567"/>
                  <a:pt x="373" y="568"/>
                  <a:pt x="373" y="569"/>
                </a:cubicBezTo>
                <a:cubicBezTo>
                  <a:pt x="372" y="570"/>
                  <a:pt x="373" y="570"/>
                  <a:pt x="374" y="570"/>
                </a:cubicBezTo>
                <a:cubicBezTo>
                  <a:pt x="377" y="565"/>
                  <a:pt x="380" y="561"/>
                  <a:pt x="384" y="558"/>
                </a:cubicBezTo>
                <a:cubicBezTo>
                  <a:pt x="384" y="561"/>
                  <a:pt x="383" y="564"/>
                  <a:pt x="382" y="567"/>
                </a:cubicBezTo>
                <a:cubicBezTo>
                  <a:pt x="382" y="567"/>
                  <a:pt x="381" y="568"/>
                  <a:pt x="380" y="569"/>
                </a:cubicBezTo>
                <a:cubicBezTo>
                  <a:pt x="380" y="568"/>
                  <a:pt x="379" y="568"/>
                  <a:pt x="379" y="568"/>
                </a:cubicBezTo>
                <a:cubicBezTo>
                  <a:pt x="378" y="570"/>
                  <a:pt x="377" y="570"/>
                  <a:pt x="377" y="572"/>
                </a:cubicBezTo>
                <a:cubicBezTo>
                  <a:pt x="376" y="572"/>
                  <a:pt x="377" y="573"/>
                  <a:pt x="377" y="572"/>
                </a:cubicBezTo>
                <a:cubicBezTo>
                  <a:pt x="379" y="571"/>
                  <a:pt x="380" y="570"/>
                  <a:pt x="382" y="568"/>
                </a:cubicBezTo>
                <a:cubicBezTo>
                  <a:pt x="381" y="573"/>
                  <a:pt x="380" y="578"/>
                  <a:pt x="379" y="583"/>
                </a:cubicBezTo>
                <a:cubicBezTo>
                  <a:pt x="374" y="576"/>
                  <a:pt x="367" y="567"/>
                  <a:pt x="360" y="558"/>
                </a:cubicBezTo>
                <a:cubicBezTo>
                  <a:pt x="361" y="557"/>
                  <a:pt x="363" y="556"/>
                  <a:pt x="364" y="554"/>
                </a:cubicBezTo>
                <a:close/>
                <a:moveTo>
                  <a:pt x="382" y="568"/>
                </a:moveTo>
                <a:cubicBezTo>
                  <a:pt x="384" y="567"/>
                  <a:pt x="386" y="565"/>
                  <a:pt x="387" y="564"/>
                </a:cubicBezTo>
                <a:cubicBezTo>
                  <a:pt x="388" y="564"/>
                  <a:pt x="387" y="563"/>
                  <a:pt x="387" y="563"/>
                </a:cubicBezTo>
                <a:cubicBezTo>
                  <a:pt x="385" y="564"/>
                  <a:pt x="384" y="565"/>
                  <a:pt x="383" y="566"/>
                </a:cubicBezTo>
                <a:cubicBezTo>
                  <a:pt x="383" y="563"/>
                  <a:pt x="384" y="560"/>
                  <a:pt x="385" y="557"/>
                </a:cubicBezTo>
                <a:cubicBezTo>
                  <a:pt x="387" y="555"/>
                  <a:pt x="389" y="554"/>
                  <a:pt x="391" y="552"/>
                </a:cubicBezTo>
                <a:cubicBezTo>
                  <a:pt x="390" y="556"/>
                  <a:pt x="390" y="560"/>
                  <a:pt x="389" y="564"/>
                </a:cubicBezTo>
                <a:cubicBezTo>
                  <a:pt x="387" y="572"/>
                  <a:pt x="385" y="580"/>
                  <a:pt x="383" y="589"/>
                </a:cubicBezTo>
                <a:cubicBezTo>
                  <a:pt x="382" y="587"/>
                  <a:pt x="381" y="585"/>
                  <a:pt x="379" y="583"/>
                </a:cubicBezTo>
                <a:cubicBezTo>
                  <a:pt x="380" y="578"/>
                  <a:pt x="381" y="573"/>
                  <a:pt x="382" y="568"/>
                </a:cubicBezTo>
                <a:close/>
                <a:moveTo>
                  <a:pt x="391" y="560"/>
                </a:moveTo>
                <a:cubicBezTo>
                  <a:pt x="391" y="557"/>
                  <a:pt x="392" y="554"/>
                  <a:pt x="393" y="551"/>
                </a:cubicBezTo>
                <a:cubicBezTo>
                  <a:pt x="393" y="551"/>
                  <a:pt x="393" y="551"/>
                  <a:pt x="393" y="551"/>
                </a:cubicBezTo>
                <a:cubicBezTo>
                  <a:pt x="393" y="551"/>
                  <a:pt x="393" y="550"/>
                  <a:pt x="393" y="550"/>
                </a:cubicBezTo>
                <a:cubicBezTo>
                  <a:pt x="394" y="546"/>
                  <a:pt x="395" y="541"/>
                  <a:pt x="396" y="537"/>
                </a:cubicBezTo>
                <a:cubicBezTo>
                  <a:pt x="398" y="538"/>
                  <a:pt x="400" y="540"/>
                  <a:pt x="401" y="542"/>
                </a:cubicBezTo>
                <a:cubicBezTo>
                  <a:pt x="401" y="544"/>
                  <a:pt x="400" y="547"/>
                  <a:pt x="400" y="550"/>
                </a:cubicBezTo>
                <a:cubicBezTo>
                  <a:pt x="398" y="550"/>
                  <a:pt x="397" y="551"/>
                  <a:pt x="398" y="553"/>
                </a:cubicBezTo>
                <a:cubicBezTo>
                  <a:pt x="398" y="553"/>
                  <a:pt x="398" y="553"/>
                  <a:pt x="398" y="554"/>
                </a:cubicBezTo>
                <a:cubicBezTo>
                  <a:pt x="399" y="554"/>
                  <a:pt x="399" y="555"/>
                  <a:pt x="399" y="555"/>
                </a:cubicBezTo>
                <a:cubicBezTo>
                  <a:pt x="398" y="557"/>
                  <a:pt x="398" y="559"/>
                  <a:pt x="397" y="562"/>
                </a:cubicBezTo>
                <a:cubicBezTo>
                  <a:pt x="396" y="565"/>
                  <a:pt x="396" y="568"/>
                  <a:pt x="395" y="571"/>
                </a:cubicBezTo>
                <a:cubicBezTo>
                  <a:pt x="395" y="571"/>
                  <a:pt x="395" y="571"/>
                  <a:pt x="395" y="571"/>
                </a:cubicBezTo>
                <a:cubicBezTo>
                  <a:pt x="394" y="573"/>
                  <a:pt x="393" y="575"/>
                  <a:pt x="393" y="577"/>
                </a:cubicBezTo>
                <a:cubicBezTo>
                  <a:pt x="392" y="578"/>
                  <a:pt x="391" y="579"/>
                  <a:pt x="391" y="580"/>
                </a:cubicBezTo>
                <a:cubicBezTo>
                  <a:pt x="390" y="581"/>
                  <a:pt x="391" y="582"/>
                  <a:pt x="393" y="582"/>
                </a:cubicBezTo>
                <a:cubicBezTo>
                  <a:pt x="392" y="585"/>
                  <a:pt x="392" y="588"/>
                  <a:pt x="391" y="590"/>
                </a:cubicBezTo>
                <a:cubicBezTo>
                  <a:pt x="390" y="591"/>
                  <a:pt x="388" y="592"/>
                  <a:pt x="387" y="594"/>
                </a:cubicBezTo>
                <a:cubicBezTo>
                  <a:pt x="387" y="593"/>
                  <a:pt x="387" y="593"/>
                  <a:pt x="387" y="593"/>
                </a:cubicBezTo>
                <a:cubicBezTo>
                  <a:pt x="386" y="593"/>
                  <a:pt x="386" y="593"/>
                  <a:pt x="386" y="593"/>
                </a:cubicBezTo>
                <a:cubicBezTo>
                  <a:pt x="386" y="592"/>
                  <a:pt x="385" y="591"/>
                  <a:pt x="384" y="590"/>
                </a:cubicBezTo>
                <a:cubicBezTo>
                  <a:pt x="386" y="580"/>
                  <a:pt x="388" y="570"/>
                  <a:pt x="391" y="560"/>
                </a:cubicBezTo>
                <a:close/>
                <a:moveTo>
                  <a:pt x="386" y="594"/>
                </a:moveTo>
                <a:cubicBezTo>
                  <a:pt x="386" y="594"/>
                  <a:pt x="386" y="594"/>
                  <a:pt x="386" y="594"/>
                </a:cubicBezTo>
                <a:cubicBezTo>
                  <a:pt x="385" y="595"/>
                  <a:pt x="384" y="596"/>
                  <a:pt x="383" y="597"/>
                </a:cubicBezTo>
                <a:cubicBezTo>
                  <a:pt x="383" y="595"/>
                  <a:pt x="383" y="593"/>
                  <a:pt x="384" y="591"/>
                </a:cubicBezTo>
                <a:cubicBezTo>
                  <a:pt x="385" y="592"/>
                  <a:pt x="386" y="593"/>
                  <a:pt x="386" y="594"/>
                </a:cubicBezTo>
                <a:close/>
                <a:moveTo>
                  <a:pt x="384" y="605"/>
                </a:moveTo>
                <a:cubicBezTo>
                  <a:pt x="383" y="606"/>
                  <a:pt x="382" y="608"/>
                  <a:pt x="380" y="609"/>
                </a:cubicBezTo>
                <a:cubicBezTo>
                  <a:pt x="381" y="607"/>
                  <a:pt x="381" y="604"/>
                  <a:pt x="382" y="602"/>
                </a:cubicBezTo>
                <a:cubicBezTo>
                  <a:pt x="382" y="603"/>
                  <a:pt x="383" y="604"/>
                  <a:pt x="384" y="605"/>
                </a:cubicBezTo>
                <a:close/>
                <a:moveTo>
                  <a:pt x="385" y="605"/>
                </a:moveTo>
                <a:cubicBezTo>
                  <a:pt x="385" y="606"/>
                  <a:pt x="386" y="607"/>
                  <a:pt x="387" y="608"/>
                </a:cubicBezTo>
                <a:cubicBezTo>
                  <a:pt x="384" y="622"/>
                  <a:pt x="381" y="636"/>
                  <a:pt x="377" y="649"/>
                </a:cubicBezTo>
                <a:cubicBezTo>
                  <a:pt x="376" y="649"/>
                  <a:pt x="375" y="649"/>
                  <a:pt x="373" y="649"/>
                </a:cubicBezTo>
                <a:cubicBezTo>
                  <a:pt x="373" y="647"/>
                  <a:pt x="374" y="643"/>
                  <a:pt x="374" y="642"/>
                </a:cubicBezTo>
                <a:cubicBezTo>
                  <a:pt x="375" y="635"/>
                  <a:pt x="377" y="627"/>
                  <a:pt x="378" y="620"/>
                </a:cubicBezTo>
                <a:cubicBezTo>
                  <a:pt x="379" y="617"/>
                  <a:pt x="379" y="613"/>
                  <a:pt x="380" y="610"/>
                </a:cubicBezTo>
                <a:cubicBezTo>
                  <a:pt x="382" y="608"/>
                  <a:pt x="383" y="607"/>
                  <a:pt x="385" y="605"/>
                </a:cubicBezTo>
                <a:close/>
                <a:moveTo>
                  <a:pt x="376" y="627"/>
                </a:moveTo>
                <a:cubicBezTo>
                  <a:pt x="375" y="630"/>
                  <a:pt x="372" y="643"/>
                  <a:pt x="372" y="649"/>
                </a:cubicBezTo>
                <a:cubicBezTo>
                  <a:pt x="369" y="649"/>
                  <a:pt x="367" y="649"/>
                  <a:pt x="364" y="650"/>
                </a:cubicBezTo>
                <a:cubicBezTo>
                  <a:pt x="366" y="639"/>
                  <a:pt x="369" y="629"/>
                  <a:pt x="371" y="618"/>
                </a:cubicBezTo>
                <a:cubicBezTo>
                  <a:pt x="374" y="616"/>
                  <a:pt x="376" y="614"/>
                  <a:pt x="379" y="611"/>
                </a:cubicBezTo>
                <a:cubicBezTo>
                  <a:pt x="378" y="616"/>
                  <a:pt x="377" y="622"/>
                  <a:pt x="376" y="627"/>
                </a:cubicBezTo>
                <a:close/>
                <a:moveTo>
                  <a:pt x="364" y="650"/>
                </a:moveTo>
                <a:cubicBezTo>
                  <a:pt x="363" y="651"/>
                  <a:pt x="363" y="653"/>
                  <a:pt x="363" y="654"/>
                </a:cubicBezTo>
                <a:cubicBezTo>
                  <a:pt x="356" y="654"/>
                  <a:pt x="349" y="654"/>
                  <a:pt x="342" y="654"/>
                </a:cubicBezTo>
                <a:cubicBezTo>
                  <a:pt x="341" y="653"/>
                  <a:pt x="340" y="652"/>
                  <a:pt x="339" y="651"/>
                </a:cubicBezTo>
                <a:cubicBezTo>
                  <a:pt x="339" y="651"/>
                  <a:pt x="339" y="651"/>
                  <a:pt x="340" y="651"/>
                </a:cubicBezTo>
                <a:cubicBezTo>
                  <a:pt x="348" y="650"/>
                  <a:pt x="356" y="650"/>
                  <a:pt x="364" y="650"/>
                </a:cubicBezTo>
                <a:close/>
                <a:moveTo>
                  <a:pt x="339" y="651"/>
                </a:moveTo>
                <a:cubicBezTo>
                  <a:pt x="338" y="651"/>
                  <a:pt x="337" y="652"/>
                  <a:pt x="337" y="653"/>
                </a:cubicBezTo>
                <a:cubicBezTo>
                  <a:pt x="337" y="653"/>
                  <a:pt x="337" y="653"/>
                  <a:pt x="337" y="653"/>
                </a:cubicBezTo>
                <a:cubicBezTo>
                  <a:pt x="338" y="652"/>
                  <a:pt x="338" y="652"/>
                  <a:pt x="339" y="651"/>
                </a:cubicBezTo>
                <a:cubicBezTo>
                  <a:pt x="340" y="652"/>
                  <a:pt x="341" y="653"/>
                  <a:pt x="341" y="654"/>
                </a:cubicBezTo>
                <a:cubicBezTo>
                  <a:pt x="339" y="654"/>
                  <a:pt x="338" y="654"/>
                  <a:pt x="336" y="654"/>
                </a:cubicBezTo>
                <a:cubicBezTo>
                  <a:pt x="335" y="653"/>
                  <a:pt x="334" y="652"/>
                  <a:pt x="334" y="651"/>
                </a:cubicBezTo>
                <a:cubicBezTo>
                  <a:pt x="335" y="651"/>
                  <a:pt x="337" y="651"/>
                  <a:pt x="339" y="651"/>
                </a:cubicBezTo>
                <a:cubicBezTo>
                  <a:pt x="339" y="651"/>
                  <a:pt x="339" y="651"/>
                  <a:pt x="339" y="651"/>
                </a:cubicBezTo>
                <a:close/>
                <a:moveTo>
                  <a:pt x="362" y="655"/>
                </a:moveTo>
                <a:cubicBezTo>
                  <a:pt x="362" y="655"/>
                  <a:pt x="362" y="655"/>
                  <a:pt x="362" y="655"/>
                </a:cubicBezTo>
                <a:cubicBezTo>
                  <a:pt x="359" y="655"/>
                  <a:pt x="356" y="655"/>
                  <a:pt x="352" y="655"/>
                </a:cubicBezTo>
                <a:cubicBezTo>
                  <a:pt x="352" y="655"/>
                  <a:pt x="351" y="655"/>
                  <a:pt x="350" y="655"/>
                </a:cubicBezTo>
                <a:cubicBezTo>
                  <a:pt x="354" y="655"/>
                  <a:pt x="358" y="655"/>
                  <a:pt x="362" y="655"/>
                </a:cubicBezTo>
                <a:close/>
                <a:moveTo>
                  <a:pt x="363" y="655"/>
                </a:moveTo>
                <a:cubicBezTo>
                  <a:pt x="377" y="655"/>
                  <a:pt x="391" y="654"/>
                  <a:pt x="405" y="653"/>
                </a:cubicBezTo>
                <a:cubicBezTo>
                  <a:pt x="412" y="653"/>
                  <a:pt x="418" y="653"/>
                  <a:pt x="425" y="652"/>
                </a:cubicBezTo>
                <a:cubicBezTo>
                  <a:pt x="425" y="652"/>
                  <a:pt x="425" y="653"/>
                  <a:pt x="425" y="653"/>
                </a:cubicBezTo>
                <a:cubicBezTo>
                  <a:pt x="425" y="653"/>
                  <a:pt x="426" y="653"/>
                  <a:pt x="425" y="653"/>
                </a:cubicBezTo>
                <a:cubicBezTo>
                  <a:pt x="425" y="653"/>
                  <a:pt x="425" y="652"/>
                  <a:pt x="425" y="652"/>
                </a:cubicBezTo>
                <a:cubicBezTo>
                  <a:pt x="427" y="652"/>
                  <a:pt x="428" y="652"/>
                  <a:pt x="430" y="652"/>
                </a:cubicBezTo>
                <a:cubicBezTo>
                  <a:pt x="430" y="652"/>
                  <a:pt x="430" y="653"/>
                  <a:pt x="431" y="653"/>
                </a:cubicBezTo>
                <a:cubicBezTo>
                  <a:pt x="430" y="653"/>
                  <a:pt x="429" y="654"/>
                  <a:pt x="428" y="654"/>
                </a:cubicBezTo>
                <a:cubicBezTo>
                  <a:pt x="406" y="655"/>
                  <a:pt x="384" y="656"/>
                  <a:pt x="363" y="655"/>
                </a:cubicBezTo>
                <a:cubicBezTo>
                  <a:pt x="363" y="655"/>
                  <a:pt x="363" y="655"/>
                  <a:pt x="363" y="655"/>
                </a:cubicBezTo>
                <a:close/>
                <a:moveTo>
                  <a:pt x="431" y="654"/>
                </a:moveTo>
                <a:cubicBezTo>
                  <a:pt x="431" y="655"/>
                  <a:pt x="431" y="656"/>
                  <a:pt x="432" y="656"/>
                </a:cubicBezTo>
                <a:cubicBezTo>
                  <a:pt x="432" y="657"/>
                  <a:pt x="432" y="656"/>
                  <a:pt x="432" y="656"/>
                </a:cubicBezTo>
                <a:cubicBezTo>
                  <a:pt x="432" y="655"/>
                  <a:pt x="432" y="655"/>
                  <a:pt x="431" y="654"/>
                </a:cubicBezTo>
                <a:cubicBezTo>
                  <a:pt x="433" y="654"/>
                  <a:pt x="434" y="654"/>
                  <a:pt x="435" y="654"/>
                </a:cubicBezTo>
                <a:cubicBezTo>
                  <a:pt x="446" y="653"/>
                  <a:pt x="458" y="652"/>
                  <a:pt x="469" y="651"/>
                </a:cubicBezTo>
                <a:cubicBezTo>
                  <a:pt x="469" y="652"/>
                  <a:pt x="470" y="654"/>
                  <a:pt x="470" y="655"/>
                </a:cubicBezTo>
                <a:cubicBezTo>
                  <a:pt x="470" y="655"/>
                  <a:pt x="471" y="655"/>
                  <a:pt x="470" y="654"/>
                </a:cubicBezTo>
                <a:cubicBezTo>
                  <a:pt x="470" y="653"/>
                  <a:pt x="470" y="652"/>
                  <a:pt x="470" y="651"/>
                </a:cubicBezTo>
                <a:cubicBezTo>
                  <a:pt x="471" y="651"/>
                  <a:pt x="472" y="651"/>
                  <a:pt x="473" y="651"/>
                </a:cubicBezTo>
                <a:cubicBezTo>
                  <a:pt x="474" y="654"/>
                  <a:pt x="475" y="656"/>
                  <a:pt x="475" y="659"/>
                </a:cubicBezTo>
                <a:cubicBezTo>
                  <a:pt x="447" y="659"/>
                  <a:pt x="418" y="660"/>
                  <a:pt x="389" y="661"/>
                </a:cubicBezTo>
                <a:cubicBezTo>
                  <a:pt x="380" y="661"/>
                  <a:pt x="371" y="661"/>
                  <a:pt x="361" y="660"/>
                </a:cubicBezTo>
                <a:cubicBezTo>
                  <a:pt x="362" y="659"/>
                  <a:pt x="362" y="657"/>
                  <a:pt x="363" y="656"/>
                </a:cubicBezTo>
                <a:cubicBezTo>
                  <a:pt x="385" y="656"/>
                  <a:pt x="408" y="656"/>
                  <a:pt x="431" y="654"/>
                </a:cubicBezTo>
                <a:close/>
                <a:moveTo>
                  <a:pt x="366" y="661"/>
                </a:moveTo>
                <a:cubicBezTo>
                  <a:pt x="366" y="661"/>
                  <a:pt x="366" y="662"/>
                  <a:pt x="366" y="662"/>
                </a:cubicBezTo>
                <a:cubicBezTo>
                  <a:pt x="365" y="662"/>
                  <a:pt x="363" y="662"/>
                  <a:pt x="361" y="662"/>
                </a:cubicBezTo>
                <a:cubicBezTo>
                  <a:pt x="361" y="662"/>
                  <a:pt x="361" y="661"/>
                  <a:pt x="361" y="661"/>
                </a:cubicBezTo>
                <a:cubicBezTo>
                  <a:pt x="363" y="661"/>
                  <a:pt x="365" y="661"/>
                  <a:pt x="366" y="661"/>
                </a:cubicBezTo>
                <a:close/>
                <a:moveTo>
                  <a:pt x="367" y="661"/>
                </a:moveTo>
                <a:cubicBezTo>
                  <a:pt x="372" y="661"/>
                  <a:pt x="376" y="662"/>
                  <a:pt x="380" y="662"/>
                </a:cubicBezTo>
                <a:cubicBezTo>
                  <a:pt x="378" y="662"/>
                  <a:pt x="376" y="662"/>
                  <a:pt x="374" y="662"/>
                </a:cubicBezTo>
                <a:cubicBezTo>
                  <a:pt x="372" y="662"/>
                  <a:pt x="370" y="662"/>
                  <a:pt x="367" y="662"/>
                </a:cubicBezTo>
                <a:cubicBezTo>
                  <a:pt x="367" y="662"/>
                  <a:pt x="367" y="662"/>
                  <a:pt x="367" y="661"/>
                </a:cubicBezTo>
                <a:cubicBezTo>
                  <a:pt x="367" y="661"/>
                  <a:pt x="367" y="661"/>
                  <a:pt x="367" y="661"/>
                </a:cubicBezTo>
                <a:close/>
                <a:moveTo>
                  <a:pt x="389" y="663"/>
                </a:moveTo>
                <a:cubicBezTo>
                  <a:pt x="391" y="663"/>
                  <a:pt x="392" y="663"/>
                  <a:pt x="394" y="663"/>
                </a:cubicBezTo>
                <a:cubicBezTo>
                  <a:pt x="415" y="663"/>
                  <a:pt x="436" y="666"/>
                  <a:pt x="456" y="665"/>
                </a:cubicBezTo>
                <a:cubicBezTo>
                  <a:pt x="461" y="665"/>
                  <a:pt x="467" y="665"/>
                  <a:pt x="472" y="665"/>
                </a:cubicBezTo>
                <a:cubicBezTo>
                  <a:pt x="467" y="665"/>
                  <a:pt x="463" y="666"/>
                  <a:pt x="459" y="667"/>
                </a:cubicBezTo>
                <a:cubicBezTo>
                  <a:pt x="450" y="669"/>
                  <a:pt x="442" y="671"/>
                  <a:pt x="434" y="672"/>
                </a:cubicBezTo>
                <a:cubicBezTo>
                  <a:pt x="434" y="672"/>
                  <a:pt x="434" y="672"/>
                  <a:pt x="433" y="672"/>
                </a:cubicBezTo>
                <a:cubicBezTo>
                  <a:pt x="432" y="673"/>
                  <a:pt x="430" y="673"/>
                  <a:pt x="429" y="673"/>
                </a:cubicBezTo>
                <a:cubicBezTo>
                  <a:pt x="428" y="673"/>
                  <a:pt x="428" y="673"/>
                  <a:pt x="428" y="674"/>
                </a:cubicBezTo>
                <a:cubicBezTo>
                  <a:pt x="426" y="674"/>
                  <a:pt x="423" y="674"/>
                  <a:pt x="420" y="674"/>
                </a:cubicBezTo>
                <a:cubicBezTo>
                  <a:pt x="416" y="674"/>
                  <a:pt x="412" y="673"/>
                  <a:pt x="408" y="673"/>
                </a:cubicBezTo>
                <a:cubicBezTo>
                  <a:pt x="418" y="670"/>
                  <a:pt x="428" y="667"/>
                  <a:pt x="439" y="667"/>
                </a:cubicBezTo>
                <a:cubicBezTo>
                  <a:pt x="439" y="667"/>
                  <a:pt x="439" y="666"/>
                  <a:pt x="439" y="666"/>
                </a:cubicBezTo>
                <a:cubicBezTo>
                  <a:pt x="427" y="666"/>
                  <a:pt x="417" y="670"/>
                  <a:pt x="406" y="673"/>
                </a:cubicBezTo>
                <a:cubicBezTo>
                  <a:pt x="406" y="673"/>
                  <a:pt x="406" y="673"/>
                  <a:pt x="406" y="673"/>
                </a:cubicBezTo>
                <a:cubicBezTo>
                  <a:pt x="402" y="673"/>
                  <a:pt x="398" y="673"/>
                  <a:pt x="395" y="673"/>
                </a:cubicBezTo>
                <a:cubicBezTo>
                  <a:pt x="392" y="673"/>
                  <a:pt x="390" y="672"/>
                  <a:pt x="388" y="671"/>
                </a:cubicBezTo>
                <a:cubicBezTo>
                  <a:pt x="384" y="670"/>
                  <a:pt x="380" y="667"/>
                  <a:pt x="377" y="664"/>
                </a:cubicBezTo>
                <a:cubicBezTo>
                  <a:pt x="377" y="664"/>
                  <a:pt x="377" y="664"/>
                  <a:pt x="377" y="665"/>
                </a:cubicBezTo>
                <a:cubicBezTo>
                  <a:pt x="379" y="667"/>
                  <a:pt x="383" y="669"/>
                  <a:pt x="387" y="671"/>
                </a:cubicBezTo>
                <a:cubicBezTo>
                  <a:pt x="385" y="670"/>
                  <a:pt x="383" y="670"/>
                  <a:pt x="382" y="669"/>
                </a:cubicBezTo>
                <a:cubicBezTo>
                  <a:pt x="381" y="669"/>
                  <a:pt x="375" y="667"/>
                  <a:pt x="374" y="667"/>
                </a:cubicBezTo>
                <a:cubicBezTo>
                  <a:pt x="374" y="667"/>
                  <a:pt x="374" y="667"/>
                  <a:pt x="374" y="667"/>
                </a:cubicBezTo>
                <a:cubicBezTo>
                  <a:pt x="374" y="668"/>
                  <a:pt x="374" y="668"/>
                  <a:pt x="374" y="668"/>
                </a:cubicBezTo>
                <a:cubicBezTo>
                  <a:pt x="374" y="668"/>
                  <a:pt x="375" y="668"/>
                  <a:pt x="375" y="668"/>
                </a:cubicBezTo>
                <a:cubicBezTo>
                  <a:pt x="375" y="669"/>
                  <a:pt x="384" y="671"/>
                  <a:pt x="391" y="673"/>
                </a:cubicBezTo>
                <a:cubicBezTo>
                  <a:pt x="383" y="673"/>
                  <a:pt x="374" y="673"/>
                  <a:pt x="365" y="672"/>
                </a:cubicBezTo>
                <a:cubicBezTo>
                  <a:pt x="366" y="670"/>
                  <a:pt x="366" y="668"/>
                  <a:pt x="366" y="667"/>
                </a:cubicBezTo>
                <a:cubicBezTo>
                  <a:pt x="369" y="666"/>
                  <a:pt x="371" y="665"/>
                  <a:pt x="374" y="665"/>
                </a:cubicBezTo>
                <a:cubicBezTo>
                  <a:pt x="374" y="665"/>
                  <a:pt x="374" y="664"/>
                  <a:pt x="374" y="664"/>
                </a:cubicBezTo>
                <a:cubicBezTo>
                  <a:pt x="371" y="665"/>
                  <a:pt x="369" y="665"/>
                  <a:pt x="366" y="666"/>
                </a:cubicBezTo>
                <a:cubicBezTo>
                  <a:pt x="367" y="665"/>
                  <a:pt x="367" y="664"/>
                  <a:pt x="367" y="664"/>
                </a:cubicBezTo>
                <a:cubicBezTo>
                  <a:pt x="374" y="663"/>
                  <a:pt x="382" y="663"/>
                  <a:pt x="389" y="663"/>
                </a:cubicBezTo>
                <a:close/>
                <a:moveTo>
                  <a:pt x="363" y="668"/>
                </a:moveTo>
                <a:cubicBezTo>
                  <a:pt x="362" y="669"/>
                  <a:pt x="362" y="670"/>
                  <a:pt x="361" y="671"/>
                </a:cubicBezTo>
                <a:cubicBezTo>
                  <a:pt x="361" y="671"/>
                  <a:pt x="361" y="671"/>
                  <a:pt x="361" y="671"/>
                </a:cubicBezTo>
                <a:cubicBezTo>
                  <a:pt x="361" y="671"/>
                  <a:pt x="361" y="672"/>
                  <a:pt x="361" y="672"/>
                </a:cubicBezTo>
                <a:cubicBezTo>
                  <a:pt x="360" y="672"/>
                  <a:pt x="360" y="672"/>
                  <a:pt x="359" y="672"/>
                </a:cubicBezTo>
                <a:cubicBezTo>
                  <a:pt x="360" y="670"/>
                  <a:pt x="361" y="669"/>
                  <a:pt x="361" y="668"/>
                </a:cubicBezTo>
                <a:cubicBezTo>
                  <a:pt x="362" y="668"/>
                  <a:pt x="362" y="668"/>
                  <a:pt x="363" y="668"/>
                </a:cubicBezTo>
                <a:close/>
                <a:moveTo>
                  <a:pt x="357" y="673"/>
                </a:moveTo>
                <a:cubicBezTo>
                  <a:pt x="357" y="673"/>
                  <a:pt x="357" y="673"/>
                  <a:pt x="357" y="673"/>
                </a:cubicBezTo>
                <a:cubicBezTo>
                  <a:pt x="354" y="672"/>
                  <a:pt x="349" y="674"/>
                  <a:pt x="346" y="675"/>
                </a:cubicBezTo>
                <a:cubicBezTo>
                  <a:pt x="342" y="677"/>
                  <a:pt x="336" y="678"/>
                  <a:pt x="334" y="682"/>
                </a:cubicBezTo>
                <a:cubicBezTo>
                  <a:pt x="334" y="682"/>
                  <a:pt x="335" y="683"/>
                  <a:pt x="335" y="682"/>
                </a:cubicBezTo>
                <a:cubicBezTo>
                  <a:pt x="337" y="679"/>
                  <a:pt x="342" y="678"/>
                  <a:pt x="345" y="677"/>
                </a:cubicBezTo>
                <a:cubicBezTo>
                  <a:pt x="348" y="676"/>
                  <a:pt x="354" y="673"/>
                  <a:pt x="357" y="674"/>
                </a:cubicBezTo>
                <a:cubicBezTo>
                  <a:pt x="357" y="674"/>
                  <a:pt x="357" y="674"/>
                  <a:pt x="357" y="674"/>
                </a:cubicBezTo>
                <a:cubicBezTo>
                  <a:pt x="354" y="680"/>
                  <a:pt x="353" y="687"/>
                  <a:pt x="351" y="692"/>
                </a:cubicBezTo>
                <a:cubicBezTo>
                  <a:pt x="351" y="692"/>
                  <a:pt x="351" y="692"/>
                  <a:pt x="351" y="692"/>
                </a:cubicBezTo>
                <a:cubicBezTo>
                  <a:pt x="350" y="692"/>
                  <a:pt x="350" y="692"/>
                  <a:pt x="349" y="692"/>
                </a:cubicBezTo>
                <a:cubicBezTo>
                  <a:pt x="342" y="689"/>
                  <a:pt x="335" y="685"/>
                  <a:pt x="328" y="682"/>
                </a:cubicBezTo>
                <a:cubicBezTo>
                  <a:pt x="328" y="682"/>
                  <a:pt x="328" y="682"/>
                  <a:pt x="328" y="682"/>
                </a:cubicBezTo>
                <a:cubicBezTo>
                  <a:pt x="336" y="677"/>
                  <a:pt x="344" y="674"/>
                  <a:pt x="353" y="672"/>
                </a:cubicBezTo>
                <a:cubicBezTo>
                  <a:pt x="354" y="672"/>
                  <a:pt x="356" y="672"/>
                  <a:pt x="358" y="672"/>
                </a:cubicBezTo>
                <a:cubicBezTo>
                  <a:pt x="358" y="673"/>
                  <a:pt x="357" y="673"/>
                  <a:pt x="357" y="673"/>
                </a:cubicBezTo>
                <a:close/>
                <a:moveTo>
                  <a:pt x="328" y="681"/>
                </a:moveTo>
                <a:cubicBezTo>
                  <a:pt x="327" y="681"/>
                  <a:pt x="327" y="681"/>
                  <a:pt x="327" y="681"/>
                </a:cubicBezTo>
                <a:cubicBezTo>
                  <a:pt x="327" y="681"/>
                  <a:pt x="326" y="681"/>
                  <a:pt x="326" y="681"/>
                </a:cubicBezTo>
                <a:cubicBezTo>
                  <a:pt x="328" y="680"/>
                  <a:pt x="330" y="679"/>
                  <a:pt x="332" y="678"/>
                </a:cubicBezTo>
                <a:cubicBezTo>
                  <a:pt x="331" y="679"/>
                  <a:pt x="329" y="680"/>
                  <a:pt x="328" y="681"/>
                </a:cubicBezTo>
                <a:close/>
                <a:moveTo>
                  <a:pt x="353" y="694"/>
                </a:moveTo>
                <a:cubicBezTo>
                  <a:pt x="353" y="696"/>
                  <a:pt x="352" y="697"/>
                  <a:pt x="352" y="698"/>
                </a:cubicBezTo>
                <a:cubicBezTo>
                  <a:pt x="352" y="698"/>
                  <a:pt x="352" y="698"/>
                  <a:pt x="352" y="698"/>
                </a:cubicBezTo>
                <a:cubicBezTo>
                  <a:pt x="351" y="698"/>
                  <a:pt x="351" y="698"/>
                  <a:pt x="350" y="698"/>
                </a:cubicBezTo>
                <a:cubicBezTo>
                  <a:pt x="351" y="697"/>
                  <a:pt x="351" y="695"/>
                  <a:pt x="351" y="694"/>
                </a:cubicBezTo>
                <a:cubicBezTo>
                  <a:pt x="352" y="694"/>
                  <a:pt x="352" y="694"/>
                  <a:pt x="353" y="694"/>
                </a:cubicBezTo>
                <a:close/>
                <a:moveTo>
                  <a:pt x="352" y="699"/>
                </a:moveTo>
                <a:cubicBezTo>
                  <a:pt x="351" y="702"/>
                  <a:pt x="350" y="706"/>
                  <a:pt x="349" y="709"/>
                </a:cubicBezTo>
                <a:cubicBezTo>
                  <a:pt x="349" y="710"/>
                  <a:pt x="348" y="710"/>
                  <a:pt x="348" y="710"/>
                </a:cubicBezTo>
                <a:cubicBezTo>
                  <a:pt x="348" y="707"/>
                  <a:pt x="349" y="704"/>
                  <a:pt x="350" y="701"/>
                </a:cubicBezTo>
                <a:cubicBezTo>
                  <a:pt x="350" y="701"/>
                  <a:pt x="350" y="700"/>
                  <a:pt x="350" y="699"/>
                </a:cubicBezTo>
                <a:cubicBezTo>
                  <a:pt x="351" y="699"/>
                  <a:pt x="351" y="699"/>
                  <a:pt x="352" y="699"/>
                </a:cubicBezTo>
                <a:close/>
                <a:moveTo>
                  <a:pt x="349" y="699"/>
                </a:moveTo>
                <a:cubicBezTo>
                  <a:pt x="346" y="701"/>
                  <a:pt x="343" y="703"/>
                  <a:pt x="341" y="704"/>
                </a:cubicBezTo>
                <a:cubicBezTo>
                  <a:pt x="338" y="702"/>
                  <a:pt x="332" y="708"/>
                  <a:pt x="330" y="710"/>
                </a:cubicBezTo>
                <a:cubicBezTo>
                  <a:pt x="330" y="710"/>
                  <a:pt x="330" y="710"/>
                  <a:pt x="330" y="710"/>
                </a:cubicBezTo>
                <a:cubicBezTo>
                  <a:pt x="330" y="711"/>
                  <a:pt x="329" y="711"/>
                  <a:pt x="329" y="711"/>
                </a:cubicBezTo>
                <a:cubicBezTo>
                  <a:pt x="327" y="711"/>
                  <a:pt x="326" y="711"/>
                  <a:pt x="325" y="711"/>
                </a:cubicBezTo>
                <a:cubicBezTo>
                  <a:pt x="324" y="710"/>
                  <a:pt x="322" y="709"/>
                  <a:pt x="321" y="708"/>
                </a:cubicBezTo>
                <a:cubicBezTo>
                  <a:pt x="326" y="706"/>
                  <a:pt x="330" y="704"/>
                  <a:pt x="335" y="702"/>
                </a:cubicBezTo>
                <a:cubicBezTo>
                  <a:pt x="335" y="702"/>
                  <a:pt x="335" y="702"/>
                  <a:pt x="334" y="702"/>
                </a:cubicBezTo>
                <a:cubicBezTo>
                  <a:pt x="330" y="704"/>
                  <a:pt x="325" y="706"/>
                  <a:pt x="321" y="707"/>
                </a:cubicBezTo>
                <a:cubicBezTo>
                  <a:pt x="319" y="705"/>
                  <a:pt x="317" y="703"/>
                  <a:pt x="316" y="700"/>
                </a:cubicBezTo>
                <a:cubicBezTo>
                  <a:pt x="321" y="700"/>
                  <a:pt x="327" y="699"/>
                  <a:pt x="333" y="699"/>
                </a:cubicBezTo>
                <a:cubicBezTo>
                  <a:pt x="338" y="699"/>
                  <a:pt x="344" y="699"/>
                  <a:pt x="349" y="699"/>
                </a:cubicBezTo>
                <a:cubicBezTo>
                  <a:pt x="349" y="699"/>
                  <a:pt x="349" y="699"/>
                  <a:pt x="349" y="699"/>
                </a:cubicBezTo>
                <a:close/>
                <a:moveTo>
                  <a:pt x="328" y="712"/>
                </a:moveTo>
                <a:cubicBezTo>
                  <a:pt x="328" y="712"/>
                  <a:pt x="327" y="712"/>
                  <a:pt x="327" y="713"/>
                </a:cubicBezTo>
                <a:cubicBezTo>
                  <a:pt x="327" y="712"/>
                  <a:pt x="326" y="712"/>
                  <a:pt x="326" y="712"/>
                </a:cubicBezTo>
                <a:cubicBezTo>
                  <a:pt x="327" y="712"/>
                  <a:pt x="327" y="712"/>
                  <a:pt x="328" y="712"/>
                </a:cubicBezTo>
                <a:close/>
                <a:moveTo>
                  <a:pt x="320" y="711"/>
                </a:moveTo>
                <a:cubicBezTo>
                  <a:pt x="319" y="711"/>
                  <a:pt x="319" y="711"/>
                  <a:pt x="318" y="712"/>
                </a:cubicBezTo>
                <a:cubicBezTo>
                  <a:pt x="317" y="712"/>
                  <a:pt x="315" y="712"/>
                  <a:pt x="313" y="712"/>
                </a:cubicBezTo>
                <a:cubicBezTo>
                  <a:pt x="315" y="710"/>
                  <a:pt x="318" y="709"/>
                  <a:pt x="321" y="708"/>
                </a:cubicBezTo>
                <a:cubicBezTo>
                  <a:pt x="321" y="708"/>
                  <a:pt x="321" y="708"/>
                  <a:pt x="321" y="709"/>
                </a:cubicBezTo>
                <a:cubicBezTo>
                  <a:pt x="322" y="710"/>
                  <a:pt x="323" y="711"/>
                  <a:pt x="324" y="711"/>
                </a:cubicBezTo>
                <a:cubicBezTo>
                  <a:pt x="323" y="711"/>
                  <a:pt x="322" y="712"/>
                  <a:pt x="320" y="712"/>
                </a:cubicBezTo>
                <a:cubicBezTo>
                  <a:pt x="320" y="712"/>
                  <a:pt x="320" y="712"/>
                  <a:pt x="320" y="712"/>
                </a:cubicBezTo>
                <a:cubicBezTo>
                  <a:pt x="321" y="711"/>
                  <a:pt x="320" y="710"/>
                  <a:pt x="320" y="711"/>
                </a:cubicBezTo>
                <a:close/>
                <a:moveTo>
                  <a:pt x="313" y="700"/>
                </a:moveTo>
                <a:cubicBezTo>
                  <a:pt x="314" y="699"/>
                  <a:pt x="314" y="699"/>
                  <a:pt x="315" y="700"/>
                </a:cubicBezTo>
                <a:cubicBezTo>
                  <a:pt x="315" y="700"/>
                  <a:pt x="315" y="700"/>
                  <a:pt x="315" y="700"/>
                </a:cubicBezTo>
                <a:cubicBezTo>
                  <a:pt x="314" y="700"/>
                  <a:pt x="314" y="700"/>
                  <a:pt x="313" y="700"/>
                </a:cubicBezTo>
                <a:close/>
                <a:moveTo>
                  <a:pt x="313" y="712"/>
                </a:moveTo>
                <a:cubicBezTo>
                  <a:pt x="314" y="712"/>
                  <a:pt x="316" y="712"/>
                  <a:pt x="318" y="712"/>
                </a:cubicBezTo>
                <a:cubicBezTo>
                  <a:pt x="317" y="712"/>
                  <a:pt x="317" y="712"/>
                  <a:pt x="317" y="712"/>
                </a:cubicBezTo>
                <a:cubicBezTo>
                  <a:pt x="316" y="713"/>
                  <a:pt x="315" y="713"/>
                  <a:pt x="314" y="714"/>
                </a:cubicBezTo>
                <a:cubicBezTo>
                  <a:pt x="314" y="714"/>
                  <a:pt x="315" y="715"/>
                  <a:pt x="315" y="714"/>
                </a:cubicBezTo>
                <a:cubicBezTo>
                  <a:pt x="315" y="714"/>
                  <a:pt x="316" y="714"/>
                  <a:pt x="316" y="714"/>
                </a:cubicBezTo>
                <a:cubicBezTo>
                  <a:pt x="316" y="714"/>
                  <a:pt x="316" y="714"/>
                  <a:pt x="316" y="714"/>
                </a:cubicBezTo>
                <a:cubicBezTo>
                  <a:pt x="317" y="714"/>
                  <a:pt x="317" y="713"/>
                  <a:pt x="318" y="713"/>
                </a:cubicBezTo>
                <a:cubicBezTo>
                  <a:pt x="319" y="713"/>
                  <a:pt x="319" y="712"/>
                  <a:pt x="320" y="712"/>
                </a:cubicBezTo>
                <a:cubicBezTo>
                  <a:pt x="322" y="712"/>
                  <a:pt x="323" y="712"/>
                  <a:pt x="325" y="712"/>
                </a:cubicBezTo>
                <a:cubicBezTo>
                  <a:pt x="325" y="712"/>
                  <a:pt x="326" y="713"/>
                  <a:pt x="327" y="713"/>
                </a:cubicBezTo>
                <a:cubicBezTo>
                  <a:pt x="325" y="714"/>
                  <a:pt x="324" y="714"/>
                  <a:pt x="323" y="715"/>
                </a:cubicBezTo>
                <a:cubicBezTo>
                  <a:pt x="323" y="715"/>
                  <a:pt x="324" y="716"/>
                  <a:pt x="324" y="715"/>
                </a:cubicBezTo>
                <a:cubicBezTo>
                  <a:pt x="325" y="715"/>
                  <a:pt x="326" y="714"/>
                  <a:pt x="327" y="713"/>
                </a:cubicBezTo>
                <a:cubicBezTo>
                  <a:pt x="329" y="714"/>
                  <a:pt x="331" y="715"/>
                  <a:pt x="333" y="716"/>
                </a:cubicBezTo>
                <a:cubicBezTo>
                  <a:pt x="329" y="716"/>
                  <a:pt x="325" y="716"/>
                  <a:pt x="322" y="716"/>
                </a:cubicBezTo>
                <a:cubicBezTo>
                  <a:pt x="317" y="716"/>
                  <a:pt x="312" y="717"/>
                  <a:pt x="307" y="717"/>
                </a:cubicBezTo>
                <a:cubicBezTo>
                  <a:pt x="308" y="715"/>
                  <a:pt x="311" y="714"/>
                  <a:pt x="313" y="712"/>
                </a:cubicBezTo>
                <a:close/>
                <a:moveTo>
                  <a:pt x="346" y="712"/>
                </a:moveTo>
                <a:cubicBezTo>
                  <a:pt x="346" y="713"/>
                  <a:pt x="346" y="714"/>
                  <a:pt x="345" y="716"/>
                </a:cubicBezTo>
                <a:cubicBezTo>
                  <a:pt x="344" y="716"/>
                  <a:pt x="342" y="716"/>
                  <a:pt x="341" y="716"/>
                </a:cubicBezTo>
                <a:cubicBezTo>
                  <a:pt x="343" y="714"/>
                  <a:pt x="344" y="713"/>
                  <a:pt x="346" y="712"/>
                </a:cubicBezTo>
                <a:close/>
                <a:moveTo>
                  <a:pt x="345" y="716"/>
                </a:moveTo>
                <a:cubicBezTo>
                  <a:pt x="345" y="717"/>
                  <a:pt x="345" y="717"/>
                  <a:pt x="345" y="718"/>
                </a:cubicBezTo>
                <a:cubicBezTo>
                  <a:pt x="344" y="718"/>
                  <a:pt x="344" y="719"/>
                  <a:pt x="344" y="719"/>
                </a:cubicBezTo>
                <a:cubicBezTo>
                  <a:pt x="341" y="719"/>
                  <a:pt x="339" y="720"/>
                  <a:pt x="336" y="720"/>
                </a:cubicBezTo>
                <a:cubicBezTo>
                  <a:pt x="337" y="719"/>
                  <a:pt x="339" y="717"/>
                  <a:pt x="340" y="716"/>
                </a:cubicBezTo>
                <a:cubicBezTo>
                  <a:pt x="342" y="716"/>
                  <a:pt x="344" y="716"/>
                  <a:pt x="345" y="716"/>
                </a:cubicBezTo>
                <a:close/>
                <a:moveTo>
                  <a:pt x="299" y="760"/>
                </a:moveTo>
                <a:cubicBezTo>
                  <a:pt x="298" y="761"/>
                  <a:pt x="298" y="761"/>
                  <a:pt x="297" y="762"/>
                </a:cubicBezTo>
                <a:cubicBezTo>
                  <a:pt x="297" y="762"/>
                  <a:pt x="297" y="762"/>
                  <a:pt x="297" y="762"/>
                </a:cubicBezTo>
                <a:cubicBezTo>
                  <a:pt x="296" y="762"/>
                  <a:pt x="296" y="761"/>
                  <a:pt x="295" y="760"/>
                </a:cubicBezTo>
                <a:cubicBezTo>
                  <a:pt x="296" y="759"/>
                  <a:pt x="297" y="759"/>
                  <a:pt x="297" y="758"/>
                </a:cubicBezTo>
                <a:cubicBezTo>
                  <a:pt x="298" y="759"/>
                  <a:pt x="298" y="760"/>
                  <a:pt x="299" y="760"/>
                </a:cubicBezTo>
                <a:close/>
                <a:moveTo>
                  <a:pt x="287" y="800"/>
                </a:moveTo>
                <a:cubicBezTo>
                  <a:pt x="290" y="800"/>
                  <a:pt x="308" y="797"/>
                  <a:pt x="316" y="798"/>
                </a:cubicBezTo>
                <a:cubicBezTo>
                  <a:pt x="317" y="798"/>
                  <a:pt x="317" y="799"/>
                  <a:pt x="317" y="799"/>
                </a:cubicBezTo>
                <a:cubicBezTo>
                  <a:pt x="316" y="800"/>
                  <a:pt x="315" y="801"/>
                  <a:pt x="315" y="802"/>
                </a:cubicBezTo>
                <a:cubicBezTo>
                  <a:pt x="308" y="802"/>
                  <a:pt x="302" y="802"/>
                  <a:pt x="295" y="803"/>
                </a:cubicBezTo>
                <a:cubicBezTo>
                  <a:pt x="295" y="803"/>
                  <a:pt x="296" y="802"/>
                  <a:pt x="296" y="802"/>
                </a:cubicBezTo>
                <a:cubicBezTo>
                  <a:pt x="296" y="802"/>
                  <a:pt x="296" y="801"/>
                  <a:pt x="296" y="801"/>
                </a:cubicBezTo>
                <a:cubicBezTo>
                  <a:pt x="295" y="802"/>
                  <a:pt x="293" y="802"/>
                  <a:pt x="292" y="803"/>
                </a:cubicBezTo>
                <a:cubicBezTo>
                  <a:pt x="290" y="803"/>
                  <a:pt x="288" y="803"/>
                  <a:pt x="286" y="803"/>
                </a:cubicBezTo>
                <a:cubicBezTo>
                  <a:pt x="286" y="803"/>
                  <a:pt x="286" y="802"/>
                  <a:pt x="285" y="803"/>
                </a:cubicBezTo>
                <a:cubicBezTo>
                  <a:pt x="285" y="803"/>
                  <a:pt x="285" y="803"/>
                  <a:pt x="284" y="803"/>
                </a:cubicBezTo>
                <a:cubicBezTo>
                  <a:pt x="283" y="803"/>
                  <a:pt x="281" y="803"/>
                  <a:pt x="279" y="803"/>
                </a:cubicBezTo>
                <a:cubicBezTo>
                  <a:pt x="279" y="803"/>
                  <a:pt x="279" y="802"/>
                  <a:pt x="279" y="803"/>
                </a:cubicBezTo>
                <a:cubicBezTo>
                  <a:pt x="278" y="803"/>
                  <a:pt x="278" y="803"/>
                  <a:pt x="277" y="803"/>
                </a:cubicBezTo>
                <a:cubicBezTo>
                  <a:pt x="276" y="803"/>
                  <a:pt x="274" y="803"/>
                  <a:pt x="273" y="803"/>
                </a:cubicBezTo>
                <a:cubicBezTo>
                  <a:pt x="272" y="803"/>
                  <a:pt x="272" y="803"/>
                  <a:pt x="272" y="803"/>
                </a:cubicBezTo>
                <a:cubicBezTo>
                  <a:pt x="272" y="803"/>
                  <a:pt x="272" y="803"/>
                  <a:pt x="271" y="803"/>
                </a:cubicBezTo>
                <a:cubicBezTo>
                  <a:pt x="268" y="803"/>
                  <a:pt x="264" y="804"/>
                  <a:pt x="261" y="804"/>
                </a:cubicBezTo>
                <a:cubicBezTo>
                  <a:pt x="260" y="802"/>
                  <a:pt x="260" y="801"/>
                  <a:pt x="259" y="800"/>
                </a:cubicBezTo>
                <a:cubicBezTo>
                  <a:pt x="268" y="801"/>
                  <a:pt x="278" y="800"/>
                  <a:pt x="287" y="800"/>
                </a:cubicBezTo>
                <a:close/>
                <a:moveTo>
                  <a:pt x="270" y="804"/>
                </a:moveTo>
                <a:cubicBezTo>
                  <a:pt x="268" y="804"/>
                  <a:pt x="264" y="806"/>
                  <a:pt x="265" y="807"/>
                </a:cubicBezTo>
                <a:cubicBezTo>
                  <a:pt x="265" y="808"/>
                  <a:pt x="266" y="807"/>
                  <a:pt x="266" y="807"/>
                </a:cubicBezTo>
                <a:cubicBezTo>
                  <a:pt x="266" y="806"/>
                  <a:pt x="272" y="804"/>
                  <a:pt x="272" y="804"/>
                </a:cubicBezTo>
                <a:cubicBezTo>
                  <a:pt x="273" y="804"/>
                  <a:pt x="273" y="804"/>
                  <a:pt x="273" y="804"/>
                </a:cubicBezTo>
                <a:cubicBezTo>
                  <a:pt x="274" y="804"/>
                  <a:pt x="275" y="804"/>
                  <a:pt x="276" y="804"/>
                </a:cubicBezTo>
                <a:cubicBezTo>
                  <a:pt x="274" y="805"/>
                  <a:pt x="271" y="806"/>
                  <a:pt x="268" y="808"/>
                </a:cubicBezTo>
                <a:cubicBezTo>
                  <a:pt x="268" y="808"/>
                  <a:pt x="268" y="809"/>
                  <a:pt x="269" y="809"/>
                </a:cubicBezTo>
                <a:cubicBezTo>
                  <a:pt x="272" y="807"/>
                  <a:pt x="275" y="805"/>
                  <a:pt x="279" y="804"/>
                </a:cubicBezTo>
                <a:cubicBezTo>
                  <a:pt x="280" y="804"/>
                  <a:pt x="282" y="803"/>
                  <a:pt x="283" y="803"/>
                </a:cubicBezTo>
                <a:cubicBezTo>
                  <a:pt x="278" y="805"/>
                  <a:pt x="273" y="808"/>
                  <a:pt x="269" y="811"/>
                </a:cubicBezTo>
                <a:cubicBezTo>
                  <a:pt x="269" y="812"/>
                  <a:pt x="270" y="813"/>
                  <a:pt x="270" y="812"/>
                </a:cubicBezTo>
                <a:cubicBezTo>
                  <a:pt x="274" y="808"/>
                  <a:pt x="280" y="806"/>
                  <a:pt x="286" y="804"/>
                </a:cubicBezTo>
                <a:cubicBezTo>
                  <a:pt x="286" y="803"/>
                  <a:pt x="286" y="803"/>
                  <a:pt x="286" y="803"/>
                </a:cubicBezTo>
                <a:cubicBezTo>
                  <a:pt x="288" y="803"/>
                  <a:pt x="290" y="803"/>
                  <a:pt x="291" y="803"/>
                </a:cubicBezTo>
                <a:cubicBezTo>
                  <a:pt x="288" y="805"/>
                  <a:pt x="284" y="806"/>
                  <a:pt x="281" y="808"/>
                </a:cubicBezTo>
                <a:cubicBezTo>
                  <a:pt x="277" y="810"/>
                  <a:pt x="273" y="814"/>
                  <a:pt x="270" y="814"/>
                </a:cubicBezTo>
                <a:cubicBezTo>
                  <a:pt x="269" y="815"/>
                  <a:pt x="269" y="816"/>
                  <a:pt x="270" y="815"/>
                </a:cubicBezTo>
                <a:cubicBezTo>
                  <a:pt x="273" y="815"/>
                  <a:pt x="276" y="812"/>
                  <a:pt x="278" y="811"/>
                </a:cubicBezTo>
                <a:cubicBezTo>
                  <a:pt x="283" y="808"/>
                  <a:pt x="289" y="805"/>
                  <a:pt x="294" y="803"/>
                </a:cubicBezTo>
                <a:cubicBezTo>
                  <a:pt x="296" y="803"/>
                  <a:pt x="298" y="803"/>
                  <a:pt x="301" y="803"/>
                </a:cubicBezTo>
                <a:cubicBezTo>
                  <a:pt x="291" y="806"/>
                  <a:pt x="283" y="812"/>
                  <a:pt x="274" y="816"/>
                </a:cubicBezTo>
                <a:cubicBezTo>
                  <a:pt x="274" y="816"/>
                  <a:pt x="274" y="816"/>
                  <a:pt x="274" y="816"/>
                </a:cubicBezTo>
                <a:cubicBezTo>
                  <a:pt x="274" y="816"/>
                  <a:pt x="274" y="816"/>
                  <a:pt x="274" y="816"/>
                </a:cubicBezTo>
                <a:cubicBezTo>
                  <a:pt x="273" y="817"/>
                  <a:pt x="273" y="817"/>
                  <a:pt x="272" y="817"/>
                </a:cubicBezTo>
                <a:cubicBezTo>
                  <a:pt x="272" y="817"/>
                  <a:pt x="272" y="818"/>
                  <a:pt x="273" y="818"/>
                </a:cubicBezTo>
                <a:cubicBezTo>
                  <a:pt x="273" y="818"/>
                  <a:pt x="273" y="818"/>
                  <a:pt x="274" y="817"/>
                </a:cubicBezTo>
                <a:cubicBezTo>
                  <a:pt x="274" y="817"/>
                  <a:pt x="274" y="817"/>
                  <a:pt x="274" y="817"/>
                </a:cubicBezTo>
                <a:cubicBezTo>
                  <a:pt x="275" y="817"/>
                  <a:pt x="276" y="817"/>
                  <a:pt x="276" y="816"/>
                </a:cubicBezTo>
                <a:cubicBezTo>
                  <a:pt x="277" y="816"/>
                  <a:pt x="278" y="815"/>
                  <a:pt x="280" y="814"/>
                </a:cubicBezTo>
                <a:cubicBezTo>
                  <a:pt x="282" y="813"/>
                  <a:pt x="284" y="812"/>
                  <a:pt x="286" y="811"/>
                </a:cubicBezTo>
                <a:cubicBezTo>
                  <a:pt x="291" y="808"/>
                  <a:pt x="296" y="805"/>
                  <a:pt x="301" y="804"/>
                </a:cubicBezTo>
                <a:cubicBezTo>
                  <a:pt x="302" y="803"/>
                  <a:pt x="302" y="803"/>
                  <a:pt x="302" y="803"/>
                </a:cubicBezTo>
                <a:cubicBezTo>
                  <a:pt x="306" y="803"/>
                  <a:pt x="310" y="803"/>
                  <a:pt x="314" y="802"/>
                </a:cubicBezTo>
                <a:cubicBezTo>
                  <a:pt x="314" y="803"/>
                  <a:pt x="313" y="804"/>
                  <a:pt x="313" y="804"/>
                </a:cubicBezTo>
                <a:cubicBezTo>
                  <a:pt x="308" y="809"/>
                  <a:pt x="302" y="813"/>
                  <a:pt x="296" y="817"/>
                </a:cubicBezTo>
                <a:cubicBezTo>
                  <a:pt x="289" y="822"/>
                  <a:pt x="281" y="826"/>
                  <a:pt x="274" y="830"/>
                </a:cubicBezTo>
                <a:cubicBezTo>
                  <a:pt x="270" y="824"/>
                  <a:pt x="267" y="818"/>
                  <a:pt x="264" y="812"/>
                </a:cubicBezTo>
                <a:cubicBezTo>
                  <a:pt x="263" y="810"/>
                  <a:pt x="262" y="807"/>
                  <a:pt x="261" y="804"/>
                </a:cubicBezTo>
                <a:cubicBezTo>
                  <a:pt x="264" y="804"/>
                  <a:pt x="267" y="804"/>
                  <a:pt x="270" y="804"/>
                </a:cubicBezTo>
                <a:close/>
                <a:moveTo>
                  <a:pt x="270" y="832"/>
                </a:moveTo>
                <a:cubicBezTo>
                  <a:pt x="271" y="832"/>
                  <a:pt x="272" y="831"/>
                  <a:pt x="273" y="831"/>
                </a:cubicBezTo>
                <a:cubicBezTo>
                  <a:pt x="274" y="832"/>
                  <a:pt x="275" y="834"/>
                  <a:pt x="276" y="836"/>
                </a:cubicBezTo>
                <a:cubicBezTo>
                  <a:pt x="276" y="836"/>
                  <a:pt x="276" y="837"/>
                  <a:pt x="277" y="837"/>
                </a:cubicBezTo>
                <a:cubicBezTo>
                  <a:pt x="276" y="838"/>
                  <a:pt x="275" y="838"/>
                  <a:pt x="274" y="839"/>
                </a:cubicBezTo>
                <a:cubicBezTo>
                  <a:pt x="274" y="839"/>
                  <a:pt x="273" y="839"/>
                  <a:pt x="273" y="839"/>
                </a:cubicBezTo>
                <a:cubicBezTo>
                  <a:pt x="273" y="838"/>
                  <a:pt x="272" y="837"/>
                  <a:pt x="271" y="836"/>
                </a:cubicBezTo>
                <a:cubicBezTo>
                  <a:pt x="271" y="835"/>
                  <a:pt x="270" y="834"/>
                  <a:pt x="270" y="833"/>
                </a:cubicBezTo>
                <a:cubicBezTo>
                  <a:pt x="270" y="833"/>
                  <a:pt x="270" y="833"/>
                  <a:pt x="270" y="832"/>
                </a:cubicBezTo>
                <a:close/>
                <a:moveTo>
                  <a:pt x="272" y="838"/>
                </a:moveTo>
                <a:cubicBezTo>
                  <a:pt x="272" y="839"/>
                  <a:pt x="273" y="839"/>
                  <a:pt x="273" y="839"/>
                </a:cubicBezTo>
                <a:cubicBezTo>
                  <a:pt x="263" y="845"/>
                  <a:pt x="253" y="851"/>
                  <a:pt x="244" y="856"/>
                </a:cubicBezTo>
                <a:cubicBezTo>
                  <a:pt x="239" y="859"/>
                  <a:pt x="235" y="861"/>
                  <a:pt x="230" y="864"/>
                </a:cubicBezTo>
                <a:cubicBezTo>
                  <a:pt x="228" y="865"/>
                  <a:pt x="225" y="867"/>
                  <a:pt x="222" y="869"/>
                </a:cubicBezTo>
                <a:cubicBezTo>
                  <a:pt x="238" y="857"/>
                  <a:pt x="252" y="843"/>
                  <a:pt x="269" y="833"/>
                </a:cubicBezTo>
                <a:cubicBezTo>
                  <a:pt x="270" y="835"/>
                  <a:pt x="271" y="836"/>
                  <a:pt x="272" y="838"/>
                </a:cubicBezTo>
                <a:close/>
                <a:moveTo>
                  <a:pt x="215" y="873"/>
                </a:moveTo>
                <a:cubicBezTo>
                  <a:pt x="215" y="873"/>
                  <a:pt x="215" y="873"/>
                  <a:pt x="215" y="873"/>
                </a:cubicBezTo>
                <a:cubicBezTo>
                  <a:pt x="215" y="873"/>
                  <a:pt x="215" y="873"/>
                  <a:pt x="215" y="873"/>
                </a:cubicBezTo>
                <a:cubicBezTo>
                  <a:pt x="215" y="873"/>
                  <a:pt x="215" y="873"/>
                  <a:pt x="215" y="873"/>
                </a:cubicBezTo>
                <a:close/>
                <a:moveTo>
                  <a:pt x="214" y="874"/>
                </a:moveTo>
                <a:cubicBezTo>
                  <a:pt x="214" y="875"/>
                  <a:pt x="213" y="876"/>
                  <a:pt x="213" y="876"/>
                </a:cubicBezTo>
                <a:cubicBezTo>
                  <a:pt x="212" y="877"/>
                  <a:pt x="211" y="877"/>
                  <a:pt x="210" y="877"/>
                </a:cubicBezTo>
                <a:cubicBezTo>
                  <a:pt x="211" y="876"/>
                  <a:pt x="213" y="875"/>
                  <a:pt x="214" y="874"/>
                </a:cubicBezTo>
                <a:close/>
                <a:moveTo>
                  <a:pt x="214" y="874"/>
                </a:moveTo>
                <a:cubicBezTo>
                  <a:pt x="215" y="874"/>
                  <a:pt x="215" y="873"/>
                  <a:pt x="216" y="873"/>
                </a:cubicBezTo>
                <a:cubicBezTo>
                  <a:pt x="216" y="873"/>
                  <a:pt x="216" y="873"/>
                  <a:pt x="216" y="873"/>
                </a:cubicBezTo>
                <a:cubicBezTo>
                  <a:pt x="216" y="873"/>
                  <a:pt x="216" y="873"/>
                  <a:pt x="215" y="874"/>
                </a:cubicBezTo>
                <a:cubicBezTo>
                  <a:pt x="215" y="875"/>
                  <a:pt x="215" y="875"/>
                  <a:pt x="215" y="875"/>
                </a:cubicBezTo>
                <a:cubicBezTo>
                  <a:pt x="216" y="874"/>
                  <a:pt x="217" y="873"/>
                  <a:pt x="218" y="873"/>
                </a:cubicBezTo>
                <a:cubicBezTo>
                  <a:pt x="220" y="873"/>
                  <a:pt x="221" y="873"/>
                  <a:pt x="223" y="872"/>
                </a:cubicBezTo>
                <a:cubicBezTo>
                  <a:pt x="222" y="873"/>
                  <a:pt x="222" y="873"/>
                  <a:pt x="221" y="873"/>
                </a:cubicBezTo>
                <a:cubicBezTo>
                  <a:pt x="221" y="874"/>
                  <a:pt x="221" y="874"/>
                  <a:pt x="222" y="874"/>
                </a:cubicBezTo>
                <a:cubicBezTo>
                  <a:pt x="223" y="874"/>
                  <a:pt x="224" y="873"/>
                  <a:pt x="226" y="872"/>
                </a:cubicBezTo>
                <a:cubicBezTo>
                  <a:pt x="226" y="872"/>
                  <a:pt x="227" y="872"/>
                  <a:pt x="228" y="872"/>
                </a:cubicBezTo>
                <a:cubicBezTo>
                  <a:pt x="228" y="872"/>
                  <a:pt x="228" y="872"/>
                  <a:pt x="228" y="872"/>
                </a:cubicBezTo>
                <a:cubicBezTo>
                  <a:pt x="227" y="873"/>
                  <a:pt x="226" y="874"/>
                  <a:pt x="224" y="875"/>
                </a:cubicBezTo>
                <a:cubicBezTo>
                  <a:pt x="224" y="875"/>
                  <a:pt x="224" y="876"/>
                  <a:pt x="225" y="876"/>
                </a:cubicBezTo>
                <a:cubicBezTo>
                  <a:pt x="221" y="876"/>
                  <a:pt x="217" y="876"/>
                  <a:pt x="213" y="876"/>
                </a:cubicBezTo>
                <a:cubicBezTo>
                  <a:pt x="214" y="876"/>
                  <a:pt x="214" y="875"/>
                  <a:pt x="214" y="874"/>
                </a:cubicBezTo>
                <a:close/>
                <a:moveTo>
                  <a:pt x="225" y="876"/>
                </a:moveTo>
                <a:cubicBezTo>
                  <a:pt x="227" y="875"/>
                  <a:pt x="228" y="873"/>
                  <a:pt x="230" y="872"/>
                </a:cubicBezTo>
                <a:cubicBezTo>
                  <a:pt x="232" y="872"/>
                  <a:pt x="234" y="872"/>
                  <a:pt x="236" y="872"/>
                </a:cubicBezTo>
                <a:cubicBezTo>
                  <a:pt x="236" y="872"/>
                  <a:pt x="236" y="873"/>
                  <a:pt x="237" y="872"/>
                </a:cubicBezTo>
                <a:cubicBezTo>
                  <a:pt x="237" y="872"/>
                  <a:pt x="237" y="872"/>
                  <a:pt x="238" y="871"/>
                </a:cubicBezTo>
                <a:cubicBezTo>
                  <a:pt x="239" y="871"/>
                  <a:pt x="241" y="871"/>
                  <a:pt x="242" y="871"/>
                </a:cubicBezTo>
                <a:cubicBezTo>
                  <a:pt x="243" y="871"/>
                  <a:pt x="243" y="871"/>
                  <a:pt x="244" y="871"/>
                </a:cubicBezTo>
                <a:cubicBezTo>
                  <a:pt x="243" y="872"/>
                  <a:pt x="243" y="872"/>
                  <a:pt x="242" y="873"/>
                </a:cubicBezTo>
                <a:cubicBezTo>
                  <a:pt x="242" y="873"/>
                  <a:pt x="242" y="874"/>
                  <a:pt x="243" y="873"/>
                </a:cubicBezTo>
                <a:cubicBezTo>
                  <a:pt x="244" y="873"/>
                  <a:pt x="245" y="872"/>
                  <a:pt x="247" y="871"/>
                </a:cubicBezTo>
                <a:cubicBezTo>
                  <a:pt x="248" y="871"/>
                  <a:pt x="250" y="871"/>
                  <a:pt x="252" y="871"/>
                </a:cubicBezTo>
                <a:cubicBezTo>
                  <a:pt x="251" y="871"/>
                  <a:pt x="250" y="872"/>
                  <a:pt x="249" y="873"/>
                </a:cubicBezTo>
                <a:cubicBezTo>
                  <a:pt x="249" y="873"/>
                  <a:pt x="250" y="874"/>
                  <a:pt x="250" y="873"/>
                </a:cubicBezTo>
                <a:cubicBezTo>
                  <a:pt x="250" y="873"/>
                  <a:pt x="251" y="873"/>
                  <a:pt x="251" y="873"/>
                </a:cubicBezTo>
                <a:cubicBezTo>
                  <a:pt x="251" y="873"/>
                  <a:pt x="251" y="872"/>
                  <a:pt x="251" y="872"/>
                </a:cubicBezTo>
                <a:cubicBezTo>
                  <a:pt x="251" y="872"/>
                  <a:pt x="252" y="871"/>
                  <a:pt x="253" y="871"/>
                </a:cubicBezTo>
                <a:cubicBezTo>
                  <a:pt x="256" y="871"/>
                  <a:pt x="259" y="870"/>
                  <a:pt x="261" y="870"/>
                </a:cubicBezTo>
                <a:cubicBezTo>
                  <a:pt x="261" y="870"/>
                  <a:pt x="261" y="871"/>
                  <a:pt x="261" y="871"/>
                </a:cubicBezTo>
                <a:cubicBezTo>
                  <a:pt x="260" y="870"/>
                  <a:pt x="260" y="870"/>
                  <a:pt x="260" y="871"/>
                </a:cubicBezTo>
                <a:cubicBezTo>
                  <a:pt x="259" y="871"/>
                  <a:pt x="258" y="872"/>
                  <a:pt x="257" y="873"/>
                </a:cubicBezTo>
                <a:cubicBezTo>
                  <a:pt x="256" y="873"/>
                  <a:pt x="257" y="874"/>
                  <a:pt x="258" y="873"/>
                </a:cubicBezTo>
                <a:cubicBezTo>
                  <a:pt x="259" y="873"/>
                  <a:pt x="261" y="871"/>
                  <a:pt x="263" y="870"/>
                </a:cubicBezTo>
                <a:cubicBezTo>
                  <a:pt x="265" y="870"/>
                  <a:pt x="267" y="870"/>
                  <a:pt x="269" y="870"/>
                </a:cubicBezTo>
                <a:cubicBezTo>
                  <a:pt x="269" y="870"/>
                  <a:pt x="269" y="870"/>
                  <a:pt x="269" y="871"/>
                </a:cubicBezTo>
                <a:cubicBezTo>
                  <a:pt x="268" y="871"/>
                  <a:pt x="269" y="872"/>
                  <a:pt x="269" y="871"/>
                </a:cubicBezTo>
                <a:cubicBezTo>
                  <a:pt x="270" y="871"/>
                  <a:pt x="271" y="870"/>
                  <a:pt x="272" y="870"/>
                </a:cubicBezTo>
                <a:cubicBezTo>
                  <a:pt x="277" y="870"/>
                  <a:pt x="283" y="869"/>
                  <a:pt x="289" y="869"/>
                </a:cubicBezTo>
                <a:cubicBezTo>
                  <a:pt x="290" y="870"/>
                  <a:pt x="291" y="871"/>
                  <a:pt x="291" y="872"/>
                </a:cubicBezTo>
                <a:cubicBezTo>
                  <a:pt x="269" y="874"/>
                  <a:pt x="247" y="875"/>
                  <a:pt x="225" y="876"/>
                </a:cubicBezTo>
                <a:cubicBezTo>
                  <a:pt x="225" y="876"/>
                  <a:pt x="225" y="876"/>
                  <a:pt x="225" y="876"/>
                </a:cubicBezTo>
                <a:close/>
                <a:moveTo>
                  <a:pt x="290" y="869"/>
                </a:moveTo>
                <a:cubicBezTo>
                  <a:pt x="291" y="869"/>
                  <a:pt x="292" y="869"/>
                  <a:pt x="293" y="869"/>
                </a:cubicBezTo>
                <a:cubicBezTo>
                  <a:pt x="293" y="870"/>
                  <a:pt x="293" y="871"/>
                  <a:pt x="294" y="871"/>
                </a:cubicBezTo>
                <a:cubicBezTo>
                  <a:pt x="294" y="872"/>
                  <a:pt x="294" y="872"/>
                  <a:pt x="294" y="872"/>
                </a:cubicBezTo>
                <a:cubicBezTo>
                  <a:pt x="293" y="872"/>
                  <a:pt x="292" y="872"/>
                  <a:pt x="292" y="872"/>
                </a:cubicBezTo>
                <a:cubicBezTo>
                  <a:pt x="291" y="871"/>
                  <a:pt x="290" y="870"/>
                  <a:pt x="290" y="869"/>
                </a:cubicBezTo>
                <a:close/>
                <a:moveTo>
                  <a:pt x="293" y="873"/>
                </a:moveTo>
                <a:cubicBezTo>
                  <a:pt x="293" y="873"/>
                  <a:pt x="293" y="874"/>
                  <a:pt x="293" y="874"/>
                </a:cubicBezTo>
                <a:cubicBezTo>
                  <a:pt x="293" y="874"/>
                  <a:pt x="292" y="873"/>
                  <a:pt x="292" y="873"/>
                </a:cubicBezTo>
                <a:cubicBezTo>
                  <a:pt x="293" y="873"/>
                  <a:pt x="293" y="873"/>
                  <a:pt x="293" y="873"/>
                </a:cubicBezTo>
                <a:close/>
                <a:moveTo>
                  <a:pt x="294" y="874"/>
                </a:moveTo>
                <a:cubicBezTo>
                  <a:pt x="294" y="874"/>
                  <a:pt x="295" y="874"/>
                  <a:pt x="295" y="873"/>
                </a:cubicBezTo>
                <a:cubicBezTo>
                  <a:pt x="295" y="875"/>
                  <a:pt x="296" y="876"/>
                  <a:pt x="297" y="877"/>
                </a:cubicBezTo>
                <a:cubicBezTo>
                  <a:pt x="296" y="877"/>
                  <a:pt x="296" y="877"/>
                  <a:pt x="295" y="877"/>
                </a:cubicBezTo>
                <a:cubicBezTo>
                  <a:pt x="295" y="877"/>
                  <a:pt x="294" y="876"/>
                  <a:pt x="294" y="875"/>
                </a:cubicBezTo>
                <a:cubicBezTo>
                  <a:pt x="294" y="875"/>
                  <a:pt x="294" y="874"/>
                  <a:pt x="294" y="874"/>
                </a:cubicBezTo>
                <a:close/>
                <a:moveTo>
                  <a:pt x="295" y="877"/>
                </a:moveTo>
                <a:cubicBezTo>
                  <a:pt x="294" y="877"/>
                  <a:pt x="294" y="877"/>
                  <a:pt x="293" y="877"/>
                </a:cubicBezTo>
                <a:cubicBezTo>
                  <a:pt x="293" y="877"/>
                  <a:pt x="294" y="876"/>
                  <a:pt x="294" y="876"/>
                </a:cubicBezTo>
                <a:cubicBezTo>
                  <a:pt x="294" y="876"/>
                  <a:pt x="294" y="877"/>
                  <a:pt x="295" y="877"/>
                </a:cubicBezTo>
                <a:close/>
                <a:moveTo>
                  <a:pt x="295" y="878"/>
                </a:moveTo>
                <a:cubicBezTo>
                  <a:pt x="296" y="879"/>
                  <a:pt x="296" y="879"/>
                  <a:pt x="296" y="880"/>
                </a:cubicBezTo>
                <a:cubicBezTo>
                  <a:pt x="295" y="880"/>
                  <a:pt x="294" y="880"/>
                  <a:pt x="293" y="880"/>
                </a:cubicBezTo>
                <a:cubicBezTo>
                  <a:pt x="293" y="879"/>
                  <a:pt x="293" y="879"/>
                  <a:pt x="293" y="878"/>
                </a:cubicBezTo>
                <a:cubicBezTo>
                  <a:pt x="294" y="878"/>
                  <a:pt x="295" y="878"/>
                  <a:pt x="295" y="878"/>
                </a:cubicBezTo>
                <a:close/>
                <a:moveTo>
                  <a:pt x="292" y="880"/>
                </a:moveTo>
                <a:cubicBezTo>
                  <a:pt x="290" y="880"/>
                  <a:pt x="289" y="880"/>
                  <a:pt x="288" y="880"/>
                </a:cubicBezTo>
                <a:cubicBezTo>
                  <a:pt x="285" y="880"/>
                  <a:pt x="283" y="880"/>
                  <a:pt x="280" y="880"/>
                </a:cubicBezTo>
                <a:cubicBezTo>
                  <a:pt x="275" y="880"/>
                  <a:pt x="270" y="880"/>
                  <a:pt x="265" y="880"/>
                </a:cubicBezTo>
                <a:cubicBezTo>
                  <a:pt x="274" y="879"/>
                  <a:pt x="283" y="879"/>
                  <a:pt x="292" y="878"/>
                </a:cubicBezTo>
                <a:cubicBezTo>
                  <a:pt x="292" y="879"/>
                  <a:pt x="292" y="879"/>
                  <a:pt x="292" y="880"/>
                </a:cubicBezTo>
                <a:close/>
                <a:moveTo>
                  <a:pt x="291" y="881"/>
                </a:moveTo>
                <a:cubicBezTo>
                  <a:pt x="291" y="882"/>
                  <a:pt x="291" y="882"/>
                  <a:pt x="291" y="883"/>
                </a:cubicBezTo>
                <a:cubicBezTo>
                  <a:pt x="269" y="883"/>
                  <a:pt x="248" y="884"/>
                  <a:pt x="227" y="884"/>
                </a:cubicBezTo>
                <a:cubicBezTo>
                  <a:pt x="222" y="884"/>
                  <a:pt x="217" y="884"/>
                  <a:pt x="212" y="884"/>
                </a:cubicBezTo>
                <a:cubicBezTo>
                  <a:pt x="212" y="884"/>
                  <a:pt x="212" y="884"/>
                  <a:pt x="212" y="884"/>
                </a:cubicBezTo>
                <a:cubicBezTo>
                  <a:pt x="233" y="883"/>
                  <a:pt x="255" y="882"/>
                  <a:pt x="276" y="881"/>
                </a:cubicBezTo>
                <a:cubicBezTo>
                  <a:pt x="281" y="881"/>
                  <a:pt x="286" y="881"/>
                  <a:pt x="291" y="881"/>
                </a:cubicBezTo>
                <a:cubicBezTo>
                  <a:pt x="291" y="881"/>
                  <a:pt x="291" y="881"/>
                  <a:pt x="291" y="881"/>
                </a:cubicBezTo>
                <a:close/>
                <a:moveTo>
                  <a:pt x="219" y="885"/>
                </a:moveTo>
                <a:cubicBezTo>
                  <a:pt x="241" y="885"/>
                  <a:pt x="263" y="884"/>
                  <a:pt x="285" y="884"/>
                </a:cubicBezTo>
                <a:cubicBezTo>
                  <a:pt x="287" y="884"/>
                  <a:pt x="288" y="884"/>
                  <a:pt x="290" y="884"/>
                </a:cubicBezTo>
                <a:cubicBezTo>
                  <a:pt x="290" y="884"/>
                  <a:pt x="290" y="884"/>
                  <a:pt x="290" y="885"/>
                </a:cubicBezTo>
                <a:cubicBezTo>
                  <a:pt x="276" y="885"/>
                  <a:pt x="262" y="886"/>
                  <a:pt x="248" y="886"/>
                </a:cubicBezTo>
                <a:cubicBezTo>
                  <a:pt x="234" y="886"/>
                  <a:pt x="220" y="885"/>
                  <a:pt x="206" y="886"/>
                </a:cubicBezTo>
                <a:cubicBezTo>
                  <a:pt x="210" y="885"/>
                  <a:pt x="215" y="885"/>
                  <a:pt x="219" y="885"/>
                </a:cubicBezTo>
                <a:close/>
                <a:moveTo>
                  <a:pt x="209" y="886"/>
                </a:moveTo>
                <a:cubicBezTo>
                  <a:pt x="209" y="886"/>
                  <a:pt x="209" y="886"/>
                  <a:pt x="209" y="886"/>
                </a:cubicBezTo>
                <a:cubicBezTo>
                  <a:pt x="209" y="887"/>
                  <a:pt x="209" y="887"/>
                  <a:pt x="208" y="888"/>
                </a:cubicBezTo>
                <a:cubicBezTo>
                  <a:pt x="206" y="888"/>
                  <a:pt x="203" y="888"/>
                  <a:pt x="201" y="888"/>
                </a:cubicBezTo>
                <a:cubicBezTo>
                  <a:pt x="201" y="887"/>
                  <a:pt x="202" y="887"/>
                  <a:pt x="202" y="886"/>
                </a:cubicBezTo>
                <a:cubicBezTo>
                  <a:pt x="204" y="886"/>
                  <a:pt x="207" y="886"/>
                  <a:pt x="209" y="886"/>
                </a:cubicBezTo>
                <a:close/>
                <a:moveTo>
                  <a:pt x="178" y="887"/>
                </a:moveTo>
                <a:cubicBezTo>
                  <a:pt x="178" y="887"/>
                  <a:pt x="178" y="887"/>
                  <a:pt x="178" y="887"/>
                </a:cubicBezTo>
                <a:cubicBezTo>
                  <a:pt x="178" y="887"/>
                  <a:pt x="178" y="887"/>
                  <a:pt x="178" y="887"/>
                </a:cubicBezTo>
                <a:cubicBezTo>
                  <a:pt x="178" y="887"/>
                  <a:pt x="178" y="888"/>
                  <a:pt x="179" y="888"/>
                </a:cubicBezTo>
                <a:cubicBezTo>
                  <a:pt x="179" y="888"/>
                  <a:pt x="179" y="888"/>
                  <a:pt x="179" y="888"/>
                </a:cubicBezTo>
                <a:cubicBezTo>
                  <a:pt x="178" y="888"/>
                  <a:pt x="178" y="888"/>
                  <a:pt x="177" y="888"/>
                </a:cubicBezTo>
                <a:cubicBezTo>
                  <a:pt x="177" y="888"/>
                  <a:pt x="177" y="888"/>
                  <a:pt x="177" y="887"/>
                </a:cubicBezTo>
                <a:cubicBezTo>
                  <a:pt x="177" y="887"/>
                  <a:pt x="178" y="887"/>
                  <a:pt x="178" y="887"/>
                </a:cubicBezTo>
                <a:close/>
                <a:moveTo>
                  <a:pt x="171" y="888"/>
                </a:moveTo>
                <a:cubicBezTo>
                  <a:pt x="172" y="888"/>
                  <a:pt x="172" y="888"/>
                  <a:pt x="172" y="888"/>
                </a:cubicBezTo>
                <a:cubicBezTo>
                  <a:pt x="172" y="888"/>
                  <a:pt x="172" y="888"/>
                  <a:pt x="172" y="888"/>
                </a:cubicBezTo>
                <a:cubicBezTo>
                  <a:pt x="172" y="888"/>
                  <a:pt x="172" y="888"/>
                  <a:pt x="172" y="888"/>
                </a:cubicBezTo>
                <a:cubicBezTo>
                  <a:pt x="172" y="888"/>
                  <a:pt x="172" y="888"/>
                  <a:pt x="171" y="888"/>
                </a:cubicBezTo>
                <a:close/>
                <a:moveTo>
                  <a:pt x="167" y="890"/>
                </a:moveTo>
                <a:cubicBezTo>
                  <a:pt x="167" y="890"/>
                  <a:pt x="167" y="890"/>
                  <a:pt x="167" y="891"/>
                </a:cubicBezTo>
                <a:cubicBezTo>
                  <a:pt x="171" y="896"/>
                  <a:pt x="175" y="901"/>
                  <a:pt x="180" y="905"/>
                </a:cubicBezTo>
                <a:cubicBezTo>
                  <a:pt x="180" y="905"/>
                  <a:pt x="180" y="906"/>
                  <a:pt x="180" y="906"/>
                </a:cubicBezTo>
                <a:cubicBezTo>
                  <a:pt x="180" y="906"/>
                  <a:pt x="180" y="906"/>
                  <a:pt x="180" y="906"/>
                </a:cubicBezTo>
                <a:cubicBezTo>
                  <a:pt x="182" y="907"/>
                  <a:pt x="183" y="908"/>
                  <a:pt x="184" y="909"/>
                </a:cubicBezTo>
                <a:cubicBezTo>
                  <a:pt x="184" y="909"/>
                  <a:pt x="185" y="909"/>
                  <a:pt x="185" y="909"/>
                </a:cubicBezTo>
                <a:cubicBezTo>
                  <a:pt x="185" y="909"/>
                  <a:pt x="186" y="910"/>
                  <a:pt x="187" y="910"/>
                </a:cubicBezTo>
                <a:cubicBezTo>
                  <a:pt x="187" y="910"/>
                  <a:pt x="188" y="910"/>
                  <a:pt x="187" y="909"/>
                </a:cubicBezTo>
                <a:cubicBezTo>
                  <a:pt x="187" y="908"/>
                  <a:pt x="187" y="908"/>
                  <a:pt x="186" y="907"/>
                </a:cubicBezTo>
                <a:cubicBezTo>
                  <a:pt x="187" y="907"/>
                  <a:pt x="187" y="908"/>
                  <a:pt x="187" y="908"/>
                </a:cubicBezTo>
                <a:cubicBezTo>
                  <a:pt x="187" y="908"/>
                  <a:pt x="188" y="908"/>
                  <a:pt x="188" y="908"/>
                </a:cubicBezTo>
                <a:cubicBezTo>
                  <a:pt x="188" y="909"/>
                  <a:pt x="189" y="910"/>
                  <a:pt x="190" y="910"/>
                </a:cubicBezTo>
                <a:cubicBezTo>
                  <a:pt x="189" y="911"/>
                  <a:pt x="189" y="912"/>
                  <a:pt x="189" y="912"/>
                </a:cubicBezTo>
                <a:cubicBezTo>
                  <a:pt x="186" y="911"/>
                  <a:pt x="183" y="911"/>
                  <a:pt x="180" y="910"/>
                </a:cubicBezTo>
                <a:cubicBezTo>
                  <a:pt x="179" y="908"/>
                  <a:pt x="177" y="907"/>
                  <a:pt x="176" y="905"/>
                </a:cubicBezTo>
                <a:cubicBezTo>
                  <a:pt x="177" y="905"/>
                  <a:pt x="177" y="904"/>
                  <a:pt x="176" y="904"/>
                </a:cubicBezTo>
                <a:cubicBezTo>
                  <a:pt x="175" y="903"/>
                  <a:pt x="174" y="902"/>
                  <a:pt x="173" y="901"/>
                </a:cubicBezTo>
                <a:cubicBezTo>
                  <a:pt x="173" y="900"/>
                  <a:pt x="173" y="900"/>
                  <a:pt x="173" y="900"/>
                </a:cubicBezTo>
                <a:cubicBezTo>
                  <a:pt x="174" y="901"/>
                  <a:pt x="175" y="902"/>
                  <a:pt x="176" y="903"/>
                </a:cubicBezTo>
                <a:cubicBezTo>
                  <a:pt x="176" y="904"/>
                  <a:pt x="177" y="903"/>
                  <a:pt x="176" y="902"/>
                </a:cubicBezTo>
                <a:cubicBezTo>
                  <a:pt x="174" y="900"/>
                  <a:pt x="172" y="898"/>
                  <a:pt x="170" y="896"/>
                </a:cubicBezTo>
                <a:cubicBezTo>
                  <a:pt x="169" y="893"/>
                  <a:pt x="167" y="891"/>
                  <a:pt x="166" y="889"/>
                </a:cubicBezTo>
                <a:cubicBezTo>
                  <a:pt x="166" y="889"/>
                  <a:pt x="166" y="889"/>
                  <a:pt x="166" y="889"/>
                </a:cubicBezTo>
                <a:cubicBezTo>
                  <a:pt x="167" y="889"/>
                  <a:pt x="167" y="890"/>
                  <a:pt x="167" y="890"/>
                </a:cubicBezTo>
                <a:close/>
                <a:moveTo>
                  <a:pt x="167" y="893"/>
                </a:moveTo>
                <a:cubicBezTo>
                  <a:pt x="166" y="893"/>
                  <a:pt x="166" y="892"/>
                  <a:pt x="166" y="892"/>
                </a:cubicBezTo>
                <a:cubicBezTo>
                  <a:pt x="166" y="892"/>
                  <a:pt x="166" y="891"/>
                  <a:pt x="166" y="891"/>
                </a:cubicBezTo>
                <a:cubicBezTo>
                  <a:pt x="166" y="891"/>
                  <a:pt x="165" y="891"/>
                  <a:pt x="165" y="890"/>
                </a:cubicBezTo>
                <a:cubicBezTo>
                  <a:pt x="166" y="891"/>
                  <a:pt x="166" y="892"/>
                  <a:pt x="167" y="893"/>
                </a:cubicBezTo>
                <a:close/>
                <a:moveTo>
                  <a:pt x="169" y="896"/>
                </a:moveTo>
                <a:cubicBezTo>
                  <a:pt x="169" y="896"/>
                  <a:pt x="169" y="897"/>
                  <a:pt x="169" y="897"/>
                </a:cubicBezTo>
                <a:cubicBezTo>
                  <a:pt x="169" y="896"/>
                  <a:pt x="168" y="896"/>
                  <a:pt x="168" y="896"/>
                </a:cubicBezTo>
                <a:cubicBezTo>
                  <a:pt x="168" y="895"/>
                  <a:pt x="168" y="895"/>
                  <a:pt x="167" y="895"/>
                </a:cubicBezTo>
                <a:cubicBezTo>
                  <a:pt x="168" y="895"/>
                  <a:pt x="168" y="896"/>
                  <a:pt x="169" y="896"/>
                </a:cubicBezTo>
                <a:close/>
                <a:moveTo>
                  <a:pt x="170" y="900"/>
                </a:moveTo>
                <a:cubicBezTo>
                  <a:pt x="170" y="900"/>
                  <a:pt x="170" y="900"/>
                  <a:pt x="170" y="900"/>
                </a:cubicBezTo>
                <a:cubicBezTo>
                  <a:pt x="170" y="900"/>
                  <a:pt x="170" y="900"/>
                  <a:pt x="170" y="900"/>
                </a:cubicBezTo>
                <a:cubicBezTo>
                  <a:pt x="170" y="900"/>
                  <a:pt x="170" y="900"/>
                  <a:pt x="170" y="900"/>
                </a:cubicBezTo>
                <a:close/>
                <a:moveTo>
                  <a:pt x="171" y="902"/>
                </a:moveTo>
                <a:cubicBezTo>
                  <a:pt x="172" y="902"/>
                  <a:pt x="172" y="902"/>
                  <a:pt x="172" y="902"/>
                </a:cubicBezTo>
                <a:cubicBezTo>
                  <a:pt x="172" y="902"/>
                  <a:pt x="172" y="902"/>
                  <a:pt x="171" y="902"/>
                </a:cubicBezTo>
                <a:cubicBezTo>
                  <a:pt x="171" y="902"/>
                  <a:pt x="171" y="902"/>
                  <a:pt x="171" y="902"/>
                </a:cubicBezTo>
                <a:close/>
                <a:moveTo>
                  <a:pt x="174" y="904"/>
                </a:moveTo>
                <a:cubicBezTo>
                  <a:pt x="174" y="904"/>
                  <a:pt x="174" y="904"/>
                  <a:pt x="174" y="904"/>
                </a:cubicBezTo>
                <a:cubicBezTo>
                  <a:pt x="176" y="906"/>
                  <a:pt x="177" y="908"/>
                  <a:pt x="178" y="909"/>
                </a:cubicBezTo>
                <a:cubicBezTo>
                  <a:pt x="177" y="909"/>
                  <a:pt x="176" y="908"/>
                  <a:pt x="175" y="908"/>
                </a:cubicBezTo>
                <a:cubicBezTo>
                  <a:pt x="174" y="907"/>
                  <a:pt x="173" y="905"/>
                  <a:pt x="172" y="903"/>
                </a:cubicBezTo>
                <a:cubicBezTo>
                  <a:pt x="173" y="904"/>
                  <a:pt x="174" y="904"/>
                  <a:pt x="174" y="904"/>
                </a:cubicBezTo>
                <a:close/>
                <a:moveTo>
                  <a:pt x="179" y="910"/>
                </a:moveTo>
                <a:cubicBezTo>
                  <a:pt x="180" y="911"/>
                  <a:pt x="181" y="913"/>
                  <a:pt x="182" y="914"/>
                </a:cubicBezTo>
                <a:cubicBezTo>
                  <a:pt x="181" y="914"/>
                  <a:pt x="180" y="914"/>
                  <a:pt x="179" y="914"/>
                </a:cubicBezTo>
                <a:cubicBezTo>
                  <a:pt x="179" y="914"/>
                  <a:pt x="179" y="914"/>
                  <a:pt x="179" y="914"/>
                </a:cubicBezTo>
                <a:cubicBezTo>
                  <a:pt x="178" y="912"/>
                  <a:pt x="177" y="911"/>
                  <a:pt x="175" y="909"/>
                </a:cubicBezTo>
                <a:cubicBezTo>
                  <a:pt x="177" y="909"/>
                  <a:pt x="178" y="909"/>
                  <a:pt x="179" y="910"/>
                </a:cubicBezTo>
                <a:close/>
                <a:moveTo>
                  <a:pt x="179" y="915"/>
                </a:moveTo>
                <a:cubicBezTo>
                  <a:pt x="180" y="915"/>
                  <a:pt x="180" y="915"/>
                  <a:pt x="181" y="915"/>
                </a:cubicBezTo>
                <a:cubicBezTo>
                  <a:pt x="182" y="915"/>
                  <a:pt x="182" y="915"/>
                  <a:pt x="183" y="915"/>
                </a:cubicBezTo>
                <a:cubicBezTo>
                  <a:pt x="183" y="915"/>
                  <a:pt x="183" y="915"/>
                  <a:pt x="183" y="916"/>
                </a:cubicBezTo>
                <a:cubicBezTo>
                  <a:pt x="182" y="916"/>
                  <a:pt x="181" y="916"/>
                  <a:pt x="180" y="916"/>
                </a:cubicBezTo>
                <a:cubicBezTo>
                  <a:pt x="180" y="915"/>
                  <a:pt x="180" y="915"/>
                  <a:pt x="179" y="915"/>
                </a:cubicBezTo>
                <a:close/>
                <a:moveTo>
                  <a:pt x="185" y="915"/>
                </a:moveTo>
                <a:cubicBezTo>
                  <a:pt x="184" y="915"/>
                  <a:pt x="184" y="915"/>
                  <a:pt x="184" y="915"/>
                </a:cubicBezTo>
                <a:cubicBezTo>
                  <a:pt x="185" y="915"/>
                  <a:pt x="185" y="915"/>
                  <a:pt x="186" y="915"/>
                </a:cubicBezTo>
                <a:cubicBezTo>
                  <a:pt x="185" y="915"/>
                  <a:pt x="185" y="915"/>
                  <a:pt x="185" y="915"/>
                </a:cubicBezTo>
                <a:close/>
                <a:moveTo>
                  <a:pt x="190" y="917"/>
                </a:moveTo>
                <a:cubicBezTo>
                  <a:pt x="191" y="917"/>
                  <a:pt x="191" y="917"/>
                  <a:pt x="191" y="917"/>
                </a:cubicBezTo>
                <a:cubicBezTo>
                  <a:pt x="190" y="918"/>
                  <a:pt x="188" y="919"/>
                  <a:pt x="187" y="920"/>
                </a:cubicBezTo>
                <a:cubicBezTo>
                  <a:pt x="186" y="920"/>
                  <a:pt x="186" y="919"/>
                  <a:pt x="186" y="919"/>
                </a:cubicBezTo>
                <a:cubicBezTo>
                  <a:pt x="186" y="918"/>
                  <a:pt x="187" y="917"/>
                  <a:pt x="187" y="916"/>
                </a:cubicBezTo>
                <a:cubicBezTo>
                  <a:pt x="188" y="916"/>
                  <a:pt x="189" y="916"/>
                  <a:pt x="190" y="917"/>
                </a:cubicBezTo>
                <a:close/>
                <a:moveTo>
                  <a:pt x="186" y="921"/>
                </a:moveTo>
                <a:cubicBezTo>
                  <a:pt x="185" y="921"/>
                  <a:pt x="185" y="921"/>
                  <a:pt x="184" y="921"/>
                </a:cubicBezTo>
                <a:cubicBezTo>
                  <a:pt x="185" y="921"/>
                  <a:pt x="185" y="920"/>
                  <a:pt x="185" y="920"/>
                </a:cubicBezTo>
                <a:cubicBezTo>
                  <a:pt x="185" y="920"/>
                  <a:pt x="186" y="920"/>
                  <a:pt x="186" y="921"/>
                </a:cubicBezTo>
                <a:close/>
                <a:moveTo>
                  <a:pt x="186" y="921"/>
                </a:moveTo>
                <a:cubicBezTo>
                  <a:pt x="188" y="923"/>
                  <a:pt x="189" y="925"/>
                  <a:pt x="191" y="927"/>
                </a:cubicBezTo>
                <a:cubicBezTo>
                  <a:pt x="188" y="929"/>
                  <a:pt x="185" y="931"/>
                  <a:pt x="182" y="933"/>
                </a:cubicBezTo>
                <a:cubicBezTo>
                  <a:pt x="183" y="931"/>
                  <a:pt x="183" y="928"/>
                  <a:pt x="185" y="926"/>
                </a:cubicBezTo>
                <a:cubicBezTo>
                  <a:pt x="185" y="925"/>
                  <a:pt x="184" y="925"/>
                  <a:pt x="184" y="925"/>
                </a:cubicBezTo>
                <a:cubicBezTo>
                  <a:pt x="182" y="927"/>
                  <a:pt x="182" y="930"/>
                  <a:pt x="182" y="933"/>
                </a:cubicBezTo>
                <a:cubicBezTo>
                  <a:pt x="181" y="933"/>
                  <a:pt x="180" y="932"/>
                  <a:pt x="180" y="931"/>
                </a:cubicBezTo>
                <a:cubicBezTo>
                  <a:pt x="181" y="928"/>
                  <a:pt x="182" y="926"/>
                  <a:pt x="183" y="923"/>
                </a:cubicBezTo>
                <a:cubicBezTo>
                  <a:pt x="184" y="923"/>
                  <a:pt x="185" y="922"/>
                  <a:pt x="186" y="921"/>
                </a:cubicBezTo>
                <a:close/>
                <a:moveTo>
                  <a:pt x="179" y="931"/>
                </a:moveTo>
                <a:cubicBezTo>
                  <a:pt x="179" y="930"/>
                  <a:pt x="178" y="929"/>
                  <a:pt x="177" y="928"/>
                </a:cubicBezTo>
                <a:cubicBezTo>
                  <a:pt x="179" y="927"/>
                  <a:pt x="181" y="925"/>
                  <a:pt x="183" y="924"/>
                </a:cubicBezTo>
                <a:cubicBezTo>
                  <a:pt x="182" y="926"/>
                  <a:pt x="181" y="928"/>
                  <a:pt x="179" y="931"/>
                </a:cubicBezTo>
                <a:close/>
                <a:moveTo>
                  <a:pt x="174" y="941"/>
                </a:moveTo>
                <a:cubicBezTo>
                  <a:pt x="174" y="942"/>
                  <a:pt x="173" y="943"/>
                  <a:pt x="173" y="943"/>
                </a:cubicBezTo>
                <a:cubicBezTo>
                  <a:pt x="173" y="943"/>
                  <a:pt x="173" y="943"/>
                  <a:pt x="173" y="942"/>
                </a:cubicBezTo>
                <a:cubicBezTo>
                  <a:pt x="173" y="942"/>
                  <a:pt x="174" y="942"/>
                  <a:pt x="174" y="941"/>
                </a:cubicBezTo>
                <a:close/>
                <a:moveTo>
                  <a:pt x="172" y="945"/>
                </a:moveTo>
                <a:cubicBezTo>
                  <a:pt x="172" y="945"/>
                  <a:pt x="172" y="945"/>
                  <a:pt x="172" y="945"/>
                </a:cubicBezTo>
                <a:cubicBezTo>
                  <a:pt x="172" y="945"/>
                  <a:pt x="171" y="944"/>
                  <a:pt x="171" y="944"/>
                </a:cubicBezTo>
                <a:cubicBezTo>
                  <a:pt x="171" y="944"/>
                  <a:pt x="171" y="943"/>
                  <a:pt x="172" y="943"/>
                </a:cubicBezTo>
                <a:cubicBezTo>
                  <a:pt x="172" y="944"/>
                  <a:pt x="172" y="944"/>
                  <a:pt x="172" y="945"/>
                </a:cubicBezTo>
                <a:close/>
                <a:moveTo>
                  <a:pt x="172" y="947"/>
                </a:moveTo>
                <a:cubicBezTo>
                  <a:pt x="172" y="948"/>
                  <a:pt x="172" y="950"/>
                  <a:pt x="172" y="951"/>
                </a:cubicBezTo>
                <a:cubicBezTo>
                  <a:pt x="172" y="951"/>
                  <a:pt x="172" y="952"/>
                  <a:pt x="172" y="952"/>
                </a:cubicBezTo>
                <a:cubicBezTo>
                  <a:pt x="171" y="952"/>
                  <a:pt x="170" y="951"/>
                  <a:pt x="170" y="951"/>
                </a:cubicBezTo>
                <a:cubicBezTo>
                  <a:pt x="170" y="949"/>
                  <a:pt x="171" y="948"/>
                  <a:pt x="172" y="946"/>
                </a:cubicBezTo>
                <a:cubicBezTo>
                  <a:pt x="172" y="947"/>
                  <a:pt x="172" y="947"/>
                  <a:pt x="172" y="947"/>
                </a:cubicBezTo>
                <a:close/>
                <a:moveTo>
                  <a:pt x="166" y="960"/>
                </a:moveTo>
                <a:cubicBezTo>
                  <a:pt x="167" y="960"/>
                  <a:pt x="167" y="960"/>
                  <a:pt x="167" y="960"/>
                </a:cubicBezTo>
                <a:cubicBezTo>
                  <a:pt x="167" y="961"/>
                  <a:pt x="167" y="961"/>
                  <a:pt x="167" y="961"/>
                </a:cubicBezTo>
                <a:cubicBezTo>
                  <a:pt x="167" y="961"/>
                  <a:pt x="167" y="961"/>
                  <a:pt x="166" y="962"/>
                </a:cubicBezTo>
                <a:cubicBezTo>
                  <a:pt x="166" y="961"/>
                  <a:pt x="166" y="961"/>
                  <a:pt x="166" y="960"/>
                </a:cubicBezTo>
                <a:close/>
                <a:moveTo>
                  <a:pt x="164" y="968"/>
                </a:moveTo>
                <a:cubicBezTo>
                  <a:pt x="165" y="968"/>
                  <a:pt x="165" y="968"/>
                  <a:pt x="165" y="968"/>
                </a:cubicBezTo>
                <a:cubicBezTo>
                  <a:pt x="165" y="968"/>
                  <a:pt x="166" y="968"/>
                  <a:pt x="166" y="968"/>
                </a:cubicBezTo>
                <a:cubicBezTo>
                  <a:pt x="166" y="968"/>
                  <a:pt x="167" y="968"/>
                  <a:pt x="167" y="968"/>
                </a:cubicBezTo>
                <a:cubicBezTo>
                  <a:pt x="167" y="968"/>
                  <a:pt x="167" y="968"/>
                  <a:pt x="167" y="969"/>
                </a:cubicBezTo>
                <a:cubicBezTo>
                  <a:pt x="165" y="969"/>
                  <a:pt x="164" y="969"/>
                  <a:pt x="163" y="970"/>
                </a:cubicBezTo>
                <a:cubicBezTo>
                  <a:pt x="163" y="969"/>
                  <a:pt x="163" y="969"/>
                  <a:pt x="164" y="968"/>
                </a:cubicBezTo>
                <a:cubicBezTo>
                  <a:pt x="164" y="968"/>
                  <a:pt x="164" y="968"/>
                  <a:pt x="164" y="968"/>
                </a:cubicBezTo>
                <a:close/>
                <a:moveTo>
                  <a:pt x="167" y="969"/>
                </a:moveTo>
                <a:cubicBezTo>
                  <a:pt x="167" y="970"/>
                  <a:pt x="167" y="971"/>
                  <a:pt x="167" y="971"/>
                </a:cubicBezTo>
                <a:cubicBezTo>
                  <a:pt x="166" y="972"/>
                  <a:pt x="165" y="973"/>
                  <a:pt x="164" y="973"/>
                </a:cubicBezTo>
                <a:cubicBezTo>
                  <a:pt x="164" y="974"/>
                  <a:pt x="164" y="974"/>
                  <a:pt x="165" y="974"/>
                </a:cubicBezTo>
                <a:cubicBezTo>
                  <a:pt x="165" y="973"/>
                  <a:pt x="166" y="973"/>
                  <a:pt x="167" y="973"/>
                </a:cubicBezTo>
                <a:cubicBezTo>
                  <a:pt x="167" y="973"/>
                  <a:pt x="167" y="974"/>
                  <a:pt x="167" y="975"/>
                </a:cubicBezTo>
                <a:cubicBezTo>
                  <a:pt x="167" y="975"/>
                  <a:pt x="167" y="975"/>
                  <a:pt x="167" y="975"/>
                </a:cubicBezTo>
                <a:cubicBezTo>
                  <a:pt x="167" y="974"/>
                  <a:pt x="167" y="973"/>
                  <a:pt x="167" y="972"/>
                </a:cubicBezTo>
                <a:cubicBezTo>
                  <a:pt x="168" y="972"/>
                  <a:pt x="169" y="971"/>
                  <a:pt x="170" y="971"/>
                </a:cubicBezTo>
                <a:cubicBezTo>
                  <a:pt x="171" y="971"/>
                  <a:pt x="171" y="970"/>
                  <a:pt x="170" y="970"/>
                </a:cubicBezTo>
                <a:cubicBezTo>
                  <a:pt x="169" y="970"/>
                  <a:pt x="168" y="971"/>
                  <a:pt x="167" y="971"/>
                </a:cubicBezTo>
                <a:cubicBezTo>
                  <a:pt x="167" y="970"/>
                  <a:pt x="167" y="970"/>
                  <a:pt x="167" y="969"/>
                </a:cubicBezTo>
                <a:cubicBezTo>
                  <a:pt x="168" y="969"/>
                  <a:pt x="169" y="968"/>
                  <a:pt x="169" y="968"/>
                </a:cubicBezTo>
                <a:cubicBezTo>
                  <a:pt x="172" y="968"/>
                  <a:pt x="175" y="968"/>
                  <a:pt x="178" y="968"/>
                </a:cubicBezTo>
                <a:cubicBezTo>
                  <a:pt x="180" y="968"/>
                  <a:pt x="183" y="968"/>
                  <a:pt x="186" y="968"/>
                </a:cubicBezTo>
                <a:cubicBezTo>
                  <a:pt x="186" y="968"/>
                  <a:pt x="186" y="968"/>
                  <a:pt x="186" y="968"/>
                </a:cubicBezTo>
                <a:cubicBezTo>
                  <a:pt x="186" y="969"/>
                  <a:pt x="187" y="968"/>
                  <a:pt x="187" y="968"/>
                </a:cubicBezTo>
                <a:cubicBezTo>
                  <a:pt x="187" y="968"/>
                  <a:pt x="188" y="968"/>
                  <a:pt x="188" y="968"/>
                </a:cubicBezTo>
                <a:cubicBezTo>
                  <a:pt x="188" y="968"/>
                  <a:pt x="188" y="968"/>
                  <a:pt x="188" y="968"/>
                </a:cubicBezTo>
                <a:cubicBezTo>
                  <a:pt x="188" y="968"/>
                  <a:pt x="188" y="968"/>
                  <a:pt x="188" y="968"/>
                </a:cubicBezTo>
                <a:cubicBezTo>
                  <a:pt x="187" y="969"/>
                  <a:pt x="185" y="970"/>
                  <a:pt x="184" y="971"/>
                </a:cubicBezTo>
                <a:cubicBezTo>
                  <a:pt x="183" y="970"/>
                  <a:pt x="183" y="969"/>
                  <a:pt x="182" y="969"/>
                </a:cubicBezTo>
                <a:cubicBezTo>
                  <a:pt x="182" y="968"/>
                  <a:pt x="182" y="969"/>
                  <a:pt x="182" y="969"/>
                </a:cubicBezTo>
                <a:cubicBezTo>
                  <a:pt x="182" y="970"/>
                  <a:pt x="183" y="970"/>
                  <a:pt x="183" y="971"/>
                </a:cubicBezTo>
                <a:cubicBezTo>
                  <a:pt x="178" y="974"/>
                  <a:pt x="173" y="978"/>
                  <a:pt x="169" y="982"/>
                </a:cubicBezTo>
                <a:cubicBezTo>
                  <a:pt x="168" y="981"/>
                  <a:pt x="167" y="979"/>
                  <a:pt x="166" y="978"/>
                </a:cubicBezTo>
                <a:cubicBezTo>
                  <a:pt x="166" y="978"/>
                  <a:pt x="164" y="975"/>
                  <a:pt x="163" y="973"/>
                </a:cubicBezTo>
                <a:cubicBezTo>
                  <a:pt x="162" y="972"/>
                  <a:pt x="162" y="972"/>
                  <a:pt x="162" y="972"/>
                </a:cubicBezTo>
                <a:cubicBezTo>
                  <a:pt x="162" y="971"/>
                  <a:pt x="162" y="971"/>
                  <a:pt x="163" y="970"/>
                </a:cubicBezTo>
                <a:cubicBezTo>
                  <a:pt x="164" y="970"/>
                  <a:pt x="165" y="969"/>
                  <a:pt x="167" y="969"/>
                </a:cubicBezTo>
                <a:close/>
                <a:moveTo>
                  <a:pt x="162" y="971"/>
                </a:moveTo>
                <a:cubicBezTo>
                  <a:pt x="162" y="971"/>
                  <a:pt x="161" y="971"/>
                  <a:pt x="161" y="971"/>
                </a:cubicBezTo>
                <a:cubicBezTo>
                  <a:pt x="162" y="971"/>
                  <a:pt x="162" y="970"/>
                  <a:pt x="162" y="970"/>
                </a:cubicBezTo>
                <a:cubicBezTo>
                  <a:pt x="162" y="971"/>
                  <a:pt x="162" y="971"/>
                  <a:pt x="162" y="971"/>
                </a:cubicBezTo>
                <a:close/>
                <a:moveTo>
                  <a:pt x="162" y="972"/>
                </a:moveTo>
                <a:cubicBezTo>
                  <a:pt x="162" y="973"/>
                  <a:pt x="162" y="973"/>
                  <a:pt x="163" y="974"/>
                </a:cubicBezTo>
                <a:cubicBezTo>
                  <a:pt x="163" y="974"/>
                  <a:pt x="163" y="974"/>
                  <a:pt x="163" y="974"/>
                </a:cubicBezTo>
                <a:cubicBezTo>
                  <a:pt x="165" y="977"/>
                  <a:pt x="166" y="979"/>
                  <a:pt x="168" y="982"/>
                </a:cubicBezTo>
                <a:cubicBezTo>
                  <a:pt x="167" y="983"/>
                  <a:pt x="166" y="984"/>
                  <a:pt x="165" y="985"/>
                </a:cubicBezTo>
                <a:cubicBezTo>
                  <a:pt x="163" y="983"/>
                  <a:pt x="161" y="981"/>
                  <a:pt x="159" y="979"/>
                </a:cubicBezTo>
                <a:cubicBezTo>
                  <a:pt x="160" y="977"/>
                  <a:pt x="161" y="976"/>
                  <a:pt x="161" y="975"/>
                </a:cubicBezTo>
                <a:cubicBezTo>
                  <a:pt x="161" y="974"/>
                  <a:pt x="161" y="974"/>
                  <a:pt x="161" y="974"/>
                </a:cubicBezTo>
                <a:cubicBezTo>
                  <a:pt x="160" y="976"/>
                  <a:pt x="160" y="977"/>
                  <a:pt x="159" y="978"/>
                </a:cubicBezTo>
                <a:cubicBezTo>
                  <a:pt x="159" y="978"/>
                  <a:pt x="159" y="978"/>
                  <a:pt x="159" y="978"/>
                </a:cubicBezTo>
                <a:cubicBezTo>
                  <a:pt x="160" y="976"/>
                  <a:pt x="161" y="974"/>
                  <a:pt x="162" y="972"/>
                </a:cubicBezTo>
                <a:cubicBezTo>
                  <a:pt x="162" y="972"/>
                  <a:pt x="162" y="972"/>
                  <a:pt x="162" y="972"/>
                </a:cubicBezTo>
                <a:close/>
                <a:moveTo>
                  <a:pt x="155" y="986"/>
                </a:moveTo>
                <a:cubicBezTo>
                  <a:pt x="155" y="986"/>
                  <a:pt x="156" y="986"/>
                  <a:pt x="156" y="986"/>
                </a:cubicBezTo>
                <a:cubicBezTo>
                  <a:pt x="156" y="986"/>
                  <a:pt x="156" y="987"/>
                  <a:pt x="155" y="987"/>
                </a:cubicBezTo>
                <a:cubicBezTo>
                  <a:pt x="154" y="990"/>
                  <a:pt x="153" y="994"/>
                  <a:pt x="151" y="997"/>
                </a:cubicBezTo>
                <a:cubicBezTo>
                  <a:pt x="151" y="998"/>
                  <a:pt x="150" y="999"/>
                  <a:pt x="150" y="1000"/>
                </a:cubicBezTo>
                <a:cubicBezTo>
                  <a:pt x="149" y="1000"/>
                  <a:pt x="149" y="1000"/>
                  <a:pt x="149" y="1000"/>
                </a:cubicBezTo>
                <a:cubicBezTo>
                  <a:pt x="151" y="995"/>
                  <a:pt x="153" y="991"/>
                  <a:pt x="155" y="986"/>
                </a:cubicBezTo>
                <a:close/>
                <a:moveTo>
                  <a:pt x="149" y="1001"/>
                </a:moveTo>
                <a:cubicBezTo>
                  <a:pt x="149" y="1001"/>
                  <a:pt x="149" y="1001"/>
                  <a:pt x="149" y="1001"/>
                </a:cubicBezTo>
                <a:cubicBezTo>
                  <a:pt x="149" y="1001"/>
                  <a:pt x="149" y="1001"/>
                  <a:pt x="149" y="1001"/>
                </a:cubicBezTo>
                <a:cubicBezTo>
                  <a:pt x="149" y="1002"/>
                  <a:pt x="148" y="1002"/>
                  <a:pt x="148" y="1002"/>
                </a:cubicBezTo>
                <a:cubicBezTo>
                  <a:pt x="148" y="1002"/>
                  <a:pt x="148" y="1002"/>
                  <a:pt x="148" y="1002"/>
                </a:cubicBezTo>
                <a:cubicBezTo>
                  <a:pt x="148" y="1002"/>
                  <a:pt x="149" y="1001"/>
                  <a:pt x="149" y="1001"/>
                </a:cubicBezTo>
                <a:close/>
                <a:moveTo>
                  <a:pt x="147" y="1005"/>
                </a:moveTo>
                <a:cubicBezTo>
                  <a:pt x="147" y="1006"/>
                  <a:pt x="147" y="1006"/>
                  <a:pt x="147" y="1005"/>
                </a:cubicBezTo>
                <a:cubicBezTo>
                  <a:pt x="147" y="1005"/>
                  <a:pt x="147" y="1005"/>
                  <a:pt x="147" y="1005"/>
                </a:cubicBezTo>
                <a:cubicBezTo>
                  <a:pt x="148" y="1005"/>
                  <a:pt x="148" y="1005"/>
                  <a:pt x="148" y="1005"/>
                </a:cubicBezTo>
                <a:cubicBezTo>
                  <a:pt x="148" y="1006"/>
                  <a:pt x="148" y="1006"/>
                  <a:pt x="149" y="1007"/>
                </a:cubicBezTo>
                <a:cubicBezTo>
                  <a:pt x="148" y="1007"/>
                  <a:pt x="147" y="1007"/>
                  <a:pt x="147" y="1007"/>
                </a:cubicBezTo>
                <a:cubicBezTo>
                  <a:pt x="147" y="1006"/>
                  <a:pt x="148" y="1006"/>
                  <a:pt x="148" y="1005"/>
                </a:cubicBezTo>
                <a:cubicBezTo>
                  <a:pt x="148" y="1005"/>
                  <a:pt x="148" y="1005"/>
                  <a:pt x="148" y="1005"/>
                </a:cubicBezTo>
                <a:cubicBezTo>
                  <a:pt x="147" y="1005"/>
                  <a:pt x="147" y="1006"/>
                  <a:pt x="146" y="1006"/>
                </a:cubicBezTo>
                <a:cubicBezTo>
                  <a:pt x="147" y="1006"/>
                  <a:pt x="147" y="1006"/>
                  <a:pt x="147" y="1005"/>
                </a:cubicBezTo>
                <a:close/>
                <a:moveTo>
                  <a:pt x="145" y="1007"/>
                </a:moveTo>
                <a:cubicBezTo>
                  <a:pt x="145" y="1007"/>
                  <a:pt x="145" y="1008"/>
                  <a:pt x="144" y="1008"/>
                </a:cubicBezTo>
                <a:cubicBezTo>
                  <a:pt x="144" y="1008"/>
                  <a:pt x="144" y="1007"/>
                  <a:pt x="144" y="1007"/>
                </a:cubicBezTo>
                <a:cubicBezTo>
                  <a:pt x="144" y="1007"/>
                  <a:pt x="145" y="1007"/>
                  <a:pt x="145" y="1007"/>
                </a:cubicBezTo>
                <a:close/>
                <a:moveTo>
                  <a:pt x="142" y="1014"/>
                </a:moveTo>
                <a:cubicBezTo>
                  <a:pt x="142" y="1014"/>
                  <a:pt x="142" y="1014"/>
                  <a:pt x="142" y="1014"/>
                </a:cubicBezTo>
                <a:cubicBezTo>
                  <a:pt x="142" y="1014"/>
                  <a:pt x="143" y="1013"/>
                  <a:pt x="143" y="1012"/>
                </a:cubicBezTo>
                <a:cubicBezTo>
                  <a:pt x="143" y="1013"/>
                  <a:pt x="143" y="1013"/>
                  <a:pt x="142" y="1014"/>
                </a:cubicBezTo>
                <a:close/>
                <a:moveTo>
                  <a:pt x="142" y="1015"/>
                </a:moveTo>
                <a:cubicBezTo>
                  <a:pt x="142" y="1015"/>
                  <a:pt x="142" y="1015"/>
                  <a:pt x="142" y="1015"/>
                </a:cubicBezTo>
                <a:cubicBezTo>
                  <a:pt x="142" y="1015"/>
                  <a:pt x="142" y="1015"/>
                  <a:pt x="142" y="1015"/>
                </a:cubicBezTo>
                <a:cubicBezTo>
                  <a:pt x="142" y="1016"/>
                  <a:pt x="141" y="1016"/>
                  <a:pt x="141" y="1016"/>
                </a:cubicBezTo>
                <a:cubicBezTo>
                  <a:pt x="141" y="1017"/>
                  <a:pt x="141" y="1017"/>
                  <a:pt x="141" y="1017"/>
                </a:cubicBezTo>
                <a:cubicBezTo>
                  <a:pt x="141" y="1017"/>
                  <a:pt x="141" y="1018"/>
                  <a:pt x="141" y="1018"/>
                </a:cubicBezTo>
                <a:cubicBezTo>
                  <a:pt x="140" y="1019"/>
                  <a:pt x="140" y="1020"/>
                  <a:pt x="139" y="1022"/>
                </a:cubicBezTo>
                <a:cubicBezTo>
                  <a:pt x="139" y="1022"/>
                  <a:pt x="139" y="1022"/>
                  <a:pt x="139" y="1022"/>
                </a:cubicBezTo>
                <a:cubicBezTo>
                  <a:pt x="138" y="1022"/>
                  <a:pt x="139" y="1022"/>
                  <a:pt x="139" y="1023"/>
                </a:cubicBezTo>
                <a:cubicBezTo>
                  <a:pt x="138" y="1024"/>
                  <a:pt x="138" y="1025"/>
                  <a:pt x="137" y="1026"/>
                </a:cubicBezTo>
                <a:cubicBezTo>
                  <a:pt x="137" y="1026"/>
                  <a:pt x="137" y="1026"/>
                  <a:pt x="137" y="1027"/>
                </a:cubicBezTo>
                <a:cubicBezTo>
                  <a:pt x="137" y="1027"/>
                  <a:pt x="137" y="1027"/>
                  <a:pt x="136" y="1027"/>
                </a:cubicBezTo>
                <a:cubicBezTo>
                  <a:pt x="138" y="1023"/>
                  <a:pt x="140" y="1019"/>
                  <a:pt x="142" y="1015"/>
                </a:cubicBezTo>
                <a:close/>
                <a:moveTo>
                  <a:pt x="137" y="1027"/>
                </a:moveTo>
                <a:cubicBezTo>
                  <a:pt x="136" y="1028"/>
                  <a:pt x="136" y="1028"/>
                  <a:pt x="136" y="1029"/>
                </a:cubicBezTo>
                <a:cubicBezTo>
                  <a:pt x="135" y="1029"/>
                  <a:pt x="135" y="1030"/>
                  <a:pt x="135" y="1030"/>
                </a:cubicBezTo>
                <a:cubicBezTo>
                  <a:pt x="136" y="1029"/>
                  <a:pt x="136" y="1028"/>
                  <a:pt x="136" y="1027"/>
                </a:cubicBezTo>
                <a:cubicBezTo>
                  <a:pt x="137" y="1027"/>
                  <a:pt x="137" y="1027"/>
                  <a:pt x="137" y="1027"/>
                </a:cubicBezTo>
                <a:close/>
                <a:moveTo>
                  <a:pt x="133" y="1034"/>
                </a:moveTo>
                <a:cubicBezTo>
                  <a:pt x="132" y="1034"/>
                  <a:pt x="131" y="1034"/>
                  <a:pt x="130" y="1034"/>
                </a:cubicBezTo>
                <a:cubicBezTo>
                  <a:pt x="131" y="1033"/>
                  <a:pt x="132" y="1033"/>
                  <a:pt x="133" y="1033"/>
                </a:cubicBezTo>
                <a:cubicBezTo>
                  <a:pt x="133" y="1034"/>
                  <a:pt x="133" y="1034"/>
                  <a:pt x="133" y="1034"/>
                </a:cubicBezTo>
                <a:close/>
                <a:moveTo>
                  <a:pt x="130" y="1034"/>
                </a:moveTo>
                <a:cubicBezTo>
                  <a:pt x="130" y="1034"/>
                  <a:pt x="130" y="1034"/>
                  <a:pt x="130" y="1034"/>
                </a:cubicBezTo>
                <a:cubicBezTo>
                  <a:pt x="130" y="1034"/>
                  <a:pt x="130" y="1034"/>
                  <a:pt x="130" y="1034"/>
                </a:cubicBezTo>
                <a:close/>
                <a:moveTo>
                  <a:pt x="129" y="1034"/>
                </a:moveTo>
                <a:cubicBezTo>
                  <a:pt x="130" y="1034"/>
                  <a:pt x="132" y="1035"/>
                  <a:pt x="133" y="1035"/>
                </a:cubicBezTo>
                <a:cubicBezTo>
                  <a:pt x="132" y="1034"/>
                  <a:pt x="130" y="1034"/>
                  <a:pt x="129" y="1034"/>
                </a:cubicBezTo>
                <a:cubicBezTo>
                  <a:pt x="129" y="1034"/>
                  <a:pt x="130" y="1034"/>
                  <a:pt x="130" y="1034"/>
                </a:cubicBezTo>
                <a:cubicBezTo>
                  <a:pt x="131" y="1034"/>
                  <a:pt x="132" y="1034"/>
                  <a:pt x="133" y="1035"/>
                </a:cubicBezTo>
                <a:cubicBezTo>
                  <a:pt x="133" y="1035"/>
                  <a:pt x="133" y="1035"/>
                  <a:pt x="133" y="1035"/>
                </a:cubicBezTo>
                <a:cubicBezTo>
                  <a:pt x="133" y="1035"/>
                  <a:pt x="133" y="1035"/>
                  <a:pt x="133" y="1035"/>
                </a:cubicBezTo>
                <a:cubicBezTo>
                  <a:pt x="133" y="1035"/>
                  <a:pt x="133" y="1035"/>
                  <a:pt x="133" y="1035"/>
                </a:cubicBezTo>
                <a:cubicBezTo>
                  <a:pt x="133" y="1035"/>
                  <a:pt x="133" y="1035"/>
                  <a:pt x="133" y="1035"/>
                </a:cubicBezTo>
                <a:cubicBezTo>
                  <a:pt x="133" y="1035"/>
                  <a:pt x="133" y="1035"/>
                  <a:pt x="133" y="1035"/>
                </a:cubicBezTo>
                <a:cubicBezTo>
                  <a:pt x="132" y="1036"/>
                  <a:pt x="131" y="1038"/>
                  <a:pt x="130" y="1040"/>
                </a:cubicBezTo>
                <a:cubicBezTo>
                  <a:pt x="130" y="1039"/>
                  <a:pt x="130" y="1039"/>
                  <a:pt x="130" y="1040"/>
                </a:cubicBezTo>
                <a:cubicBezTo>
                  <a:pt x="129" y="1040"/>
                  <a:pt x="129" y="1040"/>
                  <a:pt x="129" y="1040"/>
                </a:cubicBezTo>
                <a:cubicBezTo>
                  <a:pt x="129" y="1039"/>
                  <a:pt x="128" y="1038"/>
                  <a:pt x="127" y="1037"/>
                </a:cubicBezTo>
                <a:cubicBezTo>
                  <a:pt x="127" y="1036"/>
                  <a:pt x="128" y="1035"/>
                  <a:pt x="129" y="1034"/>
                </a:cubicBezTo>
                <a:cubicBezTo>
                  <a:pt x="129" y="1034"/>
                  <a:pt x="129" y="1034"/>
                  <a:pt x="129" y="1034"/>
                </a:cubicBezTo>
                <a:close/>
                <a:moveTo>
                  <a:pt x="118" y="1082"/>
                </a:moveTo>
                <a:cubicBezTo>
                  <a:pt x="129" y="1082"/>
                  <a:pt x="141" y="1084"/>
                  <a:pt x="152" y="1084"/>
                </a:cubicBezTo>
                <a:cubicBezTo>
                  <a:pt x="152" y="1084"/>
                  <a:pt x="152" y="1084"/>
                  <a:pt x="152" y="1084"/>
                </a:cubicBezTo>
                <a:cubicBezTo>
                  <a:pt x="139" y="1093"/>
                  <a:pt x="125" y="1100"/>
                  <a:pt x="111" y="1107"/>
                </a:cubicBezTo>
                <a:cubicBezTo>
                  <a:pt x="105" y="1110"/>
                  <a:pt x="99" y="1114"/>
                  <a:pt x="93" y="1118"/>
                </a:cubicBezTo>
                <a:cubicBezTo>
                  <a:pt x="91" y="1119"/>
                  <a:pt x="88" y="1119"/>
                  <a:pt x="86" y="1121"/>
                </a:cubicBezTo>
                <a:cubicBezTo>
                  <a:pt x="87" y="1119"/>
                  <a:pt x="88" y="1117"/>
                  <a:pt x="89" y="1115"/>
                </a:cubicBezTo>
                <a:cubicBezTo>
                  <a:pt x="95" y="1104"/>
                  <a:pt x="101" y="1093"/>
                  <a:pt x="107" y="1083"/>
                </a:cubicBezTo>
                <a:cubicBezTo>
                  <a:pt x="111" y="1083"/>
                  <a:pt x="116" y="1082"/>
                  <a:pt x="118" y="1082"/>
                </a:cubicBezTo>
                <a:close/>
                <a:moveTo>
                  <a:pt x="128" y="1107"/>
                </a:moveTo>
                <a:cubicBezTo>
                  <a:pt x="124" y="1110"/>
                  <a:pt x="120" y="1113"/>
                  <a:pt x="115" y="1115"/>
                </a:cubicBezTo>
                <a:cubicBezTo>
                  <a:pt x="113" y="1117"/>
                  <a:pt x="110" y="1118"/>
                  <a:pt x="107" y="1119"/>
                </a:cubicBezTo>
                <a:cubicBezTo>
                  <a:pt x="110" y="1115"/>
                  <a:pt x="123" y="1110"/>
                  <a:pt x="125" y="1108"/>
                </a:cubicBezTo>
                <a:cubicBezTo>
                  <a:pt x="127" y="1108"/>
                  <a:pt x="129" y="1107"/>
                  <a:pt x="131" y="1106"/>
                </a:cubicBezTo>
                <a:cubicBezTo>
                  <a:pt x="130" y="1106"/>
                  <a:pt x="129" y="1107"/>
                  <a:pt x="128" y="1107"/>
                </a:cubicBezTo>
                <a:close/>
                <a:moveTo>
                  <a:pt x="93" y="1125"/>
                </a:moveTo>
                <a:cubicBezTo>
                  <a:pt x="93" y="1125"/>
                  <a:pt x="92" y="1125"/>
                  <a:pt x="92" y="1125"/>
                </a:cubicBezTo>
                <a:cubicBezTo>
                  <a:pt x="92" y="1125"/>
                  <a:pt x="93" y="1125"/>
                  <a:pt x="93" y="1125"/>
                </a:cubicBezTo>
                <a:close/>
                <a:moveTo>
                  <a:pt x="106" y="1120"/>
                </a:moveTo>
                <a:cubicBezTo>
                  <a:pt x="106" y="1121"/>
                  <a:pt x="106" y="1121"/>
                  <a:pt x="106" y="1121"/>
                </a:cubicBezTo>
                <a:cubicBezTo>
                  <a:pt x="106" y="1122"/>
                  <a:pt x="107" y="1122"/>
                  <a:pt x="107" y="1121"/>
                </a:cubicBezTo>
                <a:cubicBezTo>
                  <a:pt x="107" y="1121"/>
                  <a:pt x="107" y="1120"/>
                  <a:pt x="107" y="1120"/>
                </a:cubicBezTo>
                <a:cubicBezTo>
                  <a:pt x="110" y="1118"/>
                  <a:pt x="113" y="1117"/>
                  <a:pt x="117" y="1115"/>
                </a:cubicBezTo>
                <a:cubicBezTo>
                  <a:pt x="116" y="1116"/>
                  <a:pt x="115" y="1116"/>
                  <a:pt x="114" y="1117"/>
                </a:cubicBezTo>
                <a:cubicBezTo>
                  <a:pt x="113" y="1117"/>
                  <a:pt x="114" y="1118"/>
                  <a:pt x="114" y="1118"/>
                </a:cubicBezTo>
                <a:cubicBezTo>
                  <a:pt x="123" y="1113"/>
                  <a:pt x="131" y="1106"/>
                  <a:pt x="141" y="1102"/>
                </a:cubicBezTo>
                <a:cubicBezTo>
                  <a:pt x="136" y="1104"/>
                  <a:pt x="128" y="1111"/>
                  <a:pt x="123" y="1116"/>
                </a:cubicBezTo>
                <a:cubicBezTo>
                  <a:pt x="123" y="1116"/>
                  <a:pt x="123" y="1117"/>
                  <a:pt x="123" y="1117"/>
                </a:cubicBezTo>
                <a:cubicBezTo>
                  <a:pt x="127" y="1116"/>
                  <a:pt x="130" y="1114"/>
                  <a:pt x="133" y="1112"/>
                </a:cubicBezTo>
                <a:cubicBezTo>
                  <a:pt x="134" y="1111"/>
                  <a:pt x="140" y="1107"/>
                  <a:pt x="136" y="1111"/>
                </a:cubicBezTo>
                <a:cubicBezTo>
                  <a:pt x="134" y="1114"/>
                  <a:pt x="131" y="1115"/>
                  <a:pt x="129" y="1117"/>
                </a:cubicBezTo>
                <a:cubicBezTo>
                  <a:pt x="128" y="1117"/>
                  <a:pt x="128" y="1118"/>
                  <a:pt x="129" y="1118"/>
                </a:cubicBezTo>
                <a:cubicBezTo>
                  <a:pt x="131" y="1117"/>
                  <a:pt x="133" y="1116"/>
                  <a:pt x="135" y="1115"/>
                </a:cubicBezTo>
                <a:cubicBezTo>
                  <a:pt x="137" y="1115"/>
                  <a:pt x="135" y="1119"/>
                  <a:pt x="135" y="1120"/>
                </a:cubicBezTo>
                <a:cubicBezTo>
                  <a:pt x="134" y="1120"/>
                  <a:pt x="135" y="1121"/>
                  <a:pt x="136" y="1120"/>
                </a:cubicBezTo>
                <a:cubicBezTo>
                  <a:pt x="136" y="1118"/>
                  <a:pt x="137" y="1116"/>
                  <a:pt x="137" y="1114"/>
                </a:cubicBezTo>
                <a:cubicBezTo>
                  <a:pt x="138" y="1113"/>
                  <a:pt x="137" y="1113"/>
                  <a:pt x="137" y="1113"/>
                </a:cubicBezTo>
                <a:cubicBezTo>
                  <a:pt x="135" y="1114"/>
                  <a:pt x="134" y="1115"/>
                  <a:pt x="133" y="1115"/>
                </a:cubicBezTo>
                <a:cubicBezTo>
                  <a:pt x="133" y="1115"/>
                  <a:pt x="133" y="1115"/>
                  <a:pt x="133" y="1115"/>
                </a:cubicBezTo>
                <a:cubicBezTo>
                  <a:pt x="135" y="1113"/>
                  <a:pt x="138" y="1111"/>
                  <a:pt x="140" y="1109"/>
                </a:cubicBezTo>
                <a:cubicBezTo>
                  <a:pt x="140" y="1109"/>
                  <a:pt x="140" y="1108"/>
                  <a:pt x="139" y="1108"/>
                </a:cubicBezTo>
                <a:cubicBezTo>
                  <a:pt x="137" y="1109"/>
                  <a:pt x="135" y="1110"/>
                  <a:pt x="133" y="1111"/>
                </a:cubicBezTo>
                <a:cubicBezTo>
                  <a:pt x="131" y="1112"/>
                  <a:pt x="126" y="1114"/>
                  <a:pt x="125" y="1115"/>
                </a:cubicBezTo>
                <a:cubicBezTo>
                  <a:pt x="130" y="1110"/>
                  <a:pt x="137" y="1106"/>
                  <a:pt x="143" y="1102"/>
                </a:cubicBezTo>
                <a:cubicBezTo>
                  <a:pt x="144" y="1101"/>
                  <a:pt x="144" y="1101"/>
                  <a:pt x="143" y="1101"/>
                </a:cubicBezTo>
                <a:cubicBezTo>
                  <a:pt x="141" y="1101"/>
                  <a:pt x="138" y="1102"/>
                  <a:pt x="136" y="1104"/>
                </a:cubicBezTo>
                <a:cubicBezTo>
                  <a:pt x="137" y="1103"/>
                  <a:pt x="137" y="1103"/>
                  <a:pt x="138" y="1103"/>
                </a:cubicBezTo>
                <a:cubicBezTo>
                  <a:pt x="140" y="1102"/>
                  <a:pt x="142" y="1100"/>
                  <a:pt x="144" y="1099"/>
                </a:cubicBezTo>
                <a:cubicBezTo>
                  <a:pt x="145" y="1099"/>
                  <a:pt x="144" y="1098"/>
                  <a:pt x="144" y="1098"/>
                </a:cubicBezTo>
                <a:cubicBezTo>
                  <a:pt x="145" y="1097"/>
                  <a:pt x="147" y="1096"/>
                  <a:pt x="149" y="1095"/>
                </a:cubicBezTo>
                <a:cubicBezTo>
                  <a:pt x="146" y="1098"/>
                  <a:pt x="143" y="1103"/>
                  <a:pt x="141" y="1107"/>
                </a:cubicBezTo>
                <a:cubicBezTo>
                  <a:pt x="140" y="1108"/>
                  <a:pt x="136" y="1114"/>
                  <a:pt x="138" y="1115"/>
                </a:cubicBezTo>
                <a:cubicBezTo>
                  <a:pt x="138" y="1116"/>
                  <a:pt x="139" y="1115"/>
                  <a:pt x="139" y="1115"/>
                </a:cubicBezTo>
                <a:cubicBezTo>
                  <a:pt x="138" y="1114"/>
                  <a:pt x="143" y="1106"/>
                  <a:pt x="143" y="1105"/>
                </a:cubicBezTo>
                <a:cubicBezTo>
                  <a:pt x="145" y="1102"/>
                  <a:pt x="147" y="1098"/>
                  <a:pt x="150" y="1095"/>
                </a:cubicBezTo>
                <a:cubicBezTo>
                  <a:pt x="150" y="1095"/>
                  <a:pt x="150" y="1094"/>
                  <a:pt x="149" y="1094"/>
                </a:cubicBezTo>
                <a:cubicBezTo>
                  <a:pt x="150" y="1094"/>
                  <a:pt x="151" y="1093"/>
                  <a:pt x="152" y="1093"/>
                </a:cubicBezTo>
                <a:cubicBezTo>
                  <a:pt x="147" y="1102"/>
                  <a:pt x="142" y="1112"/>
                  <a:pt x="139" y="1122"/>
                </a:cubicBezTo>
                <a:cubicBezTo>
                  <a:pt x="129" y="1122"/>
                  <a:pt x="120" y="1124"/>
                  <a:pt x="111" y="1124"/>
                </a:cubicBezTo>
                <a:cubicBezTo>
                  <a:pt x="106" y="1125"/>
                  <a:pt x="100" y="1125"/>
                  <a:pt x="95" y="1125"/>
                </a:cubicBezTo>
                <a:cubicBezTo>
                  <a:pt x="95" y="1125"/>
                  <a:pt x="95" y="1125"/>
                  <a:pt x="94" y="1124"/>
                </a:cubicBezTo>
                <a:cubicBezTo>
                  <a:pt x="98" y="1123"/>
                  <a:pt x="102" y="1122"/>
                  <a:pt x="106" y="1120"/>
                </a:cubicBezTo>
                <a:close/>
                <a:moveTo>
                  <a:pt x="162" y="1087"/>
                </a:moveTo>
                <a:cubicBezTo>
                  <a:pt x="163" y="1086"/>
                  <a:pt x="165" y="1085"/>
                  <a:pt x="166" y="1085"/>
                </a:cubicBezTo>
                <a:cubicBezTo>
                  <a:pt x="168" y="1085"/>
                  <a:pt x="170" y="1085"/>
                  <a:pt x="172" y="1085"/>
                </a:cubicBezTo>
                <a:cubicBezTo>
                  <a:pt x="181" y="1097"/>
                  <a:pt x="190" y="1110"/>
                  <a:pt x="199" y="1122"/>
                </a:cubicBezTo>
                <a:cubicBezTo>
                  <a:pt x="195" y="1122"/>
                  <a:pt x="190" y="1123"/>
                  <a:pt x="186" y="1123"/>
                </a:cubicBezTo>
                <a:cubicBezTo>
                  <a:pt x="178" y="1111"/>
                  <a:pt x="170" y="1099"/>
                  <a:pt x="162" y="1087"/>
                </a:cubicBezTo>
                <a:close/>
                <a:moveTo>
                  <a:pt x="199" y="1122"/>
                </a:moveTo>
                <a:cubicBezTo>
                  <a:pt x="198" y="1125"/>
                  <a:pt x="197" y="1127"/>
                  <a:pt x="196" y="1130"/>
                </a:cubicBezTo>
                <a:cubicBezTo>
                  <a:pt x="194" y="1130"/>
                  <a:pt x="193" y="1130"/>
                  <a:pt x="191" y="1130"/>
                </a:cubicBezTo>
                <a:cubicBezTo>
                  <a:pt x="191" y="1130"/>
                  <a:pt x="191" y="1130"/>
                  <a:pt x="190" y="1130"/>
                </a:cubicBezTo>
                <a:cubicBezTo>
                  <a:pt x="189" y="1128"/>
                  <a:pt x="187" y="1126"/>
                  <a:pt x="186" y="1123"/>
                </a:cubicBezTo>
                <a:cubicBezTo>
                  <a:pt x="190" y="1123"/>
                  <a:pt x="195" y="1123"/>
                  <a:pt x="199" y="1122"/>
                </a:cubicBezTo>
                <a:close/>
                <a:moveTo>
                  <a:pt x="149" y="1139"/>
                </a:moveTo>
                <a:cubicBezTo>
                  <a:pt x="149" y="1139"/>
                  <a:pt x="149" y="1139"/>
                  <a:pt x="149" y="1139"/>
                </a:cubicBezTo>
                <a:cubicBezTo>
                  <a:pt x="149" y="1139"/>
                  <a:pt x="149" y="1139"/>
                  <a:pt x="149" y="1139"/>
                </a:cubicBezTo>
                <a:close/>
                <a:moveTo>
                  <a:pt x="120" y="1181"/>
                </a:moveTo>
                <a:cubicBezTo>
                  <a:pt x="119" y="1184"/>
                  <a:pt x="118" y="1187"/>
                  <a:pt x="116" y="1190"/>
                </a:cubicBezTo>
                <a:cubicBezTo>
                  <a:pt x="115" y="1190"/>
                  <a:pt x="114" y="1190"/>
                  <a:pt x="113" y="1190"/>
                </a:cubicBezTo>
                <a:cubicBezTo>
                  <a:pt x="114" y="1187"/>
                  <a:pt x="115" y="1185"/>
                  <a:pt x="116" y="1183"/>
                </a:cubicBezTo>
                <a:cubicBezTo>
                  <a:pt x="118" y="1182"/>
                  <a:pt x="119" y="1181"/>
                  <a:pt x="120" y="1181"/>
                </a:cubicBezTo>
                <a:close/>
                <a:moveTo>
                  <a:pt x="116" y="1190"/>
                </a:moveTo>
                <a:cubicBezTo>
                  <a:pt x="116" y="1191"/>
                  <a:pt x="115" y="1192"/>
                  <a:pt x="115" y="1193"/>
                </a:cubicBezTo>
                <a:cubicBezTo>
                  <a:pt x="114" y="1192"/>
                  <a:pt x="114" y="1191"/>
                  <a:pt x="113" y="1190"/>
                </a:cubicBezTo>
                <a:cubicBezTo>
                  <a:pt x="114" y="1190"/>
                  <a:pt x="115" y="1190"/>
                  <a:pt x="116" y="1190"/>
                </a:cubicBezTo>
                <a:close/>
                <a:moveTo>
                  <a:pt x="113" y="1190"/>
                </a:moveTo>
                <a:cubicBezTo>
                  <a:pt x="112" y="1188"/>
                  <a:pt x="112" y="1187"/>
                  <a:pt x="111" y="1186"/>
                </a:cubicBezTo>
                <a:cubicBezTo>
                  <a:pt x="113" y="1185"/>
                  <a:pt x="114" y="1184"/>
                  <a:pt x="115" y="1183"/>
                </a:cubicBezTo>
                <a:cubicBezTo>
                  <a:pt x="115" y="1185"/>
                  <a:pt x="114" y="1187"/>
                  <a:pt x="113" y="1190"/>
                </a:cubicBezTo>
                <a:close/>
                <a:moveTo>
                  <a:pt x="113" y="1190"/>
                </a:moveTo>
                <a:cubicBezTo>
                  <a:pt x="109" y="1190"/>
                  <a:pt x="106" y="1190"/>
                  <a:pt x="102" y="1190"/>
                </a:cubicBezTo>
                <a:cubicBezTo>
                  <a:pt x="105" y="1189"/>
                  <a:pt x="108" y="1187"/>
                  <a:pt x="111" y="1186"/>
                </a:cubicBezTo>
                <a:cubicBezTo>
                  <a:pt x="111" y="1187"/>
                  <a:pt x="112" y="1188"/>
                  <a:pt x="113" y="1190"/>
                </a:cubicBezTo>
                <a:close/>
                <a:moveTo>
                  <a:pt x="115" y="1194"/>
                </a:moveTo>
                <a:cubicBezTo>
                  <a:pt x="114" y="1194"/>
                  <a:pt x="114" y="1195"/>
                  <a:pt x="114" y="1195"/>
                </a:cubicBezTo>
                <a:cubicBezTo>
                  <a:pt x="113" y="1195"/>
                  <a:pt x="112" y="1195"/>
                  <a:pt x="111" y="1195"/>
                </a:cubicBezTo>
                <a:cubicBezTo>
                  <a:pt x="112" y="1194"/>
                  <a:pt x="112" y="1192"/>
                  <a:pt x="113" y="1191"/>
                </a:cubicBezTo>
                <a:cubicBezTo>
                  <a:pt x="114" y="1192"/>
                  <a:pt x="114" y="1193"/>
                  <a:pt x="115" y="1194"/>
                </a:cubicBezTo>
                <a:close/>
                <a:moveTo>
                  <a:pt x="115" y="1194"/>
                </a:moveTo>
                <a:cubicBezTo>
                  <a:pt x="115" y="1194"/>
                  <a:pt x="115" y="1195"/>
                  <a:pt x="115" y="1195"/>
                </a:cubicBezTo>
                <a:cubicBezTo>
                  <a:pt x="115" y="1195"/>
                  <a:pt x="115" y="1195"/>
                  <a:pt x="114" y="1195"/>
                </a:cubicBezTo>
                <a:cubicBezTo>
                  <a:pt x="114" y="1195"/>
                  <a:pt x="115" y="1194"/>
                  <a:pt x="115" y="1194"/>
                </a:cubicBezTo>
                <a:close/>
                <a:moveTo>
                  <a:pt x="115" y="1194"/>
                </a:moveTo>
                <a:cubicBezTo>
                  <a:pt x="115" y="1192"/>
                  <a:pt x="116" y="1191"/>
                  <a:pt x="116" y="1190"/>
                </a:cubicBezTo>
                <a:cubicBezTo>
                  <a:pt x="121" y="1190"/>
                  <a:pt x="125" y="1189"/>
                  <a:pt x="129" y="1189"/>
                </a:cubicBezTo>
                <a:cubicBezTo>
                  <a:pt x="125" y="1191"/>
                  <a:pt x="122" y="1193"/>
                  <a:pt x="118" y="1195"/>
                </a:cubicBezTo>
                <a:cubicBezTo>
                  <a:pt x="117" y="1195"/>
                  <a:pt x="116" y="1195"/>
                  <a:pt x="116" y="1195"/>
                </a:cubicBezTo>
                <a:cubicBezTo>
                  <a:pt x="115" y="1195"/>
                  <a:pt x="115" y="1194"/>
                  <a:pt x="115" y="1194"/>
                </a:cubicBezTo>
                <a:close/>
                <a:moveTo>
                  <a:pt x="125" y="1189"/>
                </a:moveTo>
                <a:cubicBezTo>
                  <a:pt x="122" y="1189"/>
                  <a:pt x="119" y="1189"/>
                  <a:pt x="117" y="1190"/>
                </a:cubicBezTo>
                <a:cubicBezTo>
                  <a:pt x="118" y="1187"/>
                  <a:pt x="120" y="1183"/>
                  <a:pt x="121" y="1180"/>
                </a:cubicBezTo>
                <a:cubicBezTo>
                  <a:pt x="133" y="1174"/>
                  <a:pt x="145" y="1167"/>
                  <a:pt x="157" y="1160"/>
                </a:cubicBezTo>
                <a:cubicBezTo>
                  <a:pt x="158" y="1160"/>
                  <a:pt x="158" y="1160"/>
                  <a:pt x="158" y="1160"/>
                </a:cubicBezTo>
                <a:cubicBezTo>
                  <a:pt x="158" y="1160"/>
                  <a:pt x="158" y="1160"/>
                  <a:pt x="158" y="1160"/>
                </a:cubicBezTo>
                <a:cubicBezTo>
                  <a:pt x="170" y="1153"/>
                  <a:pt x="181" y="1146"/>
                  <a:pt x="192" y="1139"/>
                </a:cubicBezTo>
                <a:cubicBezTo>
                  <a:pt x="189" y="1145"/>
                  <a:pt x="186" y="1152"/>
                  <a:pt x="183" y="1158"/>
                </a:cubicBezTo>
                <a:cubicBezTo>
                  <a:pt x="181" y="1160"/>
                  <a:pt x="179" y="1161"/>
                  <a:pt x="176" y="1162"/>
                </a:cubicBezTo>
                <a:cubicBezTo>
                  <a:pt x="177" y="1162"/>
                  <a:pt x="177" y="1161"/>
                  <a:pt x="177" y="1160"/>
                </a:cubicBezTo>
                <a:cubicBezTo>
                  <a:pt x="178" y="1160"/>
                  <a:pt x="177" y="1159"/>
                  <a:pt x="177" y="1160"/>
                </a:cubicBezTo>
                <a:cubicBezTo>
                  <a:pt x="176" y="1161"/>
                  <a:pt x="175" y="1162"/>
                  <a:pt x="175" y="1163"/>
                </a:cubicBezTo>
                <a:cubicBezTo>
                  <a:pt x="174" y="1164"/>
                  <a:pt x="172" y="1165"/>
                  <a:pt x="171" y="1166"/>
                </a:cubicBezTo>
                <a:cubicBezTo>
                  <a:pt x="171" y="1165"/>
                  <a:pt x="171" y="1165"/>
                  <a:pt x="171" y="1164"/>
                </a:cubicBezTo>
                <a:cubicBezTo>
                  <a:pt x="171" y="1164"/>
                  <a:pt x="170" y="1164"/>
                  <a:pt x="170" y="1164"/>
                </a:cubicBezTo>
                <a:cubicBezTo>
                  <a:pt x="170" y="1165"/>
                  <a:pt x="170" y="1166"/>
                  <a:pt x="170" y="1166"/>
                </a:cubicBezTo>
                <a:cubicBezTo>
                  <a:pt x="169" y="1167"/>
                  <a:pt x="168" y="1168"/>
                  <a:pt x="167" y="1168"/>
                </a:cubicBezTo>
                <a:cubicBezTo>
                  <a:pt x="167" y="1168"/>
                  <a:pt x="166" y="1167"/>
                  <a:pt x="166" y="1168"/>
                </a:cubicBezTo>
                <a:cubicBezTo>
                  <a:pt x="166" y="1168"/>
                  <a:pt x="166" y="1169"/>
                  <a:pt x="165" y="1169"/>
                </a:cubicBezTo>
                <a:cubicBezTo>
                  <a:pt x="164" y="1170"/>
                  <a:pt x="163" y="1170"/>
                  <a:pt x="162" y="1171"/>
                </a:cubicBezTo>
                <a:cubicBezTo>
                  <a:pt x="162" y="1171"/>
                  <a:pt x="161" y="1171"/>
                  <a:pt x="161" y="1171"/>
                </a:cubicBezTo>
                <a:cubicBezTo>
                  <a:pt x="161" y="1171"/>
                  <a:pt x="161" y="1171"/>
                  <a:pt x="161" y="1172"/>
                </a:cubicBezTo>
                <a:cubicBezTo>
                  <a:pt x="158" y="1173"/>
                  <a:pt x="156" y="1174"/>
                  <a:pt x="154" y="1175"/>
                </a:cubicBezTo>
                <a:cubicBezTo>
                  <a:pt x="154" y="1175"/>
                  <a:pt x="154" y="1175"/>
                  <a:pt x="154" y="1174"/>
                </a:cubicBezTo>
                <a:cubicBezTo>
                  <a:pt x="154" y="1174"/>
                  <a:pt x="154" y="1173"/>
                  <a:pt x="153" y="1174"/>
                </a:cubicBezTo>
                <a:cubicBezTo>
                  <a:pt x="153" y="1175"/>
                  <a:pt x="153" y="1176"/>
                  <a:pt x="152" y="1176"/>
                </a:cubicBezTo>
                <a:cubicBezTo>
                  <a:pt x="152" y="1177"/>
                  <a:pt x="151" y="1177"/>
                  <a:pt x="150" y="1178"/>
                </a:cubicBezTo>
                <a:cubicBezTo>
                  <a:pt x="150" y="1177"/>
                  <a:pt x="150" y="1177"/>
                  <a:pt x="151" y="1176"/>
                </a:cubicBezTo>
                <a:cubicBezTo>
                  <a:pt x="151" y="1176"/>
                  <a:pt x="150" y="1175"/>
                  <a:pt x="150" y="1176"/>
                </a:cubicBezTo>
                <a:cubicBezTo>
                  <a:pt x="149" y="1177"/>
                  <a:pt x="148" y="1178"/>
                  <a:pt x="148" y="1179"/>
                </a:cubicBezTo>
                <a:cubicBezTo>
                  <a:pt x="147" y="1180"/>
                  <a:pt x="146" y="1180"/>
                  <a:pt x="145" y="1181"/>
                </a:cubicBezTo>
                <a:cubicBezTo>
                  <a:pt x="144" y="1181"/>
                  <a:pt x="144" y="1181"/>
                  <a:pt x="144" y="1181"/>
                </a:cubicBezTo>
                <a:cubicBezTo>
                  <a:pt x="144" y="1181"/>
                  <a:pt x="144" y="1181"/>
                  <a:pt x="144" y="1181"/>
                </a:cubicBezTo>
                <a:cubicBezTo>
                  <a:pt x="143" y="1182"/>
                  <a:pt x="141" y="1182"/>
                  <a:pt x="140" y="1183"/>
                </a:cubicBezTo>
                <a:cubicBezTo>
                  <a:pt x="140" y="1182"/>
                  <a:pt x="140" y="1181"/>
                  <a:pt x="141" y="1181"/>
                </a:cubicBezTo>
                <a:cubicBezTo>
                  <a:pt x="141" y="1180"/>
                  <a:pt x="140" y="1180"/>
                  <a:pt x="140" y="1180"/>
                </a:cubicBezTo>
                <a:cubicBezTo>
                  <a:pt x="138" y="1181"/>
                  <a:pt x="137" y="1183"/>
                  <a:pt x="136" y="1185"/>
                </a:cubicBezTo>
                <a:cubicBezTo>
                  <a:pt x="136" y="1185"/>
                  <a:pt x="136" y="1185"/>
                  <a:pt x="136" y="1185"/>
                </a:cubicBezTo>
                <a:cubicBezTo>
                  <a:pt x="134" y="1186"/>
                  <a:pt x="132" y="1188"/>
                  <a:pt x="130" y="1189"/>
                </a:cubicBezTo>
                <a:cubicBezTo>
                  <a:pt x="128" y="1189"/>
                  <a:pt x="126" y="1189"/>
                  <a:pt x="125" y="1189"/>
                </a:cubicBezTo>
                <a:close/>
                <a:moveTo>
                  <a:pt x="167" y="1177"/>
                </a:moveTo>
                <a:cubicBezTo>
                  <a:pt x="167" y="1176"/>
                  <a:pt x="167" y="1176"/>
                  <a:pt x="168" y="1175"/>
                </a:cubicBezTo>
                <a:cubicBezTo>
                  <a:pt x="169" y="1173"/>
                  <a:pt x="169" y="1171"/>
                  <a:pt x="170" y="1168"/>
                </a:cubicBezTo>
                <a:cubicBezTo>
                  <a:pt x="171" y="1167"/>
                  <a:pt x="171" y="1167"/>
                  <a:pt x="171" y="1166"/>
                </a:cubicBezTo>
                <a:cubicBezTo>
                  <a:pt x="171" y="1166"/>
                  <a:pt x="171" y="1166"/>
                  <a:pt x="171" y="1166"/>
                </a:cubicBezTo>
                <a:cubicBezTo>
                  <a:pt x="172" y="1165"/>
                  <a:pt x="173" y="1165"/>
                  <a:pt x="175" y="1164"/>
                </a:cubicBezTo>
                <a:cubicBezTo>
                  <a:pt x="173" y="1169"/>
                  <a:pt x="171" y="1173"/>
                  <a:pt x="169" y="1178"/>
                </a:cubicBezTo>
                <a:cubicBezTo>
                  <a:pt x="168" y="1179"/>
                  <a:pt x="167" y="1181"/>
                  <a:pt x="165" y="1182"/>
                </a:cubicBezTo>
                <a:cubicBezTo>
                  <a:pt x="166" y="1182"/>
                  <a:pt x="167" y="1178"/>
                  <a:pt x="167" y="1177"/>
                </a:cubicBezTo>
                <a:close/>
                <a:moveTo>
                  <a:pt x="168" y="1173"/>
                </a:moveTo>
                <a:cubicBezTo>
                  <a:pt x="167" y="1173"/>
                  <a:pt x="167" y="1173"/>
                  <a:pt x="167" y="1173"/>
                </a:cubicBezTo>
                <a:cubicBezTo>
                  <a:pt x="167" y="1175"/>
                  <a:pt x="166" y="1176"/>
                  <a:pt x="165" y="1178"/>
                </a:cubicBezTo>
                <a:cubicBezTo>
                  <a:pt x="164" y="1179"/>
                  <a:pt x="162" y="1184"/>
                  <a:pt x="164" y="1178"/>
                </a:cubicBezTo>
                <a:cubicBezTo>
                  <a:pt x="165" y="1175"/>
                  <a:pt x="166" y="1172"/>
                  <a:pt x="167" y="1169"/>
                </a:cubicBezTo>
                <a:cubicBezTo>
                  <a:pt x="168" y="1168"/>
                  <a:pt x="169" y="1168"/>
                  <a:pt x="169" y="1167"/>
                </a:cubicBezTo>
                <a:cubicBezTo>
                  <a:pt x="169" y="1168"/>
                  <a:pt x="169" y="1169"/>
                  <a:pt x="168" y="1171"/>
                </a:cubicBezTo>
                <a:cubicBezTo>
                  <a:pt x="168" y="1171"/>
                  <a:pt x="168" y="1172"/>
                  <a:pt x="168" y="1173"/>
                </a:cubicBezTo>
                <a:close/>
                <a:moveTo>
                  <a:pt x="150" y="1178"/>
                </a:moveTo>
                <a:cubicBezTo>
                  <a:pt x="151" y="1178"/>
                  <a:pt x="151" y="1177"/>
                  <a:pt x="152" y="1177"/>
                </a:cubicBezTo>
                <a:cubicBezTo>
                  <a:pt x="151" y="1179"/>
                  <a:pt x="150" y="1181"/>
                  <a:pt x="150" y="1183"/>
                </a:cubicBezTo>
                <a:cubicBezTo>
                  <a:pt x="147" y="1188"/>
                  <a:pt x="149" y="1182"/>
                  <a:pt x="150" y="1178"/>
                </a:cubicBezTo>
                <a:close/>
                <a:moveTo>
                  <a:pt x="154" y="1176"/>
                </a:moveTo>
                <a:cubicBezTo>
                  <a:pt x="156" y="1175"/>
                  <a:pt x="158" y="1173"/>
                  <a:pt x="160" y="1172"/>
                </a:cubicBezTo>
                <a:cubicBezTo>
                  <a:pt x="160" y="1174"/>
                  <a:pt x="160" y="1175"/>
                  <a:pt x="159" y="1177"/>
                </a:cubicBezTo>
                <a:cubicBezTo>
                  <a:pt x="158" y="1178"/>
                  <a:pt x="154" y="1187"/>
                  <a:pt x="153" y="1184"/>
                </a:cubicBezTo>
                <a:cubicBezTo>
                  <a:pt x="153" y="1181"/>
                  <a:pt x="154" y="1178"/>
                  <a:pt x="154" y="1176"/>
                </a:cubicBezTo>
                <a:close/>
                <a:moveTo>
                  <a:pt x="160" y="1178"/>
                </a:moveTo>
                <a:cubicBezTo>
                  <a:pt x="160" y="1178"/>
                  <a:pt x="160" y="1178"/>
                  <a:pt x="160" y="1178"/>
                </a:cubicBezTo>
                <a:cubicBezTo>
                  <a:pt x="161" y="1176"/>
                  <a:pt x="161" y="1174"/>
                  <a:pt x="162" y="1171"/>
                </a:cubicBezTo>
                <a:cubicBezTo>
                  <a:pt x="163" y="1171"/>
                  <a:pt x="164" y="1170"/>
                  <a:pt x="165" y="1170"/>
                </a:cubicBezTo>
                <a:cubicBezTo>
                  <a:pt x="164" y="1171"/>
                  <a:pt x="164" y="1173"/>
                  <a:pt x="163" y="1175"/>
                </a:cubicBezTo>
                <a:cubicBezTo>
                  <a:pt x="162" y="1178"/>
                  <a:pt x="161" y="1181"/>
                  <a:pt x="159" y="1183"/>
                </a:cubicBezTo>
                <a:cubicBezTo>
                  <a:pt x="159" y="1183"/>
                  <a:pt x="160" y="1179"/>
                  <a:pt x="160" y="1178"/>
                </a:cubicBezTo>
                <a:close/>
                <a:moveTo>
                  <a:pt x="149" y="1178"/>
                </a:moveTo>
                <a:cubicBezTo>
                  <a:pt x="149" y="1178"/>
                  <a:pt x="149" y="1178"/>
                  <a:pt x="149" y="1178"/>
                </a:cubicBezTo>
                <a:cubicBezTo>
                  <a:pt x="149" y="1178"/>
                  <a:pt x="149" y="1178"/>
                  <a:pt x="149" y="1178"/>
                </a:cubicBezTo>
                <a:close/>
                <a:moveTo>
                  <a:pt x="147" y="1180"/>
                </a:moveTo>
                <a:cubicBezTo>
                  <a:pt x="147" y="1180"/>
                  <a:pt x="147" y="1181"/>
                  <a:pt x="146" y="1182"/>
                </a:cubicBezTo>
                <a:cubicBezTo>
                  <a:pt x="145" y="1184"/>
                  <a:pt x="145" y="1187"/>
                  <a:pt x="145" y="1181"/>
                </a:cubicBezTo>
                <a:cubicBezTo>
                  <a:pt x="145" y="1181"/>
                  <a:pt x="145" y="1181"/>
                  <a:pt x="145" y="1181"/>
                </a:cubicBezTo>
                <a:cubicBezTo>
                  <a:pt x="146" y="1181"/>
                  <a:pt x="146" y="1180"/>
                  <a:pt x="147" y="1180"/>
                </a:cubicBezTo>
                <a:close/>
                <a:moveTo>
                  <a:pt x="139" y="1184"/>
                </a:moveTo>
                <a:cubicBezTo>
                  <a:pt x="138" y="1184"/>
                  <a:pt x="138" y="1184"/>
                  <a:pt x="137" y="1185"/>
                </a:cubicBezTo>
                <a:cubicBezTo>
                  <a:pt x="138" y="1184"/>
                  <a:pt x="138" y="1183"/>
                  <a:pt x="139" y="1182"/>
                </a:cubicBezTo>
                <a:cubicBezTo>
                  <a:pt x="139" y="1182"/>
                  <a:pt x="139" y="1183"/>
                  <a:pt x="139" y="1184"/>
                </a:cubicBezTo>
                <a:cubicBezTo>
                  <a:pt x="139" y="1184"/>
                  <a:pt x="139" y="1184"/>
                  <a:pt x="139" y="1184"/>
                </a:cubicBezTo>
                <a:close/>
                <a:moveTo>
                  <a:pt x="136" y="1186"/>
                </a:moveTo>
                <a:cubicBezTo>
                  <a:pt x="136" y="1186"/>
                  <a:pt x="137" y="1186"/>
                  <a:pt x="137" y="1186"/>
                </a:cubicBezTo>
                <a:cubicBezTo>
                  <a:pt x="137" y="1186"/>
                  <a:pt x="137" y="1185"/>
                  <a:pt x="137" y="1185"/>
                </a:cubicBezTo>
                <a:cubicBezTo>
                  <a:pt x="138" y="1185"/>
                  <a:pt x="138" y="1184"/>
                  <a:pt x="139" y="1184"/>
                </a:cubicBezTo>
                <a:cubicBezTo>
                  <a:pt x="139" y="1184"/>
                  <a:pt x="140" y="1184"/>
                  <a:pt x="140" y="1184"/>
                </a:cubicBezTo>
                <a:cubicBezTo>
                  <a:pt x="140" y="1184"/>
                  <a:pt x="140" y="1184"/>
                  <a:pt x="140" y="1184"/>
                </a:cubicBezTo>
                <a:cubicBezTo>
                  <a:pt x="141" y="1183"/>
                  <a:pt x="142" y="1182"/>
                  <a:pt x="143" y="1182"/>
                </a:cubicBezTo>
                <a:cubicBezTo>
                  <a:pt x="143" y="1183"/>
                  <a:pt x="142" y="1183"/>
                  <a:pt x="141" y="1184"/>
                </a:cubicBezTo>
                <a:cubicBezTo>
                  <a:pt x="140" y="1184"/>
                  <a:pt x="141" y="1185"/>
                  <a:pt x="142" y="1185"/>
                </a:cubicBezTo>
                <a:cubicBezTo>
                  <a:pt x="144" y="1182"/>
                  <a:pt x="144" y="1182"/>
                  <a:pt x="145" y="1186"/>
                </a:cubicBezTo>
                <a:cubicBezTo>
                  <a:pt x="145" y="1187"/>
                  <a:pt x="145" y="1187"/>
                  <a:pt x="146" y="1186"/>
                </a:cubicBezTo>
                <a:cubicBezTo>
                  <a:pt x="146" y="1184"/>
                  <a:pt x="147" y="1182"/>
                  <a:pt x="148" y="1180"/>
                </a:cubicBezTo>
                <a:cubicBezTo>
                  <a:pt x="148" y="1180"/>
                  <a:pt x="148" y="1179"/>
                  <a:pt x="148" y="1179"/>
                </a:cubicBezTo>
                <a:cubicBezTo>
                  <a:pt x="148" y="1179"/>
                  <a:pt x="149" y="1179"/>
                  <a:pt x="149" y="1179"/>
                </a:cubicBezTo>
                <a:cubicBezTo>
                  <a:pt x="149" y="1179"/>
                  <a:pt x="148" y="1180"/>
                  <a:pt x="148" y="1180"/>
                </a:cubicBezTo>
                <a:cubicBezTo>
                  <a:pt x="148" y="1182"/>
                  <a:pt x="148" y="1185"/>
                  <a:pt x="148" y="1187"/>
                </a:cubicBezTo>
                <a:cubicBezTo>
                  <a:pt x="148" y="1187"/>
                  <a:pt x="148" y="1187"/>
                  <a:pt x="148" y="1187"/>
                </a:cubicBezTo>
                <a:cubicBezTo>
                  <a:pt x="142" y="1188"/>
                  <a:pt x="137" y="1188"/>
                  <a:pt x="131" y="1189"/>
                </a:cubicBezTo>
                <a:cubicBezTo>
                  <a:pt x="133" y="1188"/>
                  <a:pt x="134" y="1187"/>
                  <a:pt x="136" y="1186"/>
                </a:cubicBezTo>
                <a:close/>
                <a:moveTo>
                  <a:pt x="149" y="1187"/>
                </a:moveTo>
                <a:cubicBezTo>
                  <a:pt x="150" y="1184"/>
                  <a:pt x="152" y="1180"/>
                  <a:pt x="153" y="1177"/>
                </a:cubicBezTo>
                <a:cubicBezTo>
                  <a:pt x="152" y="1179"/>
                  <a:pt x="152" y="1183"/>
                  <a:pt x="153" y="1186"/>
                </a:cubicBezTo>
                <a:cubicBezTo>
                  <a:pt x="153" y="1187"/>
                  <a:pt x="153" y="1187"/>
                  <a:pt x="153" y="1187"/>
                </a:cubicBezTo>
                <a:cubicBezTo>
                  <a:pt x="155" y="1185"/>
                  <a:pt x="157" y="1184"/>
                  <a:pt x="158" y="1182"/>
                </a:cubicBezTo>
                <a:cubicBezTo>
                  <a:pt x="157" y="1183"/>
                  <a:pt x="157" y="1184"/>
                  <a:pt x="157" y="1185"/>
                </a:cubicBezTo>
                <a:cubicBezTo>
                  <a:pt x="157" y="1185"/>
                  <a:pt x="158" y="1186"/>
                  <a:pt x="158" y="1185"/>
                </a:cubicBezTo>
                <a:cubicBezTo>
                  <a:pt x="161" y="1183"/>
                  <a:pt x="162" y="1179"/>
                  <a:pt x="164" y="1175"/>
                </a:cubicBezTo>
                <a:cubicBezTo>
                  <a:pt x="164" y="1174"/>
                  <a:pt x="166" y="1167"/>
                  <a:pt x="165" y="1173"/>
                </a:cubicBezTo>
                <a:cubicBezTo>
                  <a:pt x="164" y="1176"/>
                  <a:pt x="163" y="1180"/>
                  <a:pt x="161" y="1183"/>
                </a:cubicBezTo>
                <a:cubicBezTo>
                  <a:pt x="161" y="1183"/>
                  <a:pt x="162" y="1184"/>
                  <a:pt x="162" y="1183"/>
                </a:cubicBezTo>
                <a:cubicBezTo>
                  <a:pt x="163" y="1182"/>
                  <a:pt x="164" y="1181"/>
                  <a:pt x="165" y="1180"/>
                </a:cubicBezTo>
                <a:cubicBezTo>
                  <a:pt x="165" y="1181"/>
                  <a:pt x="164" y="1182"/>
                  <a:pt x="164" y="1184"/>
                </a:cubicBezTo>
                <a:cubicBezTo>
                  <a:pt x="164" y="1184"/>
                  <a:pt x="164" y="1184"/>
                  <a:pt x="165" y="1184"/>
                </a:cubicBezTo>
                <a:cubicBezTo>
                  <a:pt x="171" y="1179"/>
                  <a:pt x="173" y="1170"/>
                  <a:pt x="176" y="1163"/>
                </a:cubicBezTo>
                <a:cubicBezTo>
                  <a:pt x="178" y="1162"/>
                  <a:pt x="181" y="1160"/>
                  <a:pt x="183" y="1159"/>
                </a:cubicBezTo>
                <a:cubicBezTo>
                  <a:pt x="180" y="1166"/>
                  <a:pt x="176" y="1173"/>
                  <a:pt x="173" y="1181"/>
                </a:cubicBezTo>
                <a:cubicBezTo>
                  <a:pt x="172" y="1183"/>
                  <a:pt x="170" y="1185"/>
                  <a:pt x="169" y="1187"/>
                </a:cubicBezTo>
                <a:cubicBezTo>
                  <a:pt x="163" y="1187"/>
                  <a:pt x="156" y="1187"/>
                  <a:pt x="149" y="1187"/>
                </a:cubicBezTo>
                <a:cubicBezTo>
                  <a:pt x="149" y="1187"/>
                  <a:pt x="149" y="1187"/>
                  <a:pt x="149" y="1187"/>
                </a:cubicBezTo>
                <a:close/>
                <a:moveTo>
                  <a:pt x="183" y="1159"/>
                </a:moveTo>
                <a:cubicBezTo>
                  <a:pt x="185" y="1158"/>
                  <a:pt x="186" y="1157"/>
                  <a:pt x="188" y="1156"/>
                </a:cubicBezTo>
                <a:cubicBezTo>
                  <a:pt x="183" y="1167"/>
                  <a:pt x="178" y="1177"/>
                  <a:pt x="174" y="1188"/>
                </a:cubicBezTo>
                <a:cubicBezTo>
                  <a:pt x="172" y="1188"/>
                  <a:pt x="171" y="1187"/>
                  <a:pt x="170" y="1187"/>
                </a:cubicBezTo>
                <a:cubicBezTo>
                  <a:pt x="174" y="1178"/>
                  <a:pt x="179" y="1168"/>
                  <a:pt x="183" y="1159"/>
                </a:cubicBezTo>
                <a:close/>
                <a:moveTo>
                  <a:pt x="202" y="1147"/>
                </a:moveTo>
                <a:cubicBezTo>
                  <a:pt x="202" y="1147"/>
                  <a:pt x="202" y="1147"/>
                  <a:pt x="202" y="1146"/>
                </a:cubicBezTo>
                <a:cubicBezTo>
                  <a:pt x="201" y="1150"/>
                  <a:pt x="199" y="1154"/>
                  <a:pt x="197" y="1158"/>
                </a:cubicBezTo>
                <a:cubicBezTo>
                  <a:pt x="196" y="1161"/>
                  <a:pt x="195" y="1163"/>
                  <a:pt x="194" y="1166"/>
                </a:cubicBezTo>
                <a:cubicBezTo>
                  <a:pt x="193" y="1166"/>
                  <a:pt x="193" y="1167"/>
                  <a:pt x="192" y="1167"/>
                </a:cubicBezTo>
                <a:cubicBezTo>
                  <a:pt x="195" y="1160"/>
                  <a:pt x="198" y="1154"/>
                  <a:pt x="202" y="1147"/>
                </a:cubicBezTo>
                <a:close/>
                <a:moveTo>
                  <a:pt x="204" y="1145"/>
                </a:moveTo>
                <a:cubicBezTo>
                  <a:pt x="204" y="1145"/>
                  <a:pt x="204" y="1145"/>
                  <a:pt x="204" y="1145"/>
                </a:cubicBezTo>
                <a:cubicBezTo>
                  <a:pt x="203" y="1148"/>
                  <a:pt x="202" y="1151"/>
                  <a:pt x="200" y="1154"/>
                </a:cubicBezTo>
                <a:cubicBezTo>
                  <a:pt x="201" y="1151"/>
                  <a:pt x="203" y="1148"/>
                  <a:pt x="204" y="1145"/>
                </a:cubicBezTo>
                <a:close/>
                <a:moveTo>
                  <a:pt x="204" y="1145"/>
                </a:moveTo>
                <a:cubicBezTo>
                  <a:pt x="206" y="1141"/>
                  <a:pt x="207" y="1137"/>
                  <a:pt x="209" y="1133"/>
                </a:cubicBezTo>
                <a:cubicBezTo>
                  <a:pt x="209" y="1133"/>
                  <a:pt x="209" y="1134"/>
                  <a:pt x="209" y="1134"/>
                </a:cubicBezTo>
                <a:cubicBezTo>
                  <a:pt x="208" y="1137"/>
                  <a:pt x="206" y="1141"/>
                  <a:pt x="205" y="1144"/>
                </a:cubicBezTo>
                <a:cubicBezTo>
                  <a:pt x="204" y="1144"/>
                  <a:pt x="204" y="1145"/>
                  <a:pt x="204" y="1145"/>
                </a:cubicBezTo>
                <a:close/>
                <a:moveTo>
                  <a:pt x="210" y="1134"/>
                </a:moveTo>
                <a:cubicBezTo>
                  <a:pt x="210" y="1135"/>
                  <a:pt x="211" y="1136"/>
                  <a:pt x="212" y="1137"/>
                </a:cubicBezTo>
                <a:cubicBezTo>
                  <a:pt x="212" y="1138"/>
                  <a:pt x="211" y="1139"/>
                  <a:pt x="211" y="1140"/>
                </a:cubicBezTo>
                <a:cubicBezTo>
                  <a:pt x="209" y="1141"/>
                  <a:pt x="207" y="1143"/>
                  <a:pt x="205" y="1144"/>
                </a:cubicBezTo>
                <a:cubicBezTo>
                  <a:pt x="207" y="1141"/>
                  <a:pt x="208" y="1137"/>
                  <a:pt x="210" y="1134"/>
                </a:cubicBezTo>
                <a:close/>
                <a:moveTo>
                  <a:pt x="195" y="1185"/>
                </a:moveTo>
                <a:cubicBezTo>
                  <a:pt x="196" y="1185"/>
                  <a:pt x="197" y="1184"/>
                  <a:pt x="198" y="1184"/>
                </a:cubicBezTo>
                <a:cubicBezTo>
                  <a:pt x="192" y="1204"/>
                  <a:pt x="187" y="1224"/>
                  <a:pt x="178" y="1242"/>
                </a:cubicBezTo>
                <a:cubicBezTo>
                  <a:pt x="176" y="1242"/>
                  <a:pt x="175" y="1242"/>
                  <a:pt x="174" y="1242"/>
                </a:cubicBezTo>
                <a:cubicBezTo>
                  <a:pt x="178" y="1222"/>
                  <a:pt x="187" y="1203"/>
                  <a:pt x="195" y="1185"/>
                </a:cubicBezTo>
                <a:close/>
                <a:moveTo>
                  <a:pt x="202" y="1242"/>
                </a:moveTo>
                <a:cubicBezTo>
                  <a:pt x="203" y="1242"/>
                  <a:pt x="204" y="1241"/>
                  <a:pt x="204" y="1241"/>
                </a:cubicBezTo>
                <a:cubicBezTo>
                  <a:pt x="204" y="1241"/>
                  <a:pt x="204" y="1242"/>
                  <a:pt x="204" y="1242"/>
                </a:cubicBezTo>
                <a:cubicBezTo>
                  <a:pt x="203" y="1242"/>
                  <a:pt x="202" y="1242"/>
                  <a:pt x="202" y="1242"/>
                </a:cubicBezTo>
                <a:close/>
                <a:moveTo>
                  <a:pt x="202" y="1236"/>
                </a:moveTo>
                <a:cubicBezTo>
                  <a:pt x="202" y="1235"/>
                  <a:pt x="203" y="1234"/>
                  <a:pt x="203" y="1234"/>
                </a:cubicBezTo>
                <a:cubicBezTo>
                  <a:pt x="205" y="1233"/>
                  <a:pt x="207" y="1232"/>
                  <a:pt x="208" y="1232"/>
                </a:cubicBezTo>
                <a:cubicBezTo>
                  <a:pt x="208" y="1232"/>
                  <a:pt x="208" y="1233"/>
                  <a:pt x="207" y="1234"/>
                </a:cubicBezTo>
                <a:cubicBezTo>
                  <a:pt x="206" y="1235"/>
                  <a:pt x="204" y="1235"/>
                  <a:pt x="202" y="1236"/>
                </a:cubicBezTo>
                <a:close/>
                <a:moveTo>
                  <a:pt x="203" y="1233"/>
                </a:moveTo>
                <a:cubicBezTo>
                  <a:pt x="203" y="1232"/>
                  <a:pt x="203" y="1232"/>
                  <a:pt x="203" y="1231"/>
                </a:cubicBezTo>
                <a:cubicBezTo>
                  <a:pt x="204" y="1232"/>
                  <a:pt x="204" y="1232"/>
                  <a:pt x="204" y="1232"/>
                </a:cubicBezTo>
                <a:cubicBezTo>
                  <a:pt x="206" y="1230"/>
                  <a:pt x="207" y="1228"/>
                  <a:pt x="208" y="1226"/>
                </a:cubicBezTo>
                <a:cubicBezTo>
                  <a:pt x="209" y="1226"/>
                  <a:pt x="210" y="1225"/>
                  <a:pt x="211" y="1225"/>
                </a:cubicBezTo>
                <a:cubicBezTo>
                  <a:pt x="210" y="1227"/>
                  <a:pt x="210" y="1229"/>
                  <a:pt x="209" y="1230"/>
                </a:cubicBezTo>
                <a:cubicBezTo>
                  <a:pt x="207" y="1231"/>
                  <a:pt x="205" y="1232"/>
                  <a:pt x="203" y="1233"/>
                </a:cubicBezTo>
                <a:close/>
                <a:moveTo>
                  <a:pt x="212" y="1225"/>
                </a:moveTo>
                <a:cubicBezTo>
                  <a:pt x="217" y="1224"/>
                  <a:pt x="221" y="1224"/>
                  <a:pt x="226" y="1224"/>
                </a:cubicBezTo>
                <a:cubicBezTo>
                  <a:pt x="221" y="1226"/>
                  <a:pt x="216" y="1228"/>
                  <a:pt x="210" y="1230"/>
                </a:cubicBezTo>
                <a:cubicBezTo>
                  <a:pt x="211" y="1228"/>
                  <a:pt x="212" y="1227"/>
                  <a:pt x="212" y="1225"/>
                </a:cubicBezTo>
                <a:close/>
                <a:moveTo>
                  <a:pt x="215" y="1224"/>
                </a:moveTo>
                <a:cubicBezTo>
                  <a:pt x="221" y="1221"/>
                  <a:pt x="227" y="1219"/>
                  <a:pt x="233" y="1216"/>
                </a:cubicBezTo>
                <a:cubicBezTo>
                  <a:pt x="232" y="1218"/>
                  <a:pt x="232" y="1221"/>
                  <a:pt x="231" y="1223"/>
                </a:cubicBezTo>
                <a:cubicBezTo>
                  <a:pt x="230" y="1223"/>
                  <a:pt x="229" y="1223"/>
                  <a:pt x="228" y="1224"/>
                </a:cubicBezTo>
                <a:cubicBezTo>
                  <a:pt x="224" y="1223"/>
                  <a:pt x="219" y="1223"/>
                  <a:pt x="215" y="1224"/>
                </a:cubicBezTo>
                <a:close/>
                <a:moveTo>
                  <a:pt x="231" y="1224"/>
                </a:moveTo>
                <a:cubicBezTo>
                  <a:pt x="231" y="1224"/>
                  <a:pt x="231" y="1224"/>
                  <a:pt x="231" y="1224"/>
                </a:cubicBezTo>
                <a:cubicBezTo>
                  <a:pt x="231" y="1224"/>
                  <a:pt x="230" y="1224"/>
                  <a:pt x="230" y="1224"/>
                </a:cubicBezTo>
                <a:cubicBezTo>
                  <a:pt x="230" y="1224"/>
                  <a:pt x="231" y="1224"/>
                  <a:pt x="231" y="1224"/>
                </a:cubicBezTo>
                <a:close/>
                <a:moveTo>
                  <a:pt x="232" y="1224"/>
                </a:moveTo>
                <a:cubicBezTo>
                  <a:pt x="232" y="1224"/>
                  <a:pt x="232" y="1224"/>
                  <a:pt x="232" y="1223"/>
                </a:cubicBezTo>
                <a:cubicBezTo>
                  <a:pt x="232" y="1223"/>
                  <a:pt x="233" y="1223"/>
                  <a:pt x="234" y="1223"/>
                </a:cubicBezTo>
                <a:cubicBezTo>
                  <a:pt x="233" y="1223"/>
                  <a:pt x="233" y="1224"/>
                  <a:pt x="233" y="1225"/>
                </a:cubicBezTo>
                <a:cubicBezTo>
                  <a:pt x="232" y="1224"/>
                  <a:pt x="232" y="1224"/>
                  <a:pt x="232" y="1224"/>
                </a:cubicBezTo>
                <a:cubicBezTo>
                  <a:pt x="232" y="1224"/>
                  <a:pt x="232" y="1224"/>
                  <a:pt x="232" y="1224"/>
                </a:cubicBezTo>
                <a:close/>
                <a:moveTo>
                  <a:pt x="240" y="1219"/>
                </a:moveTo>
                <a:cubicBezTo>
                  <a:pt x="240" y="1219"/>
                  <a:pt x="240" y="1219"/>
                  <a:pt x="240" y="1218"/>
                </a:cubicBezTo>
                <a:cubicBezTo>
                  <a:pt x="240" y="1219"/>
                  <a:pt x="240" y="1219"/>
                  <a:pt x="240" y="1219"/>
                </a:cubicBezTo>
                <a:cubicBezTo>
                  <a:pt x="241" y="1218"/>
                  <a:pt x="242" y="1218"/>
                  <a:pt x="242" y="1218"/>
                </a:cubicBezTo>
                <a:cubicBezTo>
                  <a:pt x="242" y="1218"/>
                  <a:pt x="242" y="1218"/>
                  <a:pt x="242" y="1218"/>
                </a:cubicBezTo>
                <a:cubicBezTo>
                  <a:pt x="241" y="1219"/>
                  <a:pt x="240" y="1219"/>
                  <a:pt x="240" y="1219"/>
                </a:cubicBezTo>
                <a:close/>
                <a:moveTo>
                  <a:pt x="243" y="1218"/>
                </a:moveTo>
                <a:cubicBezTo>
                  <a:pt x="243" y="1217"/>
                  <a:pt x="244" y="1217"/>
                  <a:pt x="245" y="1217"/>
                </a:cubicBezTo>
                <a:cubicBezTo>
                  <a:pt x="245" y="1216"/>
                  <a:pt x="245" y="1216"/>
                  <a:pt x="245" y="1216"/>
                </a:cubicBezTo>
                <a:cubicBezTo>
                  <a:pt x="243" y="1215"/>
                  <a:pt x="242" y="1215"/>
                  <a:pt x="241" y="1215"/>
                </a:cubicBezTo>
                <a:cubicBezTo>
                  <a:pt x="242" y="1213"/>
                  <a:pt x="243" y="1210"/>
                  <a:pt x="244" y="1207"/>
                </a:cubicBezTo>
                <a:cubicBezTo>
                  <a:pt x="245" y="1207"/>
                  <a:pt x="246" y="1206"/>
                  <a:pt x="247" y="1205"/>
                </a:cubicBezTo>
                <a:cubicBezTo>
                  <a:pt x="248" y="1204"/>
                  <a:pt x="247" y="1204"/>
                  <a:pt x="247" y="1204"/>
                </a:cubicBezTo>
                <a:cubicBezTo>
                  <a:pt x="246" y="1205"/>
                  <a:pt x="245" y="1205"/>
                  <a:pt x="244" y="1206"/>
                </a:cubicBezTo>
                <a:cubicBezTo>
                  <a:pt x="244" y="1206"/>
                  <a:pt x="244" y="1206"/>
                  <a:pt x="245" y="1206"/>
                </a:cubicBezTo>
                <a:cubicBezTo>
                  <a:pt x="245" y="1205"/>
                  <a:pt x="245" y="1205"/>
                  <a:pt x="245" y="1205"/>
                </a:cubicBezTo>
                <a:cubicBezTo>
                  <a:pt x="246" y="1204"/>
                  <a:pt x="247" y="1204"/>
                  <a:pt x="249" y="1203"/>
                </a:cubicBezTo>
                <a:cubicBezTo>
                  <a:pt x="248" y="1205"/>
                  <a:pt x="248" y="1208"/>
                  <a:pt x="247" y="1210"/>
                </a:cubicBezTo>
                <a:cubicBezTo>
                  <a:pt x="246" y="1212"/>
                  <a:pt x="245" y="1215"/>
                  <a:pt x="245" y="1217"/>
                </a:cubicBezTo>
                <a:cubicBezTo>
                  <a:pt x="244" y="1217"/>
                  <a:pt x="244" y="1218"/>
                  <a:pt x="243" y="1218"/>
                </a:cubicBezTo>
                <a:cubicBezTo>
                  <a:pt x="243" y="1218"/>
                  <a:pt x="243" y="1218"/>
                  <a:pt x="243" y="1218"/>
                </a:cubicBezTo>
                <a:close/>
                <a:moveTo>
                  <a:pt x="245" y="1219"/>
                </a:moveTo>
                <a:cubicBezTo>
                  <a:pt x="245" y="1219"/>
                  <a:pt x="245" y="1219"/>
                  <a:pt x="245" y="1218"/>
                </a:cubicBezTo>
                <a:cubicBezTo>
                  <a:pt x="245" y="1219"/>
                  <a:pt x="245" y="1219"/>
                  <a:pt x="245" y="1219"/>
                </a:cubicBezTo>
                <a:cubicBezTo>
                  <a:pt x="245" y="1219"/>
                  <a:pt x="245" y="1219"/>
                  <a:pt x="245" y="1219"/>
                </a:cubicBezTo>
                <a:close/>
                <a:moveTo>
                  <a:pt x="245" y="1221"/>
                </a:moveTo>
                <a:cubicBezTo>
                  <a:pt x="245" y="1220"/>
                  <a:pt x="246" y="1220"/>
                  <a:pt x="246" y="1220"/>
                </a:cubicBezTo>
                <a:cubicBezTo>
                  <a:pt x="246" y="1220"/>
                  <a:pt x="246" y="1219"/>
                  <a:pt x="246" y="1219"/>
                </a:cubicBezTo>
                <a:cubicBezTo>
                  <a:pt x="246" y="1219"/>
                  <a:pt x="246" y="1218"/>
                  <a:pt x="246" y="1218"/>
                </a:cubicBezTo>
                <a:cubicBezTo>
                  <a:pt x="246" y="1218"/>
                  <a:pt x="247" y="1218"/>
                  <a:pt x="247" y="1217"/>
                </a:cubicBezTo>
                <a:cubicBezTo>
                  <a:pt x="247" y="1218"/>
                  <a:pt x="247" y="1219"/>
                  <a:pt x="246" y="1220"/>
                </a:cubicBezTo>
                <a:cubicBezTo>
                  <a:pt x="246" y="1221"/>
                  <a:pt x="246" y="1221"/>
                  <a:pt x="246" y="1222"/>
                </a:cubicBezTo>
                <a:cubicBezTo>
                  <a:pt x="246" y="1222"/>
                  <a:pt x="245" y="1222"/>
                  <a:pt x="245" y="1222"/>
                </a:cubicBezTo>
                <a:cubicBezTo>
                  <a:pt x="245" y="1222"/>
                  <a:pt x="245" y="1221"/>
                  <a:pt x="245" y="1221"/>
                </a:cubicBezTo>
                <a:close/>
                <a:moveTo>
                  <a:pt x="244" y="1222"/>
                </a:moveTo>
                <a:cubicBezTo>
                  <a:pt x="244" y="1222"/>
                  <a:pt x="244" y="1222"/>
                  <a:pt x="244" y="1222"/>
                </a:cubicBezTo>
                <a:cubicBezTo>
                  <a:pt x="244" y="1222"/>
                  <a:pt x="244" y="1222"/>
                  <a:pt x="244" y="1222"/>
                </a:cubicBezTo>
                <a:cubicBezTo>
                  <a:pt x="244" y="1222"/>
                  <a:pt x="244" y="1222"/>
                  <a:pt x="244" y="1222"/>
                </a:cubicBezTo>
                <a:close/>
                <a:moveTo>
                  <a:pt x="246" y="1223"/>
                </a:moveTo>
                <a:cubicBezTo>
                  <a:pt x="245" y="1223"/>
                  <a:pt x="245" y="1224"/>
                  <a:pt x="245" y="1224"/>
                </a:cubicBezTo>
                <a:cubicBezTo>
                  <a:pt x="245" y="1225"/>
                  <a:pt x="244" y="1226"/>
                  <a:pt x="244" y="1227"/>
                </a:cubicBezTo>
                <a:cubicBezTo>
                  <a:pt x="244" y="1226"/>
                  <a:pt x="244" y="1225"/>
                  <a:pt x="245" y="1223"/>
                </a:cubicBezTo>
                <a:cubicBezTo>
                  <a:pt x="245" y="1223"/>
                  <a:pt x="245" y="1223"/>
                  <a:pt x="246" y="1223"/>
                </a:cubicBezTo>
                <a:close/>
                <a:moveTo>
                  <a:pt x="251" y="1227"/>
                </a:moveTo>
                <a:cubicBezTo>
                  <a:pt x="251" y="1226"/>
                  <a:pt x="251" y="1225"/>
                  <a:pt x="250" y="1225"/>
                </a:cubicBezTo>
                <a:cubicBezTo>
                  <a:pt x="251" y="1223"/>
                  <a:pt x="252" y="1221"/>
                  <a:pt x="252" y="1219"/>
                </a:cubicBezTo>
                <a:cubicBezTo>
                  <a:pt x="253" y="1218"/>
                  <a:pt x="252" y="1218"/>
                  <a:pt x="252" y="1218"/>
                </a:cubicBezTo>
                <a:cubicBezTo>
                  <a:pt x="253" y="1215"/>
                  <a:pt x="254" y="1213"/>
                  <a:pt x="255" y="1210"/>
                </a:cubicBezTo>
                <a:cubicBezTo>
                  <a:pt x="254" y="1215"/>
                  <a:pt x="254" y="1220"/>
                  <a:pt x="254" y="1225"/>
                </a:cubicBezTo>
                <a:cubicBezTo>
                  <a:pt x="252" y="1227"/>
                  <a:pt x="252" y="1230"/>
                  <a:pt x="251" y="1233"/>
                </a:cubicBezTo>
                <a:cubicBezTo>
                  <a:pt x="249" y="1234"/>
                  <a:pt x="248" y="1233"/>
                  <a:pt x="248" y="1231"/>
                </a:cubicBezTo>
                <a:cubicBezTo>
                  <a:pt x="249" y="1230"/>
                  <a:pt x="250" y="1229"/>
                  <a:pt x="251" y="1227"/>
                </a:cubicBezTo>
                <a:close/>
                <a:moveTo>
                  <a:pt x="272" y="1182"/>
                </a:moveTo>
                <a:cubicBezTo>
                  <a:pt x="272" y="1181"/>
                  <a:pt x="273" y="1181"/>
                  <a:pt x="273" y="1181"/>
                </a:cubicBezTo>
                <a:cubicBezTo>
                  <a:pt x="270" y="1191"/>
                  <a:pt x="266" y="1201"/>
                  <a:pt x="263" y="1211"/>
                </a:cubicBezTo>
                <a:cubicBezTo>
                  <a:pt x="266" y="1201"/>
                  <a:pt x="269" y="1191"/>
                  <a:pt x="272" y="1182"/>
                </a:cubicBezTo>
                <a:close/>
                <a:moveTo>
                  <a:pt x="273" y="1179"/>
                </a:moveTo>
                <a:cubicBezTo>
                  <a:pt x="273" y="1179"/>
                  <a:pt x="273" y="1179"/>
                  <a:pt x="273" y="1179"/>
                </a:cubicBezTo>
                <a:cubicBezTo>
                  <a:pt x="273" y="1179"/>
                  <a:pt x="273" y="1179"/>
                  <a:pt x="272" y="1179"/>
                </a:cubicBezTo>
                <a:cubicBezTo>
                  <a:pt x="274" y="1174"/>
                  <a:pt x="276" y="1169"/>
                  <a:pt x="277" y="1163"/>
                </a:cubicBezTo>
                <a:cubicBezTo>
                  <a:pt x="278" y="1163"/>
                  <a:pt x="278" y="1163"/>
                  <a:pt x="278" y="1163"/>
                </a:cubicBezTo>
                <a:cubicBezTo>
                  <a:pt x="277" y="1169"/>
                  <a:pt x="275" y="1174"/>
                  <a:pt x="273" y="1179"/>
                </a:cubicBezTo>
                <a:close/>
                <a:moveTo>
                  <a:pt x="278" y="1162"/>
                </a:moveTo>
                <a:cubicBezTo>
                  <a:pt x="278" y="1161"/>
                  <a:pt x="278" y="1161"/>
                  <a:pt x="278" y="1160"/>
                </a:cubicBezTo>
                <a:cubicBezTo>
                  <a:pt x="279" y="1160"/>
                  <a:pt x="279" y="1159"/>
                  <a:pt x="279" y="1159"/>
                </a:cubicBezTo>
                <a:cubicBezTo>
                  <a:pt x="279" y="1159"/>
                  <a:pt x="279" y="1158"/>
                  <a:pt x="279" y="1158"/>
                </a:cubicBezTo>
                <a:cubicBezTo>
                  <a:pt x="279" y="1157"/>
                  <a:pt x="280" y="1156"/>
                  <a:pt x="280" y="1155"/>
                </a:cubicBezTo>
                <a:cubicBezTo>
                  <a:pt x="280" y="1155"/>
                  <a:pt x="280" y="1155"/>
                  <a:pt x="281" y="1154"/>
                </a:cubicBezTo>
                <a:cubicBezTo>
                  <a:pt x="280" y="1157"/>
                  <a:pt x="279" y="1160"/>
                  <a:pt x="278" y="1162"/>
                </a:cubicBezTo>
                <a:cubicBezTo>
                  <a:pt x="278" y="1162"/>
                  <a:pt x="278" y="1162"/>
                  <a:pt x="278" y="1162"/>
                </a:cubicBezTo>
                <a:close/>
                <a:moveTo>
                  <a:pt x="299" y="1132"/>
                </a:moveTo>
                <a:cubicBezTo>
                  <a:pt x="300" y="1128"/>
                  <a:pt x="301" y="1125"/>
                  <a:pt x="302" y="1122"/>
                </a:cubicBezTo>
                <a:cubicBezTo>
                  <a:pt x="303" y="1122"/>
                  <a:pt x="304" y="1122"/>
                  <a:pt x="306" y="1122"/>
                </a:cubicBezTo>
                <a:cubicBezTo>
                  <a:pt x="306" y="1122"/>
                  <a:pt x="306" y="1122"/>
                  <a:pt x="307" y="1122"/>
                </a:cubicBezTo>
                <a:cubicBezTo>
                  <a:pt x="307" y="1123"/>
                  <a:pt x="308" y="1122"/>
                  <a:pt x="307" y="1122"/>
                </a:cubicBezTo>
                <a:cubicBezTo>
                  <a:pt x="308" y="1122"/>
                  <a:pt x="310" y="1121"/>
                  <a:pt x="311" y="1121"/>
                </a:cubicBezTo>
                <a:cubicBezTo>
                  <a:pt x="309" y="1122"/>
                  <a:pt x="308" y="1123"/>
                  <a:pt x="307" y="1125"/>
                </a:cubicBezTo>
                <a:cubicBezTo>
                  <a:pt x="304" y="1127"/>
                  <a:pt x="301" y="1129"/>
                  <a:pt x="299" y="1132"/>
                </a:cubicBezTo>
                <a:close/>
                <a:moveTo>
                  <a:pt x="312" y="1120"/>
                </a:moveTo>
                <a:cubicBezTo>
                  <a:pt x="310" y="1120"/>
                  <a:pt x="308" y="1121"/>
                  <a:pt x="306" y="1121"/>
                </a:cubicBezTo>
                <a:cubicBezTo>
                  <a:pt x="306" y="1121"/>
                  <a:pt x="306" y="1121"/>
                  <a:pt x="306" y="1121"/>
                </a:cubicBezTo>
                <a:cubicBezTo>
                  <a:pt x="306" y="1120"/>
                  <a:pt x="306" y="1120"/>
                  <a:pt x="305" y="1120"/>
                </a:cubicBezTo>
                <a:cubicBezTo>
                  <a:pt x="305" y="1120"/>
                  <a:pt x="305" y="1120"/>
                  <a:pt x="304" y="1120"/>
                </a:cubicBezTo>
                <a:cubicBezTo>
                  <a:pt x="304" y="1120"/>
                  <a:pt x="303" y="1120"/>
                  <a:pt x="303" y="1120"/>
                </a:cubicBezTo>
                <a:cubicBezTo>
                  <a:pt x="303" y="1118"/>
                  <a:pt x="304" y="1117"/>
                  <a:pt x="304" y="1116"/>
                </a:cubicBezTo>
                <a:cubicBezTo>
                  <a:pt x="305" y="1116"/>
                  <a:pt x="305" y="1116"/>
                  <a:pt x="306" y="1116"/>
                </a:cubicBezTo>
                <a:cubicBezTo>
                  <a:pt x="305" y="1117"/>
                  <a:pt x="305" y="1117"/>
                  <a:pt x="305" y="1118"/>
                </a:cubicBezTo>
                <a:cubicBezTo>
                  <a:pt x="305" y="1118"/>
                  <a:pt x="305" y="1119"/>
                  <a:pt x="306" y="1118"/>
                </a:cubicBezTo>
                <a:cubicBezTo>
                  <a:pt x="306" y="1117"/>
                  <a:pt x="306" y="1117"/>
                  <a:pt x="307" y="1116"/>
                </a:cubicBezTo>
                <a:cubicBezTo>
                  <a:pt x="310" y="1116"/>
                  <a:pt x="314" y="1116"/>
                  <a:pt x="318" y="1116"/>
                </a:cubicBezTo>
                <a:cubicBezTo>
                  <a:pt x="317" y="1116"/>
                  <a:pt x="317" y="1117"/>
                  <a:pt x="316" y="1117"/>
                </a:cubicBezTo>
                <a:cubicBezTo>
                  <a:pt x="315" y="1118"/>
                  <a:pt x="314" y="1119"/>
                  <a:pt x="312" y="1120"/>
                </a:cubicBezTo>
                <a:close/>
                <a:moveTo>
                  <a:pt x="318" y="1115"/>
                </a:moveTo>
                <a:cubicBezTo>
                  <a:pt x="318" y="1115"/>
                  <a:pt x="318" y="1115"/>
                  <a:pt x="318" y="1115"/>
                </a:cubicBezTo>
                <a:cubicBezTo>
                  <a:pt x="317" y="1115"/>
                  <a:pt x="316" y="1115"/>
                  <a:pt x="314" y="1115"/>
                </a:cubicBezTo>
                <a:cubicBezTo>
                  <a:pt x="315" y="1113"/>
                  <a:pt x="315" y="1112"/>
                  <a:pt x="316" y="1111"/>
                </a:cubicBezTo>
                <a:cubicBezTo>
                  <a:pt x="316" y="1111"/>
                  <a:pt x="317" y="1111"/>
                  <a:pt x="317" y="1111"/>
                </a:cubicBezTo>
                <a:cubicBezTo>
                  <a:pt x="316" y="1112"/>
                  <a:pt x="316" y="1113"/>
                  <a:pt x="316" y="1113"/>
                </a:cubicBezTo>
                <a:cubicBezTo>
                  <a:pt x="315" y="1114"/>
                  <a:pt x="316" y="1114"/>
                  <a:pt x="317" y="1114"/>
                </a:cubicBezTo>
                <a:cubicBezTo>
                  <a:pt x="317" y="1113"/>
                  <a:pt x="318" y="1112"/>
                  <a:pt x="318" y="1111"/>
                </a:cubicBezTo>
                <a:cubicBezTo>
                  <a:pt x="320" y="1111"/>
                  <a:pt x="323" y="1111"/>
                  <a:pt x="325" y="1111"/>
                </a:cubicBezTo>
                <a:cubicBezTo>
                  <a:pt x="323" y="1112"/>
                  <a:pt x="321" y="1114"/>
                  <a:pt x="319" y="1115"/>
                </a:cubicBezTo>
                <a:cubicBezTo>
                  <a:pt x="319" y="1115"/>
                  <a:pt x="318" y="1115"/>
                  <a:pt x="318" y="1115"/>
                </a:cubicBezTo>
                <a:close/>
                <a:moveTo>
                  <a:pt x="326" y="1110"/>
                </a:moveTo>
                <a:cubicBezTo>
                  <a:pt x="323" y="1110"/>
                  <a:pt x="321" y="1110"/>
                  <a:pt x="318" y="1110"/>
                </a:cubicBezTo>
                <a:cubicBezTo>
                  <a:pt x="319" y="1109"/>
                  <a:pt x="320" y="1107"/>
                  <a:pt x="321" y="1105"/>
                </a:cubicBezTo>
                <a:cubicBezTo>
                  <a:pt x="324" y="1106"/>
                  <a:pt x="327" y="1107"/>
                  <a:pt x="331" y="1107"/>
                </a:cubicBezTo>
                <a:cubicBezTo>
                  <a:pt x="329" y="1108"/>
                  <a:pt x="328" y="1109"/>
                  <a:pt x="326" y="1110"/>
                </a:cubicBezTo>
                <a:cubicBezTo>
                  <a:pt x="326" y="1110"/>
                  <a:pt x="326" y="1110"/>
                  <a:pt x="326" y="1110"/>
                </a:cubicBezTo>
                <a:close/>
                <a:moveTo>
                  <a:pt x="336" y="1099"/>
                </a:moveTo>
                <a:cubicBezTo>
                  <a:pt x="337" y="1098"/>
                  <a:pt x="338" y="1097"/>
                  <a:pt x="339" y="1096"/>
                </a:cubicBezTo>
                <a:cubicBezTo>
                  <a:pt x="339" y="1097"/>
                  <a:pt x="338" y="1098"/>
                  <a:pt x="338" y="1099"/>
                </a:cubicBezTo>
                <a:cubicBezTo>
                  <a:pt x="338" y="1099"/>
                  <a:pt x="339" y="1099"/>
                  <a:pt x="339" y="1099"/>
                </a:cubicBezTo>
                <a:cubicBezTo>
                  <a:pt x="340" y="1097"/>
                  <a:pt x="340" y="1095"/>
                  <a:pt x="340" y="1094"/>
                </a:cubicBezTo>
                <a:cubicBezTo>
                  <a:pt x="340" y="1094"/>
                  <a:pt x="341" y="1093"/>
                  <a:pt x="341" y="1093"/>
                </a:cubicBezTo>
                <a:cubicBezTo>
                  <a:pt x="341" y="1093"/>
                  <a:pt x="341" y="1093"/>
                  <a:pt x="340" y="1092"/>
                </a:cubicBezTo>
                <a:cubicBezTo>
                  <a:pt x="341" y="1092"/>
                  <a:pt x="341" y="1092"/>
                  <a:pt x="341" y="1091"/>
                </a:cubicBezTo>
                <a:cubicBezTo>
                  <a:pt x="343" y="1091"/>
                  <a:pt x="345" y="1092"/>
                  <a:pt x="347" y="1092"/>
                </a:cubicBezTo>
                <a:cubicBezTo>
                  <a:pt x="345" y="1094"/>
                  <a:pt x="343" y="1097"/>
                  <a:pt x="342" y="1099"/>
                </a:cubicBezTo>
                <a:cubicBezTo>
                  <a:pt x="341" y="1100"/>
                  <a:pt x="342" y="1100"/>
                  <a:pt x="342" y="1100"/>
                </a:cubicBezTo>
                <a:cubicBezTo>
                  <a:pt x="344" y="1097"/>
                  <a:pt x="346" y="1094"/>
                  <a:pt x="349" y="1092"/>
                </a:cubicBezTo>
                <a:cubicBezTo>
                  <a:pt x="350" y="1092"/>
                  <a:pt x="351" y="1092"/>
                  <a:pt x="352" y="1092"/>
                </a:cubicBezTo>
                <a:cubicBezTo>
                  <a:pt x="352" y="1093"/>
                  <a:pt x="352" y="1094"/>
                  <a:pt x="351" y="1095"/>
                </a:cubicBezTo>
                <a:cubicBezTo>
                  <a:pt x="351" y="1096"/>
                  <a:pt x="352" y="1096"/>
                  <a:pt x="352" y="1095"/>
                </a:cubicBezTo>
                <a:cubicBezTo>
                  <a:pt x="353" y="1094"/>
                  <a:pt x="353" y="1093"/>
                  <a:pt x="353" y="1092"/>
                </a:cubicBezTo>
                <a:cubicBezTo>
                  <a:pt x="354" y="1092"/>
                  <a:pt x="354" y="1092"/>
                  <a:pt x="355" y="1092"/>
                </a:cubicBezTo>
                <a:cubicBezTo>
                  <a:pt x="355" y="1092"/>
                  <a:pt x="354" y="1093"/>
                  <a:pt x="354" y="1093"/>
                </a:cubicBezTo>
                <a:cubicBezTo>
                  <a:pt x="354" y="1094"/>
                  <a:pt x="355" y="1094"/>
                  <a:pt x="355" y="1094"/>
                </a:cubicBezTo>
                <a:cubicBezTo>
                  <a:pt x="355" y="1093"/>
                  <a:pt x="356" y="1092"/>
                  <a:pt x="357" y="1092"/>
                </a:cubicBezTo>
                <a:cubicBezTo>
                  <a:pt x="359" y="1092"/>
                  <a:pt x="362" y="1092"/>
                  <a:pt x="365" y="1092"/>
                </a:cubicBezTo>
                <a:cubicBezTo>
                  <a:pt x="358" y="1094"/>
                  <a:pt x="350" y="1097"/>
                  <a:pt x="343" y="1101"/>
                </a:cubicBezTo>
                <a:cubicBezTo>
                  <a:pt x="341" y="1100"/>
                  <a:pt x="339" y="1100"/>
                  <a:pt x="336" y="1099"/>
                </a:cubicBezTo>
                <a:close/>
                <a:moveTo>
                  <a:pt x="357" y="1091"/>
                </a:moveTo>
                <a:cubicBezTo>
                  <a:pt x="359" y="1089"/>
                  <a:pt x="360" y="1087"/>
                  <a:pt x="362" y="1085"/>
                </a:cubicBezTo>
                <a:cubicBezTo>
                  <a:pt x="363" y="1086"/>
                  <a:pt x="366" y="1087"/>
                  <a:pt x="367" y="1088"/>
                </a:cubicBezTo>
                <a:cubicBezTo>
                  <a:pt x="368" y="1089"/>
                  <a:pt x="369" y="1089"/>
                  <a:pt x="370" y="1090"/>
                </a:cubicBezTo>
                <a:cubicBezTo>
                  <a:pt x="370" y="1090"/>
                  <a:pt x="369" y="1090"/>
                  <a:pt x="368" y="1091"/>
                </a:cubicBezTo>
                <a:cubicBezTo>
                  <a:pt x="365" y="1091"/>
                  <a:pt x="361" y="1091"/>
                  <a:pt x="357" y="1091"/>
                </a:cubicBezTo>
                <a:close/>
                <a:moveTo>
                  <a:pt x="371" y="1090"/>
                </a:moveTo>
                <a:cubicBezTo>
                  <a:pt x="371" y="1090"/>
                  <a:pt x="371" y="1090"/>
                  <a:pt x="371" y="1091"/>
                </a:cubicBezTo>
                <a:cubicBezTo>
                  <a:pt x="371" y="1091"/>
                  <a:pt x="370" y="1091"/>
                  <a:pt x="370" y="1091"/>
                </a:cubicBezTo>
                <a:cubicBezTo>
                  <a:pt x="370" y="1090"/>
                  <a:pt x="370" y="1090"/>
                  <a:pt x="371" y="1090"/>
                </a:cubicBezTo>
                <a:close/>
                <a:moveTo>
                  <a:pt x="372" y="1090"/>
                </a:moveTo>
                <a:cubicBezTo>
                  <a:pt x="375" y="1089"/>
                  <a:pt x="378" y="1088"/>
                  <a:pt x="381" y="1088"/>
                </a:cubicBezTo>
                <a:cubicBezTo>
                  <a:pt x="383" y="1089"/>
                  <a:pt x="384" y="1089"/>
                  <a:pt x="385" y="1090"/>
                </a:cubicBezTo>
                <a:cubicBezTo>
                  <a:pt x="385" y="1090"/>
                  <a:pt x="385" y="1090"/>
                  <a:pt x="385" y="1090"/>
                </a:cubicBezTo>
                <a:cubicBezTo>
                  <a:pt x="381" y="1090"/>
                  <a:pt x="377" y="1090"/>
                  <a:pt x="373" y="1090"/>
                </a:cubicBezTo>
                <a:cubicBezTo>
                  <a:pt x="373" y="1090"/>
                  <a:pt x="372" y="1090"/>
                  <a:pt x="372" y="1090"/>
                </a:cubicBezTo>
                <a:close/>
                <a:moveTo>
                  <a:pt x="387" y="1090"/>
                </a:moveTo>
                <a:cubicBezTo>
                  <a:pt x="387" y="1090"/>
                  <a:pt x="387" y="1090"/>
                  <a:pt x="387" y="1090"/>
                </a:cubicBezTo>
                <a:cubicBezTo>
                  <a:pt x="387" y="1090"/>
                  <a:pt x="386" y="1089"/>
                  <a:pt x="386" y="1089"/>
                </a:cubicBezTo>
                <a:cubicBezTo>
                  <a:pt x="386" y="1089"/>
                  <a:pt x="385" y="1088"/>
                  <a:pt x="385" y="1087"/>
                </a:cubicBezTo>
                <a:cubicBezTo>
                  <a:pt x="388" y="1086"/>
                  <a:pt x="392" y="1086"/>
                  <a:pt x="395" y="1086"/>
                </a:cubicBezTo>
                <a:cubicBezTo>
                  <a:pt x="393" y="1087"/>
                  <a:pt x="392" y="1087"/>
                  <a:pt x="391" y="1088"/>
                </a:cubicBezTo>
                <a:cubicBezTo>
                  <a:pt x="390" y="1089"/>
                  <a:pt x="391" y="1089"/>
                  <a:pt x="391" y="1089"/>
                </a:cubicBezTo>
                <a:cubicBezTo>
                  <a:pt x="393" y="1088"/>
                  <a:pt x="395" y="1087"/>
                  <a:pt x="397" y="1085"/>
                </a:cubicBezTo>
                <a:cubicBezTo>
                  <a:pt x="398" y="1086"/>
                  <a:pt x="399" y="1086"/>
                  <a:pt x="400" y="1086"/>
                </a:cubicBezTo>
                <a:cubicBezTo>
                  <a:pt x="400" y="1087"/>
                  <a:pt x="400" y="1088"/>
                  <a:pt x="401" y="1089"/>
                </a:cubicBezTo>
                <a:cubicBezTo>
                  <a:pt x="396" y="1090"/>
                  <a:pt x="392" y="1090"/>
                  <a:pt x="387" y="1090"/>
                </a:cubicBezTo>
                <a:close/>
                <a:moveTo>
                  <a:pt x="401" y="1085"/>
                </a:moveTo>
                <a:cubicBezTo>
                  <a:pt x="402" y="1085"/>
                  <a:pt x="403" y="1085"/>
                  <a:pt x="404" y="1085"/>
                </a:cubicBezTo>
                <a:cubicBezTo>
                  <a:pt x="403" y="1085"/>
                  <a:pt x="403" y="1085"/>
                  <a:pt x="403" y="1085"/>
                </a:cubicBezTo>
                <a:cubicBezTo>
                  <a:pt x="403" y="1085"/>
                  <a:pt x="403" y="1086"/>
                  <a:pt x="404" y="1086"/>
                </a:cubicBezTo>
                <a:cubicBezTo>
                  <a:pt x="404" y="1085"/>
                  <a:pt x="405" y="1085"/>
                  <a:pt x="405" y="1085"/>
                </a:cubicBezTo>
                <a:cubicBezTo>
                  <a:pt x="409" y="1084"/>
                  <a:pt x="413" y="1084"/>
                  <a:pt x="417" y="1084"/>
                </a:cubicBezTo>
                <a:cubicBezTo>
                  <a:pt x="417" y="1085"/>
                  <a:pt x="417" y="1086"/>
                  <a:pt x="418" y="1086"/>
                </a:cubicBezTo>
                <a:cubicBezTo>
                  <a:pt x="417" y="1087"/>
                  <a:pt x="416" y="1087"/>
                  <a:pt x="416" y="1087"/>
                </a:cubicBezTo>
                <a:cubicBezTo>
                  <a:pt x="415" y="1088"/>
                  <a:pt x="416" y="1089"/>
                  <a:pt x="416" y="1088"/>
                </a:cubicBezTo>
                <a:cubicBezTo>
                  <a:pt x="417" y="1088"/>
                  <a:pt x="417" y="1088"/>
                  <a:pt x="418" y="1087"/>
                </a:cubicBezTo>
                <a:cubicBezTo>
                  <a:pt x="418" y="1087"/>
                  <a:pt x="419" y="1087"/>
                  <a:pt x="419" y="1087"/>
                </a:cubicBezTo>
                <a:cubicBezTo>
                  <a:pt x="420" y="1086"/>
                  <a:pt x="421" y="1085"/>
                  <a:pt x="422" y="1084"/>
                </a:cubicBezTo>
                <a:cubicBezTo>
                  <a:pt x="423" y="1084"/>
                  <a:pt x="423" y="1084"/>
                  <a:pt x="424" y="1085"/>
                </a:cubicBezTo>
                <a:cubicBezTo>
                  <a:pt x="426" y="1086"/>
                  <a:pt x="428" y="1087"/>
                  <a:pt x="431" y="1088"/>
                </a:cubicBezTo>
                <a:cubicBezTo>
                  <a:pt x="421" y="1088"/>
                  <a:pt x="411" y="1089"/>
                  <a:pt x="402" y="1089"/>
                </a:cubicBezTo>
                <a:cubicBezTo>
                  <a:pt x="401" y="1088"/>
                  <a:pt x="401" y="1086"/>
                  <a:pt x="401" y="1085"/>
                </a:cubicBezTo>
                <a:close/>
                <a:moveTo>
                  <a:pt x="446" y="1087"/>
                </a:moveTo>
                <a:cubicBezTo>
                  <a:pt x="446" y="1087"/>
                  <a:pt x="446" y="1087"/>
                  <a:pt x="446" y="1087"/>
                </a:cubicBezTo>
                <a:cubicBezTo>
                  <a:pt x="447" y="1087"/>
                  <a:pt x="448" y="1087"/>
                  <a:pt x="448" y="1087"/>
                </a:cubicBezTo>
                <a:cubicBezTo>
                  <a:pt x="447" y="1087"/>
                  <a:pt x="446" y="1087"/>
                  <a:pt x="446" y="1087"/>
                </a:cubicBezTo>
                <a:cubicBezTo>
                  <a:pt x="446" y="1087"/>
                  <a:pt x="446" y="1087"/>
                  <a:pt x="446" y="1087"/>
                </a:cubicBezTo>
                <a:close/>
                <a:moveTo>
                  <a:pt x="447" y="1087"/>
                </a:moveTo>
                <a:cubicBezTo>
                  <a:pt x="449" y="1085"/>
                  <a:pt x="453" y="1084"/>
                  <a:pt x="456" y="1084"/>
                </a:cubicBezTo>
                <a:cubicBezTo>
                  <a:pt x="457" y="1085"/>
                  <a:pt x="458" y="1086"/>
                  <a:pt x="459" y="1087"/>
                </a:cubicBezTo>
                <a:cubicBezTo>
                  <a:pt x="456" y="1087"/>
                  <a:pt x="453" y="1087"/>
                  <a:pt x="449" y="1087"/>
                </a:cubicBezTo>
                <a:cubicBezTo>
                  <a:pt x="448" y="1087"/>
                  <a:pt x="448" y="1087"/>
                  <a:pt x="447" y="1087"/>
                </a:cubicBezTo>
                <a:close/>
                <a:moveTo>
                  <a:pt x="459" y="1088"/>
                </a:moveTo>
                <a:cubicBezTo>
                  <a:pt x="459" y="1088"/>
                  <a:pt x="458" y="1088"/>
                  <a:pt x="457" y="1089"/>
                </a:cubicBezTo>
                <a:cubicBezTo>
                  <a:pt x="456" y="1088"/>
                  <a:pt x="455" y="1088"/>
                  <a:pt x="454" y="1088"/>
                </a:cubicBezTo>
                <a:cubicBezTo>
                  <a:pt x="456" y="1088"/>
                  <a:pt x="458" y="1088"/>
                  <a:pt x="459" y="1088"/>
                </a:cubicBezTo>
                <a:close/>
                <a:moveTo>
                  <a:pt x="460" y="1089"/>
                </a:moveTo>
                <a:cubicBezTo>
                  <a:pt x="460" y="1089"/>
                  <a:pt x="460" y="1089"/>
                  <a:pt x="460" y="1089"/>
                </a:cubicBezTo>
                <a:cubicBezTo>
                  <a:pt x="460" y="1089"/>
                  <a:pt x="460" y="1089"/>
                  <a:pt x="460" y="1089"/>
                </a:cubicBezTo>
                <a:cubicBezTo>
                  <a:pt x="460" y="1089"/>
                  <a:pt x="460" y="1089"/>
                  <a:pt x="459" y="1089"/>
                </a:cubicBezTo>
                <a:cubicBezTo>
                  <a:pt x="460" y="1089"/>
                  <a:pt x="460" y="1089"/>
                  <a:pt x="460" y="1089"/>
                </a:cubicBezTo>
                <a:close/>
                <a:moveTo>
                  <a:pt x="478" y="1095"/>
                </a:moveTo>
                <a:cubicBezTo>
                  <a:pt x="479" y="1095"/>
                  <a:pt x="479" y="1095"/>
                  <a:pt x="479" y="1096"/>
                </a:cubicBezTo>
                <a:cubicBezTo>
                  <a:pt x="479" y="1095"/>
                  <a:pt x="478" y="1095"/>
                  <a:pt x="478" y="1095"/>
                </a:cubicBezTo>
                <a:cubicBezTo>
                  <a:pt x="478" y="1095"/>
                  <a:pt x="478" y="1095"/>
                  <a:pt x="478" y="1095"/>
                </a:cubicBezTo>
                <a:close/>
                <a:moveTo>
                  <a:pt x="489" y="1097"/>
                </a:moveTo>
                <a:cubicBezTo>
                  <a:pt x="489" y="1097"/>
                  <a:pt x="490" y="1098"/>
                  <a:pt x="490" y="1097"/>
                </a:cubicBezTo>
                <a:cubicBezTo>
                  <a:pt x="493" y="1096"/>
                  <a:pt x="496" y="1096"/>
                  <a:pt x="499" y="1095"/>
                </a:cubicBezTo>
                <a:cubicBezTo>
                  <a:pt x="500" y="1096"/>
                  <a:pt x="501" y="1097"/>
                  <a:pt x="503" y="1097"/>
                </a:cubicBezTo>
                <a:cubicBezTo>
                  <a:pt x="503" y="1097"/>
                  <a:pt x="503" y="1097"/>
                  <a:pt x="503" y="1096"/>
                </a:cubicBezTo>
                <a:cubicBezTo>
                  <a:pt x="503" y="1097"/>
                  <a:pt x="503" y="1097"/>
                  <a:pt x="504" y="1098"/>
                </a:cubicBezTo>
                <a:cubicBezTo>
                  <a:pt x="503" y="1098"/>
                  <a:pt x="501" y="1099"/>
                  <a:pt x="500" y="1099"/>
                </a:cubicBezTo>
                <a:cubicBezTo>
                  <a:pt x="500" y="1099"/>
                  <a:pt x="500" y="1100"/>
                  <a:pt x="500" y="1100"/>
                </a:cubicBezTo>
                <a:cubicBezTo>
                  <a:pt x="497" y="1099"/>
                  <a:pt x="493" y="1098"/>
                  <a:pt x="489" y="1098"/>
                </a:cubicBezTo>
                <a:cubicBezTo>
                  <a:pt x="489" y="1098"/>
                  <a:pt x="489" y="1097"/>
                  <a:pt x="489" y="1097"/>
                </a:cubicBezTo>
                <a:close/>
                <a:moveTo>
                  <a:pt x="500" y="1100"/>
                </a:moveTo>
                <a:cubicBezTo>
                  <a:pt x="502" y="1100"/>
                  <a:pt x="503" y="1099"/>
                  <a:pt x="504" y="1099"/>
                </a:cubicBezTo>
                <a:cubicBezTo>
                  <a:pt x="505" y="1100"/>
                  <a:pt x="505" y="1101"/>
                  <a:pt x="506" y="1102"/>
                </a:cubicBezTo>
                <a:cubicBezTo>
                  <a:pt x="504" y="1101"/>
                  <a:pt x="502" y="1100"/>
                  <a:pt x="500" y="1100"/>
                </a:cubicBezTo>
                <a:cubicBezTo>
                  <a:pt x="500" y="1100"/>
                  <a:pt x="500" y="1100"/>
                  <a:pt x="500" y="1100"/>
                </a:cubicBezTo>
                <a:close/>
                <a:moveTo>
                  <a:pt x="505" y="1099"/>
                </a:moveTo>
                <a:cubicBezTo>
                  <a:pt x="506" y="1098"/>
                  <a:pt x="507" y="1098"/>
                  <a:pt x="508" y="1098"/>
                </a:cubicBezTo>
                <a:cubicBezTo>
                  <a:pt x="509" y="1100"/>
                  <a:pt x="509" y="1101"/>
                  <a:pt x="510" y="1103"/>
                </a:cubicBezTo>
                <a:cubicBezTo>
                  <a:pt x="509" y="1103"/>
                  <a:pt x="508" y="1102"/>
                  <a:pt x="507" y="1102"/>
                </a:cubicBezTo>
                <a:cubicBezTo>
                  <a:pt x="506" y="1101"/>
                  <a:pt x="506" y="1100"/>
                  <a:pt x="505" y="1099"/>
                </a:cubicBezTo>
                <a:close/>
                <a:moveTo>
                  <a:pt x="536" y="1114"/>
                </a:moveTo>
                <a:cubicBezTo>
                  <a:pt x="537" y="1115"/>
                  <a:pt x="538" y="1116"/>
                  <a:pt x="539" y="1116"/>
                </a:cubicBezTo>
                <a:cubicBezTo>
                  <a:pt x="539" y="1119"/>
                  <a:pt x="540" y="1122"/>
                  <a:pt x="542" y="1124"/>
                </a:cubicBezTo>
                <a:cubicBezTo>
                  <a:pt x="541" y="1123"/>
                  <a:pt x="540" y="1123"/>
                  <a:pt x="539" y="1122"/>
                </a:cubicBezTo>
                <a:cubicBezTo>
                  <a:pt x="538" y="1120"/>
                  <a:pt x="537" y="1117"/>
                  <a:pt x="536" y="1114"/>
                </a:cubicBezTo>
                <a:close/>
                <a:moveTo>
                  <a:pt x="547" y="1127"/>
                </a:moveTo>
                <a:cubicBezTo>
                  <a:pt x="543" y="1125"/>
                  <a:pt x="540" y="1121"/>
                  <a:pt x="540" y="1117"/>
                </a:cubicBezTo>
                <a:cubicBezTo>
                  <a:pt x="544" y="1119"/>
                  <a:pt x="548" y="1121"/>
                  <a:pt x="551" y="1124"/>
                </a:cubicBezTo>
                <a:cubicBezTo>
                  <a:pt x="554" y="1129"/>
                  <a:pt x="558" y="1135"/>
                  <a:pt x="561" y="1140"/>
                </a:cubicBezTo>
                <a:cubicBezTo>
                  <a:pt x="557" y="1137"/>
                  <a:pt x="553" y="1135"/>
                  <a:pt x="549" y="1132"/>
                </a:cubicBezTo>
                <a:cubicBezTo>
                  <a:pt x="548" y="1130"/>
                  <a:pt x="546" y="1128"/>
                  <a:pt x="544" y="1126"/>
                </a:cubicBezTo>
                <a:cubicBezTo>
                  <a:pt x="545" y="1127"/>
                  <a:pt x="546" y="1127"/>
                  <a:pt x="547" y="1127"/>
                </a:cubicBezTo>
                <a:cubicBezTo>
                  <a:pt x="547" y="1128"/>
                  <a:pt x="548" y="1127"/>
                  <a:pt x="547" y="1127"/>
                </a:cubicBezTo>
                <a:close/>
                <a:moveTo>
                  <a:pt x="596" y="1202"/>
                </a:moveTo>
                <a:cubicBezTo>
                  <a:pt x="596" y="1202"/>
                  <a:pt x="597" y="1202"/>
                  <a:pt x="597" y="1202"/>
                </a:cubicBezTo>
                <a:cubicBezTo>
                  <a:pt x="598" y="1203"/>
                  <a:pt x="598" y="1204"/>
                  <a:pt x="598" y="1204"/>
                </a:cubicBezTo>
                <a:cubicBezTo>
                  <a:pt x="598" y="1204"/>
                  <a:pt x="597" y="1204"/>
                  <a:pt x="597" y="1204"/>
                </a:cubicBezTo>
                <a:cubicBezTo>
                  <a:pt x="597" y="1204"/>
                  <a:pt x="596" y="1203"/>
                  <a:pt x="596" y="1202"/>
                </a:cubicBezTo>
                <a:close/>
                <a:moveTo>
                  <a:pt x="603" y="1205"/>
                </a:moveTo>
                <a:cubicBezTo>
                  <a:pt x="603" y="1205"/>
                  <a:pt x="603" y="1204"/>
                  <a:pt x="603" y="1204"/>
                </a:cubicBezTo>
                <a:cubicBezTo>
                  <a:pt x="604" y="1204"/>
                  <a:pt x="605" y="1205"/>
                  <a:pt x="606" y="1205"/>
                </a:cubicBezTo>
                <a:cubicBezTo>
                  <a:pt x="606" y="1205"/>
                  <a:pt x="606" y="1205"/>
                  <a:pt x="606" y="1205"/>
                </a:cubicBezTo>
                <a:cubicBezTo>
                  <a:pt x="605" y="1205"/>
                  <a:pt x="604" y="1205"/>
                  <a:pt x="603" y="1205"/>
                </a:cubicBezTo>
                <a:cubicBezTo>
                  <a:pt x="603" y="1205"/>
                  <a:pt x="603" y="1205"/>
                  <a:pt x="603" y="1205"/>
                </a:cubicBezTo>
                <a:close/>
                <a:moveTo>
                  <a:pt x="607" y="1206"/>
                </a:moveTo>
                <a:cubicBezTo>
                  <a:pt x="609" y="1210"/>
                  <a:pt x="611" y="1214"/>
                  <a:pt x="613" y="1218"/>
                </a:cubicBezTo>
                <a:cubicBezTo>
                  <a:pt x="614" y="1218"/>
                  <a:pt x="614" y="1218"/>
                  <a:pt x="614" y="1218"/>
                </a:cubicBezTo>
                <a:cubicBezTo>
                  <a:pt x="612" y="1214"/>
                  <a:pt x="610" y="1210"/>
                  <a:pt x="608" y="1206"/>
                </a:cubicBezTo>
                <a:cubicBezTo>
                  <a:pt x="609" y="1206"/>
                  <a:pt x="609" y="1207"/>
                  <a:pt x="610" y="1207"/>
                </a:cubicBezTo>
                <a:cubicBezTo>
                  <a:pt x="612" y="1211"/>
                  <a:pt x="613" y="1215"/>
                  <a:pt x="615" y="1219"/>
                </a:cubicBezTo>
                <a:cubicBezTo>
                  <a:pt x="613" y="1218"/>
                  <a:pt x="611" y="1218"/>
                  <a:pt x="608" y="1218"/>
                </a:cubicBezTo>
                <a:cubicBezTo>
                  <a:pt x="608" y="1216"/>
                  <a:pt x="608" y="1215"/>
                  <a:pt x="607" y="1214"/>
                </a:cubicBezTo>
                <a:cubicBezTo>
                  <a:pt x="606" y="1211"/>
                  <a:pt x="605" y="1209"/>
                  <a:pt x="604" y="1206"/>
                </a:cubicBezTo>
                <a:cubicBezTo>
                  <a:pt x="605" y="1206"/>
                  <a:pt x="606" y="1206"/>
                  <a:pt x="607" y="1206"/>
                </a:cubicBezTo>
                <a:close/>
                <a:moveTo>
                  <a:pt x="618" y="1225"/>
                </a:moveTo>
                <a:cubicBezTo>
                  <a:pt x="618" y="1226"/>
                  <a:pt x="618" y="1227"/>
                  <a:pt x="619" y="1228"/>
                </a:cubicBezTo>
                <a:cubicBezTo>
                  <a:pt x="618" y="1227"/>
                  <a:pt x="617" y="1226"/>
                  <a:pt x="616" y="1225"/>
                </a:cubicBezTo>
                <a:cubicBezTo>
                  <a:pt x="616" y="1225"/>
                  <a:pt x="617" y="1225"/>
                  <a:pt x="618" y="1225"/>
                </a:cubicBezTo>
                <a:close/>
                <a:moveTo>
                  <a:pt x="629" y="1234"/>
                </a:moveTo>
                <a:cubicBezTo>
                  <a:pt x="628" y="1233"/>
                  <a:pt x="628" y="1232"/>
                  <a:pt x="627" y="1231"/>
                </a:cubicBezTo>
                <a:cubicBezTo>
                  <a:pt x="628" y="1231"/>
                  <a:pt x="629" y="1231"/>
                  <a:pt x="629" y="1231"/>
                </a:cubicBezTo>
                <a:cubicBezTo>
                  <a:pt x="630" y="1232"/>
                  <a:pt x="630" y="1233"/>
                  <a:pt x="630" y="1234"/>
                </a:cubicBezTo>
                <a:cubicBezTo>
                  <a:pt x="630" y="1234"/>
                  <a:pt x="629" y="1234"/>
                  <a:pt x="629" y="1234"/>
                </a:cubicBezTo>
                <a:close/>
                <a:moveTo>
                  <a:pt x="630" y="1235"/>
                </a:moveTo>
                <a:cubicBezTo>
                  <a:pt x="630" y="1235"/>
                  <a:pt x="630" y="1235"/>
                  <a:pt x="630" y="1235"/>
                </a:cubicBezTo>
                <a:cubicBezTo>
                  <a:pt x="630" y="1235"/>
                  <a:pt x="630" y="1235"/>
                  <a:pt x="630" y="1235"/>
                </a:cubicBezTo>
                <a:cubicBezTo>
                  <a:pt x="630" y="1235"/>
                  <a:pt x="630" y="1235"/>
                  <a:pt x="630" y="1235"/>
                </a:cubicBezTo>
                <a:close/>
                <a:moveTo>
                  <a:pt x="630" y="1231"/>
                </a:moveTo>
                <a:cubicBezTo>
                  <a:pt x="630" y="1231"/>
                  <a:pt x="631" y="1231"/>
                  <a:pt x="631" y="1231"/>
                </a:cubicBezTo>
                <a:cubicBezTo>
                  <a:pt x="632" y="1232"/>
                  <a:pt x="632" y="1233"/>
                  <a:pt x="633" y="1233"/>
                </a:cubicBezTo>
                <a:cubicBezTo>
                  <a:pt x="632" y="1234"/>
                  <a:pt x="632" y="1234"/>
                  <a:pt x="631" y="1234"/>
                </a:cubicBezTo>
                <a:cubicBezTo>
                  <a:pt x="631" y="1233"/>
                  <a:pt x="631" y="1232"/>
                  <a:pt x="630" y="1231"/>
                </a:cubicBezTo>
                <a:close/>
                <a:moveTo>
                  <a:pt x="634" y="1233"/>
                </a:moveTo>
                <a:cubicBezTo>
                  <a:pt x="633" y="1233"/>
                  <a:pt x="633" y="1232"/>
                  <a:pt x="632" y="1231"/>
                </a:cubicBezTo>
                <a:cubicBezTo>
                  <a:pt x="635" y="1232"/>
                  <a:pt x="637" y="1232"/>
                  <a:pt x="639" y="1232"/>
                </a:cubicBezTo>
                <a:cubicBezTo>
                  <a:pt x="637" y="1233"/>
                  <a:pt x="635" y="1233"/>
                  <a:pt x="634" y="1233"/>
                </a:cubicBezTo>
                <a:close/>
                <a:moveTo>
                  <a:pt x="632" y="1230"/>
                </a:moveTo>
                <a:cubicBezTo>
                  <a:pt x="631" y="1230"/>
                  <a:pt x="631" y="1230"/>
                  <a:pt x="631" y="1230"/>
                </a:cubicBezTo>
                <a:cubicBezTo>
                  <a:pt x="634" y="1230"/>
                  <a:pt x="638" y="1230"/>
                  <a:pt x="641" y="1230"/>
                </a:cubicBezTo>
                <a:cubicBezTo>
                  <a:pt x="641" y="1230"/>
                  <a:pt x="642" y="1231"/>
                  <a:pt x="642" y="1232"/>
                </a:cubicBezTo>
                <a:cubicBezTo>
                  <a:pt x="642" y="1232"/>
                  <a:pt x="642" y="1232"/>
                  <a:pt x="642" y="1232"/>
                </a:cubicBezTo>
                <a:cubicBezTo>
                  <a:pt x="638" y="1231"/>
                  <a:pt x="635" y="1231"/>
                  <a:pt x="632" y="1230"/>
                </a:cubicBezTo>
                <a:close/>
                <a:moveTo>
                  <a:pt x="642" y="1228"/>
                </a:moveTo>
                <a:cubicBezTo>
                  <a:pt x="642" y="1228"/>
                  <a:pt x="642" y="1228"/>
                  <a:pt x="642" y="1228"/>
                </a:cubicBezTo>
                <a:cubicBezTo>
                  <a:pt x="642" y="1228"/>
                  <a:pt x="642" y="1228"/>
                  <a:pt x="642" y="1228"/>
                </a:cubicBezTo>
                <a:cubicBezTo>
                  <a:pt x="642" y="1228"/>
                  <a:pt x="642" y="1228"/>
                  <a:pt x="642" y="1228"/>
                </a:cubicBezTo>
                <a:close/>
                <a:moveTo>
                  <a:pt x="641" y="1227"/>
                </a:moveTo>
                <a:cubicBezTo>
                  <a:pt x="641" y="1227"/>
                  <a:pt x="640" y="1226"/>
                  <a:pt x="640" y="1226"/>
                </a:cubicBezTo>
                <a:cubicBezTo>
                  <a:pt x="642" y="1226"/>
                  <a:pt x="645" y="1225"/>
                  <a:pt x="647" y="1225"/>
                </a:cubicBezTo>
                <a:cubicBezTo>
                  <a:pt x="648" y="1226"/>
                  <a:pt x="648" y="1227"/>
                  <a:pt x="649" y="1228"/>
                </a:cubicBezTo>
                <a:cubicBezTo>
                  <a:pt x="648" y="1228"/>
                  <a:pt x="646" y="1228"/>
                  <a:pt x="645" y="1228"/>
                </a:cubicBezTo>
                <a:cubicBezTo>
                  <a:pt x="644" y="1228"/>
                  <a:pt x="642" y="1228"/>
                  <a:pt x="641" y="1227"/>
                </a:cubicBezTo>
                <a:close/>
                <a:moveTo>
                  <a:pt x="649" y="1229"/>
                </a:moveTo>
                <a:cubicBezTo>
                  <a:pt x="650" y="1229"/>
                  <a:pt x="650" y="1229"/>
                  <a:pt x="650" y="1230"/>
                </a:cubicBezTo>
                <a:cubicBezTo>
                  <a:pt x="649" y="1229"/>
                  <a:pt x="649" y="1229"/>
                  <a:pt x="648" y="1229"/>
                </a:cubicBezTo>
                <a:cubicBezTo>
                  <a:pt x="648" y="1229"/>
                  <a:pt x="649" y="1229"/>
                  <a:pt x="649" y="1229"/>
                </a:cubicBezTo>
                <a:close/>
                <a:moveTo>
                  <a:pt x="663" y="1232"/>
                </a:moveTo>
                <a:cubicBezTo>
                  <a:pt x="664" y="1232"/>
                  <a:pt x="666" y="1232"/>
                  <a:pt x="667" y="1232"/>
                </a:cubicBezTo>
                <a:cubicBezTo>
                  <a:pt x="667" y="1233"/>
                  <a:pt x="667" y="1233"/>
                  <a:pt x="668" y="1234"/>
                </a:cubicBezTo>
                <a:cubicBezTo>
                  <a:pt x="666" y="1234"/>
                  <a:pt x="665" y="1233"/>
                  <a:pt x="664" y="1233"/>
                </a:cubicBezTo>
                <a:cubicBezTo>
                  <a:pt x="664" y="1233"/>
                  <a:pt x="663" y="1232"/>
                  <a:pt x="663" y="1232"/>
                </a:cubicBezTo>
                <a:close/>
                <a:moveTo>
                  <a:pt x="668" y="1232"/>
                </a:moveTo>
                <a:cubicBezTo>
                  <a:pt x="668" y="1232"/>
                  <a:pt x="668" y="1232"/>
                  <a:pt x="668" y="1232"/>
                </a:cubicBezTo>
                <a:cubicBezTo>
                  <a:pt x="669" y="1233"/>
                  <a:pt x="669" y="1234"/>
                  <a:pt x="670" y="1235"/>
                </a:cubicBezTo>
                <a:cubicBezTo>
                  <a:pt x="669" y="1235"/>
                  <a:pt x="669" y="1234"/>
                  <a:pt x="669" y="1234"/>
                </a:cubicBezTo>
                <a:cubicBezTo>
                  <a:pt x="669" y="1234"/>
                  <a:pt x="668" y="1233"/>
                  <a:pt x="668" y="1232"/>
                </a:cubicBezTo>
                <a:close/>
                <a:moveTo>
                  <a:pt x="669" y="1232"/>
                </a:moveTo>
                <a:cubicBezTo>
                  <a:pt x="669" y="1232"/>
                  <a:pt x="669" y="1232"/>
                  <a:pt x="669" y="1232"/>
                </a:cubicBezTo>
                <a:cubicBezTo>
                  <a:pt x="670" y="1233"/>
                  <a:pt x="671" y="1234"/>
                  <a:pt x="671" y="1235"/>
                </a:cubicBezTo>
                <a:cubicBezTo>
                  <a:pt x="671" y="1235"/>
                  <a:pt x="671" y="1235"/>
                  <a:pt x="671" y="1235"/>
                </a:cubicBezTo>
                <a:cubicBezTo>
                  <a:pt x="670" y="1234"/>
                  <a:pt x="670" y="1233"/>
                  <a:pt x="669" y="1232"/>
                </a:cubicBezTo>
                <a:close/>
                <a:moveTo>
                  <a:pt x="677" y="1231"/>
                </a:moveTo>
                <a:cubicBezTo>
                  <a:pt x="677" y="1231"/>
                  <a:pt x="678" y="1231"/>
                  <a:pt x="678" y="1231"/>
                </a:cubicBezTo>
                <a:cubicBezTo>
                  <a:pt x="678" y="1231"/>
                  <a:pt x="677" y="1231"/>
                  <a:pt x="677" y="1231"/>
                </a:cubicBezTo>
                <a:cubicBezTo>
                  <a:pt x="677" y="1231"/>
                  <a:pt x="677" y="1231"/>
                  <a:pt x="677" y="1231"/>
                </a:cubicBezTo>
                <a:close/>
                <a:moveTo>
                  <a:pt x="679" y="1230"/>
                </a:moveTo>
                <a:cubicBezTo>
                  <a:pt x="681" y="1230"/>
                  <a:pt x="683" y="1230"/>
                  <a:pt x="684" y="1230"/>
                </a:cubicBezTo>
                <a:cubicBezTo>
                  <a:pt x="685" y="1231"/>
                  <a:pt x="685" y="1231"/>
                  <a:pt x="685" y="1231"/>
                </a:cubicBezTo>
                <a:cubicBezTo>
                  <a:pt x="685" y="1231"/>
                  <a:pt x="684" y="1231"/>
                  <a:pt x="684" y="1231"/>
                </a:cubicBezTo>
                <a:cubicBezTo>
                  <a:pt x="682" y="1231"/>
                  <a:pt x="680" y="1231"/>
                  <a:pt x="679" y="1230"/>
                </a:cubicBezTo>
                <a:close/>
                <a:moveTo>
                  <a:pt x="686" y="1231"/>
                </a:moveTo>
                <a:cubicBezTo>
                  <a:pt x="686" y="1231"/>
                  <a:pt x="686" y="1231"/>
                  <a:pt x="686" y="1230"/>
                </a:cubicBezTo>
                <a:cubicBezTo>
                  <a:pt x="686" y="1230"/>
                  <a:pt x="687" y="1230"/>
                  <a:pt x="688" y="1230"/>
                </a:cubicBezTo>
                <a:cubicBezTo>
                  <a:pt x="688" y="1231"/>
                  <a:pt x="689" y="1231"/>
                  <a:pt x="689" y="1232"/>
                </a:cubicBezTo>
                <a:cubicBezTo>
                  <a:pt x="689" y="1232"/>
                  <a:pt x="689" y="1232"/>
                  <a:pt x="689" y="1232"/>
                </a:cubicBezTo>
                <a:cubicBezTo>
                  <a:pt x="688" y="1231"/>
                  <a:pt x="687" y="1231"/>
                  <a:pt x="686" y="1231"/>
                </a:cubicBezTo>
                <a:close/>
                <a:moveTo>
                  <a:pt x="686" y="1225"/>
                </a:moveTo>
                <a:cubicBezTo>
                  <a:pt x="687" y="1225"/>
                  <a:pt x="688" y="1225"/>
                  <a:pt x="688" y="1225"/>
                </a:cubicBezTo>
                <a:cubicBezTo>
                  <a:pt x="689" y="1227"/>
                  <a:pt x="690" y="1229"/>
                  <a:pt x="691" y="1231"/>
                </a:cubicBezTo>
                <a:cubicBezTo>
                  <a:pt x="690" y="1229"/>
                  <a:pt x="688" y="1227"/>
                  <a:pt x="686" y="1225"/>
                </a:cubicBezTo>
                <a:close/>
                <a:moveTo>
                  <a:pt x="686" y="1225"/>
                </a:moveTo>
                <a:cubicBezTo>
                  <a:pt x="686" y="1225"/>
                  <a:pt x="686" y="1225"/>
                  <a:pt x="686" y="1224"/>
                </a:cubicBezTo>
                <a:cubicBezTo>
                  <a:pt x="685" y="1224"/>
                  <a:pt x="685" y="1223"/>
                  <a:pt x="684" y="1222"/>
                </a:cubicBezTo>
                <a:cubicBezTo>
                  <a:pt x="685" y="1222"/>
                  <a:pt x="686" y="1222"/>
                  <a:pt x="687" y="1222"/>
                </a:cubicBezTo>
                <a:cubicBezTo>
                  <a:pt x="687" y="1223"/>
                  <a:pt x="688" y="1224"/>
                  <a:pt x="688" y="1225"/>
                </a:cubicBezTo>
                <a:cubicBezTo>
                  <a:pt x="687" y="1225"/>
                  <a:pt x="687" y="1225"/>
                  <a:pt x="686" y="1225"/>
                </a:cubicBezTo>
                <a:close/>
                <a:moveTo>
                  <a:pt x="688" y="1223"/>
                </a:moveTo>
                <a:cubicBezTo>
                  <a:pt x="688" y="1223"/>
                  <a:pt x="688" y="1223"/>
                  <a:pt x="689" y="1223"/>
                </a:cubicBezTo>
                <a:cubicBezTo>
                  <a:pt x="689" y="1223"/>
                  <a:pt x="689" y="1224"/>
                  <a:pt x="690" y="1224"/>
                </a:cubicBezTo>
                <a:cubicBezTo>
                  <a:pt x="689" y="1224"/>
                  <a:pt x="689" y="1224"/>
                  <a:pt x="689" y="1225"/>
                </a:cubicBezTo>
                <a:cubicBezTo>
                  <a:pt x="689" y="1224"/>
                  <a:pt x="688" y="1223"/>
                  <a:pt x="688" y="1223"/>
                </a:cubicBezTo>
                <a:close/>
                <a:moveTo>
                  <a:pt x="690" y="1223"/>
                </a:moveTo>
                <a:cubicBezTo>
                  <a:pt x="690" y="1223"/>
                  <a:pt x="690" y="1223"/>
                  <a:pt x="690" y="1223"/>
                </a:cubicBezTo>
                <a:cubicBezTo>
                  <a:pt x="691" y="1223"/>
                  <a:pt x="691" y="1224"/>
                  <a:pt x="691" y="1224"/>
                </a:cubicBezTo>
                <a:cubicBezTo>
                  <a:pt x="691" y="1224"/>
                  <a:pt x="691" y="1224"/>
                  <a:pt x="691" y="1224"/>
                </a:cubicBezTo>
                <a:cubicBezTo>
                  <a:pt x="691" y="1224"/>
                  <a:pt x="690" y="1223"/>
                  <a:pt x="690" y="1223"/>
                </a:cubicBezTo>
                <a:close/>
                <a:moveTo>
                  <a:pt x="688" y="1215"/>
                </a:moveTo>
                <a:cubicBezTo>
                  <a:pt x="688" y="1215"/>
                  <a:pt x="688" y="1215"/>
                  <a:pt x="688" y="1215"/>
                </a:cubicBezTo>
                <a:cubicBezTo>
                  <a:pt x="681" y="1202"/>
                  <a:pt x="674" y="1189"/>
                  <a:pt x="669" y="1176"/>
                </a:cubicBezTo>
                <a:cubicBezTo>
                  <a:pt x="671" y="1179"/>
                  <a:pt x="673" y="1183"/>
                  <a:pt x="676" y="1187"/>
                </a:cubicBezTo>
                <a:cubicBezTo>
                  <a:pt x="683" y="1199"/>
                  <a:pt x="689" y="1211"/>
                  <a:pt x="695" y="1224"/>
                </a:cubicBezTo>
                <a:cubicBezTo>
                  <a:pt x="694" y="1224"/>
                  <a:pt x="694" y="1224"/>
                  <a:pt x="694" y="1224"/>
                </a:cubicBezTo>
                <a:cubicBezTo>
                  <a:pt x="692" y="1221"/>
                  <a:pt x="690" y="1218"/>
                  <a:pt x="688" y="1215"/>
                </a:cubicBezTo>
                <a:close/>
                <a:moveTo>
                  <a:pt x="682" y="1196"/>
                </a:moveTo>
                <a:cubicBezTo>
                  <a:pt x="688" y="1205"/>
                  <a:pt x="694" y="1214"/>
                  <a:pt x="699" y="1224"/>
                </a:cubicBezTo>
                <a:cubicBezTo>
                  <a:pt x="698" y="1224"/>
                  <a:pt x="697" y="1224"/>
                  <a:pt x="696" y="1224"/>
                </a:cubicBezTo>
                <a:cubicBezTo>
                  <a:pt x="691" y="1214"/>
                  <a:pt x="687" y="1205"/>
                  <a:pt x="682" y="1196"/>
                </a:cubicBezTo>
                <a:close/>
                <a:moveTo>
                  <a:pt x="720" y="1249"/>
                </a:moveTo>
                <a:cubicBezTo>
                  <a:pt x="719" y="1249"/>
                  <a:pt x="719" y="1248"/>
                  <a:pt x="719" y="1248"/>
                </a:cubicBezTo>
                <a:cubicBezTo>
                  <a:pt x="720" y="1248"/>
                  <a:pt x="722" y="1248"/>
                  <a:pt x="724" y="1248"/>
                </a:cubicBezTo>
                <a:cubicBezTo>
                  <a:pt x="724" y="1248"/>
                  <a:pt x="724" y="1248"/>
                  <a:pt x="724" y="1248"/>
                </a:cubicBezTo>
                <a:cubicBezTo>
                  <a:pt x="722" y="1248"/>
                  <a:pt x="720" y="1248"/>
                  <a:pt x="719" y="1248"/>
                </a:cubicBezTo>
                <a:cubicBezTo>
                  <a:pt x="715" y="1243"/>
                  <a:pt x="713" y="1235"/>
                  <a:pt x="709" y="1229"/>
                </a:cubicBezTo>
                <a:cubicBezTo>
                  <a:pt x="710" y="1229"/>
                  <a:pt x="710" y="1228"/>
                  <a:pt x="710" y="1228"/>
                </a:cubicBezTo>
                <a:cubicBezTo>
                  <a:pt x="712" y="1232"/>
                  <a:pt x="714" y="1235"/>
                  <a:pt x="716" y="1239"/>
                </a:cubicBezTo>
                <a:cubicBezTo>
                  <a:pt x="717" y="1240"/>
                  <a:pt x="718" y="1244"/>
                  <a:pt x="720" y="1245"/>
                </a:cubicBezTo>
                <a:cubicBezTo>
                  <a:pt x="720" y="1245"/>
                  <a:pt x="721" y="1244"/>
                  <a:pt x="720" y="1244"/>
                </a:cubicBezTo>
                <a:cubicBezTo>
                  <a:pt x="717" y="1243"/>
                  <a:pt x="715" y="1235"/>
                  <a:pt x="713" y="1233"/>
                </a:cubicBezTo>
                <a:cubicBezTo>
                  <a:pt x="713" y="1232"/>
                  <a:pt x="712" y="1230"/>
                  <a:pt x="711" y="1229"/>
                </a:cubicBezTo>
                <a:cubicBezTo>
                  <a:pt x="716" y="1236"/>
                  <a:pt x="721" y="1243"/>
                  <a:pt x="726" y="1250"/>
                </a:cubicBezTo>
                <a:cubicBezTo>
                  <a:pt x="724" y="1250"/>
                  <a:pt x="722" y="1250"/>
                  <a:pt x="720" y="1249"/>
                </a:cubicBezTo>
                <a:cubicBezTo>
                  <a:pt x="720" y="1249"/>
                  <a:pt x="720" y="1249"/>
                  <a:pt x="720" y="1249"/>
                </a:cubicBezTo>
                <a:close/>
                <a:moveTo>
                  <a:pt x="759" y="1231"/>
                </a:moveTo>
                <a:cubicBezTo>
                  <a:pt x="760" y="1231"/>
                  <a:pt x="760" y="1231"/>
                  <a:pt x="761" y="1231"/>
                </a:cubicBezTo>
                <a:cubicBezTo>
                  <a:pt x="760" y="1232"/>
                  <a:pt x="760" y="1233"/>
                  <a:pt x="759" y="1234"/>
                </a:cubicBezTo>
                <a:cubicBezTo>
                  <a:pt x="758" y="1235"/>
                  <a:pt x="758" y="1233"/>
                  <a:pt x="759" y="1231"/>
                </a:cubicBezTo>
                <a:close/>
                <a:moveTo>
                  <a:pt x="757" y="1231"/>
                </a:moveTo>
                <a:cubicBezTo>
                  <a:pt x="757" y="1231"/>
                  <a:pt x="758" y="1231"/>
                  <a:pt x="758" y="1231"/>
                </a:cubicBezTo>
                <a:cubicBezTo>
                  <a:pt x="757" y="1232"/>
                  <a:pt x="757" y="1234"/>
                  <a:pt x="756" y="1235"/>
                </a:cubicBezTo>
                <a:cubicBezTo>
                  <a:pt x="756" y="1233"/>
                  <a:pt x="756" y="1232"/>
                  <a:pt x="757" y="1231"/>
                </a:cubicBezTo>
                <a:close/>
                <a:moveTo>
                  <a:pt x="763" y="1231"/>
                </a:moveTo>
                <a:cubicBezTo>
                  <a:pt x="763" y="1231"/>
                  <a:pt x="762" y="1231"/>
                  <a:pt x="762" y="1231"/>
                </a:cubicBezTo>
                <a:cubicBezTo>
                  <a:pt x="763" y="1229"/>
                  <a:pt x="766" y="1225"/>
                  <a:pt x="764" y="1230"/>
                </a:cubicBezTo>
                <a:cubicBezTo>
                  <a:pt x="763" y="1230"/>
                  <a:pt x="763" y="1231"/>
                  <a:pt x="763" y="1231"/>
                </a:cubicBezTo>
                <a:close/>
                <a:moveTo>
                  <a:pt x="764" y="1231"/>
                </a:moveTo>
                <a:cubicBezTo>
                  <a:pt x="764" y="1231"/>
                  <a:pt x="764" y="1231"/>
                  <a:pt x="764" y="1231"/>
                </a:cubicBezTo>
                <a:cubicBezTo>
                  <a:pt x="764" y="1232"/>
                  <a:pt x="764" y="1232"/>
                  <a:pt x="763" y="1232"/>
                </a:cubicBezTo>
                <a:cubicBezTo>
                  <a:pt x="764" y="1232"/>
                  <a:pt x="764" y="1232"/>
                  <a:pt x="764" y="1231"/>
                </a:cubicBezTo>
                <a:close/>
                <a:moveTo>
                  <a:pt x="765" y="1231"/>
                </a:moveTo>
                <a:cubicBezTo>
                  <a:pt x="766" y="1230"/>
                  <a:pt x="766" y="1230"/>
                  <a:pt x="767" y="1231"/>
                </a:cubicBezTo>
                <a:cubicBezTo>
                  <a:pt x="766" y="1231"/>
                  <a:pt x="766" y="1231"/>
                  <a:pt x="765" y="1231"/>
                </a:cubicBezTo>
                <a:close/>
                <a:moveTo>
                  <a:pt x="768" y="1231"/>
                </a:moveTo>
                <a:cubicBezTo>
                  <a:pt x="768" y="1231"/>
                  <a:pt x="768" y="1230"/>
                  <a:pt x="767" y="1229"/>
                </a:cubicBezTo>
                <a:cubicBezTo>
                  <a:pt x="767" y="1229"/>
                  <a:pt x="767" y="1228"/>
                  <a:pt x="767" y="1229"/>
                </a:cubicBezTo>
                <a:cubicBezTo>
                  <a:pt x="766" y="1229"/>
                  <a:pt x="765" y="1230"/>
                  <a:pt x="764" y="1231"/>
                </a:cubicBezTo>
                <a:cubicBezTo>
                  <a:pt x="764" y="1231"/>
                  <a:pt x="764" y="1231"/>
                  <a:pt x="764" y="1231"/>
                </a:cubicBezTo>
                <a:cubicBezTo>
                  <a:pt x="765" y="1230"/>
                  <a:pt x="766" y="1228"/>
                  <a:pt x="766" y="1226"/>
                </a:cubicBezTo>
                <a:cubicBezTo>
                  <a:pt x="766" y="1226"/>
                  <a:pt x="766" y="1226"/>
                  <a:pt x="765" y="1226"/>
                </a:cubicBezTo>
                <a:cubicBezTo>
                  <a:pt x="764" y="1227"/>
                  <a:pt x="762" y="1229"/>
                  <a:pt x="761" y="1231"/>
                </a:cubicBezTo>
                <a:cubicBezTo>
                  <a:pt x="761" y="1231"/>
                  <a:pt x="760" y="1231"/>
                  <a:pt x="760" y="1231"/>
                </a:cubicBezTo>
                <a:cubicBezTo>
                  <a:pt x="760" y="1231"/>
                  <a:pt x="760" y="1230"/>
                  <a:pt x="760" y="1230"/>
                </a:cubicBezTo>
                <a:cubicBezTo>
                  <a:pt x="760" y="1229"/>
                  <a:pt x="761" y="1229"/>
                  <a:pt x="761" y="1228"/>
                </a:cubicBezTo>
                <a:cubicBezTo>
                  <a:pt x="762" y="1226"/>
                  <a:pt x="763" y="1224"/>
                  <a:pt x="764" y="1222"/>
                </a:cubicBezTo>
                <a:cubicBezTo>
                  <a:pt x="765" y="1221"/>
                  <a:pt x="764" y="1221"/>
                  <a:pt x="763" y="1221"/>
                </a:cubicBezTo>
                <a:cubicBezTo>
                  <a:pt x="762" y="1223"/>
                  <a:pt x="761" y="1225"/>
                  <a:pt x="760" y="1227"/>
                </a:cubicBezTo>
                <a:cubicBezTo>
                  <a:pt x="760" y="1227"/>
                  <a:pt x="760" y="1227"/>
                  <a:pt x="760" y="1227"/>
                </a:cubicBezTo>
                <a:cubicBezTo>
                  <a:pt x="760" y="1228"/>
                  <a:pt x="760" y="1228"/>
                  <a:pt x="760" y="1228"/>
                </a:cubicBezTo>
                <a:cubicBezTo>
                  <a:pt x="759" y="1229"/>
                  <a:pt x="759" y="1230"/>
                  <a:pt x="758" y="1231"/>
                </a:cubicBezTo>
                <a:cubicBezTo>
                  <a:pt x="758" y="1231"/>
                  <a:pt x="757" y="1231"/>
                  <a:pt x="757" y="1231"/>
                </a:cubicBezTo>
                <a:cubicBezTo>
                  <a:pt x="757" y="1231"/>
                  <a:pt x="757" y="1231"/>
                  <a:pt x="757" y="1231"/>
                </a:cubicBezTo>
                <a:cubicBezTo>
                  <a:pt x="758" y="1229"/>
                  <a:pt x="759" y="1228"/>
                  <a:pt x="759" y="1226"/>
                </a:cubicBezTo>
                <a:cubicBezTo>
                  <a:pt x="761" y="1224"/>
                  <a:pt x="762" y="1221"/>
                  <a:pt x="764" y="1218"/>
                </a:cubicBezTo>
                <a:cubicBezTo>
                  <a:pt x="764" y="1218"/>
                  <a:pt x="764" y="1218"/>
                  <a:pt x="764" y="1218"/>
                </a:cubicBezTo>
                <a:cubicBezTo>
                  <a:pt x="764" y="1217"/>
                  <a:pt x="765" y="1217"/>
                  <a:pt x="766" y="1217"/>
                </a:cubicBezTo>
                <a:cubicBezTo>
                  <a:pt x="768" y="1222"/>
                  <a:pt x="770" y="1227"/>
                  <a:pt x="772" y="1231"/>
                </a:cubicBezTo>
                <a:cubicBezTo>
                  <a:pt x="770" y="1231"/>
                  <a:pt x="769" y="1231"/>
                  <a:pt x="768" y="1231"/>
                </a:cubicBezTo>
                <a:close/>
                <a:moveTo>
                  <a:pt x="766" y="1217"/>
                </a:moveTo>
                <a:cubicBezTo>
                  <a:pt x="769" y="1217"/>
                  <a:pt x="772" y="1217"/>
                  <a:pt x="774" y="1217"/>
                </a:cubicBezTo>
                <a:cubicBezTo>
                  <a:pt x="774" y="1218"/>
                  <a:pt x="775" y="1218"/>
                  <a:pt x="775" y="1219"/>
                </a:cubicBezTo>
                <a:cubicBezTo>
                  <a:pt x="775" y="1219"/>
                  <a:pt x="775" y="1219"/>
                  <a:pt x="775" y="1219"/>
                </a:cubicBezTo>
                <a:cubicBezTo>
                  <a:pt x="775" y="1219"/>
                  <a:pt x="775" y="1220"/>
                  <a:pt x="776" y="1220"/>
                </a:cubicBezTo>
                <a:cubicBezTo>
                  <a:pt x="777" y="1223"/>
                  <a:pt x="779" y="1226"/>
                  <a:pt x="781" y="1230"/>
                </a:cubicBezTo>
                <a:cubicBezTo>
                  <a:pt x="781" y="1230"/>
                  <a:pt x="781" y="1230"/>
                  <a:pt x="781" y="1230"/>
                </a:cubicBezTo>
                <a:cubicBezTo>
                  <a:pt x="781" y="1230"/>
                  <a:pt x="781" y="1230"/>
                  <a:pt x="781" y="1230"/>
                </a:cubicBezTo>
                <a:cubicBezTo>
                  <a:pt x="781" y="1231"/>
                  <a:pt x="782" y="1231"/>
                  <a:pt x="782" y="1232"/>
                </a:cubicBezTo>
                <a:cubicBezTo>
                  <a:pt x="779" y="1232"/>
                  <a:pt x="775" y="1232"/>
                  <a:pt x="772" y="1231"/>
                </a:cubicBezTo>
                <a:cubicBezTo>
                  <a:pt x="770" y="1227"/>
                  <a:pt x="768" y="1222"/>
                  <a:pt x="766" y="1217"/>
                </a:cubicBezTo>
                <a:close/>
                <a:moveTo>
                  <a:pt x="825" y="1226"/>
                </a:moveTo>
                <a:cubicBezTo>
                  <a:pt x="822" y="1226"/>
                  <a:pt x="820" y="1227"/>
                  <a:pt x="817" y="1229"/>
                </a:cubicBezTo>
                <a:cubicBezTo>
                  <a:pt x="818" y="1229"/>
                  <a:pt x="820" y="1225"/>
                  <a:pt x="821" y="1224"/>
                </a:cubicBezTo>
                <a:cubicBezTo>
                  <a:pt x="821" y="1224"/>
                  <a:pt x="821" y="1224"/>
                  <a:pt x="821" y="1224"/>
                </a:cubicBezTo>
                <a:cubicBezTo>
                  <a:pt x="824" y="1225"/>
                  <a:pt x="828" y="1226"/>
                  <a:pt x="831" y="1228"/>
                </a:cubicBezTo>
                <a:cubicBezTo>
                  <a:pt x="828" y="1229"/>
                  <a:pt x="824" y="1230"/>
                  <a:pt x="826" y="1226"/>
                </a:cubicBezTo>
                <a:cubicBezTo>
                  <a:pt x="826" y="1226"/>
                  <a:pt x="826" y="1226"/>
                  <a:pt x="825" y="1226"/>
                </a:cubicBezTo>
                <a:close/>
                <a:moveTo>
                  <a:pt x="807" y="1224"/>
                </a:moveTo>
                <a:cubicBezTo>
                  <a:pt x="807" y="1224"/>
                  <a:pt x="808" y="1225"/>
                  <a:pt x="808" y="1225"/>
                </a:cubicBezTo>
                <a:cubicBezTo>
                  <a:pt x="807" y="1227"/>
                  <a:pt x="805" y="1228"/>
                  <a:pt x="804" y="1229"/>
                </a:cubicBezTo>
                <a:cubicBezTo>
                  <a:pt x="803" y="1230"/>
                  <a:pt x="802" y="1231"/>
                  <a:pt x="801" y="1232"/>
                </a:cubicBezTo>
                <a:cubicBezTo>
                  <a:pt x="800" y="1232"/>
                  <a:pt x="799" y="1232"/>
                  <a:pt x="798" y="1232"/>
                </a:cubicBezTo>
                <a:cubicBezTo>
                  <a:pt x="801" y="1229"/>
                  <a:pt x="804" y="1226"/>
                  <a:pt x="807" y="1224"/>
                </a:cubicBezTo>
                <a:close/>
                <a:moveTo>
                  <a:pt x="832" y="1227"/>
                </a:moveTo>
                <a:cubicBezTo>
                  <a:pt x="827" y="1224"/>
                  <a:pt x="821" y="1222"/>
                  <a:pt x="815" y="1220"/>
                </a:cubicBezTo>
                <a:cubicBezTo>
                  <a:pt x="813" y="1220"/>
                  <a:pt x="812" y="1219"/>
                  <a:pt x="810" y="1218"/>
                </a:cubicBezTo>
                <a:cubicBezTo>
                  <a:pt x="812" y="1218"/>
                  <a:pt x="814" y="1218"/>
                  <a:pt x="816" y="1218"/>
                </a:cubicBezTo>
                <a:cubicBezTo>
                  <a:pt x="822" y="1221"/>
                  <a:pt x="827" y="1224"/>
                  <a:pt x="832" y="1227"/>
                </a:cubicBezTo>
                <a:cubicBezTo>
                  <a:pt x="832" y="1227"/>
                  <a:pt x="832" y="1227"/>
                  <a:pt x="832" y="1227"/>
                </a:cubicBezTo>
                <a:close/>
                <a:moveTo>
                  <a:pt x="809" y="1217"/>
                </a:moveTo>
                <a:cubicBezTo>
                  <a:pt x="802" y="1214"/>
                  <a:pt x="796" y="1211"/>
                  <a:pt x="790" y="1207"/>
                </a:cubicBezTo>
                <a:cubicBezTo>
                  <a:pt x="790" y="1207"/>
                  <a:pt x="789" y="1206"/>
                  <a:pt x="789" y="1207"/>
                </a:cubicBezTo>
                <a:cubicBezTo>
                  <a:pt x="789" y="1207"/>
                  <a:pt x="789" y="1207"/>
                  <a:pt x="789" y="1207"/>
                </a:cubicBezTo>
                <a:cubicBezTo>
                  <a:pt x="788" y="1206"/>
                  <a:pt x="787" y="1206"/>
                  <a:pt x="786" y="1205"/>
                </a:cubicBezTo>
                <a:cubicBezTo>
                  <a:pt x="786" y="1205"/>
                  <a:pt x="786" y="1205"/>
                  <a:pt x="786" y="1205"/>
                </a:cubicBezTo>
                <a:cubicBezTo>
                  <a:pt x="786" y="1204"/>
                  <a:pt x="786" y="1204"/>
                  <a:pt x="785" y="1204"/>
                </a:cubicBezTo>
                <a:cubicBezTo>
                  <a:pt x="785" y="1204"/>
                  <a:pt x="785" y="1204"/>
                  <a:pt x="784" y="1204"/>
                </a:cubicBezTo>
                <a:cubicBezTo>
                  <a:pt x="782" y="1203"/>
                  <a:pt x="778" y="1199"/>
                  <a:pt x="775" y="1197"/>
                </a:cubicBezTo>
                <a:cubicBezTo>
                  <a:pt x="775" y="1197"/>
                  <a:pt x="774" y="1197"/>
                  <a:pt x="774" y="1197"/>
                </a:cubicBezTo>
                <a:cubicBezTo>
                  <a:pt x="774" y="1197"/>
                  <a:pt x="774" y="1197"/>
                  <a:pt x="774" y="1197"/>
                </a:cubicBezTo>
                <a:cubicBezTo>
                  <a:pt x="774" y="1197"/>
                  <a:pt x="774" y="1197"/>
                  <a:pt x="774" y="1197"/>
                </a:cubicBezTo>
                <a:cubicBezTo>
                  <a:pt x="774" y="1197"/>
                  <a:pt x="774" y="1197"/>
                  <a:pt x="774" y="1197"/>
                </a:cubicBezTo>
                <a:cubicBezTo>
                  <a:pt x="774" y="1197"/>
                  <a:pt x="775" y="1197"/>
                  <a:pt x="775" y="1196"/>
                </a:cubicBezTo>
                <a:cubicBezTo>
                  <a:pt x="776" y="1197"/>
                  <a:pt x="777" y="1198"/>
                  <a:pt x="778" y="1198"/>
                </a:cubicBezTo>
                <a:cubicBezTo>
                  <a:pt x="791" y="1205"/>
                  <a:pt x="803" y="1211"/>
                  <a:pt x="815" y="1218"/>
                </a:cubicBezTo>
                <a:cubicBezTo>
                  <a:pt x="813" y="1218"/>
                  <a:pt x="811" y="1218"/>
                  <a:pt x="809" y="1217"/>
                </a:cubicBezTo>
                <a:close/>
                <a:moveTo>
                  <a:pt x="778" y="1198"/>
                </a:moveTo>
                <a:cubicBezTo>
                  <a:pt x="777" y="1197"/>
                  <a:pt x="776" y="1197"/>
                  <a:pt x="775" y="1196"/>
                </a:cubicBezTo>
                <a:cubicBezTo>
                  <a:pt x="775" y="1196"/>
                  <a:pt x="775" y="1196"/>
                  <a:pt x="775" y="1196"/>
                </a:cubicBezTo>
                <a:cubicBezTo>
                  <a:pt x="770" y="1194"/>
                  <a:pt x="765" y="1191"/>
                  <a:pt x="760" y="1188"/>
                </a:cubicBezTo>
                <a:cubicBezTo>
                  <a:pt x="761" y="1187"/>
                  <a:pt x="761" y="1187"/>
                  <a:pt x="762" y="1186"/>
                </a:cubicBezTo>
                <a:cubicBezTo>
                  <a:pt x="763" y="1185"/>
                  <a:pt x="764" y="1185"/>
                  <a:pt x="765" y="1185"/>
                </a:cubicBezTo>
                <a:cubicBezTo>
                  <a:pt x="766" y="1185"/>
                  <a:pt x="767" y="1185"/>
                  <a:pt x="768" y="1185"/>
                </a:cubicBezTo>
                <a:cubicBezTo>
                  <a:pt x="772" y="1187"/>
                  <a:pt x="777" y="1189"/>
                  <a:pt x="781" y="1191"/>
                </a:cubicBezTo>
                <a:cubicBezTo>
                  <a:pt x="797" y="1200"/>
                  <a:pt x="813" y="1209"/>
                  <a:pt x="828" y="1219"/>
                </a:cubicBezTo>
                <a:cubicBezTo>
                  <a:pt x="824" y="1218"/>
                  <a:pt x="820" y="1218"/>
                  <a:pt x="816" y="1218"/>
                </a:cubicBezTo>
                <a:cubicBezTo>
                  <a:pt x="804" y="1211"/>
                  <a:pt x="791" y="1204"/>
                  <a:pt x="778" y="1198"/>
                </a:cubicBezTo>
                <a:close/>
                <a:moveTo>
                  <a:pt x="825" y="1216"/>
                </a:moveTo>
                <a:cubicBezTo>
                  <a:pt x="809" y="1205"/>
                  <a:pt x="792" y="1197"/>
                  <a:pt x="775" y="1188"/>
                </a:cubicBezTo>
                <a:cubicBezTo>
                  <a:pt x="773" y="1186"/>
                  <a:pt x="771" y="1185"/>
                  <a:pt x="769" y="1184"/>
                </a:cubicBezTo>
                <a:cubicBezTo>
                  <a:pt x="775" y="1183"/>
                  <a:pt x="781" y="1182"/>
                  <a:pt x="786" y="1181"/>
                </a:cubicBezTo>
                <a:cubicBezTo>
                  <a:pt x="785" y="1181"/>
                  <a:pt x="784" y="1182"/>
                  <a:pt x="783" y="1183"/>
                </a:cubicBezTo>
                <a:cubicBezTo>
                  <a:pt x="782" y="1183"/>
                  <a:pt x="783" y="1184"/>
                  <a:pt x="783" y="1184"/>
                </a:cubicBezTo>
                <a:cubicBezTo>
                  <a:pt x="785" y="1183"/>
                  <a:pt x="786" y="1182"/>
                  <a:pt x="788" y="1181"/>
                </a:cubicBezTo>
                <a:cubicBezTo>
                  <a:pt x="788" y="1181"/>
                  <a:pt x="788" y="1181"/>
                  <a:pt x="788" y="1180"/>
                </a:cubicBezTo>
                <a:cubicBezTo>
                  <a:pt x="789" y="1180"/>
                  <a:pt x="790" y="1180"/>
                  <a:pt x="790" y="1180"/>
                </a:cubicBezTo>
                <a:cubicBezTo>
                  <a:pt x="791" y="1180"/>
                  <a:pt x="792" y="1180"/>
                  <a:pt x="793" y="1180"/>
                </a:cubicBezTo>
                <a:cubicBezTo>
                  <a:pt x="792" y="1180"/>
                  <a:pt x="791" y="1180"/>
                  <a:pt x="790" y="1181"/>
                </a:cubicBezTo>
                <a:cubicBezTo>
                  <a:pt x="790" y="1181"/>
                  <a:pt x="790" y="1182"/>
                  <a:pt x="791" y="1182"/>
                </a:cubicBezTo>
                <a:cubicBezTo>
                  <a:pt x="793" y="1181"/>
                  <a:pt x="794" y="1180"/>
                  <a:pt x="796" y="1180"/>
                </a:cubicBezTo>
                <a:cubicBezTo>
                  <a:pt x="797" y="1180"/>
                  <a:pt x="797" y="1179"/>
                  <a:pt x="796" y="1179"/>
                </a:cubicBezTo>
                <a:cubicBezTo>
                  <a:pt x="799" y="1178"/>
                  <a:pt x="802" y="1178"/>
                  <a:pt x="805" y="1178"/>
                </a:cubicBezTo>
                <a:cubicBezTo>
                  <a:pt x="815" y="1193"/>
                  <a:pt x="825" y="1207"/>
                  <a:pt x="837" y="1219"/>
                </a:cubicBezTo>
                <a:cubicBezTo>
                  <a:pt x="834" y="1219"/>
                  <a:pt x="832" y="1219"/>
                  <a:pt x="829" y="1219"/>
                </a:cubicBezTo>
                <a:cubicBezTo>
                  <a:pt x="828" y="1218"/>
                  <a:pt x="826" y="1217"/>
                  <a:pt x="825" y="1216"/>
                </a:cubicBezTo>
                <a:close/>
                <a:moveTo>
                  <a:pt x="795" y="1179"/>
                </a:moveTo>
                <a:cubicBezTo>
                  <a:pt x="786" y="1180"/>
                  <a:pt x="777" y="1182"/>
                  <a:pt x="768" y="1184"/>
                </a:cubicBezTo>
                <a:cubicBezTo>
                  <a:pt x="767" y="1183"/>
                  <a:pt x="765" y="1183"/>
                  <a:pt x="764" y="1182"/>
                </a:cubicBezTo>
                <a:cubicBezTo>
                  <a:pt x="764" y="1181"/>
                  <a:pt x="765" y="1180"/>
                  <a:pt x="765" y="1179"/>
                </a:cubicBezTo>
                <a:cubicBezTo>
                  <a:pt x="778" y="1177"/>
                  <a:pt x="791" y="1174"/>
                  <a:pt x="803" y="1175"/>
                </a:cubicBezTo>
                <a:cubicBezTo>
                  <a:pt x="804" y="1176"/>
                  <a:pt x="804" y="1176"/>
                  <a:pt x="805" y="1177"/>
                </a:cubicBezTo>
                <a:cubicBezTo>
                  <a:pt x="802" y="1178"/>
                  <a:pt x="798" y="1178"/>
                  <a:pt x="795" y="1179"/>
                </a:cubicBezTo>
                <a:close/>
                <a:moveTo>
                  <a:pt x="786" y="1146"/>
                </a:moveTo>
                <a:cubicBezTo>
                  <a:pt x="785" y="1147"/>
                  <a:pt x="785" y="1147"/>
                  <a:pt x="784" y="1148"/>
                </a:cubicBezTo>
                <a:cubicBezTo>
                  <a:pt x="784" y="1148"/>
                  <a:pt x="785" y="1149"/>
                  <a:pt x="785" y="1148"/>
                </a:cubicBezTo>
                <a:cubicBezTo>
                  <a:pt x="784" y="1150"/>
                  <a:pt x="782" y="1153"/>
                  <a:pt x="781" y="1155"/>
                </a:cubicBezTo>
                <a:cubicBezTo>
                  <a:pt x="779" y="1157"/>
                  <a:pt x="778" y="1158"/>
                  <a:pt x="776" y="1160"/>
                </a:cubicBezTo>
                <a:cubicBezTo>
                  <a:pt x="774" y="1164"/>
                  <a:pt x="772" y="1167"/>
                  <a:pt x="770" y="1170"/>
                </a:cubicBezTo>
                <a:cubicBezTo>
                  <a:pt x="774" y="1161"/>
                  <a:pt x="779" y="1152"/>
                  <a:pt x="785" y="1144"/>
                </a:cubicBezTo>
                <a:cubicBezTo>
                  <a:pt x="786" y="1144"/>
                  <a:pt x="786" y="1145"/>
                  <a:pt x="786" y="1145"/>
                </a:cubicBezTo>
                <a:cubicBezTo>
                  <a:pt x="786" y="1146"/>
                  <a:pt x="786" y="1146"/>
                  <a:pt x="787" y="1147"/>
                </a:cubicBezTo>
                <a:cubicBezTo>
                  <a:pt x="787" y="1146"/>
                  <a:pt x="786" y="1146"/>
                  <a:pt x="786" y="1146"/>
                </a:cubicBezTo>
                <a:close/>
                <a:moveTo>
                  <a:pt x="769" y="1172"/>
                </a:moveTo>
                <a:cubicBezTo>
                  <a:pt x="768" y="1173"/>
                  <a:pt x="768" y="1174"/>
                  <a:pt x="767" y="1175"/>
                </a:cubicBezTo>
                <a:cubicBezTo>
                  <a:pt x="767" y="1175"/>
                  <a:pt x="767" y="1175"/>
                  <a:pt x="767" y="1175"/>
                </a:cubicBezTo>
                <a:cubicBezTo>
                  <a:pt x="767" y="1176"/>
                  <a:pt x="766" y="1177"/>
                  <a:pt x="766" y="1178"/>
                </a:cubicBezTo>
                <a:cubicBezTo>
                  <a:pt x="763" y="1179"/>
                  <a:pt x="761" y="1179"/>
                  <a:pt x="759" y="1179"/>
                </a:cubicBezTo>
                <a:cubicBezTo>
                  <a:pt x="758" y="1179"/>
                  <a:pt x="757" y="1178"/>
                  <a:pt x="756" y="1178"/>
                </a:cubicBezTo>
                <a:cubicBezTo>
                  <a:pt x="759" y="1171"/>
                  <a:pt x="763" y="1165"/>
                  <a:pt x="767" y="1159"/>
                </a:cubicBezTo>
                <a:cubicBezTo>
                  <a:pt x="770" y="1154"/>
                  <a:pt x="773" y="1150"/>
                  <a:pt x="776" y="1146"/>
                </a:cubicBezTo>
                <a:cubicBezTo>
                  <a:pt x="777" y="1144"/>
                  <a:pt x="779" y="1138"/>
                  <a:pt x="781" y="1137"/>
                </a:cubicBezTo>
                <a:cubicBezTo>
                  <a:pt x="783" y="1140"/>
                  <a:pt x="784" y="1142"/>
                  <a:pt x="785" y="1144"/>
                </a:cubicBezTo>
                <a:cubicBezTo>
                  <a:pt x="779" y="1152"/>
                  <a:pt x="774" y="1162"/>
                  <a:pt x="769" y="1172"/>
                </a:cubicBezTo>
                <a:close/>
                <a:moveTo>
                  <a:pt x="774" y="1147"/>
                </a:moveTo>
                <a:cubicBezTo>
                  <a:pt x="768" y="1156"/>
                  <a:pt x="762" y="1166"/>
                  <a:pt x="757" y="1175"/>
                </a:cubicBezTo>
                <a:cubicBezTo>
                  <a:pt x="756" y="1176"/>
                  <a:pt x="756" y="1177"/>
                  <a:pt x="755" y="1177"/>
                </a:cubicBezTo>
                <a:cubicBezTo>
                  <a:pt x="751" y="1168"/>
                  <a:pt x="748" y="1158"/>
                  <a:pt x="742" y="1149"/>
                </a:cubicBezTo>
                <a:cubicBezTo>
                  <a:pt x="745" y="1146"/>
                  <a:pt x="748" y="1143"/>
                  <a:pt x="750" y="1140"/>
                </a:cubicBezTo>
                <a:cubicBezTo>
                  <a:pt x="748" y="1143"/>
                  <a:pt x="745" y="1146"/>
                  <a:pt x="744" y="1150"/>
                </a:cubicBezTo>
                <a:cubicBezTo>
                  <a:pt x="743" y="1150"/>
                  <a:pt x="744" y="1151"/>
                  <a:pt x="744" y="1151"/>
                </a:cubicBezTo>
                <a:cubicBezTo>
                  <a:pt x="748" y="1149"/>
                  <a:pt x="750" y="1147"/>
                  <a:pt x="752" y="1144"/>
                </a:cubicBezTo>
                <a:cubicBezTo>
                  <a:pt x="752" y="1145"/>
                  <a:pt x="751" y="1145"/>
                  <a:pt x="751" y="1145"/>
                </a:cubicBezTo>
                <a:cubicBezTo>
                  <a:pt x="749" y="1148"/>
                  <a:pt x="747" y="1151"/>
                  <a:pt x="746" y="1154"/>
                </a:cubicBezTo>
                <a:cubicBezTo>
                  <a:pt x="746" y="1155"/>
                  <a:pt x="746" y="1155"/>
                  <a:pt x="747" y="1155"/>
                </a:cubicBezTo>
                <a:cubicBezTo>
                  <a:pt x="749" y="1153"/>
                  <a:pt x="751" y="1150"/>
                  <a:pt x="753" y="1148"/>
                </a:cubicBezTo>
                <a:cubicBezTo>
                  <a:pt x="754" y="1146"/>
                  <a:pt x="758" y="1143"/>
                  <a:pt x="760" y="1141"/>
                </a:cubicBezTo>
                <a:cubicBezTo>
                  <a:pt x="756" y="1147"/>
                  <a:pt x="751" y="1151"/>
                  <a:pt x="748" y="1157"/>
                </a:cubicBezTo>
                <a:cubicBezTo>
                  <a:pt x="748" y="1158"/>
                  <a:pt x="748" y="1158"/>
                  <a:pt x="748" y="1158"/>
                </a:cubicBezTo>
                <a:cubicBezTo>
                  <a:pt x="750" y="1157"/>
                  <a:pt x="752" y="1156"/>
                  <a:pt x="753" y="1155"/>
                </a:cubicBezTo>
                <a:cubicBezTo>
                  <a:pt x="753" y="1155"/>
                  <a:pt x="753" y="1156"/>
                  <a:pt x="753" y="1157"/>
                </a:cubicBezTo>
                <a:cubicBezTo>
                  <a:pt x="753" y="1158"/>
                  <a:pt x="753" y="1158"/>
                  <a:pt x="754" y="1158"/>
                </a:cubicBezTo>
                <a:cubicBezTo>
                  <a:pt x="755" y="1157"/>
                  <a:pt x="756" y="1155"/>
                  <a:pt x="757" y="1154"/>
                </a:cubicBezTo>
                <a:cubicBezTo>
                  <a:pt x="755" y="1157"/>
                  <a:pt x="754" y="1160"/>
                  <a:pt x="753" y="1164"/>
                </a:cubicBezTo>
                <a:cubicBezTo>
                  <a:pt x="753" y="1164"/>
                  <a:pt x="754" y="1165"/>
                  <a:pt x="754" y="1164"/>
                </a:cubicBezTo>
                <a:cubicBezTo>
                  <a:pt x="756" y="1162"/>
                  <a:pt x="757" y="1159"/>
                  <a:pt x="759" y="1157"/>
                </a:cubicBezTo>
                <a:cubicBezTo>
                  <a:pt x="757" y="1160"/>
                  <a:pt x="756" y="1163"/>
                  <a:pt x="754" y="1167"/>
                </a:cubicBezTo>
                <a:cubicBezTo>
                  <a:pt x="754" y="1167"/>
                  <a:pt x="755" y="1167"/>
                  <a:pt x="755" y="1167"/>
                </a:cubicBezTo>
                <a:cubicBezTo>
                  <a:pt x="758" y="1165"/>
                  <a:pt x="760" y="1163"/>
                  <a:pt x="762" y="1160"/>
                </a:cubicBezTo>
                <a:cubicBezTo>
                  <a:pt x="760" y="1162"/>
                  <a:pt x="759" y="1164"/>
                  <a:pt x="758" y="1166"/>
                </a:cubicBezTo>
                <a:cubicBezTo>
                  <a:pt x="757" y="1167"/>
                  <a:pt x="758" y="1167"/>
                  <a:pt x="759" y="1167"/>
                </a:cubicBezTo>
                <a:cubicBezTo>
                  <a:pt x="765" y="1156"/>
                  <a:pt x="771" y="1146"/>
                  <a:pt x="777" y="1136"/>
                </a:cubicBezTo>
                <a:cubicBezTo>
                  <a:pt x="778" y="1135"/>
                  <a:pt x="777" y="1135"/>
                  <a:pt x="777" y="1135"/>
                </a:cubicBezTo>
                <a:cubicBezTo>
                  <a:pt x="770" y="1143"/>
                  <a:pt x="766" y="1153"/>
                  <a:pt x="759" y="1162"/>
                </a:cubicBezTo>
                <a:cubicBezTo>
                  <a:pt x="758" y="1163"/>
                  <a:pt x="755" y="1168"/>
                  <a:pt x="757" y="1162"/>
                </a:cubicBezTo>
                <a:cubicBezTo>
                  <a:pt x="758" y="1159"/>
                  <a:pt x="760" y="1156"/>
                  <a:pt x="762" y="1154"/>
                </a:cubicBezTo>
                <a:cubicBezTo>
                  <a:pt x="766" y="1148"/>
                  <a:pt x="770" y="1143"/>
                  <a:pt x="774" y="1137"/>
                </a:cubicBezTo>
                <a:cubicBezTo>
                  <a:pt x="774" y="1137"/>
                  <a:pt x="774" y="1136"/>
                  <a:pt x="773" y="1137"/>
                </a:cubicBezTo>
                <a:cubicBezTo>
                  <a:pt x="770" y="1139"/>
                  <a:pt x="768" y="1142"/>
                  <a:pt x="766" y="1144"/>
                </a:cubicBezTo>
                <a:cubicBezTo>
                  <a:pt x="767" y="1143"/>
                  <a:pt x="768" y="1142"/>
                  <a:pt x="769" y="1140"/>
                </a:cubicBezTo>
                <a:cubicBezTo>
                  <a:pt x="769" y="1140"/>
                  <a:pt x="769" y="1139"/>
                  <a:pt x="768" y="1140"/>
                </a:cubicBezTo>
                <a:cubicBezTo>
                  <a:pt x="763" y="1144"/>
                  <a:pt x="759" y="1150"/>
                  <a:pt x="755" y="1156"/>
                </a:cubicBezTo>
                <a:cubicBezTo>
                  <a:pt x="754" y="1154"/>
                  <a:pt x="755" y="1153"/>
                  <a:pt x="755" y="1152"/>
                </a:cubicBezTo>
                <a:cubicBezTo>
                  <a:pt x="757" y="1150"/>
                  <a:pt x="759" y="1148"/>
                  <a:pt x="760" y="1146"/>
                </a:cubicBezTo>
                <a:cubicBezTo>
                  <a:pt x="760" y="1145"/>
                  <a:pt x="761" y="1145"/>
                  <a:pt x="761" y="1145"/>
                </a:cubicBezTo>
                <a:cubicBezTo>
                  <a:pt x="763" y="1142"/>
                  <a:pt x="765" y="1140"/>
                  <a:pt x="768" y="1138"/>
                </a:cubicBezTo>
                <a:cubicBezTo>
                  <a:pt x="768" y="1138"/>
                  <a:pt x="767" y="1137"/>
                  <a:pt x="767" y="1137"/>
                </a:cubicBezTo>
                <a:cubicBezTo>
                  <a:pt x="764" y="1139"/>
                  <a:pt x="762" y="1142"/>
                  <a:pt x="760" y="1144"/>
                </a:cubicBezTo>
                <a:cubicBezTo>
                  <a:pt x="758" y="1147"/>
                  <a:pt x="756" y="1149"/>
                  <a:pt x="754" y="1152"/>
                </a:cubicBezTo>
                <a:cubicBezTo>
                  <a:pt x="754" y="1152"/>
                  <a:pt x="754" y="1153"/>
                  <a:pt x="753" y="1153"/>
                </a:cubicBezTo>
                <a:cubicBezTo>
                  <a:pt x="753" y="1153"/>
                  <a:pt x="748" y="1158"/>
                  <a:pt x="750" y="1156"/>
                </a:cubicBezTo>
                <a:cubicBezTo>
                  <a:pt x="751" y="1153"/>
                  <a:pt x="753" y="1151"/>
                  <a:pt x="755" y="1149"/>
                </a:cubicBezTo>
                <a:cubicBezTo>
                  <a:pt x="757" y="1146"/>
                  <a:pt x="760" y="1143"/>
                  <a:pt x="761" y="1140"/>
                </a:cubicBezTo>
                <a:cubicBezTo>
                  <a:pt x="762" y="1139"/>
                  <a:pt x="761" y="1139"/>
                  <a:pt x="761" y="1139"/>
                </a:cubicBezTo>
                <a:cubicBezTo>
                  <a:pt x="756" y="1142"/>
                  <a:pt x="753" y="1146"/>
                  <a:pt x="749" y="1151"/>
                </a:cubicBezTo>
                <a:cubicBezTo>
                  <a:pt x="745" y="1156"/>
                  <a:pt x="750" y="1149"/>
                  <a:pt x="751" y="1148"/>
                </a:cubicBezTo>
                <a:cubicBezTo>
                  <a:pt x="753" y="1145"/>
                  <a:pt x="755" y="1142"/>
                  <a:pt x="756" y="1139"/>
                </a:cubicBezTo>
                <a:cubicBezTo>
                  <a:pt x="757" y="1138"/>
                  <a:pt x="756" y="1138"/>
                  <a:pt x="756" y="1138"/>
                </a:cubicBezTo>
                <a:cubicBezTo>
                  <a:pt x="753" y="1141"/>
                  <a:pt x="751" y="1144"/>
                  <a:pt x="748" y="1147"/>
                </a:cubicBezTo>
                <a:cubicBezTo>
                  <a:pt x="744" y="1152"/>
                  <a:pt x="746" y="1148"/>
                  <a:pt x="747" y="1146"/>
                </a:cubicBezTo>
                <a:cubicBezTo>
                  <a:pt x="748" y="1144"/>
                  <a:pt x="750" y="1141"/>
                  <a:pt x="752" y="1139"/>
                </a:cubicBezTo>
                <a:cubicBezTo>
                  <a:pt x="753" y="1139"/>
                  <a:pt x="752" y="1138"/>
                  <a:pt x="752" y="1138"/>
                </a:cubicBezTo>
                <a:cubicBezTo>
                  <a:pt x="749" y="1140"/>
                  <a:pt x="746" y="1143"/>
                  <a:pt x="744" y="1145"/>
                </a:cubicBezTo>
                <a:cubicBezTo>
                  <a:pt x="744" y="1145"/>
                  <a:pt x="744" y="1145"/>
                  <a:pt x="744" y="1146"/>
                </a:cubicBezTo>
                <a:cubicBezTo>
                  <a:pt x="744" y="1145"/>
                  <a:pt x="744" y="1145"/>
                  <a:pt x="744" y="1145"/>
                </a:cubicBezTo>
                <a:cubicBezTo>
                  <a:pt x="746" y="1143"/>
                  <a:pt x="747" y="1141"/>
                  <a:pt x="749" y="1138"/>
                </a:cubicBezTo>
                <a:cubicBezTo>
                  <a:pt x="749" y="1138"/>
                  <a:pt x="748" y="1137"/>
                  <a:pt x="748" y="1138"/>
                </a:cubicBezTo>
                <a:cubicBezTo>
                  <a:pt x="746" y="1139"/>
                  <a:pt x="747" y="1138"/>
                  <a:pt x="745" y="1140"/>
                </a:cubicBezTo>
                <a:cubicBezTo>
                  <a:pt x="741" y="1144"/>
                  <a:pt x="742" y="1143"/>
                  <a:pt x="744" y="1139"/>
                </a:cubicBezTo>
                <a:cubicBezTo>
                  <a:pt x="744" y="1139"/>
                  <a:pt x="744" y="1138"/>
                  <a:pt x="743" y="1139"/>
                </a:cubicBezTo>
                <a:cubicBezTo>
                  <a:pt x="743" y="1139"/>
                  <a:pt x="742" y="1140"/>
                  <a:pt x="741" y="1140"/>
                </a:cubicBezTo>
                <a:cubicBezTo>
                  <a:pt x="741" y="1140"/>
                  <a:pt x="741" y="1140"/>
                  <a:pt x="741" y="1140"/>
                </a:cubicBezTo>
                <a:cubicBezTo>
                  <a:pt x="741" y="1140"/>
                  <a:pt x="741" y="1140"/>
                  <a:pt x="741" y="1140"/>
                </a:cubicBezTo>
                <a:cubicBezTo>
                  <a:pt x="741" y="1139"/>
                  <a:pt x="741" y="1139"/>
                  <a:pt x="741" y="1139"/>
                </a:cubicBezTo>
                <a:cubicBezTo>
                  <a:pt x="738" y="1140"/>
                  <a:pt x="738" y="1140"/>
                  <a:pt x="738" y="1143"/>
                </a:cubicBezTo>
                <a:cubicBezTo>
                  <a:pt x="738" y="1143"/>
                  <a:pt x="738" y="1143"/>
                  <a:pt x="738" y="1143"/>
                </a:cubicBezTo>
                <a:cubicBezTo>
                  <a:pt x="738" y="1143"/>
                  <a:pt x="738" y="1143"/>
                  <a:pt x="738" y="1143"/>
                </a:cubicBezTo>
                <a:cubicBezTo>
                  <a:pt x="738" y="1143"/>
                  <a:pt x="738" y="1144"/>
                  <a:pt x="738" y="1144"/>
                </a:cubicBezTo>
                <a:cubicBezTo>
                  <a:pt x="737" y="1143"/>
                  <a:pt x="737" y="1142"/>
                  <a:pt x="736" y="1142"/>
                </a:cubicBezTo>
                <a:cubicBezTo>
                  <a:pt x="736" y="1142"/>
                  <a:pt x="736" y="1142"/>
                  <a:pt x="736" y="1142"/>
                </a:cubicBezTo>
                <a:cubicBezTo>
                  <a:pt x="738" y="1144"/>
                  <a:pt x="739" y="1146"/>
                  <a:pt x="741" y="1148"/>
                </a:cubicBezTo>
                <a:cubicBezTo>
                  <a:pt x="741" y="1148"/>
                  <a:pt x="740" y="1149"/>
                  <a:pt x="740" y="1149"/>
                </a:cubicBezTo>
                <a:cubicBezTo>
                  <a:pt x="740" y="1150"/>
                  <a:pt x="741" y="1150"/>
                  <a:pt x="741" y="1150"/>
                </a:cubicBezTo>
                <a:cubicBezTo>
                  <a:pt x="741" y="1150"/>
                  <a:pt x="741" y="1149"/>
                  <a:pt x="741" y="1149"/>
                </a:cubicBezTo>
                <a:cubicBezTo>
                  <a:pt x="747" y="1158"/>
                  <a:pt x="751" y="1168"/>
                  <a:pt x="755" y="1177"/>
                </a:cubicBezTo>
                <a:cubicBezTo>
                  <a:pt x="752" y="1176"/>
                  <a:pt x="748" y="1174"/>
                  <a:pt x="744" y="1172"/>
                </a:cubicBezTo>
                <a:cubicBezTo>
                  <a:pt x="739" y="1161"/>
                  <a:pt x="733" y="1150"/>
                  <a:pt x="728" y="1139"/>
                </a:cubicBezTo>
                <a:cubicBezTo>
                  <a:pt x="728" y="1139"/>
                  <a:pt x="728" y="1139"/>
                  <a:pt x="728" y="1140"/>
                </a:cubicBezTo>
                <a:cubicBezTo>
                  <a:pt x="728" y="1142"/>
                  <a:pt x="729" y="1144"/>
                  <a:pt x="729" y="1146"/>
                </a:cubicBezTo>
                <a:cubicBezTo>
                  <a:pt x="729" y="1146"/>
                  <a:pt x="730" y="1146"/>
                  <a:pt x="730" y="1146"/>
                </a:cubicBezTo>
                <a:cubicBezTo>
                  <a:pt x="728" y="1140"/>
                  <a:pt x="729" y="1143"/>
                  <a:pt x="731" y="1147"/>
                </a:cubicBezTo>
                <a:cubicBezTo>
                  <a:pt x="733" y="1150"/>
                  <a:pt x="734" y="1153"/>
                  <a:pt x="736" y="1157"/>
                </a:cubicBezTo>
                <a:cubicBezTo>
                  <a:pt x="738" y="1162"/>
                  <a:pt x="741" y="1167"/>
                  <a:pt x="743" y="1171"/>
                </a:cubicBezTo>
                <a:cubicBezTo>
                  <a:pt x="719" y="1160"/>
                  <a:pt x="695" y="1150"/>
                  <a:pt x="670" y="1141"/>
                </a:cubicBezTo>
                <a:cubicBezTo>
                  <a:pt x="686" y="1142"/>
                  <a:pt x="702" y="1141"/>
                  <a:pt x="718" y="1139"/>
                </a:cubicBezTo>
                <a:cubicBezTo>
                  <a:pt x="718" y="1140"/>
                  <a:pt x="718" y="1140"/>
                  <a:pt x="718" y="1140"/>
                </a:cubicBezTo>
                <a:cubicBezTo>
                  <a:pt x="718" y="1144"/>
                  <a:pt x="720" y="1148"/>
                  <a:pt x="722" y="1152"/>
                </a:cubicBezTo>
                <a:cubicBezTo>
                  <a:pt x="722" y="1152"/>
                  <a:pt x="722" y="1152"/>
                  <a:pt x="722" y="1152"/>
                </a:cubicBezTo>
                <a:cubicBezTo>
                  <a:pt x="719" y="1154"/>
                  <a:pt x="719" y="1152"/>
                  <a:pt x="718" y="1152"/>
                </a:cubicBezTo>
                <a:cubicBezTo>
                  <a:pt x="719" y="1151"/>
                  <a:pt x="719" y="1151"/>
                  <a:pt x="719" y="1150"/>
                </a:cubicBezTo>
                <a:cubicBezTo>
                  <a:pt x="720" y="1150"/>
                  <a:pt x="719" y="1149"/>
                  <a:pt x="719" y="1150"/>
                </a:cubicBezTo>
                <a:cubicBezTo>
                  <a:pt x="718" y="1150"/>
                  <a:pt x="718" y="1151"/>
                  <a:pt x="717" y="1152"/>
                </a:cubicBezTo>
                <a:cubicBezTo>
                  <a:pt x="717" y="1152"/>
                  <a:pt x="716" y="1152"/>
                  <a:pt x="716" y="1153"/>
                </a:cubicBezTo>
                <a:cubicBezTo>
                  <a:pt x="715" y="1152"/>
                  <a:pt x="715" y="1151"/>
                  <a:pt x="715" y="1151"/>
                </a:cubicBezTo>
                <a:cubicBezTo>
                  <a:pt x="716" y="1150"/>
                  <a:pt x="716" y="1149"/>
                  <a:pt x="717" y="1148"/>
                </a:cubicBezTo>
                <a:cubicBezTo>
                  <a:pt x="717" y="1148"/>
                  <a:pt x="717" y="1148"/>
                  <a:pt x="717" y="1148"/>
                </a:cubicBezTo>
                <a:cubicBezTo>
                  <a:pt x="718" y="1147"/>
                  <a:pt x="718" y="1147"/>
                  <a:pt x="719" y="1146"/>
                </a:cubicBezTo>
                <a:cubicBezTo>
                  <a:pt x="719" y="1146"/>
                  <a:pt x="718" y="1145"/>
                  <a:pt x="718" y="1146"/>
                </a:cubicBezTo>
                <a:cubicBezTo>
                  <a:pt x="717" y="1147"/>
                  <a:pt x="716" y="1148"/>
                  <a:pt x="715" y="1150"/>
                </a:cubicBezTo>
                <a:cubicBezTo>
                  <a:pt x="712" y="1151"/>
                  <a:pt x="712" y="1151"/>
                  <a:pt x="714" y="1149"/>
                </a:cubicBezTo>
                <a:cubicBezTo>
                  <a:pt x="715" y="1147"/>
                  <a:pt x="716" y="1146"/>
                  <a:pt x="717" y="1145"/>
                </a:cubicBezTo>
                <a:cubicBezTo>
                  <a:pt x="717" y="1144"/>
                  <a:pt x="716" y="1144"/>
                  <a:pt x="716" y="1144"/>
                </a:cubicBezTo>
                <a:cubicBezTo>
                  <a:pt x="714" y="1146"/>
                  <a:pt x="713" y="1147"/>
                  <a:pt x="711" y="1149"/>
                </a:cubicBezTo>
                <a:cubicBezTo>
                  <a:pt x="707" y="1153"/>
                  <a:pt x="713" y="1146"/>
                  <a:pt x="714" y="1145"/>
                </a:cubicBezTo>
                <a:cubicBezTo>
                  <a:pt x="714" y="1144"/>
                  <a:pt x="713" y="1144"/>
                  <a:pt x="713" y="1144"/>
                </a:cubicBezTo>
                <a:cubicBezTo>
                  <a:pt x="711" y="1145"/>
                  <a:pt x="710" y="1147"/>
                  <a:pt x="708" y="1149"/>
                </a:cubicBezTo>
                <a:cubicBezTo>
                  <a:pt x="706" y="1148"/>
                  <a:pt x="706" y="1148"/>
                  <a:pt x="708" y="1146"/>
                </a:cubicBezTo>
                <a:cubicBezTo>
                  <a:pt x="709" y="1146"/>
                  <a:pt x="709" y="1144"/>
                  <a:pt x="710" y="1143"/>
                </a:cubicBezTo>
                <a:cubicBezTo>
                  <a:pt x="710" y="1143"/>
                  <a:pt x="710" y="1142"/>
                  <a:pt x="709" y="1143"/>
                </a:cubicBezTo>
                <a:cubicBezTo>
                  <a:pt x="708" y="1144"/>
                  <a:pt x="706" y="1145"/>
                  <a:pt x="705" y="1147"/>
                </a:cubicBezTo>
                <a:cubicBezTo>
                  <a:pt x="706" y="1146"/>
                  <a:pt x="707" y="1145"/>
                  <a:pt x="708" y="1143"/>
                </a:cubicBezTo>
                <a:cubicBezTo>
                  <a:pt x="708" y="1143"/>
                  <a:pt x="707" y="1142"/>
                  <a:pt x="707" y="1143"/>
                </a:cubicBezTo>
                <a:cubicBezTo>
                  <a:pt x="705" y="1144"/>
                  <a:pt x="700" y="1149"/>
                  <a:pt x="704" y="1143"/>
                </a:cubicBezTo>
                <a:cubicBezTo>
                  <a:pt x="704" y="1143"/>
                  <a:pt x="703" y="1142"/>
                  <a:pt x="703" y="1143"/>
                </a:cubicBezTo>
                <a:cubicBezTo>
                  <a:pt x="701" y="1144"/>
                  <a:pt x="701" y="1144"/>
                  <a:pt x="699" y="1145"/>
                </a:cubicBezTo>
                <a:cubicBezTo>
                  <a:pt x="696" y="1148"/>
                  <a:pt x="700" y="1144"/>
                  <a:pt x="700" y="1143"/>
                </a:cubicBezTo>
                <a:cubicBezTo>
                  <a:pt x="700" y="1143"/>
                  <a:pt x="700" y="1142"/>
                  <a:pt x="700" y="1142"/>
                </a:cubicBezTo>
                <a:cubicBezTo>
                  <a:pt x="697" y="1144"/>
                  <a:pt x="693" y="1148"/>
                  <a:pt x="695" y="1143"/>
                </a:cubicBezTo>
                <a:cubicBezTo>
                  <a:pt x="695" y="1143"/>
                  <a:pt x="694" y="1142"/>
                  <a:pt x="694" y="1143"/>
                </a:cubicBezTo>
                <a:cubicBezTo>
                  <a:pt x="692" y="1144"/>
                  <a:pt x="689" y="1147"/>
                  <a:pt x="691" y="1143"/>
                </a:cubicBezTo>
                <a:cubicBezTo>
                  <a:pt x="691" y="1142"/>
                  <a:pt x="690" y="1142"/>
                  <a:pt x="690" y="1142"/>
                </a:cubicBezTo>
                <a:cubicBezTo>
                  <a:pt x="689" y="1143"/>
                  <a:pt x="686" y="1146"/>
                  <a:pt x="688" y="1143"/>
                </a:cubicBezTo>
                <a:cubicBezTo>
                  <a:pt x="688" y="1143"/>
                  <a:pt x="688" y="1142"/>
                  <a:pt x="687" y="1143"/>
                </a:cubicBezTo>
                <a:cubicBezTo>
                  <a:pt x="685" y="1143"/>
                  <a:pt x="686" y="1143"/>
                  <a:pt x="684" y="1145"/>
                </a:cubicBezTo>
                <a:cubicBezTo>
                  <a:pt x="684" y="1145"/>
                  <a:pt x="684" y="1145"/>
                  <a:pt x="684" y="1145"/>
                </a:cubicBezTo>
                <a:cubicBezTo>
                  <a:pt x="685" y="1146"/>
                  <a:pt x="685" y="1146"/>
                  <a:pt x="685" y="1145"/>
                </a:cubicBezTo>
                <a:cubicBezTo>
                  <a:pt x="685" y="1146"/>
                  <a:pt x="686" y="1146"/>
                  <a:pt x="686" y="1146"/>
                </a:cubicBezTo>
                <a:cubicBezTo>
                  <a:pt x="688" y="1144"/>
                  <a:pt x="689" y="1144"/>
                  <a:pt x="688" y="1146"/>
                </a:cubicBezTo>
                <a:cubicBezTo>
                  <a:pt x="688" y="1147"/>
                  <a:pt x="688" y="1147"/>
                  <a:pt x="689" y="1147"/>
                </a:cubicBezTo>
                <a:cubicBezTo>
                  <a:pt x="691" y="1146"/>
                  <a:pt x="694" y="1143"/>
                  <a:pt x="692" y="1147"/>
                </a:cubicBezTo>
                <a:cubicBezTo>
                  <a:pt x="692" y="1148"/>
                  <a:pt x="693" y="1148"/>
                  <a:pt x="693" y="1148"/>
                </a:cubicBezTo>
                <a:cubicBezTo>
                  <a:pt x="697" y="1146"/>
                  <a:pt x="700" y="1142"/>
                  <a:pt x="696" y="1148"/>
                </a:cubicBezTo>
                <a:cubicBezTo>
                  <a:pt x="696" y="1148"/>
                  <a:pt x="696" y="1149"/>
                  <a:pt x="697" y="1148"/>
                </a:cubicBezTo>
                <a:cubicBezTo>
                  <a:pt x="699" y="1147"/>
                  <a:pt x="701" y="1145"/>
                  <a:pt x="698" y="1149"/>
                </a:cubicBezTo>
                <a:cubicBezTo>
                  <a:pt x="698" y="1149"/>
                  <a:pt x="699" y="1150"/>
                  <a:pt x="699" y="1150"/>
                </a:cubicBezTo>
                <a:cubicBezTo>
                  <a:pt x="702" y="1148"/>
                  <a:pt x="701" y="1148"/>
                  <a:pt x="704" y="1147"/>
                </a:cubicBezTo>
                <a:cubicBezTo>
                  <a:pt x="706" y="1144"/>
                  <a:pt x="702" y="1149"/>
                  <a:pt x="702" y="1149"/>
                </a:cubicBezTo>
                <a:cubicBezTo>
                  <a:pt x="702" y="1150"/>
                  <a:pt x="702" y="1150"/>
                  <a:pt x="703" y="1150"/>
                </a:cubicBezTo>
                <a:cubicBezTo>
                  <a:pt x="705" y="1148"/>
                  <a:pt x="706" y="1147"/>
                  <a:pt x="708" y="1145"/>
                </a:cubicBezTo>
                <a:cubicBezTo>
                  <a:pt x="707" y="1146"/>
                  <a:pt x="705" y="1148"/>
                  <a:pt x="705" y="1151"/>
                </a:cubicBezTo>
                <a:cubicBezTo>
                  <a:pt x="705" y="1152"/>
                  <a:pt x="705" y="1152"/>
                  <a:pt x="705" y="1152"/>
                </a:cubicBezTo>
                <a:cubicBezTo>
                  <a:pt x="707" y="1151"/>
                  <a:pt x="708" y="1150"/>
                  <a:pt x="709" y="1149"/>
                </a:cubicBezTo>
                <a:cubicBezTo>
                  <a:pt x="708" y="1150"/>
                  <a:pt x="708" y="1151"/>
                  <a:pt x="707" y="1152"/>
                </a:cubicBezTo>
                <a:cubicBezTo>
                  <a:pt x="707" y="1152"/>
                  <a:pt x="708" y="1152"/>
                  <a:pt x="708" y="1152"/>
                </a:cubicBezTo>
                <a:cubicBezTo>
                  <a:pt x="710" y="1151"/>
                  <a:pt x="711" y="1150"/>
                  <a:pt x="713" y="1149"/>
                </a:cubicBezTo>
                <a:cubicBezTo>
                  <a:pt x="712" y="1150"/>
                  <a:pt x="711" y="1151"/>
                  <a:pt x="711" y="1152"/>
                </a:cubicBezTo>
                <a:cubicBezTo>
                  <a:pt x="710" y="1153"/>
                  <a:pt x="711" y="1153"/>
                  <a:pt x="711" y="1153"/>
                </a:cubicBezTo>
                <a:cubicBezTo>
                  <a:pt x="712" y="1153"/>
                  <a:pt x="713" y="1152"/>
                  <a:pt x="714" y="1152"/>
                </a:cubicBezTo>
                <a:cubicBezTo>
                  <a:pt x="713" y="1153"/>
                  <a:pt x="712" y="1154"/>
                  <a:pt x="712" y="1156"/>
                </a:cubicBezTo>
                <a:cubicBezTo>
                  <a:pt x="712" y="1157"/>
                  <a:pt x="713" y="1157"/>
                  <a:pt x="713" y="1157"/>
                </a:cubicBezTo>
                <a:cubicBezTo>
                  <a:pt x="714" y="1156"/>
                  <a:pt x="715" y="1155"/>
                  <a:pt x="716" y="1155"/>
                </a:cubicBezTo>
                <a:cubicBezTo>
                  <a:pt x="715" y="1155"/>
                  <a:pt x="715" y="1156"/>
                  <a:pt x="715" y="1157"/>
                </a:cubicBezTo>
                <a:cubicBezTo>
                  <a:pt x="714" y="1157"/>
                  <a:pt x="715" y="1157"/>
                  <a:pt x="715" y="1157"/>
                </a:cubicBezTo>
                <a:cubicBezTo>
                  <a:pt x="718" y="1157"/>
                  <a:pt x="717" y="1157"/>
                  <a:pt x="719" y="1156"/>
                </a:cubicBezTo>
                <a:cubicBezTo>
                  <a:pt x="719" y="1156"/>
                  <a:pt x="719" y="1156"/>
                  <a:pt x="719" y="1156"/>
                </a:cubicBezTo>
                <a:cubicBezTo>
                  <a:pt x="719" y="1156"/>
                  <a:pt x="719" y="1156"/>
                  <a:pt x="719" y="1157"/>
                </a:cubicBezTo>
                <a:cubicBezTo>
                  <a:pt x="718" y="1157"/>
                  <a:pt x="719" y="1157"/>
                  <a:pt x="719" y="1157"/>
                </a:cubicBezTo>
                <a:cubicBezTo>
                  <a:pt x="722" y="1157"/>
                  <a:pt x="722" y="1157"/>
                  <a:pt x="723" y="1160"/>
                </a:cubicBezTo>
                <a:cubicBezTo>
                  <a:pt x="723" y="1160"/>
                  <a:pt x="724" y="1160"/>
                  <a:pt x="724" y="1160"/>
                </a:cubicBezTo>
                <a:cubicBezTo>
                  <a:pt x="723" y="1158"/>
                  <a:pt x="723" y="1157"/>
                  <a:pt x="724" y="1156"/>
                </a:cubicBezTo>
                <a:cubicBezTo>
                  <a:pt x="724" y="1155"/>
                  <a:pt x="723" y="1155"/>
                  <a:pt x="723" y="1155"/>
                </a:cubicBezTo>
                <a:cubicBezTo>
                  <a:pt x="720" y="1155"/>
                  <a:pt x="720" y="1154"/>
                  <a:pt x="722" y="1153"/>
                </a:cubicBezTo>
                <a:cubicBezTo>
                  <a:pt x="724" y="1156"/>
                  <a:pt x="726" y="1159"/>
                  <a:pt x="728" y="1162"/>
                </a:cubicBezTo>
                <a:cubicBezTo>
                  <a:pt x="728" y="1163"/>
                  <a:pt x="729" y="1162"/>
                  <a:pt x="729" y="1162"/>
                </a:cubicBezTo>
                <a:cubicBezTo>
                  <a:pt x="727" y="1159"/>
                  <a:pt x="725" y="1156"/>
                  <a:pt x="723" y="1152"/>
                </a:cubicBezTo>
                <a:cubicBezTo>
                  <a:pt x="722" y="1150"/>
                  <a:pt x="721" y="1148"/>
                  <a:pt x="720" y="1145"/>
                </a:cubicBezTo>
                <a:cubicBezTo>
                  <a:pt x="720" y="1145"/>
                  <a:pt x="720" y="1145"/>
                  <a:pt x="720" y="1144"/>
                </a:cubicBezTo>
                <a:cubicBezTo>
                  <a:pt x="720" y="1144"/>
                  <a:pt x="721" y="1144"/>
                  <a:pt x="721" y="1144"/>
                </a:cubicBezTo>
                <a:cubicBezTo>
                  <a:pt x="721" y="1142"/>
                  <a:pt x="720" y="1141"/>
                  <a:pt x="719" y="1139"/>
                </a:cubicBezTo>
                <a:cubicBezTo>
                  <a:pt x="721" y="1139"/>
                  <a:pt x="722" y="1139"/>
                  <a:pt x="724" y="1139"/>
                </a:cubicBezTo>
                <a:cubicBezTo>
                  <a:pt x="735" y="1138"/>
                  <a:pt x="746" y="1137"/>
                  <a:pt x="757" y="1136"/>
                </a:cubicBezTo>
                <a:cubicBezTo>
                  <a:pt x="762" y="1136"/>
                  <a:pt x="766" y="1135"/>
                  <a:pt x="771" y="1135"/>
                </a:cubicBezTo>
                <a:cubicBezTo>
                  <a:pt x="773" y="1135"/>
                  <a:pt x="776" y="1135"/>
                  <a:pt x="778" y="1135"/>
                </a:cubicBezTo>
                <a:cubicBezTo>
                  <a:pt x="778" y="1135"/>
                  <a:pt x="779" y="1135"/>
                  <a:pt x="780" y="1135"/>
                </a:cubicBezTo>
                <a:cubicBezTo>
                  <a:pt x="780" y="1135"/>
                  <a:pt x="781" y="1136"/>
                  <a:pt x="781" y="1137"/>
                </a:cubicBezTo>
                <a:cubicBezTo>
                  <a:pt x="779" y="1138"/>
                  <a:pt x="775" y="1145"/>
                  <a:pt x="774" y="1147"/>
                </a:cubicBezTo>
                <a:close/>
                <a:moveTo>
                  <a:pt x="739" y="1144"/>
                </a:moveTo>
                <a:cubicBezTo>
                  <a:pt x="740" y="1143"/>
                  <a:pt x="741" y="1142"/>
                  <a:pt x="742" y="1141"/>
                </a:cubicBezTo>
                <a:cubicBezTo>
                  <a:pt x="741" y="1142"/>
                  <a:pt x="740" y="1144"/>
                  <a:pt x="740" y="1145"/>
                </a:cubicBezTo>
                <a:cubicBezTo>
                  <a:pt x="739" y="1145"/>
                  <a:pt x="740" y="1146"/>
                  <a:pt x="740" y="1146"/>
                </a:cubicBezTo>
                <a:cubicBezTo>
                  <a:pt x="742" y="1144"/>
                  <a:pt x="744" y="1143"/>
                  <a:pt x="745" y="1141"/>
                </a:cubicBezTo>
                <a:cubicBezTo>
                  <a:pt x="747" y="1139"/>
                  <a:pt x="746" y="1140"/>
                  <a:pt x="745" y="1142"/>
                </a:cubicBezTo>
                <a:cubicBezTo>
                  <a:pt x="743" y="1144"/>
                  <a:pt x="742" y="1146"/>
                  <a:pt x="741" y="1148"/>
                </a:cubicBezTo>
                <a:cubicBezTo>
                  <a:pt x="740" y="1147"/>
                  <a:pt x="739" y="1145"/>
                  <a:pt x="738" y="1144"/>
                </a:cubicBezTo>
                <a:cubicBezTo>
                  <a:pt x="738" y="1144"/>
                  <a:pt x="738" y="1144"/>
                  <a:pt x="739" y="1144"/>
                </a:cubicBezTo>
                <a:close/>
                <a:moveTo>
                  <a:pt x="761" y="1150"/>
                </a:moveTo>
                <a:cubicBezTo>
                  <a:pt x="763" y="1149"/>
                  <a:pt x="764" y="1147"/>
                  <a:pt x="765" y="1146"/>
                </a:cubicBezTo>
                <a:cubicBezTo>
                  <a:pt x="762" y="1150"/>
                  <a:pt x="759" y="1155"/>
                  <a:pt x="756" y="1160"/>
                </a:cubicBezTo>
                <a:cubicBezTo>
                  <a:pt x="754" y="1162"/>
                  <a:pt x="754" y="1163"/>
                  <a:pt x="755" y="1160"/>
                </a:cubicBezTo>
                <a:cubicBezTo>
                  <a:pt x="756" y="1156"/>
                  <a:pt x="759" y="1153"/>
                  <a:pt x="761" y="1150"/>
                </a:cubicBezTo>
                <a:close/>
                <a:moveTo>
                  <a:pt x="762" y="1147"/>
                </a:moveTo>
                <a:cubicBezTo>
                  <a:pt x="764" y="1145"/>
                  <a:pt x="765" y="1143"/>
                  <a:pt x="767" y="1142"/>
                </a:cubicBezTo>
                <a:cubicBezTo>
                  <a:pt x="769" y="1140"/>
                  <a:pt x="764" y="1146"/>
                  <a:pt x="763" y="1146"/>
                </a:cubicBezTo>
                <a:cubicBezTo>
                  <a:pt x="763" y="1146"/>
                  <a:pt x="763" y="1147"/>
                  <a:pt x="762" y="1147"/>
                </a:cubicBezTo>
                <a:close/>
                <a:moveTo>
                  <a:pt x="720" y="1141"/>
                </a:moveTo>
                <a:cubicBezTo>
                  <a:pt x="720" y="1141"/>
                  <a:pt x="720" y="1140"/>
                  <a:pt x="720" y="1141"/>
                </a:cubicBezTo>
                <a:close/>
                <a:moveTo>
                  <a:pt x="715" y="1150"/>
                </a:moveTo>
                <a:cubicBezTo>
                  <a:pt x="716" y="1150"/>
                  <a:pt x="716" y="1149"/>
                  <a:pt x="717" y="1149"/>
                </a:cubicBezTo>
                <a:cubicBezTo>
                  <a:pt x="716" y="1149"/>
                  <a:pt x="716" y="1150"/>
                  <a:pt x="715" y="1150"/>
                </a:cubicBezTo>
                <a:close/>
                <a:moveTo>
                  <a:pt x="686" y="1145"/>
                </a:moveTo>
                <a:cubicBezTo>
                  <a:pt x="686" y="1145"/>
                  <a:pt x="685" y="1144"/>
                  <a:pt x="685" y="1144"/>
                </a:cubicBezTo>
                <a:cubicBezTo>
                  <a:pt x="686" y="1144"/>
                  <a:pt x="686" y="1144"/>
                  <a:pt x="686" y="1145"/>
                </a:cubicBezTo>
                <a:close/>
                <a:moveTo>
                  <a:pt x="778" y="1134"/>
                </a:moveTo>
                <a:cubicBezTo>
                  <a:pt x="778" y="1134"/>
                  <a:pt x="778" y="1134"/>
                  <a:pt x="778" y="1134"/>
                </a:cubicBezTo>
                <a:cubicBezTo>
                  <a:pt x="777" y="1133"/>
                  <a:pt x="776" y="1132"/>
                  <a:pt x="776" y="1131"/>
                </a:cubicBezTo>
                <a:cubicBezTo>
                  <a:pt x="776" y="1131"/>
                  <a:pt x="777" y="1131"/>
                  <a:pt x="778" y="1131"/>
                </a:cubicBezTo>
                <a:cubicBezTo>
                  <a:pt x="778" y="1132"/>
                  <a:pt x="779" y="1133"/>
                  <a:pt x="780" y="1134"/>
                </a:cubicBezTo>
                <a:cubicBezTo>
                  <a:pt x="779" y="1134"/>
                  <a:pt x="779" y="1134"/>
                  <a:pt x="778" y="1134"/>
                </a:cubicBezTo>
                <a:close/>
                <a:moveTo>
                  <a:pt x="775" y="1131"/>
                </a:moveTo>
                <a:cubicBezTo>
                  <a:pt x="768" y="1123"/>
                  <a:pt x="758" y="1119"/>
                  <a:pt x="749" y="1115"/>
                </a:cubicBezTo>
                <a:cubicBezTo>
                  <a:pt x="746" y="1113"/>
                  <a:pt x="742" y="1111"/>
                  <a:pt x="739" y="1109"/>
                </a:cubicBezTo>
                <a:cubicBezTo>
                  <a:pt x="740" y="1110"/>
                  <a:pt x="741" y="1110"/>
                  <a:pt x="742" y="1111"/>
                </a:cubicBezTo>
                <a:cubicBezTo>
                  <a:pt x="748" y="1115"/>
                  <a:pt x="754" y="1118"/>
                  <a:pt x="760" y="1121"/>
                </a:cubicBezTo>
                <a:cubicBezTo>
                  <a:pt x="762" y="1122"/>
                  <a:pt x="764" y="1123"/>
                  <a:pt x="766" y="1125"/>
                </a:cubicBezTo>
                <a:cubicBezTo>
                  <a:pt x="763" y="1126"/>
                  <a:pt x="754" y="1130"/>
                  <a:pt x="760" y="1124"/>
                </a:cubicBezTo>
                <a:cubicBezTo>
                  <a:pt x="760" y="1124"/>
                  <a:pt x="760" y="1123"/>
                  <a:pt x="759" y="1123"/>
                </a:cubicBezTo>
                <a:cubicBezTo>
                  <a:pt x="756" y="1124"/>
                  <a:pt x="753" y="1125"/>
                  <a:pt x="751" y="1126"/>
                </a:cubicBezTo>
                <a:cubicBezTo>
                  <a:pt x="751" y="1126"/>
                  <a:pt x="755" y="1121"/>
                  <a:pt x="756" y="1120"/>
                </a:cubicBezTo>
                <a:cubicBezTo>
                  <a:pt x="757" y="1119"/>
                  <a:pt x="756" y="1119"/>
                  <a:pt x="756" y="1119"/>
                </a:cubicBezTo>
                <a:cubicBezTo>
                  <a:pt x="752" y="1121"/>
                  <a:pt x="750" y="1123"/>
                  <a:pt x="746" y="1125"/>
                </a:cubicBezTo>
                <a:cubicBezTo>
                  <a:pt x="741" y="1130"/>
                  <a:pt x="749" y="1121"/>
                  <a:pt x="750" y="1121"/>
                </a:cubicBezTo>
                <a:cubicBezTo>
                  <a:pt x="750" y="1120"/>
                  <a:pt x="750" y="1120"/>
                  <a:pt x="749" y="1120"/>
                </a:cubicBezTo>
                <a:cubicBezTo>
                  <a:pt x="746" y="1122"/>
                  <a:pt x="743" y="1124"/>
                  <a:pt x="740" y="1127"/>
                </a:cubicBezTo>
                <a:cubicBezTo>
                  <a:pt x="736" y="1129"/>
                  <a:pt x="736" y="1128"/>
                  <a:pt x="741" y="1124"/>
                </a:cubicBezTo>
                <a:cubicBezTo>
                  <a:pt x="743" y="1122"/>
                  <a:pt x="745" y="1120"/>
                  <a:pt x="747" y="1118"/>
                </a:cubicBezTo>
                <a:cubicBezTo>
                  <a:pt x="747" y="1118"/>
                  <a:pt x="747" y="1117"/>
                  <a:pt x="746" y="1117"/>
                </a:cubicBezTo>
                <a:cubicBezTo>
                  <a:pt x="741" y="1120"/>
                  <a:pt x="737" y="1124"/>
                  <a:pt x="732" y="1127"/>
                </a:cubicBezTo>
                <a:cubicBezTo>
                  <a:pt x="734" y="1126"/>
                  <a:pt x="737" y="1121"/>
                  <a:pt x="738" y="1120"/>
                </a:cubicBezTo>
                <a:cubicBezTo>
                  <a:pt x="740" y="1118"/>
                  <a:pt x="740" y="1117"/>
                  <a:pt x="742" y="1115"/>
                </a:cubicBezTo>
                <a:cubicBezTo>
                  <a:pt x="742" y="1115"/>
                  <a:pt x="742" y="1114"/>
                  <a:pt x="741" y="1114"/>
                </a:cubicBezTo>
                <a:cubicBezTo>
                  <a:pt x="736" y="1117"/>
                  <a:pt x="732" y="1121"/>
                  <a:pt x="727" y="1125"/>
                </a:cubicBezTo>
                <a:cubicBezTo>
                  <a:pt x="731" y="1122"/>
                  <a:pt x="736" y="1117"/>
                  <a:pt x="739" y="1113"/>
                </a:cubicBezTo>
                <a:cubicBezTo>
                  <a:pt x="740" y="1113"/>
                  <a:pt x="739" y="1112"/>
                  <a:pt x="739" y="1112"/>
                </a:cubicBezTo>
                <a:cubicBezTo>
                  <a:pt x="734" y="1115"/>
                  <a:pt x="729" y="1119"/>
                  <a:pt x="725" y="1123"/>
                </a:cubicBezTo>
                <a:cubicBezTo>
                  <a:pt x="724" y="1123"/>
                  <a:pt x="728" y="1117"/>
                  <a:pt x="730" y="1115"/>
                </a:cubicBezTo>
                <a:cubicBezTo>
                  <a:pt x="731" y="1113"/>
                  <a:pt x="733" y="1111"/>
                  <a:pt x="735" y="1109"/>
                </a:cubicBezTo>
                <a:cubicBezTo>
                  <a:pt x="736" y="1109"/>
                  <a:pt x="735" y="1108"/>
                  <a:pt x="735" y="1108"/>
                </a:cubicBezTo>
                <a:cubicBezTo>
                  <a:pt x="732" y="1110"/>
                  <a:pt x="730" y="1111"/>
                  <a:pt x="727" y="1113"/>
                </a:cubicBezTo>
                <a:cubicBezTo>
                  <a:pt x="721" y="1118"/>
                  <a:pt x="727" y="1110"/>
                  <a:pt x="729" y="1109"/>
                </a:cubicBezTo>
                <a:cubicBezTo>
                  <a:pt x="729" y="1109"/>
                  <a:pt x="728" y="1108"/>
                  <a:pt x="728" y="1108"/>
                </a:cubicBezTo>
                <a:cubicBezTo>
                  <a:pt x="725" y="1110"/>
                  <a:pt x="726" y="1110"/>
                  <a:pt x="723" y="1112"/>
                </a:cubicBezTo>
                <a:cubicBezTo>
                  <a:pt x="721" y="1112"/>
                  <a:pt x="721" y="1111"/>
                  <a:pt x="723" y="1110"/>
                </a:cubicBezTo>
                <a:cubicBezTo>
                  <a:pt x="725" y="1109"/>
                  <a:pt x="726" y="1107"/>
                  <a:pt x="727" y="1106"/>
                </a:cubicBezTo>
                <a:cubicBezTo>
                  <a:pt x="728" y="1105"/>
                  <a:pt x="727" y="1105"/>
                  <a:pt x="727" y="1105"/>
                </a:cubicBezTo>
                <a:cubicBezTo>
                  <a:pt x="724" y="1106"/>
                  <a:pt x="721" y="1107"/>
                  <a:pt x="718" y="1109"/>
                </a:cubicBezTo>
                <a:cubicBezTo>
                  <a:pt x="719" y="1109"/>
                  <a:pt x="721" y="1105"/>
                  <a:pt x="722" y="1104"/>
                </a:cubicBezTo>
                <a:cubicBezTo>
                  <a:pt x="722" y="1103"/>
                  <a:pt x="722" y="1103"/>
                  <a:pt x="721" y="1103"/>
                </a:cubicBezTo>
                <a:cubicBezTo>
                  <a:pt x="715" y="1106"/>
                  <a:pt x="716" y="1106"/>
                  <a:pt x="719" y="1100"/>
                </a:cubicBezTo>
                <a:cubicBezTo>
                  <a:pt x="719" y="1100"/>
                  <a:pt x="719" y="1099"/>
                  <a:pt x="718" y="1099"/>
                </a:cubicBezTo>
                <a:cubicBezTo>
                  <a:pt x="713" y="1103"/>
                  <a:pt x="712" y="1104"/>
                  <a:pt x="715" y="1098"/>
                </a:cubicBezTo>
                <a:cubicBezTo>
                  <a:pt x="715" y="1097"/>
                  <a:pt x="715" y="1097"/>
                  <a:pt x="714" y="1097"/>
                </a:cubicBezTo>
                <a:cubicBezTo>
                  <a:pt x="710" y="1099"/>
                  <a:pt x="711" y="1098"/>
                  <a:pt x="713" y="1094"/>
                </a:cubicBezTo>
                <a:cubicBezTo>
                  <a:pt x="713" y="1094"/>
                  <a:pt x="713" y="1094"/>
                  <a:pt x="712" y="1094"/>
                </a:cubicBezTo>
                <a:cubicBezTo>
                  <a:pt x="707" y="1095"/>
                  <a:pt x="708" y="1097"/>
                  <a:pt x="711" y="1092"/>
                </a:cubicBezTo>
                <a:cubicBezTo>
                  <a:pt x="713" y="1093"/>
                  <a:pt x="715" y="1094"/>
                  <a:pt x="717" y="1095"/>
                </a:cubicBezTo>
                <a:cubicBezTo>
                  <a:pt x="715" y="1094"/>
                  <a:pt x="713" y="1093"/>
                  <a:pt x="711" y="1091"/>
                </a:cubicBezTo>
                <a:cubicBezTo>
                  <a:pt x="711" y="1091"/>
                  <a:pt x="710" y="1091"/>
                  <a:pt x="710" y="1091"/>
                </a:cubicBezTo>
                <a:cubicBezTo>
                  <a:pt x="710" y="1091"/>
                  <a:pt x="710" y="1091"/>
                  <a:pt x="710" y="1091"/>
                </a:cubicBezTo>
                <a:cubicBezTo>
                  <a:pt x="707" y="1089"/>
                  <a:pt x="704" y="1087"/>
                  <a:pt x="701" y="1085"/>
                </a:cubicBezTo>
                <a:cubicBezTo>
                  <a:pt x="700" y="1083"/>
                  <a:pt x="698" y="1080"/>
                  <a:pt x="697" y="1077"/>
                </a:cubicBezTo>
                <a:cubicBezTo>
                  <a:pt x="698" y="1077"/>
                  <a:pt x="698" y="1077"/>
                  <a:pt x="698" y="1077"/>
                </a:cubicBezTo>
                <a:cubicBezTo>
                  <a:pt x="698" y="1077"/>
                  <a:pt x="698" y="1078"/>
                  <a:pt x="698" y="1078"/>
                </a:cubicBezTo>
                <a:cubicBezTo>
                  <a:pt x="699" y="1078"/>
                  <a:pt x="700" y="1078"/>
                  <a:pt x="701" y="1078"/>
                </a:cubicBezTo>
                <a:cubicBezTo>
                  <a:pt x="702" y="1078"/>
                  <a:pt x="702" y="1077"/>
                  <a:pt x="701" y="1077"/>
                </a:cubicBezTo>
                <a:cubicBezTo>
                  <a:pt x="702" y="1077"/>
                  <a:pt x="702" y="1078"/>
                  <a:pt x="703" y="1078"/>
                </a:cubicBezTo>
                <a:cubicBezTo>
                  <a:pt x="705" y="1078"/>
                  <a:pt x="707" y="1079"/>
                  <a:pt x="709" y="1080"/>
                </a:cubicBezTo>
                <a:cubicBezTo>
                  <a:pt x="709" y="1081"/>
                  <a:pt x="709" y="1081"/>
                  <a:pt x="709" y="1081"/>
                </a:cubicBezTo>
                <a:cubicBezTo>
                  <a:pt x="709" y="1081"/>
                  <a:pt x="709" y="1081"/>
                  <a:pt x="710" y="1081"/>
                </a:cubicBezTo>
                <a:cubicBezTo>
                  <a:pt x="718" y="1085"/>
                  <a:pt x="726" y="1089"/>
                  <a:pt x="734" y="1094"/>
                </a:cubicBezTo>
                <a:cubicBezTo>
                  <a:pt x="748" y="1102"/>
                  <a:pt x="759" y="1114"/>
                  <a:pt x="773" y="1123"/>
                </a:cubicBezTo>
                <a:cubicBezTo>
                  <a:pt x="774" y="1125"/>
                  <a:pt x="776" y="1128"/>
                  <a:pt x="778" y="1131"/>
                </a:cubicBezTo>
                <a:cubicBezTo>
                  <a:pt x="777" y="1131"/>
                  <a:pt x="776" y="1131"/>
                  <a:pt x="775" y="1131"/>
                </a:cubicBezTo>
                <a:close/>
                <a:moveTo>
                  <a:pt x="773" y="1122"/>
                </a:moveTo>
                <a:cubicBezTo>
                  <a:pt x="771" y="1119"/>
                  <a:pt x="769" y="1116"/>
                  <a:pt x="767" y="1112"/>
                </a:cubicBezTo>
                <a:cubicBezTo>
                  <a:pt x="771" y="1117"/>
                  <a:pt x="775" y="1121"/>
                  <a:pt x="779" y="1126"/>
                </a:cubicBezTo>
                <a:cubicBezTo>
                  <a:pt x="777" y="1125"/>
                  <a:pt x="775" y="1124"/>
                  <a:pt x="773" y="1122"/>
                </a:cubicBezTo>
                <a:close/>
                <a:moveTo>
                  <a:pt x="772" y="1122"/>
                </a:moveTo>
                <a:cubicBezTo>
                  <a:pt x="760" y="1113"/>
                  <a:pt x="750" y="1103"/>
                  <a:pt x="737" y="1095"/>
                </a:cubicBezTo>
                <a:cubicBezTo>
                  <a:pt x="728" y="1090"/>
                  <a:pt x="719" y="1085"/>
                  <a:pt x="710" y="1081"/>
                </a:cubicBezTo>
                <a:cubicBezTo>
                  <a:pt x="720" y="1080"/>
                  <a:pt x="729" y="1080"/>
                  <a:pt x="739" y="1080"/>
                </a:cubicBezTo>
                <a:cubicBezTo>
                  <a:pt x="740" y="1080"/>
                  <a:pt x="740" y="1079"/>
                  <a:pt x="739" y="1079"/>
                </a:cubicBezTo>
                <a:cubicBezTo>
                  <a:pt x="729" y="1079"/>
                  <a:pt x="719" y="1079"/>
                  <a:pt x="709" y="1080"/>
                </a:cubicBezTo>
                <a:cubicBezTo>
                  <a:pt x="709" y="1080"/>
                  <a:pt x="709" y="1080"/>
                  <a:pt x="709" y="1080"/>
                </a:cubicBezTo>
                <a:cubicBezTo>
                  <a:pt x="707" y="1079"/>
                  <a:pt x="706" y="1078"/>
                  <a:pt x="704" y="1078"/>
                </a:cubicBezTo>
                <a:cubicBezTo>
                  <a:pt x="708" y="1077"/>
                  <a:pt x="714" y="1076"/>
                  <a:pt x="718" y="1076"/>
                </a:cubicBezTo>
                <a:cubicBezTo>
                  <a:pt x="721" y="1076"/>
                  <a:pt x="725" y="1076"/>
                  <a:pt x="728" y="1076"/>
                </a:cubicBezTo>
                <a:cubicBezTo>
                  <a:pt x="729" y="1076"/>
                  <a:pt x="731" y="1076"/>
                  <a:pt x="733" y="1076"/>
                </a:cubicBezTo>
                <a:cubicBezTo>
                  <a:pt x="733" y="1076"/>
                  <a:pt x="733" y="1076"/>
                  <a:pt x="733" y="1076"/>
                </a:cubicBezTo>
                <a:cubicBezTo>
                  <a:pt x="732" y="1076"/>
                  <a:pt x="733" y="1077"/>
                  <a:pt x="733" y="1077"/>
                </a:cubicBezTo>
                <a:cubicBezTo>
                  <a:pt x="734" y="1076"/>
                  <a:pt x="735" y="1076"/>
                  <a:pt x="735" y="1076"/>
                </a:cubicBezTo>
                <a:cubicBezTo>
                  <a:pt x="736" y="1076"/>
                  <a:pt x="735" y="1075"/>
                  <a:pt x="735" y="1075"/>
                </a:cubicBezTo>
                <a:cubicBezTo>
                  <a:pt x="725" y="1075"/>
                  <a:pt x="716" y="1075"/>
                  <a:pt x="706" y="1076"/>
                </a:cubicBezTo>
                <a:cubicBezTo>
                  <a:pt x="709" y="1076"/>
                  <a:pt x="711" y="1075"/>
                  <a:pt x="713" y="1075"/>
                </a:cubicBezTo>
                <a:cubicBezTo>
                  <a:pt x="721" y="1074"/>
                  <a:pt x="729" y="1072"/>
                  <a:pt x="737" y="1073"/>
                </a:cubicBezTo>
                <a:cubicBezTo>
                  <a:pt x="746" y="1085"/>
                  <a:pt x="755" y="1097"/>
                  <a:pt x="764" y="1109"/>
                </a:cubicBezTo>
                <a:cubicBezTo>
                  <a:pt x="767" y="1113"/>
                  <a:pt x="770" y="1118"/>
                  <a:pt x="772" y="1122"/>
                </a:cubicBezTo>
                <a:close/>
                <a:moveTo>
                  <a:pt x="737" y="1073"/>
                </a:moveTo>
                <a:cubicBezTo>
                  <a:pt x="738" y="1073"/>
                  <a:pt x="739" y="1073"/>
                  <a:pt x="739" y="1073"/>
                </a:cubicBezTo>
                <a:cubicBezTo>
                  <a:pt x="740" y="1073"/>
                  <a:pt x="740" y="1073"/>
                  <a:pt x="739" y="1073"/>
                </a:cubicBezTo>
                <a:cubicBezTo>
                  <a:pt x="739" y="1073"/>
                  <a:pt x="738" y="1073"/>
                  <a:pt x="737" y="1072"/>
                </a:cubicBezTo>
                <a:cubicBezTo>
                  <a:pt x="729" y="1061"/>
                  <a:pt x="721" y="1049"/>
                  <a:pt x="714" y="1037"/>
                </a:cubicBezTo>
                <a:cubicBezTo>
                  <a:pt x="731" y="1060"/>
                  <a:pt x="748" y="1083"/>
                  <a:pt x="763" y="1107"/>
                </a:cubicBezTo>
                <a:cubicBezTo>
                  <a:pt x="754" y="1096"/>
                  <a:pt x="745" y="1084"/>
                  <a:pt x="737" y="1073"/>
                </a:cubicBezTo>
                <a:close/>
                <a:moveTo>
                  <a:pt x="737" y="1072"/>
                </a:moveTo>
                <a:cubicBezTo>
                  <a:pt x="725" y="1071"/>
                  <a:pt x="713" y="1074"/>
                  <a:pt x="701" y="1076"/>
                </a:cubicBezTo>
                <a:cubicBezTo>
                  <a:pt x="699" y="1075"/>
                  <a:pt x="698" y="1074"/>
                  <a:pt x="696" y="1074"/>
                </a:cubicBezTo>
                <a:cubicBezTo>
                  <a:pt x="696" y="1072"/>
                  <a:pt x="696" y="1071"/>
                  <a:pt x="697" y="1070"/>
                </a:cubicBezTo>
                <a:cubicBezTo>
                  <a:pt x="707" y="1070"/>
                  <a:pt x="717" y="1069"/>
                  <a:pt x="727" y="1068"/>
                </a:cubicBezTo>
                <a:cubicBezTo>
                  <a:pt x="727" y="1068"/>
                  <a:pt x="727" y="1068"/>
                  <a:pt x="727" y="1068"/>
                </a:cubicBezTo>
                <a:cubicBezTo>
                  <a:pt x="717" y="1069"/>
                  <a:pt x="707" y="1070"/>
                  <a:pt x="697" y="1070"/>
                </a:cubicBezTo>
                <a:cubicBezTo>
                  <a:pt x="700" y="1066"/>
                  <a:pt x="710" y="1066"/>
                  <a:pt x="718" y="1066"/>
                </a:cubicBezTo>
                <a:cubicBezTo>
                  <a:pt x="715" y="1067"/>
                  <a:pt x="712" y="1067"/>
                  <a:pt x="708" y="1068"/>
                </a:cubicBezTo>
                <a:cubicBezTo>
                  <a:pt x="708" y="1068"/>
                  <a:pt x="708" y="1069"/>
                  <a:pt x="709" y="1069"/>
                </a:cubicBezTo>
                <a:cubicBezTo>
                  <a:pt x="715" y="1068"/>
                  <a:pt x="722" y="1066"/>
                  <a:pt x="729" y="1067"/>
                </a:cubicBezTo>
                <a:cubicBezTo>
                  <a:pt x="730" y="1068"/>
                  <a:pt x="730" y="1067"/>
                  <a:pt x="729" y="1067"/>
                </a:cubicBezTo>
                <a:cubicBezTo>
                  <a:pt x="728" y="1066"/>
                  <a:pt x="727" y="1066"/>
                  <a:pt x="726" y="1066"/>
                </a:cubicBezTo>
                <a:cubicBezTo>
                  <a:pt x="726" y="1066"/>
                  <a:pt x="726" y="1065"/>
                  <a:pt x="725" y="1065"/>
                </a:cubicBezTo>
                <a:cubicBezTo>
                  <a:pt x="724" y="1065"/>
                  <a:pt x="723" y="1065"/>
                  <a:pt x="721" y="1065"/>
                </a:cubicBezTo>
                <a:cubicBezTo>
                  <a:pt x="723" y="1065"/>
                  <a:pt x="724" y="1065"/>
                  <a:pt x="726" y="1064"/>
                </a:cubicBezTo>
                <a:cubicBezTo>
                  <a:pt x="726" y="1064"/>
                  <a:pt x="726" y="1063"/>
                  <a:pt x="726" y="1063"/>
                </a:cubicBezTo>
                <a:cubicBezTo>
                  <a:pt x="719" y="1062"/>
                  <a:pt x="713" y="1064"/>
                  <a:pt x="707" y="1064"/>
                </a:cubicBezTo>
                <a:cubicBezTo>
                  <a:pt x="706" y="1064"/>
                  <a:pt x="706" y="1065"/>
                  <a:pt x="707" y="1065"/>
                </a:cubicBezTo>
                <a:cubicBezTo>
                  <a:pt x="712" y="1065"/>
                  <a:pt x="718" y="1063"/>
                  <a:pt x="723" y="1064"/>
                </a:cubicBezTo>
                <a:cubicBezTo>
                  <a:pt x="721" y="1064"/>
                  <a:pt x="719" y="1065"/>
                  <a:pt x="718" y="1065"/>
                </a:cubicBezTo>
                <a:cubicBezTo>
                  <a:pt x="718" y="1065"/>
                  <a:pt x="718" y="1065"/>
                  <a:pt x="718" y="1065"/>
                </a:cubicBezTo>
                <a:cubicBezTo>
                  <a:pt x="712" y="1065"/>
                  <a:pt x="705" y="1065"/>
                  <a:pt x="700" y="1067"/>
                </a:cubicBezTo>
                <a:cubicBezTo>
                  <a:pt x="701" y="1065"/>
                  <a:pt x="704" y="1064"/>
                  <a:pt x="706" y="1063"/>
                </a:cubicBezTo>
                <a:cubicBezTo>
                  <a:pt x="709" y="1062"/>
                  <a:pt x="712" y="1062"/>
                  <a:pt x="715" y="1061"/>
                </a:cubicBezTo>
                <a:cubicBezTo>
                  <a:pt x="715" y="1061"/>
                  <a:pt x="715" y="1060"/>
                  <a:pt x="714" y="1060"/>
                </a:cubicBezTo>
                <a:cubicBezTo>
                  <a:pt x="711" y="1061"/>
                  <a:pt x="707" y="1061"/>
                  <a:pt x="703" y="1063"/>
                </a:cubicBezTo>
                <a:cubicBezTo>
                  <a:pt x="701" y="1064"/>
                  <a:pt x="699" y="1065"/>
                  <a:pt x="699" y="1068"/>
                </a:cubicBezTo>
                <a:cubicBezTo>
                  <a:pt x="699" y="1068"/>
                  <a:pt x="698" y="1068"/>
                  <a:pt x="698" y="1068"/>
                </a:cubicBezTo>
                <a:cubicBezTo>
                  <a:pt x="699" y="1067"/>
                  <a:pt x="700" y="1063"/>
                  <a:pt x="701" y="1062"/>
                </a:cubicBezTo>
                <a:cubicBezTo>
                  <a:pt x="701" y="1060"/>
                  <a:pt x="702" y="1058"/>
                  <a:pt x="703" y="1057"/>
                </a:cubicBezTo>
                <a:cubicBezTo>
                  <a:pt x="704" y="1055"/>
                  <a:pt x="705" y="1052"/>
                  <a:pt x="706" y="1050"/>
                </a:cubicBezTo>
                <a:cubicBezTo>
                  <a:pt x="706" y="1050"/>
                  <a:pt x="707" y="1049"/>
                  <a:pt x="708" y="1048"/>
                </a:cubicBezTo>
                <a:cubicBezTo>
                  <a:pt x="711" y="1047"/>
                  <a:pt x="715" y="1047"/>
                  <a:pt x="718" y="1048"/>
                </a:cubicBezTo>
                <a:cubicBezTo>
                  <a:pt x="719" y="1049"/>
                  <a:pt x="719" y="1048"/>
                  <a:pt x="718" y="1047"/>
                </a:cubicBezTo>
                <a:cubicBezTo>
                  <a:pt x="716" y="1047"/>
                  <a:pt x="714" y="1046"/>
                  <a:pt x="711" y="1047"/>
                </a:cubicBezTo>
                <a:cubicBezTo>
                  <a:pt x="712" y="1046"/>
                  <a:pt x="712" y="1046"/>
                  <a:pt x="713" y="1046"/>
                </a:cubicBezTo>
                <a:cubicBezTo>
                  <a:pt x="713" y="1046"/>
                  <a:pt x="713" y="1045"/>
                  <a:pt x="713" y="1045"/>
                </a:cubicBezTo>
                <a:cubicBezTo>
                  <a:pt x="712" y="1045"/>
                  <a:pt x="711" y="1045"/>
                  <a:pt x="710" y="1045"/>
                </a:cubicBezTo>
                <a:cubicBezTo>
                  <a:pt x="709" y="1045"/>
                  <a:pt x="709" y="1046"/>
                  <a:pt x="710" y="1046"/>
                </a:cubicBezTo>
                <a:cubicBezTo>
                  <a:pt x="709" y="1046"/>
                  <a:pt x="709" y="1046"/>
                  <a:pt x="708" y="1047"/>
                </a:cubicBezTo>
                <a:cubicBezTo>
                  <a:pt x="709" y="1045"/>
                  <a:pt x="710" y="1044"/>
                  <a:pt x="710" y="1044"/>
                </a:cubicBezTo>
                <a:cubicBezTo>
                  <a:pt x="710" y="1044"/>
                  <a:pt x="711" y="1044"/>
                  <a:pt x="711" y="1043"/>
                </a:cubicBezTo>
                <a:cubicBezTo>
                  <a:pt x="710" y="1042"/>
                  <a:pt x="708" y="1044"/>
                  <a:pt x="707" y="1047"/>
                </a:cubicBezTo>
                <a:cubicBezTo>
                  <a:pt x="706" y="1047"/>
                  <a:pt x="705" y="1047"/>
                  <a:pt x="704" y="1048"/>
                </a:cubicBezTo>
                <a:cubicBezTo>
                  <a:pt x="704" y="1048"/>
                  <a:pt x="704" y="1047"/>
                  <a:pt x="704" y="1047"/>
                </a:cubicBezTo>
                <a:cubicBezTo>
                  <a:pt x="705" y="1046"/>
                  <a:pt x="705" y="1044"/>
                  <a:pt x="706" y="1042"/>
                </a:cubicBezTo>
                <a:cubicBezTo>
                  <a:pt x="708" y="1042"/>
                  <a:pt x="709" y="1042"/>
                  <a:pt x="710" y="1042"/>
                </a:cubicBezTo>
                <a:cubicBezTo>
                  <a:pt x="711" y="1042"/>
                  <a:pt x="714" y="1042"/>
                  <a:pt x="714" y="1042"/>
                </a:cubicBezTo>
                <a:cubicBezTo>
                  <a:pt x="714" y="1043"/>
                  <a:pt x="715" y="1043"/>
                  <a:pt x="715" y="1043"/>
                </a:cubicBezTo>
                <a:cubicBezTo>
                  <a:pt x="716" y="1041"/>
                  <a:pt x="712" y="1041"/>
                  <a:pt x="708" y="1041"/>
                </a:cubicBezTo>
                <a:cubicBezTo>
                  <a:pt x="708" y="1041"/>
                  <a:pt x="708" y="1041"/>
                  <a:pt x="708" y="1041"/>
                </a:cubicBezTo>
                <a:cubicBezTo>
                  <a:pt x="708" y="1041"/>
                  <a:pt x="707" y="1041"/>
                  <a:pt x="707" y="1041"/>
                </a:cubicBezTo>
                <a:cubicBezTo>
                  <a:pt x="707" y="1040"/>
                  <a:pt x="708" y="1039"/>
                  <a:pt x="708" y="1038"/>
                </a:cubicBezTo>
                <a:cubicBezTo>
                  <a:pt x="708" y="1037"/>
                  <a:pt x="709" y="1035"/>
                  <a:pt x="710" y="1033"/>
                </a:cubicBezTo>
                <a:cubicBezTo>
                  <a:pt x="711" y="1034"/>
                  <a:pt x="712" y="1035"/>
                  <a:pt x="713" y="1036"/>
                </a:cubicBezTo>
                <a:cubicBezTo>
                  <a:pt x="720" y="1048"/>
                  <a:pt x="728" y="1060"/>
                  <a:pt x="737" y="1072"/>
                </a:cubicBezTo>
                <a:close/>
                <a:moveTo>
                  <a:pt x="710" y="1032"/>
                </a:moveTo>
                <a:cubicBezTo>
                  <a:pt x="710" y="1032"/>
                  <a:pt x="710" y="1032"/>
                  <a:pt x="711" y="1032"/>
                </a:cubicBezTo>
                <a:cubicBezTo>
                  <a:pt x="711" y="1033"/>
                  <a:pt x="711" y="1033"/>
                  <a:pt x="711" y="1034"/>
                </a:cubicBezTo>
                <a:cubicBezTo>
                  <a:pt x="711" y="1033"/>
                  <a:pt x="711" y="1033"/>
                  <a:pt x="710" y="1032"/>
                </a:cubicBezTo>
                <a:close/>
                <a:moveTo>
                  <a:pt x="711" y="1028"/>
                </a:moveTo>
                <a:cubicBezTo>
                  <a:pt x="711" y="1028"/>
                  <a:pt x="711" y="1028"/>
                  <a:pt x="711" y="1028"/>
                </a:cubicBezTo>
                <a:cubicBezTo>
                  <a:pt x="711" y="1029"/>
                  <a:pt x="710" y="1029"/>
                  <a:pt x="710" y="1030"/>
                </a:cubicBezTo>
                <a:cubicBezTo>
                  <a:pt x="710" y="1030"/>
                  <a:pt x="710" y="1030"/>
                  <a:pt x="710" y="1030"/>
                </a:cubicBezTo>
                <a:cubicBezTo>
                  <a:pt x="709" y="1029"/>
                  <a:pt x="708" y="1027"/>
                  <a:pt x="707" y="1026"/>
                </a:cubicBezTo>
                <a:cubicBezTo>
                  <a:pt x="707" y="1025"/>
                  <a:pt x="707" y="1025"/>
                  <a:pt x="707" y="1024"/>
                </a:cubicBezTo>
                <a:cubicBezTo>
                  <a:pt x="708" y="1024"/>
                  <a:pt x="709" y="1025"/>
                  <a:pt x="709" y="1025"/>
                </a:cubicBezTo>
                <a:cubicBezTo>
                  <a:pt x="710" y="1025"/>
                  <a:pt x="711" y="1026"/>
                  <a:pt x="711" y="1027"/>
                </a:cubicBezTo>
                <a:cubicBezTo>
                  <a:pt x="711" y="1028"/>
                  <a:pt x="711" y="1028"/>
                  <a:pt x="711" y="1028"/>
                </a:cubicBezTo>
                <a:close/>
                <a:moveTo>
                  <a:pt x="705" y="1024"/>
                </a:moveTo>
                <a:cubicBezTo>
                  <a:pt x="705" y="1024"/>
                  <a:pt x="705" y="1024"/>
                  <a:pt x="705" y="1024"/>
                </a:cubicBezTo>
                <a:cubicBezTo>
                  <a:pt x="705" y="1024"/>
                  <a:pt x="705" y="1023"/>
                  <a:pt x="705" y="1023"/>
                </a:cubicBezTo>
                <a:cubicBezTo>
                  <a:pt x="705" y="1023"/>
                  <a:pt x="705" y="1023"/>
                  <a:pt x="705" y="1024"/>
                </a:cubicBezTo>
                <a:cubicBezTo>
                  <a:pt x="705" y="1024"/>
                  <a:pt x="705" y="1024"/>
                  <a:pt x="705" y="1024"/>
                </a:cubicBezTo>
                <a:close/>
                <a:moveTo>
                  <a:pt x="703" y="1024"/>
                </a:moveTo>
                <a:cubicBezTo>
                  <a:pt x="702" y="1024"/>
                  <a:pt x="702" y="1024"/>
                  <a:pt x="701" y="1024"/>
                </a:cubicBezTo>
                <a:cubicBezTo>
                  <a:pt x="701" y="1024"/>
                  <a:pt x="701" y="1025"/>
                  <a:pt x="701" y="1025"/>
                </a:cubicBezTo>
                <a:cubicBezTo>
                  <a:pt x="702" y="1025"/>
                  <a:pt x="702" y="1025"/>
                  <a:pt x="703" y="1024"/>
                </a:cubicBezTo>
                <a:cubicBezTo>
                  <a:pt x="703" y="1025"/>
                  <a:pt x="703" y="1025"/>
                  <a:pt x="703" y="1026"/>
                </a:cubicBezTo>
                <a:cubicBezTo>
                  <a:pt x="702" y="1025"/>
                  <a:pt x="700" y="1025"/>
                  <a:pt x="698" y="1025"/>
                </a:cubicBezTo>
                <a:cubicBezTo>
                  <a:pt x="698" y="1024"/>
                  <a:pt x="697" y="1023"/>
                  <a:pt x="696" y="1022"/>
                </a:cubicBezTo>
                <a:cubicBezTo>
                  <a:pt x="698" y="1023"/>
                  <a:pt x="701" y="1023"/>
                  <a:pt x="703" y="1024"/>
                </a:cubicBezTo>
                <a:cubicBezTo>
                  <a:pt x="703" y="1024"/>
                  <a:pt x="703" y="1024"/>
                  <a:pt x="703" y="1024"/>
                </a:cubicBezTo>
                <a:close/>
                <a:moveTo>
                  <a:pt x="698" y="1025"/>
                </a:moveTo>
                <a:cubicBezTo>
                  <a:pt x="696" y="1024"/>
                  <a:pt x="694" y="1024"/>
                  <a:pt x="692" y="1024"/>
                </a:cubicBezTo>
                <a:cubicBezTo>
                  <a:pt x="691" y="1023"/>
                  <a:pt x="690" y="1023"/>
                  <a:pt x="690" y="1022"/>
                </a:cubicBezTo>
                <a:cubicBezTo>
                  <a:pt x="690" y="1022"/>
                  <a:pt x="690" y="1022"/>
                  <a:pt x="690" y="1022"/>
                </a:cubicBezTo>
                <a:cubicBezTo>
                  <a:pt x="692" y="1022"/>
                  <a:pt x="694" y="1022"/>
                  <a:pt x="696" y="1022"/>
                </a:cubicBezTo>
                <a:cubicBezTo>
                  <a:pt x="696" y="1023"/>
                  <a:pt x="697" y="1024"/>
                  <a:pt x="698" y="1025"/>
                </a:cubicBezTo>
                <a:close/>
                <a:moveTo>
                  <a:pt x="690" y="1022"/>
                </a:moveTo>
                <a:cubicBezTo>
                  <a:pt x="691" y="1021"/>
                  <a:pt x="691" y="1020"/>
                  <a:pt x="692" y="1019"/>
                </a:cubicBezTo>
                <a:cubicBezTo>
                  <a:pt x="692" y="1019"/>
                  <a:pt x="692" y="1019"/>
                  <a:pt x="693" y="1019"/>
                </a:cubicBezTo>
                <a:cubicBezTo>
                  <a:pt x="694" y="1020"/>
                  <a:pt x="694" y="1021"/>
                  <a:pt x="695" y="1022"/>
                </a:cubicBezTo>
                <a:cubicBezTo>
                  <a:pt x="693" y="1022"/>
                  <a:pt x="692" y="1022"/>
                  <a:pt x="690" y="1022"/>
                </a:cubicBezTo>
                <a:close/>
                <a:moveTo>
                  <a:pt x="692" y="1019"/>
                </a:moveTo>
                <a:cubicBezTo>
                  <a:pt x="692" y="1019"/>
                  <a:pt x="692" y="1018"/>
                  <a:pt x="692" y="1018"/>
                </a:cubicBezTo>
                <a:cubicBezTo>
                  <a:pt x="692" y="1018"/>
                  <a:pt x="692" y="1019"/>
                  <a:pt x="692" y="1019"/>
                </a:cubicBezTo>
                <a:cubicBezTo>
                  <a:pt x="692" y="1019"/>
                  <a:pt x="692" y="1019"/>
                  <a:pt x="692" y="1019"/>
                </a:cubicBezTo>
                <a:close/>
                <a:moveTo>
                  <a:pt x="692" y="1019"/>
                </a:moveTo>
                <a:cubicBezTo>
                  <a:pt x="690" y="1018"/>
                  <a:pt x="689" y="1018"/>
                  <a:pt x="687" y="1018"/>
                </a:cubicBezTo>
                <a:cubicBezTo>
                  <a:pt x="688" y="1017"/>
                  <a:pt x="689" y="1016"/>
                  <a:pt x="689" y="1015"/>
                </a:cubicBezTo>
                <a:cubicBezTo>
                  <a:pt x="690" y="1016"/>
                  <a:pt x="691" y="1017"/>
                  <a:pt x="692" y="1018"/>
                </a:cubicBezTo>
                <a:cubicBezTo>
                  <a:pt x="692" y="1018"/>
                  <a:pt x="692" y="1018"/>
                  <a:pt x="692" y="1019"/>
                </a:cubicBezTo>
                <a:close/>
                <a:moveTo>
                  <a:pt x="677" y="1006"/>
                </a:moveTo>
                <a:cubicBezTo>
                  <a:pt x="677" y="1005"/>
                  <a:pt x="677" y="1005"/>
                  <a:pt x="677" y="1005"/>
                </a:cubicBezTo>
                <a:cubicBezTo>
                  <a:pt x="677" y="1004"/>
                  <a:pt x="677" y="1004"/>
                  <a:pt x="677" y="1005"/>
                </a:cubicBezTo>
                <a:cubicBezTo>
                  <a:pt x="677" y="1005"/>
                  <a:pt x="677" y="1005"/>
                  <a:pt x="677" y="1006"/>
                </a:cubicBezTo>
                <a:cubicBezTo>
                  <a:pt x="676" y="1006"/>
                  <a:pt x="674" y="1006"/>
                  <a:pt x="673" y="1006"/>
                </a:cubicBezTo>
                <a:cubicBezTo>
                  <a:pt x="674" y="1005"/>
                  <a:pt x="675" y="1004"/>
                  <a:pt x="676" y="1002"/>
                </a:cubicBezTo>
                <a:cubicBezTo>
                  <a:pt x="677" y="1003"/>
                  <a:pt x="679" y="1003"/>
                  <a:pt x="681" y="1003"/>
                </a:cubicBezTo>
                <a:cubicBezTo>
                  <a:pt x="680" y="1004"/>
                  <a:pt x="679" y="1005"/>
                  <a:pt x="678" y="1006"/>
                </a:cubicBezTo>
                <a:cubicBezTo>
                  <a:pt x="678" y="1006"/>
                  <a:pt x="678" y="1006"/>
                  <a:pt x="677" y="1006"/>
                </a:cubicBezTo>
                <a:close/>
                <a:moveTo>
                  <a:pt x="676" y="1002"/>
                </a:moveTo>
                <a:cubicBezTo>
                  <a:pt x="676" y="1002"/>
                  <a:pt x="676" y="1002"/>
                  <a:pt x="676" y="1002"/>
                </a:cubicBezTo>
                <a:cubicBezTo>
                  <a:pt x="678" y="1002"/>
                  <a:pt x="680" y="1001"/>
                  <a:pt x="682" y="1001"/>
                </a:cubicBezTo>
                <a:cubicBezTo>
                  <a:pt x="682" y="1002"/>
                  <a:pt x="681" y="1002"/>
                  <a:pt x="681" y="1003"/>
                </a:cubicBezTo>
                <a:cubicBezTo>
                  <a:pt x="679" y="1003"/>
                  <a:pt x="678" y="1002"/>
                  <a:pt x="676" y="1002"/>
                </a:cubicBezTo>
                <a:close/>
                <a:moveTo>
                  <a:pt x="682" y="1001"/>
                </a:moveTo>
                <a:cubicBezTo>
                  <a:pt x="680" y="1001"/>
                  <a:pt x="678" y="1001"/>
                  <a:pt x="677" y="1001"/>
                </a:cubicBezTo>
                <a:cubicBezTo>
                  <a:pt x="678" y="1000"/>
                  <a:pt x="679" y="999"/>
                  <a:pt x="680" y="998"/>
                </a:cubicBezTo>
                <a:cubicBezTo>
                  <a:pt x="681" y="998"/>
                  <a:pt x="683" y="998"/>
                  <a:pt x="685" y="998"/>
                </a:cubicBezTo>
                <a:cubicBezTo>
                  <a:pt x="684" y="999"/>
                  <a:pt x="683" y="1000"/>
                  <a:pt x="683" y="1001"/>
                </a:cubicBezTo>
                <a:cubicBezTo>
                  <a:pt x="682" y="1001"/>
                  <a:pt x="682" y="1001"/>
                  <a:pt x="682" y="1001"/>
                </a:cubicBezTo>
                <a:close/>
                <a:moveTo>
                  <a:pt x="676" y="1001"/>
                </a:moveTo>
                <a:cubicBezTo>
                  <a:pt x="675" y="1001"/>
                  <a:pt x="674" y="1001"/>
                  <a:pt x="674" y="1002"/>
                </a:cubicBezTo>
                <a:cubicBezTo>
                  <a:pt x="669" y="1001"/>
                  <a:pt x="664" y="1000"/>
                  <a:pt x="660" y="999"/>
                </a:cubicBezTo>
                <a:cubicBezTo>
                  <a:pt x="659" y="999"/>
                  <a:pt x="659" y="999"/>
                  <a:pt x="659" y="999"/>
                </a:cubicBezTo>
                <a:cubicBezTo>
                  <a:pt x="660" y="999"/>
                  <a:pt x="660" y="999"/>
                  <a:pt x="661" y="998"/>
                </a:cubicBezTo>
                <a:cubicBezTo>
                  <a:pt x="667" y="998"/>
                  <a:pt x="673" y="998"/>
                  <a:pt x="679" y="998"/>
                </a:cubicBezTo>
                <a:cubicBezTo>
                  <a:pt x="678" y="999"/>
                  <a:pt x="677" y="1000"/>
                  <a:pt x="676" y="1001"/>
                </a:cubicBezTo>
                <a:close/>
                <a:moveTo>
                  <a:pt x="659" y="999"/>
                </a:moveTo>
                <a:cubicBezTo>
                  <a:pt x="658" y="999"/>
                  <a:pt x="658" y="999"/>
                  <a:pt x="657" y="999"/>
                </a:cubicBezTo>
                <a:cubicBezTo>
                  <a:pt x="657" y="999"/>
                  <a:pt x="657" y="999"/>
                  <a:pt x="657" y="999"/>
                </a:cubicBezTo>
                <a:cubicBezTo>
                  <a:pt x="658" y="999"/>
                  <a:pt x="658" y="999"/>
                  <a:pt x="659" y="999"/>
                </a:cubicBezTo>
                <a:cubicBezTo>
                  <a:pt x="659" y="999"/>
                  <a:pt x="659" y="999"/>
                  <a:pt x="659" y="999"/>
                </a:cubicBezTo>
                <a:close/>
                <a:moveTo>
                  <a:pt x="658" y="998"/>
                </a:moveTo>
                <a:cubicBezTo>
                  <a:pt x="658" y="998"/>
                  <a:pt x="658" y="998"/>
                  <a:pt x="658" y="998"/>
                </a:cubicBezTo>
                <a:cubicBezTo>
                  <a:pt x="658" y="998"/>
                  <a:pt x="658" y="998"/>
                  <a:pt x="658" y="998"/>
                </a:cubicBezTo>
                <a:cubicBezTo>
                  <a:pt x="658" y="998"/>
                  <a:pt x="658" y="998"/>
                  <a:pt x="658" y="998"/>
                </a:cubicBezTo>
                <a:cubicBezTo>
                  <a:pt x="658" y="998"/>
                  <a:pt x="658" y="998"/>
                  <a:pt x="658" y="998"/>
                </a:cubicBezTo>
                <a:cubicBezTo>
                  <a:pt x="658" y="998"/>
                  <a:pt x="658" y="998"/>
                  <a:pt x="658" y="998"/>
                </a:cubicBezTo>
                <a:close/>
                <a:moveTo>
                  <a:pt x="658" y="998"/>
                </a:moveTo>
                <a:cubicBezTo>
                  <a:pt x="657" y="998"/>
                  <a:pt x="657" y="998"/>
                  <a:pt x="657" y="998"/>
                </a:cubicBezTo>
                <a:cubicBezTo>
                  <a:pt x="657" y="998"/>
                  <a:pt x="656" y="998"/>
                  <a:pt x="656" y="998"/>
                </a:cubicBezTo>
                <a:cubicBezTo>
                  <a:pt x="656" y="998"/>
                  <a:pt x="657" y="997"/>
                  <a:pt x="657" y="997"/>
                </a:cubicBezTo>
                <a:cubicBezTo>
                  <a:pt x="657" y="997"/>
                  <a:pt x="657" y="997"/>
                  <a:pt x="658" y="998"/>
                </a:cubicBezTo>
                <a:cubicBezTo>
                  <a:pt x="658" y="998"/>
                  <a:pt x="658" y="998"/>
                  <a:pt x="658" y="998"/>
                </a:cubicBezTo>
                <a:close/>
                <a:moveTo>
                  <a:pt x="655" y="998"/>
                </a:moveTo>
                <a:cubicBezTo>
                  <a:pt x="655" y="998"/>
                  <a:pt x="654" y="998"/>
                  <a:pt x="654" y="998"/>
                </a:cubicBezTo>
                <a:cubicBezTo>
                  <a:pt x="653" y="998"/>
                  <a:pt x="653" y="998"/>
                  <a:pt x="652" y="998"/>
                </a:cubicBezTo>
                <a:cubicBezTo>
                  <a:pt x="652" y="998"/>
                  <a:pt x="652" y="998"/>
                  <a:pt x="652" y="998"/>
                </a:cubicBezTo>
                <a:cubicBezTo>
                  <a:pt x="652" y="998"/>
                  <a:pt x="652" y="998"/>
                  <a:pt x="652" y="998"/>
                </a:cubicBezTo>
                <a:cubicBezTo>
                  <a:pt x="652" y="998"/>
                  <a:pt x="652" y="998"/>
                  <a:pt x="651" y="998"/>
                </a:cubicBezTo>
                <a:cubicBezTo>
                  <a:pt x="651" y="998"/>
                  <a:pt x="651" y="998"/>
                  <a:pt x="650" y="998"/>
                </a:cubicBezTo>
                <a:cubicBezTo>
                  <a:pt x="651" y="996"/>
                  <a:pt x="653" y="995"/>
                  <a:pt x="654" y="993"/>
                </a:cubicBezTo>
                <a:cubicBezTo>
                  <a:pt x="655" y="994"/>
                  <a:pt x="656" y="995"/>
                  <a:pt x="657" y="996"/>
                </a:cubicBezTo>
                <a:cubicBezTo>
                  <a:pt x="656" y="997"/>
                  <a:pt x="656" y="998"/>
                  <a:pt x="655" y="998"/>
                </a:cubicBezTo>
                <a:close/>
                <a:moveTo>
                  <a:pt x="654" y="993"/>
                </a:moveTo>
                <a:cubicBezTo>
                  <a:pt x="657" y="989"/>
                  <a:pt x="661" y="984"/>
                  <a:pt x="665" y="981"/>
                </a:cubicBezTo>
                <a:cubicBezTo>
                  <a:pt x="666" y="981"/>
                  <a:pt x="666" y="982"/>
                  <a:pt x="667" y="983"/>
                </a:cubicBezTo>
                <a:cubicBezTo>
                  <a:pt x="668" y="983"/>
                  <a:pt x="668" y="984"/>
                  <a:pt x="669" y="984"/>
                </a:cubicBezTo>
                <a:cubicBezTo>
                  <a:pt x="664" y="988"/>
                  <a:pt x="660" y="991"/>
                  <a:pt x="657" y="996"/>
                </a:cubicBezTo>
                <a:cubicBezTo>
                  <a:pt x="656" y="995"/>
                  <a:pt x="655" y="994"/>
                  <a:pt x="654" y="993"/>
                </a:cubicBezTo>
                <a:close/>
                <a:moveTo>
                  <a:pt x="665" y="980"/>
                </a:moveTo>
                <a:cubicBezTo>
                  <a:pt x="665" y="980"/>
                  <a:pt x="665" y="980"/>
                  <a:pt x="665" y="980"/>
                </a:cubicBezTo>
                <a:cubicBezTo>
                  <a:pt x="667" y="981"/>
                  <a:pt x="668" y="982"/>
                  <a:pt x="670" y="983"/>
                </a:cubicBezTo>
                <a:cubicBezTo>
                  <a:pt x="670" y="983"/>
                  <a:pt x="669" y="984"/>
                  <a:pt x="669" y="984"/>
                </a:cubicBezTo>
                <a:cubicBezTo>
                  <a:pt x="668" y="983"/>
                  <a:pt x="666" y="981"/>
                  <a:pt x="665" y="980"/>
                </a:cubicBezTo>
                <a:close/>
                <a:moveTo>
                  <a:pt x="665" y="980"/>
                </a:moveTo>
                <a:cubicBezTo>
                  <a:pt x="664" y="979"/>
                  <a:pt x="663" y="979"/>
                  <a:pt x="663" y="978"/>
                </a:cubicBezTo>
                <a:cubicBezTo>
                  <a:pt x="663" y="978"/>
                  <a:pt x="663" y="979"/>
                  <a:pt x="663" y="979"/>
                </a:cubicBezTo>
                <a:cubicBezTo>
                  <a:pt x="664" y="979"/>
                  <a:pt x="664" y="979"/>
                  <a:pt x="665" y="980"/>
                </a:cubicBezTo>
                <a:cubicBezTo>
                  <a:pt x="665" y="980"/>
                  <a:pt x="665" y="980"/>
                  <a:pt x="665" y="980"/>
                </a:cubicBezTo>
                <a:close/>
                <a:moveTo>
                  <a:pt x="673" y="964"/>
                </a:moveTo>
                <a:cubicBezTo>
                  <a:pt x="673" y="964"/>
                  <a:pt x="673" y="963"/>
                  <a:pt x="673" y="963"/>
                </a:cubicBezTo>
                <a:cubicBezTo>
                  <a:pt x="673" y="963"/>
                  <a:pt x="673" y="964"/>
                  <a:pt x="673" y="964"/>
                </a:cubicBezTo>
                <a:cubicBezTo>
                  <a:pt x="673" y="964"/>
                  <a:pt x="673" y="964"/>
                  <a:pt x="673" y="964"/>
                </a:cubicBezTo>
                <a:close/>
                <a:moveTo>
                  <a:pt x="672" y="963"/>
                </a:moveTo>
                <a:cubicBezTo>
                  <a:pt x="672" y="963"/>
                  <a:pt x="671" y="963"/>
                  <a:pt x="671" y="963"/>
                </a:cubicBezTo>
                <a:cubicBezTo>
                  <a:pt x="671" y="963"/>
                  <a:pt x="671" y="963"/>
                  <a:pt x="671" y="962"/>
                </a:cubicBezTo>
                <a:cubicBezTo>
                  <a:pt x="666" y="959"/>
                  <a:pt x="662" y="955"/>
                  <a:pt x="659" y="951"/>
                </a:cubicBezTo>
                <a:cubicBezTo>
                  <a:pt x="660" y="949"/>
                  <a:pt x="662" y="947"/>
                  <a:pt x="664" y="944"/>
                </a:cubicBezTo>
                <a:cubicBezTo>
                  <a:pt x="664" y="946"/>
                  <a:pt x="665" y="948"/>
                  <a:pt x="666" y="949"/>
                </a:cubicBezTo>
                <a:cubicBezTo>
                  <a:pt x="667" y="953"/>
                  <a:pt x="668" y="956"/>
                  <a:pt x="669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69" y="957"/>
                  <a:pt x="669" y="955"/>
                  <a:pt x="668" y="953"/>
                </a:cubicBezTo>
                <a:cubicBezTo>
                  <a:pt x="669" y="956"/>
                  <a:pt x="671" y="959"/>
                  <a:pt x="672" y="961"/>
                </a:cubicBezTo>
                <a:cubicBezTo>
                  <a:pt x="672" y="962"/>
                  <a:pt x="672" y="963"/>
                  <a:pt x="672" y="963"/>
                </a:cubicBezTo>
                <a:close/>
                <a:moveTo>
                  <a:pt x="668" y="952"/>
                </a:moveTo>
                <a:cubicBezTo>
                  <a:pt x="667" y="950"/>
                  <a:pt x="667" y="948"/>
                  <a:pt x="667" y="946"/>
                </a:cubicBezTo>
                <a:cubicBezTo>
                  <a:pt x="668" y="947"/>
                  <a:pt x="669" y="948"/>
                  <a:pt x="671" y="949"/>
                </a:cubicBezTo>
                <a:cubicBezTo>
                  <a:pt x="671" y="949"/>
                  <a:pt x="671" y="949"/>
                  <a:pt x="671" y="949"/>
                </a:cubicBezTo>
                <a:cubicBezTo>
                  <a:pt x="671" y="953"/>
                  <a:pt x="672" y="957"/>
                  <a:pt x="672" y="960"/>
                </a:cubicBezTo>
                <a:cubicBezTo>
                  <a:pt x="670" y="958"/>
                  <a:pt x="669" y="955"/>
                  <a:pt x="668" y="952"/>
                </a:cubicBezTo>
                <a:close/>
                <a:moveTo>
                  <a:pt x="659" y="933"/>
                </a:moveTo>
                <a:cubicBezTo>
                  <a:pt x="658" y="932"/>
                  <a:pt x="658" y="931"/>
                  <a:pt x="657" y="930"/>
                </a:cubicBezTo>
                <a:cubicBezTo>
                  <a:pt x="659" y="928"/>
                  <a:pt x="660" y="927"/>
                  <a:pt x="662" y="925"/>
                </a:cubicBezTo>
                <a:cubicBezTo>
                  <a:pt x="662" y="926"/>
                  <a:pt x="663" y="927"/>
                  <a:pt x="664" y="928"/>
                </a:cubicBezTo>
                <a:cubicBezTo>
                  <a:pt x="662" y="930"/>
                  <a:pt x="660" y="931"/>
                  <a:pt x="659" y="933"/>
                </a:cubicBezTo>
                <a:close/>
                <a:moveTo>
                  <a:pt x="657" y="929"/>
                </a:moveTo>
                <a:cubicBezTo>
                  <a:pt x="656" y="928"/>
                  <a:pt x="656" y="927"/>
                  <a:pt x="656" y="926"/>
                </a:cubicBezTo>
                <a:cubicBezTo>
                  <a:pt x="656" y="924"/>
                  <a:pt x="656" y="923"/>
                  <a:pt x="657" y="921"/>
                </a:cubicBezTo>
                <a:cubicBezTo>
                  <a:pt x="658" y="922"/>
                  <a:pt x="660" y="923"/>
                  <a:pt x="661" y="924"/>
                </a:cubicBezTo>
                <a:cubicBezTo>
                  <a:pt x="660" y="926"/>
                  <a:pt x="658" y="927"/>
                  <a:pt x="657" y="929"/>
                </a:cubicBezTo>
                <a:close/>
                <a:moveTo>
                  <a:pt x="655" y="925"/>
                </a:moveTo>
                <a:cubicBezTo>
                  <a:pt x="654" y="924"/>
                  <a:pt x="654" y="923"/>
                  <a:pt x="653" y="922"/>
                </a:cubicBezTo>
                <a:cubicBezTo>
                  <a:pt x="654" y="921"/>
                  <a:pt x="655" y="921"/>
                  <a:pt x="656" y="920"/>
                </a:cubicBezTo>
                <a:cubicBezTo>
                  <a:pt x="656" y="920"/>
                  <a:pt x="656" y="920"/>
                  <a:pt x="656" y="920"/>
                </a:cubicBezTo>
                <a:cubicBezTo>
                  <a:pt x="656" y="922"/>
                  <a:pt x="655" y="923"/>
                  <a:pt x="655" y="925"/>
                </a:cubicBezTo>
                <a:close/>
                <a:moveTo>
                  <a:pt x="653" y="921"/>
                </a:moveTo>
                <a:cubicBezTo>
                  <a:pt x="652" y="922"/>
                  <a:pt x="651" y="922"/>
                  <a:pt x="650" y="923"/>
                </a:cubicBezTo>
                <a:cubicBezTo>
                  <a:pt x="650" y="922"/>
                  <a:pt x="649" y="921"/>
                  <a:pt x="648" y="921"/>
                </a:cubicBezTo>
                <a:cubicBezTo>
                  <a:pt x="648" y="921"/>
                  <a:pt x="648" y="921"/>
                  <a:pt x="648" y="921"/>
                </a:cubicBezTo>
                <a:cubicBezTo>
                  <a:pt x="649" y="920"/>
                  <a:pt x="648" y="920"/>
                  <a:pt x="647" y="920"/>
                </a:cubicBezTo>
                <a:cubicBezTo>
                  <a:pt x="647" y="920"/>
                  <a:pt x="647" y="920"/>
                  <a:pt x="647" y="920"/>
                </a:cubicBezTo>
                <a:cubicBezTo>
                  <a:pt x="647" y="920"/>
                  <a:pt x="646" y="920"/>
                  <a:pt x="647" y="921"/>
                </a:cubicBezTo>
                <a:cubicBezTo>
                  <a:pt x="647" y="921"/>
                  <a:pt x="647" y="921"/>
                  <a:pt x="647" y="921"/>
                </a:cubicBezTo>
                <a:cubicBezTo>
                  <a:pt x="646" y="923"/>
                  <a:pt x="645" y="926"/>
                  <a:pt x="644" y="928"/>
                </a:cubicBezTo>
                <a:cubicBezTo>
                  <a:pt x="644" y="929"/>
                  <a:pt x="643" y="929"/>
                  <a:pt x="643" y="929"/>
                </a:cubicBezTo>
                <a:cubicBezTo>
                  <a:pt x="642" y="927"/>
                  <a:pt x="641" y="926"/>
                  <a:pt x="639" y="924"/>
                </a:cubicBezTo>
                <a:cubicBezTo>
                  <a:pt x="641" y="923"/>
                  <a:pt x="643" y="921"/>
                  <a:pt x="646" y="920"/>
                </a:cubicBezTo>
                <a:cubicBezTo>
                  <a:pt x="646" y="920"/>
                  <a:pt x="646" y="919"/>
                  <a:pt x="645" y="919"/>
                </a:cubicBezTo>
                <a:cubicBezTo>
                  <a:pt x="643" y="920"/>
                  <a:pt x="641" y="922"/>
                  <a:pt x="639" y="923"/>
                </a:cubicBezTo>
                <a:cubicBezTo>
                  <a:pt x="638" y="922"/>
                  <a:pt x="637" y="922"/>
                  <a:pt x="636" y="921"/>
                </a:cubicBezTo>
                <a:cubicBezTo>
                  <a:pt x="636" y="920"/>
                  <a:pt x="636" y="920"/>
                  <a:pt x="637" y="920"/>
                </a:cubicBezTo>
                <a:cubicBezTo>
                  <a:pt x="637" y="919"/>
                  <a:pt x="636" y="919"/>
                  <a:pt x="636" y="919"/>
                </a:cubicBezTo>
                <a:cubicBezTo>
                  <a:pt x="636" y="920"/>
                  <a:pt x="635" y="920"/>
                  <a:pt x="635" y="920"/>
                </a:cubicBezTo>
                <a:cubicBezTo>
                  <a:pt x="635" y="920"/>
                  <a:pt x="634" y="919"/>
                  <a:pt x="633" y="918"/>
                </a:cubicBezTo>
                <a:cubicBezTo>
                  <a:pt x="635" y="918"/>
                  <a:pt x="636" y="917"/>
                  <a:pt x="637" y="916"/>
                </a:cubicBezTo>
                <a:cubicBezTo>
                  <a:pt x="638" y="916"/>
                  <a:pt x="637" y="915"/>
                  <a:pt x="637" y="915"/>
                </a:cubicBezTo>
                <a:cubicBezTo>
                  <a:pt x="641" y="915"/>
                  <a:pt x="646" y="915"/>
                  <a:pt x="650" y="915"/>
                </a:cubicBezTo>
                <a:cubicBezTo>
                  <a:pt x="651" y="917"/>
                  <a:pt x="652" y="919"/>
                  <a:pt x="653" y="921"/>
                </a:cubicBezTo>
                <a:close/>
                <a:moveTo>
                  <a:pt x="649" y="915"/>
                </a:moveTo>
                <a:cubicBezTo>
                  <a:pt x="639" y="915"/>
                  <a:pt x="630" y="915"/>
                  <a:pt x="620" y="915"/>
                </a:cubicBezTo>
                <a:cubicBezTo>
                  <a:pt x="620" y="915"/>
                  <a:pt x="620" y="915"/>
                  <a:pt x="620" y="915"/>
                </a:cubicBezTo>
                <a:cubicBezTo>
                  <a:pt x="621" y="914"/>
                  <a:pt x="622" y="914"/>
                  <a:pt x="623" y="914"/>
                </a:cubicBezTo>
                <a:cubicBezTo>
                  <a:pt x="631" y="914"/>
                  <a:pt x="640" y="914"/>
                  <a:pt x="649" y="914"/>
                </a:cubicBezTo>
                <a:cubicBezTo>
                  <a:pt x="649" y="914"/>
                  <a:pt x="649" y="914"/>
                  <a:pt x="649" y="914"/>
                </a:cubicBezTo>
                <a:cubicBezTo>
                  <a:pt x="649" y="914"/>
                  <a:pt x="649" y="914"/>
                  <a:pt x="650" y="915"/>
                </a:cubicBezTo>
                <a:cubicBezTo>
                  <a:pt x="649" y="915"/>
                  <a:pt x="649" y="915"/>
                  <a:pt x="649" y="915"/>
                </a:cubicBezTo>
                <a:close/>
                <a:moveTo>
                  <a:pt x="642" y="911"/>
                </a:moveTo>
                <a:cubicBezTo>
                  <a:pt x="642" y="907"/>
                  <a:pt x="641" y="904"/>
                  <a:pt x="640" y="900"/>
                </a:cubicBezTo>
                <a:cubicBezTo>
                  <a:pt x="640" y="900"/>
                  <a:pt x="640" y="900"/>
                  <a:pt x="640" y="900"/>
                </a:cubicBezTo>
                <a:cubicBezTo>
                  <a:pt x="640" y="899"/>
                  <a:pt x="640" y="899"/>
                  <a:pt x="639" y="899"/>
                </a:cubicBezTo>
                <a:cubicBezTo>
                  <a:pt x="639" y="898"/>
                  <a:pt x="638" y="897"/>
                  <a:pt x="638" y="896"/>
                </a:cubicBezTo>
                <a:cubicBezTo>
                  <a:pt x="639" y="896"/>
                  <a:pt x="640" y="896"/>
                  <a:pt x="641" y="896"/>
                </a:cubicBezTo>
                <a:cubicBezTo>
                  <a:pt x="644" y="901"/>
                  <a:pt x="646" y="906"/>
                  <a:pt x="648" y="911"/>
                </a:cubicBezTo>
                <a:cubicBezTo>
                  <a:pt x="646" y="911"/>
                  <a:pt x="644" y="911"/>
                  <a:pt x="642" y="911"/>
                </a:cubicBezTo>
                <a:close/>
                <a:moveTo>
                  <a:pt x="638" y="895"/>
                </a:moveTo>
                <a:cubicBezTo>
                  <a:pt x="637" y="893"/>
                  <a:pt x="636" y="891"/>
                  <a:pt x="635" y="889"/>
                </a:cubicBezTo>
                <a:cubicBezTo>
                  <a:pt x="636" y="888"/>
                  <a:pt x="637" y="888"/>
                  <a:pt x="637" y="887"/>
                </a:cubicBezTo>
                <a:cubicBezTo>
                  <a:pt x="639" y="890"/>
                  <a:pt x="640" y="893"/>
                  <a:pt x="641" y="896"/>
                </a:cubicBezTo>
                <a:cubicBezTo>
                  <a:pt x="640" y="896"/>
                  <a:pt x="639" y="896"/>
                  <a:pt x="638" y="895"/>
                </a:cubicBezTo>
                <a:close/>
                <a:moveTo>
                  <a:pt x="636" y="883"/>
                </a:moveTo>
                <a:cubicBezTo>
                  <a:pt x="643" y="884"/>
                  <a:pt x="649" y="885"/>
                  <a:pt x="656" y="885"/>
                </a:cubicBezTo>
                <a:cubicBezTo>
                  <a:pt x="652" y="888"/>
                  <a:pt x="648" y="891"/>
                  <a:pt x="644" y="893"/>
                </a:cubicBezTo>
                <a:cubicBezTo>
                  <a:pt x="644" y="894"/>
                  <a:pt x="644" y="894"/>
                  <a:pt x="644" y="894"/>
                </a:cubicBezTo>
                <a:cubicBezTo>
                  <a:pt x="643" y="893"/>
                  <a:pt x="642" y="891"/>
                  <a:pt x="642" y="890"/>
                </a:cubicBezTo>
                <a:cubicBezTo>
                  <a:pt x="641" y="890"/>
                  <a:pt x="641" y="890"/>
                  <a:pt x="641" y="890"/>
                </a:cubicBezTo>
                <a:cubicBezTo>
                  <a:pt x="641" y="891"/>
                  <a:pt x="641" y="892"/>
                  <a:pt x="641" y="893"/>
                </a:cubicBezTo>
                <a:cubicBezTo>
                  <a:pt x="641" y="893"/>
                  <a:pt x="642" y="893"/>
                  <a:pt x="642" y="893"/>
                </a:cubicBezTo>
                <a:cubicBezTo>
                  <a:pt x="642" y="893"/>
                  <a:pt x="642" y="893"/>
                  <a:pt x="642" y="893"/>
                </a:cubicBezTo>
                <a:cubicBezTo>
                  <a:pt x="642" y="894"/>
                  <a:pt x="643" y="895"/>
                  <a:pt x="643" y="896"/>
                </a:cubicBezTo>
                <a:cubicBezTo>
                  <a:pt x="643" y="896"/>
                  <a:pt x="642" y="896"/>
                  <a:pt x="642" y="896"/>
                </a:cubicBezTo>
                <a:cubicBezTo>
                  <a:pt x="640" y="892"/>
                  <a:pt x="638" y="888"/>
                  <a:pt x="636" y="883"/>
                </a:cubicBezTo>
                <a:close/>
                <a:moveTo>
                  <a:pt x="647" y="897"/>
                </a:moveTo>
                <a:cubicBezTo>
                  <a:pt x="646" y="897"/>
                  <a:pt x="646" y="897"/>
                  <a:pt x="646" y="897"/>
                </a:cubicBezTo>
                <a:cubicBezTo>
                  <a:pt x="646" y="897"/>
                  <a:pt x="646" y="896"/>
                  <a:pt x="646" y="896"/>
                </a:cubicBezTo>
                <a:cubicBezTo>
                  <a:pt x="647" y="893"/>
                  <a:pt x="651" y="891"/>
                  <a:pt x="653" y="888"/>
                </a:cubicBezTo>
                <a:cubicBezTo>
                  <a:pt x="655" y="887"/>
                  <a:pt x="656" y="886"/>
                  <a:pt x="658" y="885"/>
                </a:cubicBezTo>
                <a:cubicBezTo>
                  <a:pt x="659" y="885"/>
                  <a:pt x="661" y="885"/>
                  <a:pt x="662" y="885"/>
                </a:cubicBezTo>
                <a:cubicBezTo>
                  <a:pt x="657" y="889"/>
                  <a:pt x="652" y="893"/>
                  <a:pt x="647" y="897"/>
                </a:cubicBezTo>
                <a:cubicBezTo>
                  <a:pt x="647" y="897"/>
                  <a:pt x="647" y="897"/>
                  <a:pt x="647" y="897"/>
                </a:cubicBezTo>
                <a:cubicBezTo>
                  <a:pt x="647" y="897"/>
                  <a:pt x="647" y="897"/>
                  <a:pt x="647" y="897"/>
                </a:cubicBezTo>
                <a:close/>
                <a:moveTo>
                  <a:pt x="664" y="885"/>
                </a:moveTo>
                <a:cubicBezTo>
                  <a:pt x="665" y="884"/>
                  <a:pt x="666" y="884"/>
                  <a:pt x="666" y="884"/>
                </a:cubicBezTo>
                <a:cubicBezTo>
                  <a:pt x="667" y="884"/>
                  <a:pt x="667" y="884"/>
                  <a:pt x="668" y="884"/>
                </a:cubicBezTo>
                <a:cubicBezTo>
                  <a:pt x="663" y="887"/>
                  <a:pt x="659" y="890"/>
                  <a:pt x="655" y="894"/>
                </a:cubicBezTo>
                <a:cubicBezTo>
                  <a:pt x="654" y="895"/>
                  <a:pt x="655" y="895"/>
                  <a:pt x="656" y="895"/>
                </a:cubicBezTo>
                <a:cubicBezTo>
                  <a:pt x="659" y="892"/>
                  <a:pt x="662" y="889"/>
                  <a:pt x="666" y="886"/>
                </a:cubicBezTo>
                <a:cubicBezTo>
                  <a:pt x="667" y="885"/>
                  <a:pt x="669" y="884"/>
                  <a:pt x="671" y="883"/>
                </a:cubicBezTo>
                <a:cubicBezTo>
                  <a:pt x="671" y="883"/>
                  <a:pt x="669" y="885"/>
                  <a:pt x="668" y="885"/>
                </a:cubicBezTo>
                <a:cubicBezTo>
                  <a:pt x="666" y="887"/>
                  <a:pt x="664" y="889"/>
                  <a:pt x="662" y="891"/>
                </a:cubicBezTo>
                <a:cubicBezTo>
                  <a:pt x="662" y="891"/>
                  <a:pt x="662" y="891"/>
                  <a:pt x="661" y="892"/>
                </a:cubicBezTo>
                <a:cubicBezTo>
                  <a:pt x="659" y="893"/>
                  <a:pt x="658" y="894"/>
                  <a:pt x="656" y="896"/>
                </a:cubicBezTo>
                <a:cubicBezTo>
                  <a:pt x="655" y="896"/>
                  <a:pt x="654" y="897"/>
                  <a:pt x="653" y="898"/>
                </a:cubicBezTo>
                <a:cubicBezTo>
                  <a:pt x="651" y="898"/>
                  <a:pt x="650" y="897"/>
                  <a:pt x="648" y="897"/>
                </a:cubicBezTo>
                <a:cubicBezTo>
                  <a:pt x="653" y="893"/>
                  <a:pt x="658" y="888"/>
                  <a:pt x="664" y="885"/>
                </a:cubicBezTo>
                <a:close/>
                <a:moveTo>
                  <a:pt x="655" y="898"/>
                </a:moveTo>
                <a:cubicBezTo>
                  <a:pt x="655" y="898"/>
                  <a:pt x="655" y="898"/>
                  <a:pt x="655" y="898"/>
                </a:cubicBezTo>
                <a:cubicBezTo>
                  <a:pt x="655" y="898"/>
                  <a:pt x="655" y="898"/>
                  <a:pt x="654" y="898"/>
                </a:cubicBezTo>
                <a:cubicBezTo>
                  <a:pt x="655" y="898"/>
                  <a:pt x="655" y="898"/>
                  <a:pt x="655" y="898"/>
                </a:cubicBezTo>
                <a:close/>
                <a:moveTo>
                  <a:pt x="656" y="898"/>
                </a:moveTo>
                <a:cubicBezTo>
                  <a:pt x="660" y="895"/>
                  <a:pt x="663" y="892"/>
                  <a:pt x="667" y="889"/>
                </a:cubicBezTo>
                <a:cubicBezTo>
                  <a:pt x="664" y="892"/>
                  <a:pt x="660" y="895"/>
                  <a:pt x="657" y="899"/>
                </a:cubicBezTo>
                <a:cubicBezTo>
                  <a:pt x="656" y="898"/>
                  <a:pt x="656" y="898"/>
                  <a:pt x="655" y="898"/>
                </a:cubicBezTo>
                <a:cubicBezTo>
                  <a:pt x="655" y="898"/>
                  <a:pt x="655" y="898"/>
                  <a:pt x="656" y="898"/>
                </a:cubicBezTo>
                <a:close/>
                <a:moveTo>
                  <a:pt x="668" y="875"/>
                </a:moveTo>
                <a:cubicBezTo>
                  <a:pt x="668" y="875"/>
                  <a:pt x="668" y="875"/>
                  <a:pt x="668" y="875"/>
                </a:cubicBezTo>
                <a:cubicBezTo>
                  <a:pt x="669" y="875"/>
                  <a:pt x="670" y="875"/>
                  <a:pt x="671" y="876"/>
                </a:cubicBezTo>
                <a:cubicBezTo>
                  <a:pt x="670" y="875"/>
                  <a:pt x="669" y="875"/>
                  <a:pt x="668" y="875"/>
                </a:cubicBezTo>
                <a:close/>
                <a:moveTo>
                  <a:pt x="667" y="875"/>
                </a:moveTo>
                <a:cubicBezTo>
                  <a:pt x="666" y="875"/>
                  <a:pt x="664" y="875"/>
                  <a:pt x="662" y="875"/>
                </a:cubicBezTo>
                <a:cubicBezTo>
                  <a:pt x="664" y="875"/>
                  <a:pt x="666" y="875"/>
                  <a:pt x="667" y="875"/>
                </a:cubicBezTo>
                <a:cubicBezTo>
                  <a:pt x="667" y="875"/>
                  <a:pt x="667" y="875"/>
                  <a:pt x="667" y="875"/>
                </a:cubicBezTo>
                <a:close/>
                <a:moveTo>
                  <a:pt x="653" y="874"/>
                </a:moveTo>
                <a:cubicBezTo>
                  <a:pt x="646" y="874"/>
                  <a:pt x="639" y="873"/>
                  <a:pt x="632" y="873"/>
                </a:cubicBezTo>
                <a:cubicBezTo>
                  <a:pt x="632" y="872"/>
                  <a:pt x="631" y="871"/>
                  <a:pt x="631" y="870"/>
                </a:cubicBezTo>
                <a:cubicBezTo>
                  <a:pt x="633" y="870"/>
                  <a:pt x="636" y="870"/>
                  <a:pt x="639" y="870"/>
                </a:cubicBezTo>
                <a:cubicBezTo>
                  <a:pt x="646" y="870"/>
                  <a:pt x="652" y="870"/>
                  <a:pt x="659" y="870"/>
                </a:cubicBezTo>
                <a:cubicBezTo>
                  <a:pt x="662" y="870"/>
                  <a:pt x="665" y="870"/>
                  <a:pt x="669" y="870"/>
                </a:cubicBezTo>
                <a:cubicBezTo>
                  <a:pt x="669" y="871"/>
                  <a:pt x="669" y="871"/>
                  <a:pt x="669" y="871"/>
                </a:cubicBezTo>
                <a:cubicBezTo>
                  <a:pt x="668" y="872"/>
                  <a:pt x="668" y="873"/>
                  <a:pt x="668" y="874"/>
                </a:cubicBezTo>
                <a:cubicBezTo>
                  <a:pt x="663" y="873"/>
                  <a:pt x="658" y="874"/>
                  <a:pt x="653" y="874"/>
                </a:cubicBezTo>
                <a:close/>
                <a:moveTo>
                  <a:pt x="628" y="863"/>
                </a:moveTo>
                <a:cubicBezTo>
                  <a:pt x="627" y="863"/>
                  <a:pt x="627" y="862"/>
                  <a:pt x="627" y="862"/>
                </a:cubicBezTo>
                <a:cubicBezTo>
                  <a:pt x="628" y="862"/>
                  <a:pt x="628" y="863"/>
                  <a:pt x="628" y="863"/>
                </a:cubicBezTo>
                <a:cubicBezTo>
                  <a:pt x="628" y="863"/>
                  <a:pt x="628" y="863"/>
                  <a:pt x="628" y="863"/>
                </a:cubicBezTo>
                <a:close/>
                <a:moveTo>
                  <a:pt x="596" y="861"/>
                </a:moveTo>
                <a:cubicBezTo>
                  <a:pt x="595" y="861"/>
                  <a:pt x="595" y="861"/>
                  <a:pt x="595" y="861"/>
                </a:cubicBezTo>
                <a:cubicBezTo>
                  <a:pt x="580" y="860"/>
                  <a:pt x="564" y="859"/>
                  <a:pt x="548" y="859"/>
                </a:cubicBezTo>
                <a:cubicBezTo>
                  <a:pt x="550" y="854"/>
                  <a:pt x="554" y="848"/>
                  <a:pt x="557" y="844"/>
                </a:cubicBezTo>
                <a:cubicBezTo>
                  <a:pt x="561" y="838"/>
                  <a:pt x="565" y="832"/>
                  <a:pt x="569" y="826"/>
                </a:cubicBezTo>
                <a:cubicBezTo>
                  <a:pt x="569" y="825"/>
                  <a:pt x="569" y="825"/>
                  <a:pt x="569" y="825"/>
                </a:cubicBezTo>
                <a:cubicBezTo>
                  <a:pt x="588" y="837"/>
                  <a:pt x="607" y="847"/>
                  <a:pt x="624" y="860"/>
                </a:cubicBezTo>
                <a:cubicBezTo>
                  <a:pt x="615" y="860"/>
                  <a:pt x="605" y="860"/>
                  <a:pt x="596" y="861"/>
                </a:cubicBezTo>
                <a:close/>
                <a:moveTo>
                  <a:pt x="568" y="827"/>
                </a:moveTo>
                <a:cubicBezTo>
                  <a:pt x="563" y="834"/>
                  <a:pt x="558" y="841"/>
                  <a:pt x="554" y="848"/>
                </a:cubicBezTo>
                <a:cubicBezTo>
                  <a:pt x="552" y="851"/>
                  <a:pt x="550" y="855"/>
                  <a:pt x="548" y="859"/>
                </a:cubicBezTo>
                <a:cubicBezTo>
                  <a:pt x="546" y="859"/>
                  <a:pt x="544" y="859"/>
                  <a:pt x="541" y="859"/>
                </a:cubicBezTo>
                <a:cubicBezTo>
                  <a:pt x="540" y="855"/>
                  <a:pt x="539" y="851"/>
                  <a:pt x="537" y="848"/>
                </a:cubicBezTo>
                <a:cubicBezTo>
                  <a:pt x="538" y="847"/>
                  <a:pt x="538" y="847"/>
                  <a:pt x="538" y="846"/>
                </a:cubicBezTo>
                <a:cubicBezTo>
                  <a:pt x="539" y="846"/>
                  <a:pt x="538" y="845"/>
                  <a:pt x="537" y="846"/>
                </a:cubicBezTo>
                <a:cubicBezTo>
                  <a:pt x="537" y="846"/>
                  <a:pt x="537" y="846"/>
                  <a:pt x="537" y="846"/>
                </a:cubicBezTo>
                <a:cubicBezTo>
                  <a:pt x="534" y="837"/>
                  <a:pt x="531" y="828"/>
                  <a:pt x="528" y="819"/>
                </a:cubicBezTo>
                <a:cubicBezTo>
                  <a:pt x="529" y="817"/>
                  <a:pt x="530" y="816"/>
                  <a:pt x="531" y="815"/>
                </a:cubicBezTo>
                <a:cubicBezTo>
                  <a:pt x="531" y="814"/>
                  <a:pt x="530" y="814"/>
                  <a:pt x="530" y="814"/>
                </a:cubicBezTo>
                <a:cubicBezTo>
                  <a:pt x="529" y="815"/>
                  <a:pt x="528" y="816"/>
                  <a:pt x="528" y="817"/>
                </a:cubicBezTo>
                <a:cubicBezTo>
                  <a:pt x="525" y="807"/>
                  <a:pt x="522" y="796"/>
                  <a:pt x="519" y="786"/>
                </a:cubicBezTo>
                <a:cubicBezTo>
                  <a:pt x="520" y="786"/>
                  <a:pt x="521" y="786"/>
                  <a:pt x="522" y="786"/>
                </a:cubicBezTo>
                <a:cubicBezTo>
                  <a:pt x="525" y="789"/>
                  <a:pt x="528" y="792"/>
                  <a:pt x="530" y="794"/>
                </a:cubicBezTo>
                <a:cubicBezTo>
                  <a:pt x="530" y="796"/>
                  <a:pt x="530" y="797"/>
                  <a:pt x="530" y="799"/>
                </a:cubicBezTo>
                <a:cubicBezTo>
                  <a:pt x="530" y="799"/>
                  <a:pt x="530" y="799"/>
                  <a:pt x="531" y="799"/>
                </a:cubicBezTo>
                <a:cubicBezTo>
                  <a:pt x="532" y="805"/>
                  <a:pt x="534" y="812"/>
                  <a:pt x="536" y="817"/>
                </a:cubicBezTo>
                <a:cubicBezTo>
                  <a:pt x="538" y="828"/>
                  <a:pt x="541" y="838"/>
                  <a:pt x="543" y="848"/>
                </a:cubicBezTo>
                <a:cubicBezTo>
                  <a:pt x="543" y="849"/>
                  <a:pt x="544" y="849"/>
                  <a:pt x="544" y="848"/>
                </a:cubicBezTo>
                <a:cubicBezTo>
                  <a:pt x="542" y="839"/>
                  <a:pt x="540" y="830"/>
                  <a:pt x="538" y="821"/>
                </a:cubicBezTo>
                <a:cubicBezTo>
                  <a:pt x="536" y="813"/>
                  <a:pt x="532" y="803"/>
                  <a:pt x="531" y="795"/>
                </a:cubicBezTo>
                <a:cubicBezTo>
                  <a:pt x="542" y="805"/>
                  <a:pt x="554" y="814"/>
                  <a:pt x="566" y="822"/>
                </a:cubicBezTo>
                <a:cubicBezTo>
                  <a:pt x="563" y="827"/>
                  <a:pt x="560" y="832"/>
                  <a:pt x="557" y="837"/>
                </a:cubicBezTo>
                <a:cubicBezTo>
                  <a:pt x="560" y="832"/>
                  <a:pt x="563" y="828"/>
                  <a:pt x="566" y="823"/>
                </a:cubicBezTo>
                <a:cubicBezTo>
                  <a:pt x="567" y="823"/>
                  <a:pt x="568" y="824"/>
                  <a:pt x="569" y="824"/>
                </a:cubicBezTo>
                <a:cubicBezTo>
                  <a:pt x="569" y="825"/>
                  <a:pt x="568" y="826"/>
                  <a:pt x="568" y="827"/>
                </a:cubicBezTo>
                <a:close/>
                <a:moveTo>
                  <a:pt x="567" y="822"/>
                </a:moveTo>
                <a:cubicBezTo>
                  <a:pt x="568" y="820"/>
                  <a:pt x="570" y="818"/>
                  <a:pt x="571" y="815"/>
                </a:cubicBezTo>
                <a:cubicBezTo>
                  <a:pt x="572" y="816"/>
                  <a:pt x="573" y="816"/>
                  <a:pt x="573" y="817"/>
                </a:cubicBezTo>
                <a:cubicBezTo>
                  <a:pt x="572" y="819"/>
                  <a:pt x="571" y="822"/>
                  <a:pt x="569" y="824"/>
                </a:cubicBezTo>
                <a:cubicBezTo>
                  <a:pt x="568" y="823"/>
                  <a:pt x="568" y="823"/>
                  <a:pt x="567" y="822"/>
                </a:cubicBezTo>
                <a:close/>
                <a:moveTo>
                  <a:pt x="588" y="778"/>
                </a:moveTo>
                <a:cubicBezTo>
                  <a:pt x="589" y="778"/>
                  <a:pt x="589" y="778"/>
                  <a:pt x="590" y="778"/>
                </a:cubicBezTo>
                <a:cubicBezTo>
                  <a:pt x="590" y="779"/>
                  <a:pt x="591" y="779"/>
                  <a:pt x="591" y="780"/>
                </a:cubicBezTo>
                <a:cubicBezTo>
                  <a:pt x="590" y="779"/>
                  <a:pt x="589" y="778"/>
                  <a:pt x="588" y="778"/>
                </a:cubicBezTo>
                <a:close/>
                <a:moveTo>
                  <a:pt x="587" y="777"/>
                </a:moveTo>
                <a:cubicBezTo>
                  <a:pt x="575" y="768"/>
                  <a:pt x="564" y="757"/>
                  <a:pt x="552" y="748"/>
                </a:cubicBezTo>
                <a:cubicBezTo>
                  <a:pt x="551" y="747"/>
                  <a:pt x="549" y="746"/>
                  <a:pt x="548" y="745"/>
                </a:cubicBezTo>
                <a:cubicBezTo>
                  <a:pt x="550" y="743"/>
                  <a:pt x="552" y="741"/>
                  <a:pt x="554" y="739"/>
                </a:cubicBezTo>
                <a:cubicBezTo>
                  <a:pt x="552" y="741"/>
                  <a:pt x="551" y="743"/>
                  <a:pt x="551" y="745"/>
                </a:cubicBezTo>
                <a:cubicBezTo>
                  <a:pt x="551" y="746"/>
                  <a:pt x="552" y="746"/>
                  <a:pt x="552" y="745"/>
                </a:cubicBezTo>
                <a:cubicBezTo>
                  <a:pt x="552" y="740"/>
                  <a:pt x="557" y="737"/>
                  <a:pt x="560" y="735"/>
                </a:cubicBezTo>
                <a:cubicBezTo>
                  <a:pt x="563" y="733"/>
                  <a:pt x="565" y="731"/>
                  <a:pt x="568" y="729"/>
                </a:cubicBezTo>
                <a:cubicBezTo>
                  <a:pt x="569" y="732"/>
                  <a:pt x="569" y="735"/>
                  <a:pt x="570" y="738"/>
                </a:cubicBezTo>
                <a:cubicBezTo>
                  <a:pt x="570" y="738"/>
                  <a:pt x="570" y="738"/>
                  <a:pt x="570" y="738"/>
                </a:cubicBezTo>
                <a:cubicBezTo>
                  <a:pt x="566" y="741"/>
                  <a:pt x="562" y="744"/>
                  <a:pt x="558" y="748"/>
                </a:cubicBezTo>
                <a:cubicBezTo>
                  <a:pt x="558" y="748"/>
                  <a:pt x="559" y="749"/>
                  <a:pt x="559" y="748"/>
                </a:cubicBezTo>
                <a:cubicBezTo>
                  <a:pt x="562" y="745"/>
                  <a:pt x="566" y="742"/>
                  <a:pt x="570" y="739"/>
                </a:cubicBezTo>
                <a:cubicBezTo>
                  <a:pt x="570" y="739"/>
                  <a:pt x="570" y="739"/>
                  <a:pt x="570" y="739"/>
                </a:cubicBezTo>
                <a:cubicBezTo>
                  <a:pt x="571" y="741"/>
                  <a:pt x="572" y="743"/>
                  <a:pt x="572" y="745"/>
                </a:cubicBezTo>
                <a:cubicBezTo>
                  <a:pt x="569" y="747"/>
                  <a:pt x="566" y="750"/>
                  <a:pt x="563" y="753"/>
                </a:cubicBezTo>
                <a:cubicBezTo>
                  <a:pt x="563" y="754"/>
                  <a:pt x="564" y="755"/>
                  <a:pt x="564" y="754"/>
                </a:cubicBezTo>
                <a:cubicBezTo>
                  <a:pt x="565" y="752"/>
                  <a:pt x="567" y="751"/>
                  <a:pt x="568" y="749"/>
                </a:cubicBezTo>
                <a:cubicBezTo>
                  <a:pt x="570" y="748"/>
                  <a:pt x="571" y="747"/>
                  <a:pt x="573" y="746"/>
                </a:cubicBezTo>
                <a:cubicBezTo>
                  <a:pt x="575" y="752"/>
                  <a:pt x="577" y="758"/>
                  <a:pt x="578" y="764"/>
                </a:cubicBezTo>
                <a:cubicBezTo>
                  <a:pt x="578" y="764"/>
                  <a:pt x="579" y="764"/>
                  <a:pt x="579" y="764"/>
                </a:cubicBezTo>
                <a:cubicBezTo>
                  <a:pt x="576" y="752"/>
                  <a:pt x="571" y="741"/>
                  <a:pt x="569" y="729"/>
                </a:cubicBezTo>
                <a:cubicBezTo>
                  <a:pt x="569" y="728"/>
                  <a:pt x="570" y="728"/>
                  <a:pt x="570" y="728"/>
                </a:cubicBezTo>
                <a:cubicBezTo>
                  <a:pt x="571" y="728"/>
                  <a:pt x="570" y="727"/>
                  <a:pt x="570" y="727"/>
                </a:cubicBezTo>
                <a:cubicBezTo>
                  <a:pt x="569" y="727"/>
                  <a:pt x="569" y="727"/>
                  <a:pt x="569" y="728"/>
                </a:cubicBezTo>
                <a:cubicBezTo>
                  <a:pt x="569" y="727"/>
                  <a:pt x="569" y="727"/>
                  <a:pt x="569" y="727"/>
                </a:cubicBezTo>
                <a:cubicBezTo>
                  <a:pt x="569" y="726"/>
                  <a:pt x="568" y="726"/>
                  <a:pt x="568" y="727"/>
                </a:cubicBezTo>
                <a:cubicBezTo>
                  <a:pt x="568" y="727"/>
                  <a:pt x="568" y="728"/>
                  <a:pt x="568" y="728"/>
                </a:cubicBezTo>
                <a:cubicBezTo>
                  <a:pt x="564" y="731"/>
                  <a:pt x="561" y="733"/>
                  <a:pt x="558" y="735"/>
                </a:cubicBezTo>
                <a:cubicBezTo>
                  <a:pt x="557" y="736"/>
                  <a:pt x="556" y="737"/>
                  <a:pt x="556" y="737"/>
                </a:cubicBezTo>
                <a:cubicBezTo>
                  <a:pt x="561" y="732"/>
                  <a:pt x="565" y="727"/>
                  <a:pt x="569" y="721"/>
                </a:cubicBezTo>
                <a:cubicBezTo>
                  <a:pt x="570" y="721"/>
                  <a:pt x="570" y="721"/>
                  <a:pt x="570" y="721"/>
                </a:cubicBezTo>
                <a:cubicBezTo>
                  <a:pt x="570" y="721"/>
                  <a:pt x="571" y="721"/>
                  <a:pt x="570" y="721"/>
                </a:cubicBezTo>
                <a:cubicBezTo>
                  <a:pt x="570" y="721"/>
                  <a:pt x="570" y="721"/>
                  <a:pt x="570" y="721"/>
                </a:cubicBezTo>
                <a:cubicBezTo>
                  <a:pt x="570" y="720"/>
                  <a:pt x="571" y="719"/>
                  <a:pt x="572" y="718"/>
                </a:cubicBezTo>
                <a:cubicBezTo>
                  <a:pt x="574" y="725"/>
                  <a:pt x="577" y="732"/>
                  <a:pt x="580" y="740"/>
                </a:cubicBezTo>
                <a:cubicBezTo>
                  <a:pt x="580" y="741"/>
                  <a:pt x="580" y="742"/>
                  <a:pt x="581" y="743"/>
                </a:cubicBezTo>
                <a:cubicBezTo>
                  <a:pt x="584" y="754"/>
                  <a:pt x="587" y="766"/>
                  <a:pt x="590" y="777"/>
                </a:cubicBezTo>
                <a:cubicBezTo>
                  <a:pt x="589" y="777"/>
                  <a:pt x="588" y="777"/>
                  <a:pt x="587" y="777"/>
                </a:cubicBezTo>
                <a:close/>
                <a:moveTo>
                  <a:pt x="569" y="721"/>
                </a:moveTo>
                <a:cubicBezTo>
                  <a:pt x="567" y="720"/>
                  <a:pt x="565" y="720"/>
                  <a:pt x="562" y="719"/>
                </a:cubicBezTo>
                <a:cubicBezTo>
                  <a:pt x="564" y="717"/>
                  <a:pt x="566" y="716"/>
                  <a:pt x="567" y="714"/>
                </a:cubicBezTo>
                <a:cubicBezTo>
                  <a:pt x="569" y="715"/>
                  <a:pt x="570" y="715"/>
                  <a:pt x="571" y="716"/>
                </a:cubicBezTo>
                <a:cubicBezTo>
                  <a:pt x="571" y="716"/>
                  <a:pt x="571" y="716"/>
                  <a:pt x="571" y="716"/>
                </a:cubicBezTo>
                <a:cubicBezTo>
                  <a:pt x="570" y="715"/>
                  <a:pt x="569" y="714"/>
                  <a:pt x="568" y="714"/>
                </a:cubicBezTo>
                <a:cubicBezTo>
                  <a:pt x="568" y="714"/>
                  <a:pt x="568" y="713"/>
                  <a:pt x="569" y="713"/>
                </a:cubicBezTo>
                <a:cubicBezTo>
                  <a:pt x="569" y="713"/>
                  <a:pt x="569" y="713"/>
                  <a:pt x="568" y="713"/>
                </a:cubicBezTo>
                <a:cubicBezTo>
                  <a:pt x="568" y="713"/>
                  <a:pt x="568" y="713"/>
                  <a:pt x="567" y="714"/>
                </a:cubicBezTo>
                <a:cubicBezTo>
                  <a:pt x="564" y="713"/>
                  <a:pt x="561" y="712"/>
                  <a:pt x="557" y="712"/>
                </a:cubicBezTo>
                <a:cubicBezTo>
                  <a:pt x="561" y="712"/>
                  <a:pt x="564" y="713"/>
                  <a:pt x="567" y="714"/>
                </a:cubicBezTo>
                <a:cubicBezTo>
                  <a:pt x="565" y="716"/>
                  <a:pt x="564" y="717"/>
                  <a:pt x="562" y="719"/>
                </a:cubicBezTo>
                <a:cubicBezTo>
                  <a:pt x="561" y="719"/>
                  <a:pt x="560" y="719"/>
                  <a:pt x="560" y="719"/>
                </a:cubicBezTo>
                <a:cubicBezTo>
                  <a:pt x="561" y="717"/>
                  <a:pt x="562" y="716"/>
                  <a:pt x="564" y="715"/>
                </a:cubicBezTo>
                <a:cubicBezTo>
                  <a:pt x="564" y="714"/>
                  <a:pt x="563" y="713"/>
                  <a:pt x="563" y="714"/>
                </a:cubicBezTo>
                <a:cubicBezTo>
                  <a:pt x="561" y="715"/>
                  <a:pt x="560" y="717"/>
                  <a:pt x="558" y="718"/>
                </a:cubicBezTo>
                <a:cubicBezTo>
                  <a:pt x="558" y="718"/>
                  <a:pt x="557" y="718"/>
                  <a:pt x="556" y="718"/>
                </a:cubicBezTo>
                <a:cubicBezTo>
                  <a:pt x="556" y="718"/>
                  <a:pt x="556" y="717"/>
                  <a:pt x="555" y="718"/>
                </a:cubicBezTo>
                <a:cubicBezTo>
                  <a:pt x="555" y="718"/>
                  <a:pt x="555" y="718"/>
                  <a:pt x="555" y="718"/>
                </a:cubicBezTo>
                <a:cubicBezTo>
                  <a:pt x="545" y="716"/>
                  <a:pt x="535" y="715"/>
                  <a:pt x="525" y="714"/>
                </a:cubicBezTo>
                <a:cubicBezTo>
                  <a:pt x="530" y="713"/>
                  <a:pt x="536" y="713"/>
                  <a:pt x="541" y="712"/>
                </a:cubicBezTo>
                <a:cubicBezTo>
                  <a:pt x="546" y="712"/>
                  <a:pt x="551" y="712"/>
                  <a:pt x="556" y="712"/>
                </a:cubicBezTo>
                <a:cubicBezTo>
                  <a:pt x="556" y="712"/>
                  <a:pt x="556" y="712"/>
                  <a:pt x="555" y="712"/>
                </a:cubicBezTo>
                <a:cubicBezTo>
                  <a:pt x="544" y="711"/>
                  <a:pt x="533" y="713"/>
                  <a:pt x="523" y="714"/>
                </a:cubicBezTo>
                <a:cubicBezTo>
                  <a:pt x="522" y="714"/>
                  <a:pt x="522" y="714"/>
                  <a:pt x="522" y="714"/>
                </a:cubicBezTo>
                <a:cubicBezTo>
                  <a:pt x="515" y="713"/>
                  <a:pt x="508" y="713"/>
                  <a:pt x="501" y="712"/>
                </a:cubicBezTo>
                <a:cubicBezTo>
                  <a:pt x="500" y="710"/>
                  <a:pt x="499" y="708"/>
                  <a:pt x="499" y="706"/>
                </a:cubicBezTo>
                <a:cubicBezTo>
                  <a:pt x="499" y="706"/>
                  <a:pt x="499" y="706"/>
                  <a:pt x="500" y="706"/>
                </a:cubicBezTo>
                <a:cubicBezTo>
                  <a:pt x="502" y="706"/>
                  <a:pt x="504" y="706"/>
                  <a:pt x="506" y="706"/>
                </a:cubicBezTo>
                <a:cubicBezTo>
                  <a:pt x="505" y="707"/>
                  <a:pt x="503" y="709"/>
                  <a:pt x="502" y="711"/>
                </a:cubicBezTo>
                <a:cubicBezTo>
                  <a:pt x="502" y="711"/>
                  <a:pt x="502" y="711"/>
                  <a:pt x="502" y="711"/>
                </a:cubicBezTo>
                <a:cubicBezTo>
                  <a:pt x="503" y="709"/>
                  <a:pt x="505" y="707"/>
                  <a:pt x="507" y="706"/>
                </a:cubicBezTo>
                <a:cubicBezTo>
                  <a:pt x="514" y="706"/>
                  <a:pt x="520" y="706"/>
                  <a:pt x="527" y="706"/>
                </a:cubicBezTo>
                <a:cubicBezTo>
                  <a:pt x="528" y="706"/>
                  <a:pt x="530" y="707"/>
                  <a:pt x="531" y="707"/>
                </a:cubicBezTo>
                <a:cubicBezTo>
                  <a:pt x="531" y="708"/>
                  <a:pt x="530" y="708"/>
                  <a:pt x="529" y="709"/>
                </a:cubicBezTo>
                <a:cubicBezTo>
                  <a:pt x="529" y="709"/>
                  <a:pt x="529" y="709"/>
                  <a:pt x="530" y="709"/>
                </a:cubicBezTo>
                <a:cubicBezTo>
                  <a:pt x="530" y="708"/>
                  <a:pt x="531" y="708"/>
                  <a:pt x="532" y="708"/>
                </a:cubicBezTo>
                <a:cubicBezTo>
                  <a:pt x="533" y="708"/>
                  <a:pt x="534" y="708"/>
                  <a:pt x="535" y="709"/>
                </a:cubicBezTo>
                <a:cubicBezTo>
                  <a:pt x="535" y="709"/>
                  <a:pt x="536" y="709"/>
                  <a:pt x="535" y="708"/>
                </a:cubicBezTo>
                <a:cubicBezTo>
                  <a:pt x="534" y="708"/>
                  <a:pt x="533" y="708"/>
                  <a:pt x="532" y="707"/>
                </a:cubicBezTo>
                <a:cubicBezTo>
                  <a:pt x="533" y="707"/>
                  <a:pt x="534" y="706"/>
                  <a:pt x="534" y="706"/>
                </a:cubicBezTo>
                <a:cubicBezTo>
                  <a:pt x="537" y="706"/>
                  <a:pt x="540" y="706"/>
                  <a:pt x="542" y="706"/>
                </a:cubicBezTo>
                <a:cubicBezTo>
                  <a:pt x="544" y="706"/>
                  <a:pt x="547" y="705"/>
                  <a:pt x="549" y="705"/>
                </a:cubicBezTo>
                <a:cubicBezTo>
                  <a:pt x="544" y="705"/>
                  <a:pt x="540" y="705"/>
                  <a:pt x="535" y="705"/>
                </a:cubicBezTo>
                <a:cubicBezTo>
                  <a:pt x="539" y="703"/>
                  <a:pt x="543" y="700"/>
                  <a:pt x="547" y="698"/>
                </a:cubicBezTo>
                <a:cubicBezTo>
                  <a:pt x="550" y="700"/>
                  <a:pt x="553" y="703"/>
                  <a:pt x="556" y="705"/>
                </a:cubicBezTo>
                <a:cubicBezTo>
                  <a:pt x="553" y="705"/>
                  <a:pt x="551" y="705"/>
                  <a:pt x="549" y="705"/>
                </a:cubicBezTo>
                <a:cubicBezTo>
                  <a:pt x="551" y="705"/>
                  <a:pt x="553" y="705"/>
                  <a:pt x="554" y="705"/>
                </a:cubicBezTo>
                <a:cubicBezTo>
                  <a:pt x="555" y="705"/>
                  <a:pt x="555" y="705"/>
                  <a:pt x="556" y="705"/>
                </a:cubicBezTo>
                <a:cubicBezTo>
                  <a:pt x="556" y="705"/>
                  <a:pt x="557" y="705"/>
                  <a:pt x="557" y="706"/>
                </a:cubicBezTo>
                <a:cubicBezTo>
                  <a:pt x="557" y="706"/>
                  <a:pt x="557" y="705"/>
                  <a:pt x="557" y="705"/>
                </a:cubicBezTo>
                <a:cubicBezTo>
                  <a:pt x="557" y="705"/>
                  <a:pt x="557" y="705"/>
                  <a:pt x="557" y="705"/>
                </a:cubicBezTo>
                <a:cubicBezTo>
                  <a:pt x="559" y="705"/>
                  <a:pt x="561" y="705"/>
                  <a:pt x="563" y="705"/>
                </a:cubicBezTo>
                <a:cubicBezTo>
                  <a:pt x="561" y="704"/>
                  <a:pt x="558" y="705"/>
                  <a:pt x="556" y="705"/>
                </a:cubicBezTo>
                <a:cubicBezTo>
                  <a:pt x="554" y="703"/>
                  <a:pt x="551" y="700"/>
                  <a:pt x="548" y="698"/>
                </a:cubicBezTo>
                <a:cubicBezTo>
                  <a:pt x="550" y="697"/>
                  <a:pt x="551" y="696"/>
                  <a:pt x="553" y="695"/>
                </a:cubicBezTo>
                <a:cubicBezTo>
                  <a:pt x="554" y="696"/>
                  <a:pt x="556" y="696"/>
                  <a:pt x="557" y="697"/>
                </a:cubicBezTo>
                <a:cubicBezTo>
                  <a:pt x="556" y="697"/>
                  <a:pt x="554" y="698"/>
                  <a:pt x="554" y="699"/>
                </a:cubicBezTo>
                <a:cubicBezTo>
                  <a:pt x="554" y="699"/>
                  <a:pt x="555" y="699"/>
                  <a:pt x="555" y="699"/>
                </a:cubicBezTo>
                <a:cubicBezTo>
                  <a:pt x="555" y="698"/>
                  <a:pt x="558" y="698"/>
                  <a:pt x="559" y="697"/>
                </a:cubicBezTo>
                <a:cubicBezTo>
                  <a:pt x="560" y="698"/>
                  <a:pt x="560" y="698"/>
                  <a:pt x="561" y="698"/>
                </a:cubicBezTo>
                <a:cubicBezTo>
                  <a:pt x="561" y="698"/>
                  <a:pt x="561" y="698"/>
                  <a:pt x="561" y="698"/>
                </a:cubicBezTo>
                <a:cubicBezTo>
                  <a:pt x="561" y="698"/>
                  <a:pt x="560" y="697"/>
                  <a:pt x="560" y="697"/>
                </a:cubicBezTo>
                <a:cubicBezTo>
                  <a:pt x="561" y="697"/>
                  <a:pt x="561" y="696"/>
                  <a:pt x="560" y="696"/>
                </a:cubicBezTo>
                <a:cubicBezTo>
                  <a:pt x="560" y="696"/>
                  <a:pt x="559" y="696"/>
                  <a:pt x="558" y="697"/>
                </a:cubicBezTo>
                <a:cubicBezTo>
                  <a:pt x="556" y="696"/>
                  <a:pt x="555" y="696"/>
                  <a:pt x="554" y="695"/>
                </a:cubicBezTo>
                <a:cubicBezTo>
                  <a:pt x="554" y="695"/>
                  <a:pt x="554" y="695"/>
                  <a:pt x="555" y="695"/>
                </a:cubicBezTo>
                <a:cubicBezTo>
                  <a:pt x="558" y="695"/>
                  <a:pt x="561" y="696"/>
                  <a:pt x="564" y="696"/>
                </a:cubicBezTo>
                <a:cubicBezTo>
                  <a:pt x="564" y="696"/>
                  <a:pt x="564" y="696"/>
                  <a:pt x="564" y="696"/>
                </a:cubicBezTo>
                <a:cubicBezTo>
                  <a:pt x="561" y="695"/>
                  <a:pt x="558" y="695"/>
                  <a:pt x="555" y="694"/>
                </a:cubicBezTo>
                <a:cubicBezTo>
                  <a:pt x="557" y="694"/>
                  <a:pt x="558" y="693"/>
                  <a:pt x="560" y="692"/>
                </a:cubicBezTo>
                <a:cubicBezTo>
                  <a:pt x="560" y="692"/>
                  <a:pt x="560" y="692"/>
                  <a:pt x="559" y="692"/>
                </a:cubicBezTo>
                <a:cubicBezTo>
                  <a:pt x="558" y="693"/>
                  <a:pt x="556" y="693"/>
                  <a:pt x="555" y="694"/>
                </a:cubicBezTo>
                <a:cubicBezTo>
                  <a:pt x="553" y="694"/>
                  <a:pt x="551" y="694"/>
                  <a:pt x="549" y="693"/>
                </a:cubicBezTo>
                <a:cubicBezTo>
                  <a:pt x="545" y="692"/>
                  <a:pt x="542" y="691"/>
                  <a:pt x="539" y="690"/>
                </a:cubicBezTo>
                <a:cubicBezTo>
                  <a:pt x="539" y="690"/>
                  <a:pt x="539" y="690"/>
                  <a:pt x="539" y="690"/>
                </a:cubicBezTo>
                <a:cubicBezTo>
                  <a:pt x="537" y="689"/>
                  <a:pt x="535" y="688"/>
                  <a:pt x="533" y="688"/>
                </a:cubicBezTo>
                <a:cubicBezTo>
                  <a:pt x="539" y="688"/>
                  <a:pt x="544" y="688"/>
                  <a:pt x="550" y="688"/>
                </a:cubicBezTo>
                <a:cubicBezTo>
                  <a:pt x="553" y="688"/>
                  <a:pt x="558" y="688"/>
                  <a:pt x="562" y="689"/>
                </a:cubicBezTo>
                <a:cubicBezTo>
                  <a:pt x="564" y="694"/>
                  <a:pt x="566" y="699"/>
                  <a:pt x="567" y="705"/>
                </a:cubicBezTo>
                <a:cubicBezTo>
                  <a:pt x="566" y="705"/>
                  <a:pt x="564" y="704"/>
                  <a:pt x="563" y="705"/>
                </a:cubicBezTo>
                <a:cubicBezTo>
                  <a:pt x="565" y="705"/>
                  <a:pt x="566" y="705"/>
                  <a:pt x="568" y="705"/>
                </a:cubicBezTo>
                <a:cubicBezTo>
                  <a:pt x="569" y="709"/>
                  <a:pt x="570" y="713"/>
                  <a:pt x="572" y="717"/>
                </a:cubicBezTo>
                <a:cubicBezTo>
                  <a:pt x="571" y="718"/>
                  <a:pt x="570" y="720"/>
                  <a:pt x="569" y="721"/>
                </a:cubicBezTo>
                <a:close/>
                <a:moveTo>
                  <a:pt x="568" y="705"/>
                </a:moveTo>
                <a:cubicBezTo>
                  <a:pt x="569" y="705"/>
                  <a:pt x="569" y="705"/>
                  <a:pt x="570" y="706"/>
                </a:cubicBezTo>
                <a:cubicBezTo>
                  <a:pt x="570" y="707"/>
                  <a:pt x="570" y="709"/>
                  <a:pt x="570" y="711"/>
                </a:cubicBezTo>
                <a:cubicBezTo>
                  <a:pt x="570" y="711"/>
                  <a:pt x="570" y="711"/>
                  <a:pt x="570" y="711"/>
                </a:cubicBezTo>
                <a:cubicBezTo>
                  <a:pt x="570" y="709"/>
                  <a:pt x="570" y="708"/>
                  <a:pt x="571" y="706"/>
                </a:cubicBezTo>
                <a:cubicBezTo>
                  <a:pt x="571" y="706"/>
                  <a:pt x="571" y="706"/>
                  <a:pt x="571" y="706"/>
                </a:cubicBezTo>
                <a:cubicBezTo>
                  <a:pt x="572" y="709"/>
                  <a:pt x="573" y="712"/>
                  <a:pt x="573" y="714"/>
                </a:cubicBezTo>
                <a:cubicBezTo>
                  <a:pt x="573" y="715"/>
                  <a:pt x="572" y="716"/>
                  <a:pt x="572" y="717"/>
                </a:cubicBezTo>
                <a:cubicBezTo>
                  <a:pt x="571" y="713"/>
                  <a:pt x="569" y="709"/>
                  <a:pt x="568" y="705"/>
                </a:cubicBezTo>
                <a:close/>
                <a:moveTo>
                  <a:pt x="571" y="705"/>
                </a:moveTo>
                <a:cubicBezTo>
                  <a:pt x="571" y="705"/>
                  <a:pt x="571" y="704"/>
                  <a:pt x="571" y="704"/>
                </a:cubicBezTo>
                <a:cubicBezTo>
                  <a:pt x="571" y="704"/>
                  <a:pt x="571" y="705"/>
                  <a:pt x="571" y="706"/>
                </a:cubicBezTo>
                <a:cubicBezTo>
                  <a:pt x="571" y="705"/>
                  <a:pt x="571" y="705"/>
                  <a:pt x="571" y="705"/>
                </a:cubicBezTo>
                <a:close/>
                <a:moveTo>
                  <a:pt x="570" y="705"/>
                </a:moveTo>
                <a:cubicBezTo>
                  <a:pt x="569" y="705"/>
                  <a:pt x="569" y="705"/>
                  <a:pt x="568" y="705"/>
                </a:cubicBezTo>
                <a:cubicBezTo>
                  <a:pt x="566" y="699"/>
                  <a:pt x="564" y="694"/>
                  <a:pt x="562" y="689"/>
                </a:cubicBezTo>
                <a:cubicBezTo>
                  <a:pt x="564" y="689"/>
                  <a:pt x="565" y="690"/>
                  <a:pt x="566" y="690"/>
                </a:cubicBezTo>
                <a:cubicBezTo>
                  <a:pt x="568" y="694"/>
                  <a:pt x="569" y="698"/>
                  <a:pt x="570" y="702"/>
                </a:cubicBezTo>
                <a:cubicBezTo>
                  <a:pt x="570" y="703"/>
                  <a:pt x="570" y="704"/>
                  <a:pt x="570" y="705"/>
                </a:cubicBezTo>
                <a:close/>
                <a:moveTo>
                  <a:pt x="567" y="689"/>
                </a:moveTo>
                <a:cubicBezTo>
                  <a:pt x="566" y="685"/>
                  <a:pt x="565" y="681"/>
                  <a:pt x="563" y="677"/>
                </a:cubicBezTo>
                <a:cubicBezTo>
                  <a:pt x="560" y="669"/>
                  <a:pt x="564" y="680"/>
                  <a:pt x="565" y="681"/>
                </a:cubicBezTo>
                <a:cubicBezTo>
                  <a:pt x="565" y="682"/>
                  <a:pt x="566" y="681"/>
                  <a:pt x="566" y="681"/>
                </a:cubicBezTo>
                <a:cubicBezTo>
                  <a:pt x="565" y="679"/>
                  <a:pt x="564" y="678"/>
                  <a:pt x="564" y="677"/>
                </a:cubicBezTo>
                <a:cubicBezTo>
                  <a:pt x="564" y="677"/>
                  <a:pt x="564" y="676"/>
                  <a:pt x="564" y="676"/>
                </a:cubicBezTo>
                <a:cubicBezTo>
                  <a:pt x="564" y="675"/>
                  <a:pt x="564" y="675"/>
                  <a:pt x="564" y="674"/>
                </a:cubicBezTo>
                <a:cubicBezTo>
                  <a:pt x="565" y="677"/>
                  <a:pt x="565" y="679"/>
                  <a:pt x="567" y="681"/>
                </a:cubicBezTo>
                <a:cubicBezTo>
                  <a:pt x="567" y="683"/>
                  <a:pt x="568" y="685"/>
                  <a:pt x="568" y="686"/>
                </a:cubicBezTo>
                <a:cubicBezTo>
                  <a:pt x="568" y="686"/>
                  <a:pt x="568" y="687"/>
                  <a:pt x="568" y="687"/>
                </a:cubicBezTo>
                <a:cubicBezTo>
                  <a:pt x="568" y="687"/>
                  <a:pt x="568" y="687"/>
                  <a:pt x="568" y="688"/>
                </a:cubicBezTo>
                <a:cubicBezTo>
                  <a:pt x="568" y="688"/>
                  <a:pt x="569" y="689"/>
                  <a:pt x="569" y="688"/>
                </a:cubicBezTo>
                <a:cubicBezTo>
                  <a:pt x="569" y="687"/>
                  <a:pt x="569" y="687"/>
                  <a:pt x="570" y="686"/>
                </a:cubicBezTo>
                <a:cubicBezTo>
                  <a:pt x="570" y="686"/>
                  <a:pt x="570" y="686"/>
                  <a:pt x="570" y="687"/>
                </a:cubicBezTo>
                <a:cubicBezTo>
                  <a:pt x="570" y="687"/>
                  <a:pt x="570" y="687"/>
                  <a:pt x="570" y="687"/>
                </a:cubicBezTo>
                <a:cubicBezTo>
                  <a:pt x="570" y="691"/>
                  <a:pt x="570" y="695"/>
                  <a:pt x="570" y="699"/>
                </a:cubicBezTo>
                <a:cubicBezTo>
                  <a:pt x="569" y="696"/>
                  <a:pt x="568" y="692"/>
                  <a:pt x="567" y="689"/>
                </a:cubicBezTo>
                <a:close/>
                <a:moveTo>
                  <a:pt x="543" y="652"/>
                </a:moveTo>
                <a:cubicBezTo>
                  <a:pt x="543" y="652"/>
                  <a:pt x="543" y="651"/>
                  <a:pt x="542" y="651"/>
                </a:cubicBezTo>
                <a:cubicBezTo>
                  <a:pt x="544" y="651"/>
                  <a:pt x="546" y="651"/>
                  <a:pt x="548" y="651"/>
                </a:cubicBezTo>
                <a:cubicBezTo>
                  <a:pt x="548" y="652"/>
                  <a:pt x="548" y="652"/>
                  <a:pt x="548" y="652"/>
                </a:cubicBezTo>
                <a:cubicBezTo>
                  <a:pt x="546" y="652"/>
                  <a:pt x="545" y="652"/>
                  <a:pt x="543" y="652"/>
                </a:cubicBezTo>
                <a:close/>
                <a:moveTo>
                  <a:pt x="543" y="652"/>
                </a:moveTo>
                <a:cubicBezTo>
                  <a:pt x="539" y="652"/>
                  <a:pt x="535" y="651"/>
                  <a:pt x="530" y="651"/>
                </a:cubicBezTo>
                <a:cubicBezTo>
                  <a:pt x="530" y="651"/>
                  <a:pt x="530" y="650"/>
                  <a:pt x="529" y="650"/>
                </a:cubicBezTo>
                <a:cubicBezTo>
                  <a:pt x="534" y="650"/>
                  <a:pt x="538" y="650"/>
                  <a:pt x="542" y="651"/>
                </a:cubicBezTo>
                <a:cubicBezTo>
                  <a:pt x="542" y="651"/>
                  <a:pt x="542" y="652"/>
                  <a:pt x="543" y="652"/>
                </a:cubicBezTo>
                <a:close/>
                <a:moveTo>
                  <a:pt x="528" y="649"/>
                </a:moveTo>
                <a:cubicBezTo>
                  <a:pt x="520" y="642"/>
                  <a:pt x="513" y="635"/>
                  <a:pt x="505" y="629"/>
                </a:cubicBezTo>
                <a:cubicBezTo>
                  <a:pt x="507" y="627"/>
                  <a:pt x="509" y="625"/>
                  <a:pt x="511" y="623"/>
                </a:cubicBezTo>
                <a:cubicBezTo>
                  <a:pt x="521" y="631"/>
                  <a:pt x="531" y="640"/>
                  <a:pt x="541" y="650"/>
                </a:cubicBezTo>
                <a:cubicBezTo>
                  <a:pt x="537" y="649"/>
                  <a:pt x="532" y="649"/>
                  <a:pt x="528" y="649"/>
                </a:cubicBezTo>
                <a:close/>
                <a:moveTo>
                  <a:pt x="505" y="628"/>
                </a:moveTo>
                <a:cubicBezTo>
                  <a:pt x="504" y="628"/>
                  <a:pt x="503" y="627"/>
                  <a:pt x="502" y="626"/>
                </a:cubicBezTo>
                <a:cubicBezTo>
                  <a:pt x="503" y="624"/>
                  <a:pt x="505" y="622"/>
                  <a:pt x="507" y="619"/>
                </a:cubicBezTo>
                <a:cubicBezTo>
                  <a:pt x="508" y="620"/>
                  <a:pt x="509" y="621"/>
                  <a:pt x="510" y="622"/>
                </a:cubicBezTo>
                <a:cubicBezTo>
                  <a:pt x="508" y="624"/>
                  <a:pt x="507" y="626"/>
                  <a:pt x="505" y="628"/>
                </a:cubicBezTo>
                <a:close/>
                <a:moveTo>
                  <a:pt x="501" y="626"/>
                </a:moveTo>
                <a:cubicBezTo>
                  <a:pt x="491" y="616"/>
                  <a:pt x="480" y="607"/>
                  <a:pt x="469" y="599"/>
                </a:cubicBezTo>
                <a:cubicBezTo>
                  <a:pt x="468" y="597"/>
                  <a:pt x="468" y="596"/>
                  <a:pt x="468" y="595"/>
                </a:cubicBezTo>
                <a:cubicBezTo>
                  <a:pt x="468" y="594"/>
                  <a:pt x="469" y="593"/>
                  <a:pt x="470" y="592"/>
                </a:cubicBezTo>
                <a:cubicBezTo>
                  <a:pt x="482" y="601"/>
                  <a:pt x="495" y="610"/>
                  <a:pt x="506" y="619"/>
                </a:cubicBezTo>
                <a:cubicBezTo>
                  <a:pt x="505" y="621"/>
                  <a:pt x="503" y="623"/>
                  <a:pt x="501" y="626"/>
                </a:cubicBezTo>
                <a:close/>
                <a:moveTo>
                  <a:pt x="476" y="596"/>
                </a:moveTo>
                <a:cubicBezTo>
                  <a:pt x="476" y="596"/>
                  <a:pt x="477" y="595"/>
                  <a:pt x="477" y="595"/>
                </a:cubicBezTo>
                <a:cubicBezTo>
                  <a:pt x="479" y="594"/>
                  <a:pt x="481" y="592"/>
                  <a:pt x="482" y="591"/>
                </a:cubicBezTo>
                <a:cubicBezTo>
                  <a:pt x="483" y="590"/>
                  <a:pt x="483" y="589"/>
                  <a:pt x="482" y="589"/>
                </a:cubicBezTo>
                <a:cubicBezTo>
                  <a:pt x="487" y="584"/>
                  <a:pt x="493" y="581"/>
                  <a:pt x="498" y="577"/>
                </a:cubicBezTo>
                <a:cubicBezTo>
                  <a:pt x="500" y="576"/>
                  <a:pt x="498" y="572"/>
                  <a:pt x="496" y="574"/>
                </a:cubicBezTo>
                <a:cubicBezTo>
                  <a:pt x="489" y="579"/>
                  <a:pt x="479" y="584"/>
                  <a:pt x="475" y="591"/>
                </a:cubicBezTo>
                <a:cubicBezTo>
                  <a:pt x="475" y="591"/>
                  <a:pt x="475" y="591"/>
                  <a:pt x="475" y="591"/>
                </a:cubicBezTo>
                <a:cubicBezTo>
                  <a:pt x="475" y="592"/>
                  <a:pt x="475" y="592"/>
                  <a:pt x="474" y="592"/>
                </a:cubicBezTo>
                <a:cubicBezTo>
                  <a:pt x="474" y="593"/>
                  <a:pt x="474" y="594"/>
                  <a:pt x="474" y="594"/>
                </a:cubicBezTo>
                <a:cubicBezTo>
                  <a:pt x="473" y="593"/>
                  <a:pt x="472" y="593"/>
                  <a:pt x="470" y="592"/>
                </a:cubicBezTo>
                <a:cubicBezTo>
                  <a:pt x="477" y="584"/>
                  <a:pt x="484" y="576"/>
                  <a:pt x="491" y="568"/>
                </a:cubicBezTo>
                <a:cubicBezTo>
                  <a:pt x="503" y="577"/>
                  <a:pt x="514" y="586"/>
                  <a:pt x="527" y="593"/>
                </a:cubicBezTo>
                <a:cubicBezTo>
                  <a:pt x="527" y="593"/>
                  <a:pt x="527" y="593"/>
                  <a:pt x="527" y="593"/>
                </a:cubicBezTo>
                <a:cubicBezTo>
                  <a:pt x="515" y="586"/>
                  <a:pt x="503" y="577"/>
                  <a:pt x="492" y="568"/>
                </a:cubicBezTo>
                <a:cubicBezTo>
                  <a:pt x="494" y="566"/>
                  <a:pt x="496" y="564"/>
                  <a:pt x="498" y="561"/>
                </a:cubicBezTo>
                <a:cubicBezTo>
                  <a:pt x="507" y="569"/>
                  <a:pt x="517" y="576"/>
                  <a:pt x="525" y="583"/>
                </a:cubicBezTo>
                <a:cubicBezTo>
                  <a:pt x="526" y="587"/>
                  <a:pt x="527" y="590"/>
                  <a:pt x="528" y="593"/>
                </a:cubicBezTo>
                <a:cubicBezTo>
                  <a:pt x="521" y="601"/>
                  <a:pt x="513" y="610"/>
                  <a:pt x="507" y="619"/>
                </a:cubicBezTo>
                <a:cubicBezTo>
                  <a:pt x="496" y="611"/>
                  <a:pt x="486" y="603"/>
                  <a:pt x="476" y="596"/>
                </a:cubicBezTo>
                <a:close/>
                <a:moveTo>
                  <a:pt x="491" y="568"/>
                </a:moveTo>
                <a:cubicBezTo>
                  <a:pt x="490" y="566"/>
                  <a:pt x="489" y="565"/>
                  <a:pt x="487" y="564"/>
                </a:cubicBezTo>
                <a:cubicBezTo>
                  <a:pt x="490" y="562"/>
                  <a:pt x="492" y="560"/>
                  <a:pt x="494" y="558"/>
                </a:cubicBezTo>
                <a:cubicBezTo>
                  <a:pt x="495" y="559"/>
                  <a:pt x="497" y="560"/>
                  <a:pt x="498" y="561"/>
                </a:cubicBezTo>
                <a:cubicBezTo>
                  <a:pt x="496" y="563"/>
                  <a:pt x="494" y="565"/>
                  <a:pt x="491" y="568"/>
                </a:cubicBezTo>
                <a:close/>
                <a:moveTo>
                  <a:pt x="487" y="564"/>
                </a:moveTo>
                <a:cubicBezTo>
                  <a:pt x="481" y="559"/>
                  <a:pt x="474" y="553"/>
                  <a:pt x="468" y="548"/>
                </a:cubicBezTo>
                <a:cubicBezTo>
                  <a:pt x="466" y="547"/>
                  <a:pt x="465" y="545"/>
                  <a:pt x="463" y="544"/>
                </a:cubicBezTo>
                <a:cubicBezTo>
                  <a:pt x="463" y="544"/>
                  <a:pt x="463" y="544"/>
                  <a:pt x="463" y="544"/>
                </a:cubicBezTo>
                <a:cubicBezTo>
                  <a:pt x="464" y="544"/>
                  <a:pt x="463" y="543"/>
                  <a:pt x="463" y="543"/>
                </a:cubicBezTo>
                <a:cubicBezTo>
                  <a:pt x="463" y="543"/>
                  <a:pt x="463" y="543"/>
                  <a:pt x="463" y="544"/>
                </a:cubicBezTo>
                <a:cubicBezTo>
                  <a:pt x="461" y="542"/>
                  <a:pt x="459" y="540"/>
                  <a:pt x="457" y="539"/>
                </a:cubicBezTo>
                <a:cubicBezTo>
                  <a:pt x="459" y="537"/>
                  <a:pt x="460" y="535"/>
                  <a:pt x="462" y="534"/>
                </a:cubicBezTo>
                <a:cubicBezTo>
                  <a:pt x="472" y="542"/>
                  <a:pt x="483" y="550"/>
                  <a:pt x="494" y="558"/>
                </a:cubicBezTo>
                <a:cubicBezTo>
                  <a:pt x="491" y="560"/>
                  <a:pt x="489" y="562"/>
                  <a:pt x="487" y="564"/>
                </a:cubicBezTo>
                <a:close/>
                <a:moveTo>
                  <a:pt x="457" y="539"/>
                </a:moveTo>
                <a:cubicBezTo>
                  <a:pt x="456" y="538"/>
                  <a:pt x="455" y="537"/>
                  <a:pt x="454" y="536"/>
                </a:cubicBezTo>
                <a:cubicBezTo>
                  <a:pt x="455" y="534"/>
                  <a:pt x="457" y="533"/>
                  <a:pt x="458" y="531"/>
                </a:cubicBezTo>
                <a:cubicBezTo>
                  <a:pt x="459" y="532"/>
                  <a:pt x="460" y="533"/>
                  <a:pt x="461" y="533"/>
                </a:cubicBezTo>
                <a:cubicBezTo>
                  <a:pt x="460" y="535"/>
                  <a:pt x="458" y="537"/>
                  <a:pt x="457" y="539"/>
                </a:cubicBezTo>
                <a:close/>
                <a:moveTo>
                  <a:pt x="454" y="536"/>
                </a:moveTo>
                <a:cubicBezTo>
                  <a:pt x="453" y="534"/>
                  <a:pt x="453" y="532"/>
                  <a:pt x="452" y="529"/>
                </a:cubicBezTo>
                <a:cubicBezTo>
                  <a:pt x="453" y="529"/>
                  <a:pt x="453" y="528"/>
                  <a:pt x="454" y="527"/>
                </a:cubicBezTo>
                <a:cubicBezTo>
                  <a:pt x="455" y="528"/>
                  <a:pt x="456" y="530"/>
                  <a:pt x="458" y="531"/>
                </a:cubicBezTo>
                <a:cubicBezTo>
                  <a:pt x="456" y="532"/>
                  <a:pt x="455" y="534"/>
                  <a:pt x="454" y="536"/>
                </a:cubicBezTo>
                <a:close/>
                <a:moveTo>
                  <a:pt x="454" y="527"/>
                </a:moveTo>
                <a:cubicBezTo>
                  <a:pt x="455" y="525"/>
                  <a:pt x="457" y="524"/>
                  <a:pt x="458" y="522"/>
                </a:cubicBezTo>
                <a:cubicBezTo>
                  <a:pt x="458" y="522"/>
                  <a:pt x="459" y="521"/>
                  <a:pt x="459" y="521"/>
                </a:cubicBezTo>
                <a:cubicBezTo>
                  <a:pt x="459" y="521"/>
                  <a:pt x="459" y="521"/>
                  <a:pt x="459" y="521"/>
                </a:cubicBezTo>
                <a:cubicBezTo>
                  <a:pt x="465" y="515"/>
                  <a:pt x="472" y="509"/>
                  <a:pt x="479" y="502"/>
                </a:cubicBezTo>
                <a:cubicBezTo>
                  <a:pt x="481" y="504"/>
                  <a:pt x="483" y="505"/>
                  <a:pt x="485" y="507"/>
                </a:cubicBezTo>
                <a:cubicBezTo>
                  <a:pt x="476" y="514"/>
                  <a:pt x="466" y="522"/>
                  <a:pt x="458" y="530"/>
                </a:cubicBezTo>
                <a:cubicBezTo>
                  <a:pt x="457" y="529"/>
                  <a:pt x="455" y="528"/>
                  <a:pt x="454" y="527"/>
                </a:cubicBezTo>
                <a:close/>
                <a:moveTo>
                  <a:pt x="480" y="502"/>
                </a:moveTo>
                <a:cubicBezTo>
                  <a:pt x="480" y="502"/>
                  <a:pt x="481" y="501"/>
                  <a:pt x="482" y="500"/>
                </a:cubicBezTo>
                <a:cubicBezTo>
                  <a:pt x="484" y="502"/>
                  <a:pt x="486" y="503"/>
                  <a:pt x="487" y="504"/>
                </a:cubicBezTo>
                <a:cubicBezTo>
                  <a:pt x="487" y="505"/>
                  <a:pt x="486" y="506"/>
                  <a:pt x="485" y="506"/>
                </a:cubicBezTo>
                <a:cubicBezTo>
                  <a:pt x="483" y="505"/>
                  <a:pt x="481" y="504"/>
                  <a:pt x="480" y="502"/>
                </a:cubicBezTo>
                <a:close/>
                <a:moveTo>
                  <a:pt x="479" y="502"/>
                </a:moveTo>
                <a:cubicBezTo>
                  <a:pt x="475" y="499"/>
                  <a:pt x="470" y="495"/>
                  <a:pt x="466" y="492"/>
                </a:cubicBezTo>
                <a:cubicBezTo>
                  <a:pt x="461" y="489"/>
                  <a:pt x="455" y="485"/>
                  <a:pt x="450" y="482"/>
                </a:cubicBezTo>
                <a:cubicBezTo>
                  <a:pt x="451" y="481"/>
                  <a:pt x="452" y="480"/>
                  <a:pt x="453" y="479"/>
                </a:cubicBezTo>
                <a:cubicBezTo>
                  <a:pt x="462" y="486"/>
                  <a:pt x="472" y="493"/>
                  <a:pt x="482" y="500"/>
                </a:cubicBezTo>
                <a:cubicBezTo>
                  <a:pt x="481" y="501"/>
                  <a:pt x="480" y="501"/>
                  <a:pt x="479" y="502"/>
                </a:cubicBezTo>
                <a:close/>
                <a:moveTo>
                  <a:pt x="450" y="481"/>
                </a:moveTo>
                <a:cubicBezTo>
                  <a:pt x="448" y="480"/>
                  <a:pt x="447" y="479"/>
                  <a:pt x="445" y="478"/>
                </a:cubicBezTo>
                <a:cubicBezTo>
                  <a:pt x="446" y="477"/>
                  <a:pt x="447" y="476"/>
                  <a:pt x="448" y="475"/>
                </a:cubicBezTo>
                <a:cubicBezTo>
                  <a:pt x="449" y="476"/>
                  <a:pt x="451" y="478"/>
                  <a:pt x="452" y="479"/>
                </a:cubicBezTo>
                <a:cubicBezTo>
                  <a:pt x="452" y="480"/>
                  <a:pt x="451" y="481"/>
                  <a:pt x="450" y="481"/>
                </a:cubicBezTo>
                <a:close/>
                <a:moveTo>
                  <a:pt x="445" y="478"/>
                </a:moveTo>
                <a:cubicBezTo>
                  <a:pt x="443" y="477"/>
                  <a:pt x="442" y="476"/>
                  <a:pt x="441" y="475"/>
                </a:cubicBezTo>
                <a:cubicBezTo>
                  <a:pt x="440" y="474"/>
                  <a:pt x="440" y="474"/>
                  <a:pt x="440" y="473"/>
                </a:cubicBezTo>
                <a:cubicBezTo>
                  <a:pt x="441" y="472"/>
                  <a:pt x="441" y="472"/>
                  <a:pt x="442" y="471"/>
                </a:cubicBezTo>
                <a:cubicBezTo>
                  <a:pt x="444" y="472"/>
                  <a:pt x="445" y="474"/>
                  <a:pt x="447" y="475"/>
                </a:cubicBezTo>
                <a:cubicBezTo>
                  <a:pt x="446" y="476"/>
                  <a:pt x="446" y="477"/>
                  <a:pt x="445" y="478"/>
                </a:cubicBezTo>
                <a:close/>
                <a:moveTo>
                  <a:pt x="442" y="470"/>
                </a:moveTo>
                <a:cubicBezTo>
                  <a:pt x="446" y="466"/>
                  <a:pt x="450" y="462"/>
                  <a:pt x="453" y="458"/>
                </a:cubicBezTo>
                <a:cubicBezTo>
                  <a:pt x="457" y="454"/>
                  <a:pt x="460" y="450"/>
                  <a:pt x="464" y="447"/>
                </a:cubicBezTo>
                <a:cubicBezTo>
                  <a:pt x="466" y="448"/>
                  <a:pt x="467" y="450"/>
                  <a:pt x="469" y="451"/>
                </a:cubicBezTo>
                <a:cubicBezTo>
                  <a:pt x="462" y="459"/>
                  <a:pt x="454" y="467"/>
                  <a:pt x="447" y="475"/>
                </a:cubicBezTo>
                <a:cubicBezTo>
                  <a:pt x="446" y="473"/>
                  <a:pt x="444" y="472"/>
                  <a:pt x="442" y="470"/>
                </a:cubicBezTo>
                <a:close/>
                <a:moveTo>
                  <a:pt x="449" y="462"/>
                </a:moveTo>
                <a:cubicBezTo>
                  <a:pt x="447" y="465"/>
                  <a:pt x="444" y="467"/>
                  <a:pt x="442" y="470"/>
                </a:cubicBezTo>
                <a:cubicBezTo>
                  <a:pt x="441" y="469"/>
                  <a:pt x="440" y="469"/>
                  <a:pt x="439" y="468"/>
                </a:cubicBezTo>
                <a:cubicBezTo>
                  <a:pt x="439" y="465"/>
                  <a:pt x="438" y="461"/>
                  <a:pt x="438" y="458"/>
                </a:cubicBezTo>
                <a:cubicBezTo>
                  <a:pt x="443" y="454"/>
                  <a:pt x="448" y="449"/>
                  <a:pt x="453" y="445"/>
                </a:cubicBezTo>
                <a:cubicBezTo>
                  <a:pt x="453" y="445"/>
                  <a:pt x="453" y="446"/>
                  <a:pt x="452" y="446"/>
                </a:cubicBezTo>
                <a:cubicBezTo>
                  <a:pt x="452" y="446"/>
                  <a:pt x="453" y="447"/>
                  <a:pt x="453" y="447"/>
                </a:cubicBezTo>
                <a:cubicBezTo>
                  <a:pt x="454" y="445"/>
                  <a:pt x="455" y="444"/>
                  <a:pt x="456" y="443"/>
                </a:cubicBezTo>
                <a:cubicBezTo>
                  <a:pt x="456" y="443"/>
                  <a:pt x="456" y="442"/>
                  <a:pt x="455" y="442"/>
                </a:cubicBezTo>
                <a:cubicBezTo>
                  <a:pt x="449" y="447"/>
                  <a:pt x="443" y="452"/>
                  <a:pt x="437" y="457"/>
                </a:cubicBezTo>
                <a:cubicBezTo>
                  <a:pt x="437" y="455"/>
                  <a:pt x="437" y="454"/>
                  <a:pt x="437" y="452"/>
                </a:cubicBezTo>
                <a:cubicBezTo>
                  <a:pt x="441" y="447"/>
                  <a:pt x="449" y="440"/>
                  <a:pt x="450" y="442"/>
                </a:cubicBezTo>
                <a:cubicBezTo>
                  <a:pt x="450" y="443"/>
                  <a:pt x="451" y="442"/>
                  <a:pt x="451" y="442"/>
                </a:cubicBezTo>
                <a:cubicBezTo>
                  <a:pt x="449" y="439"/>
                  <a:pt x="441" y="446"/>
                  <a:pt x="436" y="451"/>
                </a:cubicBezTo>
                <a:cubicBezTo>
                  <a:pt x="436" y="450"/>
                  <a:pt x="436" y="449"/>
                  <a:pt x="436" y="448"/>
                </a:cubicBezTo>
                <a:cubicBezTo>
                  <a:pt x="437" y="447"/>
                  <a:pt x="438" y="446"/>
                  <a:pt x="439" y="446"/>
                </a:cubicBezTo>
                <a:cubicBezTo>
                  <a:pt x="440" y="444"/>
                  <a:pt x="442" y="443"/>
                  <a:pt x="443" y="441"/>
                </a:cubicBezTo>
                <a:cubicBezTo>
                  <a:pt x="444" y="441"/>
                  <a:pt x="445" y="440"/>
                  <a:pt x="445" y="440"/>
                </a:cubicBezTo>
                <a:cubicBezTo>
                  <a:pt x="445" y="440"/>
                  <a:pt x="446" y="439"/>
                  <a:pt x="446" y="439"/>
                </a:cubicBezTo>
                <a:cubicBezTo>
                  <a:pt x="446" y="440"/>
                  <a:pt x="446" y="440"/>
                  <a:pt x="447" y="440"/>
                </a:cubicBezTo>
                <a:cubicBezTo>
                  <a:pt x="447" y="439"/>
                  <a:pt x="447" y="438"/>
                  <a:pt x="446" y="438"/>
                </a:cubicBezTo>
                <a:cubicBezTo>
                  <a:pt x="445" y="438"/>
                  <a:pt x="443" y="440"/>
                  <a:pt x="442" y="441"/>
                </a:cubicBezTo>
                <a:cubicBezTo>
                  <a:pt x="440" y="443"/>
                  <a:pt x="438" y="445"/>
                  <a:pt x="436" y="447"/>
                </a:cubicBezTo>
                <a:cubicBezTo>
                  <a:pt x="435" y="446"/>
                  <a:pt x="435" y="445"/>
                  <a:pt x="435" y="443"/>
                </a:cubicBezTo>
                <a:cubicBezTo>
                  <a:pt x="437" y="442"/>
                  <a:pt x="438" y="441"/>
                  <a:pt x="438" y="441"/>
                </a:cubicBezTo>
                <a:cubicBezTo>
                  <a:pt x="442" y="438"/>
                  <a:pt x="445" y="435"/>
                  <a:pt x="449" y="433"/>
                </a:cubicBezTo>
                <a:cubicBezTo>
                  <a:pt x="453" y="436"/>
                  <a:pt x="455" y="439"/>
                  <a:pt x="456" y="439"/>
                </a:cubicBezTo>
                <a:cubicBezTo>
                  <a:pt x="459" y="441"/>
                  <a:pt x="461" y="444"/>
                  <a:pt x="464" y="446"/>
                </a:cubicBezTo>
                <a:cubicBezTo>
                  <a:pt x="459" y="451"/>
                  <a:pt x="454" y="457"/>
                  <a:pt x="449" y="462"/>
                </a:cubicBezTo>
                <a:close/>
                <a:moveTo>
                  <a:pt x="435" y="442"/>
                </a:moveTo>
                <a:cubicBezTo>
                  <a:pt x="435" y="442"/>
                  <a:pt x="435" y="442"/>
                  <a:pt x="435" y="441"/>
                </a:cubicBezTo>
                <a:cubicBezTo>
                  <a:pt x="437" y="440"/>
                  <a:pt x="438" y="438"/>
                  <a:pt x="440" y="436"/>
                </a:cubicBezTo>
                <a:cubicBezTo>
                  <a:pt x="440" y="436"/>
                  <a:pt x="440" y="436"/>
                  <a:pt x="440" y="436"/>
                </a:cubicBezTo>
                <a:cubicBezTo>
                  <a:pt x="440" y="436"/>
                  <a:pt x="441" y="436"/>
                  <a:pt x="440" y="436"/>
                </a:cubicBezTo>
                <a:cubicBezTo>
                  <a:pt x="440" y="436"/>
                  <a:pt x="440" y="436"/>
                  <a:pt x="440" y="436"/>
                </a:cubicBezTo>
                <a:cubicBezTo>
                  <a:pt x="442" y="434"/>
                  <a:pt x="444" y="432"/>
                  <a:pt x="445" y="430"/>
                </a:cubicBezTo>
                <a:cubicBezTo>
                  <a:pt x="446" y="429"/>
                  <a:pt x="445" y="429"/>
                  <a:pt x="445" y="429"/>
                </a:cubicBezTo>
                <a:cubicBezTo>
                  <a:pt x="444" y="431"/>
                  <a:pt x="442" y="433"/>
                  <a:pt x="440" y="435"/>
                </a:cubicBezTo>
                <a:cubicBezTo>
                  <a:pt x="440" y="435"/>
                  <a:pt x="439" y="435"/>
                  <a:pt x="439" y="435"/>
                </a:cubicBezTo>
                <a:cubicBezTo>
                  <a:pt x="441" y="432"/>
                  <a:pt x="442" y="430"/>
                  <a:pt x="444" y="428"/>
                </a:cubicBezTo>
                <a:cubicBezTo>
                  <a:pt x="445" y="429"/>
                  <a:pt x="447" y="431"/>
                  <a:pt x="448" y="432"/>
                </a:cubicBezTo>
                <a:cubicBezTo>
                  <a:pt x="444" y="435"/>
                  <a:pt x="439" y="439"/>
                  <a:pt x="435" y="442"/>
                </a:cubicBezTo>
                <a:close/>
                <a:moveTo>
                  <a:pt x="439" y="434"/>
                </a:moveTo>
                <a:cubicBezTo>
                  <a:pt x="437" y="432"/>
                  <a:pt x="434" y="430"/>
                  <a:pt x="432" y="427"/>
                </a:cubicBezTo>
                <a:cubicBezTo>
                  <a:pt x="432" y="423"/>
                  <a:pt x="431" y="420"/>
                  <a:pt x="431" y="416"/>
                </a:cubicBezTo>
                <a:cubicBezTo>
                  <a:pt x="434" y="418"/>
                  <a:pt x="437" y="421"/>
                  <a:pt x="439" y="424"/>
                </a:cubicBezTo>
                <a:cubicBezTo>
                  <a:pt x="438" y="426"/>
                  <a:pt x="437" y="427"/>
                  <a:pt x="435" y="429"/>
                </a:cubicBezTo>
                <a:cubicBezTo>
                  <a:pt x="435" y="430"/>
                  <a:pt x="435" y="430"/>
                  <a:pt x="435" y="430"/>
                </a:cubicBezTo>
                <a:cubicBezTo>
                  <a:pt x="437" y="428"/>
                  <a:pt x="438" y="426"/>
                  <a:pt x="440" y="424"/>
                </a:cubicBezTo>
                <a:cubicBezTo>
                  <a:pt x="441" y="425"/>
                  <a:pt x="442" y="426"/>
                  <a:pt x="443" y="427"/>
                </a:cubicBezTo>
                <a:cubicBezTo>
                  <a:pt x="442" y="430"/>
                  <a:pt x="440" y="432"/>
                  <a:pt x="439" y="434"/>
                </a:cubicBezTo>
                <a:close/>
                <a:moveTo>
                  <a:pt x="440" y="424"/>
                </a:moveTo>
                <a:cubicBezTo>
                  <a:pt x="441" y="422"/>
                  <a:pt x="443" y="420"/>
                  <a:pt x="444" y="418"/>
                </a:cubicBezTo>
                <a:cubicBezTo>
                  <a:pt x="446" y="419"/>
                  <a:pt x="447" y="420"/>
                  <a:pt x="448" y="421"/>
                </a:cubicBezTo>
                <a:cubicBezTo>
                  <a:pt x="447" y="423"/>
                  <a:pt x="445" y="425"/>
                  <a:pt x="444" y="427"/>
                </a:cubicBezTo>
                <a:cubicBezTo>
                  <a:pt x="442" y="426"/>
                  <a:pt x="441" y="425"/>
                  <a:pt x="440" y="424"/>
                </a:cubicBezTo>
                <a:close/>
                <a:moveTo>
                  <a:pt x="445" y="418"/>
                </a:moveTo>
                <a:cubicBezTo>
                  <a:pt x="449" y="413"/>
                  <a:pt x="453" y="408"/>
                  <a:pt x="457" y="404"/>
                </a:cubicBezTo>
                <a:cubicBezTo>
                  <a:pt x="459" y="401"/>
                  <a:pt x="461" y="398"/>
                  <a:pt x="464" y="394"/>
                </a:cubicBezTo>
                <a:cubicBezTo>
                  <a:pt x="465" y="394"/>
                  <a:pt x="465" y="394"/>
                  <a:pt x="466" y="393"/>
                </a:cubicBezTo>
                <a:cubicBezTo>
                  <a:pt x="466" y="393"/>
                  <a:pt x="466" y="393"/>
                  <a:pt x="466" y="393"/>
                </a:cubicBezTo>
                <a:cubicBezTo>
                  <a:pt x="466" y="393"/>
                  <a:pt x="466" y="393"/>
                  <a:pt x="466" y="392"/>
                </a:cubicBezTo>
                <a:cubicBezTo>
                  <a:pt x="468" y="394"/>
                  <a:pt x="469" y="395"/>
                  <a:pt x="471" y="396"/>
                </a:cubicBezTo>
                <a:cubicBezTo>
                  <a:pt x="463" y="404"/>
                  <a:pt x="455" y="412"/>
                  <a:pt x="448" y="421"/>
                </a:cubicBezTo>
                <a:cubicBezTo>
                  <a:pt x="447" y="420"/>
                  <a:pt x="446" y="419"/>
                  <a:pt x="445" y="418"/>
                </a:cubicBezTo>
                <a:close/>
                <a:moveTo>
                  <a:pt x="466" y="393"/>
                </a:moveTo>
                <a:cubicBezTo>
                  <a:pt x="465" y="392"/>
                  <a:pt x="465" y="392"/>
                  <a:pt x="465" y="392"/>
                </a:cubicBezTo>
                <a:cubicBezTo>
                  <a:pt x="460" y="397"/>
                  <a:pt x="454" y="401"/>
                  <a:pt x="448" y="405"/>
                </a:cubicBezTo>
                <a:cubicBezTo>
                  <a:pt x="448" y="405"/>
                  <a:pt x="448" y="406"/>
                  <a:pt x="449" y="406"/>
                </a:cubicBezTo>
                <a:cubicBezTo>
                  <a:pt x="454" y="403"/>
                  <a:pt x="459" y="400"/>
                  <a:pt x="463" y="396"/>
                </a:cubicBezTo>
                <a:cubicBezTo>
                  <a:pt x="461" y="398"/>
                  <a:pt x="459" y="400"/>
                  <a:pt x="458" y="402"/>
                </a:cubicBezTo>
                <a:cubicBezTo>
                  <a:pt x="453" y="407"/>
                  <a:pt x="449" y="412"/>
                  <a:pt x="444" y="418"/>
                </a:cubicBezTo>
                <a:cubicBezTo>
                  <a:pt x="442" y="416"/>
                  <a:pt x="440" y="414"/>
                  <a:pt x="438" y="413"/>
                </a:cubicBezTo>
                <a:cubicBezTo>
                  <a:pt x="436" y="411"/>
                  <a:pt x="433" y="410"/>
                  <a:pt x="431" y="408"/>
                </a:cubicBezTo>
                <a:cubicBezTo>
                  <a:pt x="431" y="408"/>
                  <a:pt x="430" y="408"/>
                  <a:pt x="430" y="407"/>
                </a:cubicBezTo>
                <a:cubicBezTo>
                  <a:pt x="430" y="406"/>
                  <a:pt x="429" y="405"/>
                  <a:pt x="429" y="404"/>
                </a:cubicBezTo>
                <a:cubicBezTo>
                  <a:pt x="431" y="402"/>
                  <a:pt x="432" y="400"/>
                  <a:pt x="433" y="397"/>
                </a:cubicBezTo>
                <a:cubicBezTo>
                  <a:pt x="433" y="398"/>
                  <a:pt x="433" y="398"/>
                  <a:pt x="433" y="398"/>
                </a:cubicBezTo>
                <a:cubicBezTo>
                  <a:pt x="434" y="398"/>
                  <a:pt x="434" y="398"/>
                  <a:pt x="434" y="398"/>
                </a:cubicBezTo>
                <a:cubicBezTo>
                  <a:pt x="434" y="398"/>
                  <a:pt x="433" y="397"/>
                  <a:pt x="433" y="397"/>
                </a:cubicBezTo>
                <a:cubicBezTo>
                  <a:pt x="433" y="397"/>
                  <a:pt x="434" y="397"/>
                  <a:pt x="434" y="396"/>
                </a:cubicBezTo>
                <a:cubicBezTo>
                  <a:pt x="434" y="396"/>
                  <a:pt x="434" y="396"/>
                  <a:pt x="433" y="396"/>
                </a:cubicBezTo>
                <a:cubicBezTo>
                  <a:pt x="433" y="396"/>
                  <a:pt x="433" y="397"/>
                  <a:pt x="433" y="397"/>
                </a:cubicBezTo>
                <a:cubicBezTo>
                  <a:pt x="433" y="397"/>
                  <a:pt x="433" y="396"/>
                  <a:pt x="433" y="396"/>
                </a:cubicBezTo>
                <a:cubicBezTo>
                  <a:pt x="438" y="391"/>
                  <a:pt x="444" y="385"/>
                  <a:pt x="451" y="383"/>
                </a:cubicBezTo>
                <a:cubicBezTo>
                  <a:pt x="452" y="383"/>
                  <a:pt x="452" y="382"/>
                  <a:pt x="451" y="382"/>
                </a:cubicBezTo>
                <a:cubicBezTo>
                  <a:pt x="444" y="384"/>
                  <a:pt x="437" y="390"/>
                  <a:pt x="432" y="395"/>
                </a:cubicBezTo>
                <a:cubicBezTo>
                  <a:pt x="431" y="394"/>
                  <a:pt x="431" y="393"/>
                  <a:pt x="430" y="392"/>
                </a:cubicBezTo>
                <a:cubicBezTo>
                  <a:pt x="434" y="387"/>
                  <a:pt x="440" y="383"/>
                  <a:pt x="446" y="381"/>
                </a:cubicBezTo>
                <a:cubicBezTo>
                  <a:pt x="447" y="381"/>
                  <a:pt x="447" y="380"/>
                  <a:pt x="446" y="380"/>
                </a:cubicBezTo>
                <a:cubicBezTo>
                  <a:pt x="440" y="382"/>
                  <a:pt x="434" y="387"/>
                  <a:pt x="429" y="392"/>
                </a:cubicBezTo>
                <a:cubicBezTo>
                  <a:pt x="429" y="391"/>
                  <a:pt x="428" y="390"/>
                  <a:pt x="428" y="390"/>
                </a:cubicBezTo>
                <a:cubicBezTo>
                  <a:pt x="428" y="388"/>
                  <a:pt x="427" y="387"/>
                  <a:pt x="427" y="385"/>
                </a:cubicBezTo>
                <a:cubicBezTo>
                  <a:pt x="431" y="382"/>
                  <a:pt x="439" y="379"/>
                  <a:pt x="440" y="378"/>
                </a:cubicBezTo>
                <a:cubicBezTo>
                  <a:pt x="441" y="378"/>
                  <a:pt x="441" y="377"/>
                  <a:pt x="440" y="377"/>
                </a:cubicBezTo>
                <a:cubicBezTo>
                  <a:pt x="438" y="378"/>
                  <a:pt x="431" y="381"/>
                  <a:pt x="427" y="384"/>
                </a:cubicBezTo>
                <a:cubicBezTo>
                  <a:pt x="427" y="383"/>
                  <a:pt x="427" y="382"/>
                  <a:pt x="427" y="382"/>
                </a:cubicBezTo>
                <a:cubicBezTo>
                  <a:pt x="430" y="377"/>
                  <a:pt x="434" y="373"/>
                  <a:pt x="437" y="369"/>
                </a:cubicBezTo>
                <a:cubicBezTo>
                  <a:pt x="439" y="371"/>
                  <a:pt x="442" y="373"/>
                  <a:pt x="444" y="374"/>
                </a:cubicBezTo>
                <a:cubicBezTo>
                  <a:pt x="452" y="380"/>
                  <a:pt x="459" y="387"/>
                  <a:pt x="466" y="392"/>
                </a:cubicBezTo>
                <a:cubicBezTo>
                  <a:pt x="466" y="392"/>
                  <a:pt x="466" y="392"/>
                  <a:pt x="466" y="393"/>
                </a:cubicBezTo>
                <a:close/>
                <a:moveTo>
                  <a:pt x="437" y="368"/>
                </a:moveTo>
                <a:cubicBezTo>
                  <a:pt x="437" y="368"/>
                  <a:pt x="437" y="368"/>
                  <a:pt x="436" y="368"/>
                </a:cubicBezTo>
                <a:cubicBezTo>
                  <a:pt x="437" y="367"/>
                  <a:pt x="438" y="366"/>
                  <a:pt x="439" y="365"/>
                </a:cubicBezTo>
                <a:cubicBezTo>
                  <a:pt x="440" y="365"/>
                  <a:pt x="440" y="365"/>
                  <a:pt x="440" y="365"/>
                </a:cubicBezTo>
                <a:cubicBezTo>
                  <a:pt x="439" y="366"/>
                  <a:pt x="438" y="367"/>
                  <a:pt x="437" y="368"/>
                </a:cubicBezTo>
                <a:close/>
                <a:moveTo>
                  <a:pt x="440" y="364"/>
                </a:moveTo>
                <a:cubicBezTo>
                  <a:pt x="445" y="359"/>
                  <a:pt x="450" y="354"/>
                  <a:pt x="455" y="349"/>
                </a:cubicBezTo>
                <a:cubicBezTo>
                  <a:pt x="450" y="354"/>
                  <a:pt x="445" y="360"/>
                  <a:pt x="440" y="365"/>
                </a:cubicBezTo>
                <a:cubicBezTo>
                  <a:pt x="440" y="365"/>
                  <a:pt x="440" y="365"/>
                  <a:pt x="440" y="364"/>
                </a:cubicBezTo>
                <a:close/>
                <a:moveTo>
                  <a:pt x="460" y="343"/>
                </a:moveTo>
                <a:cubicBezTo>
                  <a:pt x="454" y="350"/>
                  <a:pt x="446" y="357"/>
                  <a:pt x="439" y="364"/>
                </a:cubicBezTo>
                <a:cubicBezTo>
                  <a:pt x="437" y="363"/>
                  <a:pt x="435" y="361"/>
                  <a:pt x="433" y="360"/>
                </a:cubicBezTo>
                <a:cubicBezTo>
                  <a:pt x="435" y="357"/>
                  <a:pt x="437" y="355"/>
                  <a:pt x="439" y="352"/>
                </a:cubicBezTo>
                <a:cubicBezTo>
                  <a:pt x="440" y="352"/>
                  <a:pt x="439" y="351"/>
                  <a:pt x="439" y="351"/>
                </a:cubicBezTo>
                <a:cubicBezTo>
                  <a:pt x="436" y="353"/>
                  <a:pt x="433" y="355"/>
                  <a:pt x="430" y="357"/>
                </a:cubicBezTo>
                <a:cubicBezTo>
                  <a:pt x="434" y="353"/>
                  <a:pt x="437" y="349"/>
                  <a:pt x="439" y="345"/>
                </a:cubicBezTo>
                <a:cubicBezTo>
                  <a:pt x="439" y="344"/>
                  <a:pt x="439" y="344"/>
                  <a:pt x="439" y="344"/>
                </a:cubicBezTo>
                <a:cubicBezTo>
                  <a:pt x="434" y="347"/>
                  <a:pt x="430" y="350"/>
                  <a:pt x="427" y="354"/>
                </a:cubicBezTo>
                <a:cubicBezTo>
                  <a:pt x="427" y="354"/>
                  <a:pt x="426" y="354"/>
                  <a:pt x="426" y="353"/>
                </a:cubicBezTo>
                <a:cubicBezTo>
                  <a:pt x="430" y="349"/>
                  <a:pt x="434" y="344"/>
                  <a:pt x="437" y="338"/>
                </a:cubicBezTo>
                <a:cubicBezTo>
                  <a:pt x="438" y="337"/>
                  <a:pt x="437" y="337"/>
                  <a:pt x="437" y="337"/>
                </a:cubicBezTo>
                <a:cubicBezTo>
                  <a:pt x="434" y="339"/>
                  <a:pt x="431" y="341"/>
                  <a:pt x="429" y="343"/>
                </a:cubicBezTo>
                <a:cubicBezTo>
                  <a:pt x="431" y="341"/>
                  <a:pt x="432" y="339"/>
                  <a:pt x="434" y="337"/>
                </a:cubicBezTo>
                <a:cubicBezTo>
                  <a:pt x="434" y="337"/>
                  <a:pt x="433" y="336"/>
                  <a:pt x="433" y="336"/>
                </a:cubicBezTo>
                <a:cubicBezTo>
                  <a:pt x="430" y="338"/>
                  <a:pt x="428" y="339"/>
                  <a:pt x="426" y="341"/>
                </a:cubicBezTo>
                <a:cubicBezTo>
                  <a:pt x="426" y="341"/>
                  <a:pt x="426" y="341"/>
                  <a:pt x="426" y="341"/>
                </a:cubicBezTo>
                <a:cubicBezTo>
                  <a:pt x="429" y="337"/>
                  <a:pt x="432" y="333"/>
                  <a:pt x="434" y="329"/>
                </a:cubicBezTo>
                <a:cubicBezTo>
                  <a:pt x="434" y="328"/>
                  <a:pt x="434" y="328"/>
                  <a:pt x="434" y="328"/>
                </a:cubicBezTo>
                <a:cubicBezTo>
                  <a:pt x="431" y="330"/>
                  <a:pt x="429" y="331"/>
                  <a:pt x="427" y="333"/>
                </a:cubicBezTo>
                <a:cubicBezTo>
                  <a:pt x="427" y="332"/>
                  <a:pt x="427" y="331"/>
                  <a:pt x="427" y="331"/>
                </a:cubicBezTo>
                <a:cubicBezTo>
                  <a:pt x="427" y="331"/>
                  <a:pt x="427" y="331"/>
                  <a:pt x="427" y="331"/>
                </a:cubicBezTo>
                <a:cubicBezTo>
                  <a:pt x="428" y="329"/>
                  <a:pt x="428" y="328"/>
                  <a:pt x="428" y="326"/>
                </a:cubicBezTo>
                <a:cubicBezTo>
                  <a:pt x="428" y="326"/>
                  <a:pt x="428" y="326"/>
                  <a:pt x="428" y="326"/>
                </a:cubicBezTo>
                <a:cubicBezTo>
                  <a:pt x="429" y="325"/>
                  <a:pt x="429" y="324"/>
                  <a:pt x="430" y="323"/>
                </a:cubicBezTo>
                <a:cubicBezTo>
                  <a:pt x="430" y="323"/>
                  <a:pt x="430" y="322"/>
                  <a:pt x="429" y="323"/>
                </a:cubicBezTo>
                <a:cubicBezTo>
                  <a:pt x="429" y="323"/>
                  <a:pt x="429" y="323"/>
                  <a:pt x="428" y="323"/>
                </a:cubicBezTo>
                <a:cubicBezTo>
                  <a:pt x="429" y="322"/>
                  <a:pt x="429" y="321"/>
                  <a:pt x="429" y="319"/>
                </a:cubicBezTo>
                <a:cubicBezTo>
                  <a:pt x="429" y="319"/>
                  <a:pt x="429" y="319"/>
                  <a:pt x="430" y="319"/>
                </a:cubicBezTo>
                <a:cubicBezTo>
                  <a:pt x="430" y="319"/>
                  <a:pt x="430" y="318"/>
                  <a:pt x="429" y="318"/>
                </a:cubicBezTo>
                <a:cubicBezTo>
                  <a:pt x="429" y="318"/>
                  <a:pt x="429" y="318"/>
                  <a:pt x="429" y="318"/>
                </a:cubicBezTo>
                <a:cubicBezTo>
                  <a:pt x="429" y="317"/>
                  <a:pt x="429" y="316"/>
                  <a:pt x="429" y="315"/>
                </a:cubicBezTo>
                <a:cubicBezTo>
                  <a:pt x="430" y="314"/>
                  <a:pt x="431" y="313"/>
                  <a:pt x="432" y="313"/>
                </a:cubicBezTo>
                <a:cubicBezTo>
                  <a:pt x="433" y="313"/>
                  <a:pt x="434" y="314"/>
                  <a:pt x="435" y="315"/>
                </a:cubicBezTo>
                <a:cubicBezTo>
                  <a:pt x="435" y="316"/>
                  <a:pt x="434" y="317"/>
                  <a:pt x="434" y="318"/>
                </a:cubicBezTo>
                <a:cubicBezTo>
                  <a:pt x="434" y="318"/>
                  <a:pt x="433" y="318"/>
                  <a:pt x="433" y="318"/>
                </a:cubicBezTo>
                <a:cubicBezTo>
                  <a:pt x="433" y="319"/>
                  <a:pt x="433" y="319"/>
                  <a:pt x="432" y="320"/>
                </a:cubicBezTo>
                <a:cubicBezTo>
                  <a:pt x="432" y="320"/>
                  <a:pt x="432" y="319"/>
                  <a:pt x="432" y="319"/>
                </a:cubicBezTo>
                <a:cubicBezTo>
                  <a:pt x="431" y="319"/>
                  <a:pt x="431" y="319"/>
                  <a:pt x="431" y="319"/>
                </a:cubicBezTo>
                <a:cubicBezTo>
                  <a:pt x="431" y="319"/>
                  <a:pt x="431" y="320"/>
                  <a:pt x="431" y="320"/>
                </a:cubicBezTo>
                <a:cubicBezTo>
                  <a:pt x="431" y="320"/>
                  <a:pt x="431" y="320"/>
                  <a:pt x="431" y="320"/>
                </a:cubicBezTo>
                <a:cubicBezTo>
                  <a:pt x="431" y="320"/>
                  <a:pt x="431" y="320"/>
                  <a:pt x="431" y="320"/>
                </a:cubicBezTo>
                <a:cubicBezTo>
                  <a:pt x="431" y="320"/>
                  <a:pt x="431" y="321"/>
                  <a:pt x="432" y="321"/>
                </a:cubicBezTo>
                <a:cubicBezTo>
                  <a:pt x="430" y="323"/>
                  <a:pt x="429" y="324"/>
                  <a:pt x="428" y="326"/>
                </a:cubicBezTo>
                <a:cubicBezTo>
                  <a:pt x="428" y="326"/>
                  <a:pt x="429" y="326"/>
                  <a:pt x="429" y="326"/>
                </a:cubicBezTo>
                <a:cubicBezTo>
                  <a:pt x="430" y="325"/>
                  <a:pt x="431" y="323"/>
                  <a:pt x="432" y="321"/>
                </a:cubicBezTo>
                <a:cubicBezTo>
                  <a:pt x="432" y="322"/>
                  <a:pt x="433" y="323"/>
                  <a:pt x="433" y="324"/>
                </a:cubicBezTo>
                <a:cubicBezTo>
                  <a:pt x="434" y="324"/>
                  <a:pt x="434" y="324"/>
                  <a:pt x="434" y="324"/>
                </a:cubicBezTo>
                <a:cubicBezTo>
                  <a:pt x="437" y="327"/>
                  <a:pt x="441" y="330"/>
                  <a:pt x="445" y="332"/>
                </a:cubicBezTo>
                <a:cubicBezTo>
                  <a:pt x="448" y="335"/>
                  <a:pt x="451" y="338"/>
                  <a:pt x="455" y="340"/>
                </a:cubicBezTo>
                <a:cubicBezTo>
                  <a:pt x="455" y="340"/>
                  <a:pt x="456" y="339"/>
                  <a:pt x="455" y="339"/>
                </a:cubicBezTo>
                <a:cubicBezTo>
                  <a:pt x="453" y="338"/>
                  <a:pt x="451" y="336"/>
                  <a:pt x="450" y="335"/>
                </a:cubicBezTo>
                <a:cubicBezTo>
                  <a:pt x="452" y="336"/>
                  <a:pt x="454" y="337"/>
                  <a:pt x="455" y="338"/>
                </a:cubicBezTo>
                <a:cubicBezTo>
                  <a:pt x="456" y="339"/>
                  <a:pt x="456" y="338"/>
                  <a:pt x="456" y="338"/>
                </a:cubicBezTo>
                <a:cubicBezTo>
                  <a:pt x="453" y="336"/>
                  <a:pt x="449" y="334"/>
                  <a:pt x="446" y="331"/>
                </a:cubicBezTo>
                <a:cubicBezTo>
                  <a:pt x="442" y="327"/>
                  <a:pt x="438" y="322"/>
                  <a:pt x="434" y="318"/>
                </a:cubicBezTo>
                <a:cubicBezTo>
                  <a:pt x="435" y="317"/>
                  <a:pt x="435" y="316"/>
                  <a:pt x="436" y="315"/>
                </a:cubicBezTo>
                <a:cubicBezTo>
                  <a:pt x="446" y="322"/>
                  <a:pt x="457" y="328"/>
                  <a:pt x="466" y="336"/>
                </a:cubicBezTo>
                <a:cubicBezTo>
                  <a:pt x="463" y="341"/>
                  <a:pt x="459" y="345"/>
                  <a:pt x="455" y="349"/>
                </a:cubicBezTo>
                <a:cubicBezTo>
                  <a:pt x="457" y="347"/>
                  <a:pt x="459" y="345"/>
                  <a:pt x="460" y="343"/>
                </a:cubicBezTo>
                <a:cubicBezTo>
                  <a:pt x="461" y="343"/>
                  <a:pt x="460" y="343"/>
                  <a:pt x="460" y="343"/>
                </a:cubicBezTo>
                <a:close/>
                <a:moveTo>
                  <a:pt x="433" y="320"/>
                </a:moveTo>
                <a:cubicBezTo>
                  <a:pt x="433" y="320"/>
                  <a:pt x="433" y="319"/>
                  <a:pt x="434" y="319"/>
                </a:cubicBezTo>
                <a:cubicBezTo>
                  <a:pt x="434" y="319"/>
                  <a:pt x="434" y="320"/>
                  <a:pt x="435" y="320"/>
                </a:cubicBezTo>
                <a:cubicBezTo>
                  <a:pt x="435" y="320"/>
                  <a:pt x="435" y="320"/>
                  <a:pt x="435" y="320"/>
                </a:cubicBezTo>
                <a:cubicBezTo>
                  <a:pt x="438" y="323"/>
                  <a:pt x="440" y="326"/>
                  <a:pt x="443" y="329"/>
                </a:cubicBezTo>
                <a:cubicBezTo>
                  <a:pt x="439" y="327"/>
                  <a:pt x="435" y="324"/>
                  <a:pt x="433" y="320"/>
                </a:cubicBezTo>
                <a:close/>
                <a:moveTo>
                  <a:pt x="452" y="310"/>
                </a:moveTo>
                <a:cubicBezTo>
                  <a:pt x="454" y="308"/>
                  <a:pt x="456" y="306"/>
                  <a:pt x="458" y="305"/>
                </a:cubicBezTo>
                <a:cubicBezTo>
                  <a:pt x="455" y="309"/>
                  <a:pt x="451" y="312"/>
                  <a:pt x="448" y="317"/>
                </a:cubicBezTo>
                <a:cubicBezTo>
                  <a:pt x="447" y="316"/>
                  <a:pt x="447" y="316"/>
                  <a:pt x="446" y="315"/>
                </a:cubicBezTo>
                <a:cubicBezTo>
                  <a:pt x="448" y="314"/>
                  <a:pt x="450" y="312"/>
                  <a:pt x="452" y="310"/>
                </a:cubicBezTo>
                <a:close/>
                <a:moveTo>
                  <a:pt x="449" y="317"/>
                </a:moveTo>
                <a:cubicBezTo>
                  <a:pt x="452" y="315"/>
                  <a:pt x="456" y="312"/>
                  <a:pt x="458" y="309"/>
                </a:cubicBezTo>
                <a:cubicBezTo>
                  <a:pt x="456" y="312"/>
                  <a:pt x="453" y="315"/>
                  <a:pt x="451" y="318"/>
                </a:cubicBezTo>
                <a:cubicBezTo>
                  <a:pt x="450" y="318"/>
                  <a:pt x="450" y="318"/>
                  <a:pt x="449" y="317"/>
                </a:cubicBezTo>
                <a:close/>
                <a:moveTo>
                  <a:pt x="451" y="319"/>
                </a:moveTo>
                <a:cubicBezTo>
                  <a:pt x="451" y="319"/>
                  <a:pt x="452" y="319"/>
                  <a:pt x="452" y="319"/>
                </a:cubicBezTo>
                <a:cubicBezTo>
                  <a:pt x="451" y="320"/>
                  <a:pt x="451" y="320"/>
                  <a:pt x="451" y="320"/>
                </a:cubicBezTo>
                <a:cubicBezTo>
                  <a:pt x="451" y="320"/>
                  <a:pt x="451" y="320"/>
                  <a:pt x="451" y="319"/>
                </a:cubicBezTo>
                <a:close/>
                <a:moveTo>
                  <a:pt x="453" y="320"/>
                </a:moveTo>
                <a:cubicBezTo>
                  <a:pt x="456" y="318"/>
                  <a:pt x="458" y="316"/>
                  <a:pt x="461" y="314"/>
                </a:cubicBezTo>
                <a:cubicBezTo>
                  <a:pt x="459" y="315"/>
                  <a:pt x="458" y="319"/>
                  <a:pt x="457" y="322"/>
                </a:cubicBezTo>
                <a:cubicBezTo>
                  <a:pt x="456" y="321"/>
                  <a:pt x="454" y="321"/>
                  <a:pt x="453" y="320"/>
                </a:cubicBezTo>
                <a:close/>
                <a:moveTo>
                  <a:pt x="457" y="323"/>
                </a:moveTo>
                <a:cubicBezTo>
                  <a:pt x="458" y="323"/>
                  <a:pt x="458" y="323"/>
                  <a:pt x="458" y="324"/>
                </a:cubicBezTo>
                <a:cubicBezTo>
                  <a:pt x="458" y="324"/>
                  <a:pt x="458" y="324"/>
                  <a:pt x="458" y="324"/>
                </a:cubicBezTo>
                <a:cubicBezTo>
                  <a:pt x="457" y="324"/>
                  <a:pt x="457" y="324"/>
                  <a:pt x="457" y="323"/>
                </a:cubicBezTo>
                <a:close/>
                <a:moveTo>
                  <a:pt x="439" y="311"/>
                </a:moveTo>
                <a:cubicBezTo>
                  <a:pt x="439" y="311"/>
                  <a:pt x="439" y="311"/>
                  <a:pt x="439" y="311"/>
                </a:cubicBezTo>
                <a:cubicBezTo>
                  <a:pt x="438" y="310"/>
                  <a:pt x="437" y="309"/>
                  <a:pt x="436" y="309"/>
                </a:cubicBezTo>
                <a:cubicBezTo>
                  <a:pt x="437" y="307"/>
                  <a:pt x="439" y="306"/>
                  <a:pt x="440" y="305"/>
                </a:cubicBezTo>
                <a:cubicBezTo>
                  <a:pt x="441" y="304"/>
                  <a:pt x="440" y="304"/>
                  <a:pt x="440" y="304"/>
                </a:cubicBezTo>
                <a:cubicBezTo>
                  <a:pt x="439" y="306"/>
                  <a:pt x="437" y="307"/>
                  <a:pt x="435" y="309"/>
                </a:cubicBezTo>
                <a:cubicBezTo>
                  <a:pt x="434" y="308"/>
                  <a:pt x="432" y="307"/>
                  <a:pt x="431" y="306"/>
                </a:cubicBezTo>
                <a:cubicBezTo>
                  <a:pt x="431" y="305"/>
                  <a:pt x="431" y="305"/>
                  <a:pt x="431" y="305"/>
                </a:cubicBezTo>
                <a:cubicBezTo>
                  <a:pt x="431" y="306"/>
                  <a:pt x="432" y="305"/>
                  <a:pt x="432" y="305"/>
                </a:cubicBezTo>
                <a:cubicBezTo>
                  <a:pt x="432" y="305"/>
                  <a:pt x="432" y="305"/>
                  <a:pt x="432" y="304"/>
                </a:cubicBezTo>
                <a:cubicBezTo>
                  <a:pt x="439" y="295"/>
                  <a:pt x="451" y="287"/>
                  <a:pt x="459" y="279"/>
                </a:cubicBezTo>
                <a:cubicBezTo>
                  <a:pt x="459" y="280"/>
                  <a:pt x="460" y="280"/>
                  <a:pt x="461" y="281"/>
                </a:cubicBezTo>
                <a:cubicBezTo>
                  <a:pt x="461" y="283"/>
                  <a:pt x="461" y="285"/>
                  <a:pt x="462" y="287"/>
                </a:cubicBezTo>
                <a:cubicBezTo>
                  <a:pt x="453" y="294"/>
                  <a:pt x="446" y="302"/>
                  <a:pt x="439" y="311"/>
                </a:cubicBezTo>
                <a:close/>
                <a:moveTo>
                  <a:pt x="460" y="280"/>
                </a:moveTo>
                <a:cubicBezTo>
                  <a:pt x="460" y="280"/>
                  <a:pt x="460" y="280"/>
                  <a:pt x="459" y="279"/>
                </a:cubicBezTo>
                <a:cubicBezTo>
                  <a:pt x="459" y="279"/>
                  <a:pt x="460" y="279"/>
                  <a:pt x="460" y="278"/>
                </a:cubicBezTo>
                <a:cubicBezTo>
                  <a:pt x="460" y="279"/>
                  <a:pt x="460" y="280"/>
                  <a:pt x="460" y="280"/>
                </a:cubicBezTo>
                <a:close/>
                <a:moveTo>
                  <a:pt x="461" y="281"/>
                </a:moveTo>
                <a:cubicBezTo>
                  <a:pt x="462" y="282"/>
                  <a:pt x="464" y="283"/>
                  <a:pt x="465" y="284"/>
                </a:cubicBezTo>
                <a:cubicBezTo>
                  <a:pt x="464" y="285"/>
                  <a:pt x="463" y="286"/>
                  <a:pt x="462" y="287"/>
                </a:cubicBezTo>
                <a:cubicBezTo>
                  <a:pt x="462" y="285"/>
                  <a:pt x="461" y="283"/>
                  <a:pt x="461" y="281"/>
                </a:cubicBezTo>
                <a:close/>
                <a:moveTo>
                  <a:pt x="461" y="281"/>
                </a:moveTo>
                <a:cubicBezTo>
                  <a:pt x="461" y="278"/>
                  <a:pt x="460" y="276"/>
                  <a:pt x="460" y="274"/>
                </a:cubicBezTo>
                <a:cubicBezTo>
                  <a:pt x="461" y="275"/>
                  <a:pt x="463" y="276"/>
                  <a:pt x="464" y="277"/>
                </a:cubicBezTo>
                <a:cubicBezTo>
                  <a:pt x="464" y="279"/>
                  <a:pt x="465" y="282"/>
                  <a:pt x="465" y="284"/>
                </a:cubicBezTo>
                <a:cubicBezTo>
                  <a:pt x="464" y="283"/>
                  <a:pt x="462" y="282"/>
                  <a:pt x="461" y="281"/>
                </a:cubicBezTo>
                <a:close/>
                <a:moveTo>
                  <a:pt x="460" y="278"/>
                </a:moveTo>
                <a:cubicBezTo>
                  <a:pt x="460" y="278"/>
                  <a:pt x="459" y="279"/>
                  <a:pt x="459" y="279"/>
                </a:cubicBezTo>
                <a:cubicBezTo>
                  <a:pt x="451" y="273"/>
                  <a:pt x="443" y="268"/>
                  <a:pt x="435" y="262"/>
                </a:cubicBezTo>
                <a:cubicBezTo>
                  <a:pt x="435" y="260"/>
                  <a:pt x="435" y="259"/>
                  <a:pt x="435" y="257"/>
                </a:cubicBezTo>
                <a:cubicBezTo>
                  <a:pt x="435" y="256"/>
                  <a:pt x="435" y="254"/>
                  <a:pt x="435" y="253"/>
                </a:cubicBezTo>
                <a:cubicBezTo>
                  <a:pt x="443" y="259"/>
                  <a:pt x="451" y="266"/>
                  <a:pt x="459" y="273"/>
                </a:cubicBezTo>
                <a:cubicBezTo>
                  <a:pt x="460" y="275"/>
                  <a:pt x="460" y="276"/>
                  <a:pt x="460" y="278"/>
                </a:cubicBezTo>
                <a:close/>
                <a:moveTo>
                  <a:pt x="435" y="252"/>
                </a:moveTo>
                <a:cubicBezTo>
                  <a:pt x="435" y="251"/>
                  <a:pt x="435" y="250"/>
                  <a:pt x="435" y="249"/>
                </a:cubicBezTo>
                <a:cubicBezTo>
                  <a:pt x="437" y="247"/>
                  <a:pt x="439" y="245"/>
                  <a:pt x="441" y="243"/>
                </a:cubicBezTo>
                <a:cubicBezTo>
                  <a:pt x="439" y="246"/>
                  <a:pt x="437" y="249"/>
                  <a:pt x="436" y="252"/>
                </a:cubicBezTo>
                <a:cubicBezTo>
                  <a:pt x="436" y="252"/>
                  <a:pt x="436" y="253"/>
                  <a:pt x="437" y="252"/>
                </a:cubicBezTo>
                <a:cubicBezTo>
                  <a:pt x="439" y="249"/>
                  <a:pt x="442" y="246"/>
                  <a:pt x="445" y="243"/>
                </a:cubicBezTo>
                <a:cubicBezTo>
                  <a:pt x="443" y="245"/>
                  <a:pt x="441" y="247"/>
                  <a:pt x="440" y="250"/>
                </a:cubicBezTo>
                <a:cubicBezTo>
                  <a:pt x="439" y="250"/>
                  <a:pt x="440" y="251"/>
                  <a:pt x="440" y="250"/>
                </a:cubicBezTo>
                <a:cubicBezTo>
                  <a:pt x="444" y="247"/>
                  <a:pt x="447" y="243"/>
                  <a:pt x="451" y="240"/>
                </a:cubicBezTo>
                <a:cubicBezTo>
                  <a:pt x="447" y="243"/>
                  <a:pt x="445" y="249"/>
                  <a:pt x="442" y="253"/>
                </a:cubicBezTo>
                <a:cubicBezTo>
                  <a:pt x="441" y="254"/>
                  <a:pt x="442" y="254"/>
                  <a:pt x="442" y="254"/>
                </a:cubicBezTo>
                <a:cubicBezTo>
                  <a:pt x="443" y="253"/>
                  <a:pt x="444" y="253"/>
                  <a:pt x="445" y="252"/>
                </a:cubicBezTo>
                <a:cubicBezTo>
                  <a:pt x="447" y="251"/>
                  <a:pt x="447" y="250"/>
                  <a:pt x="448" y="249"/>
                </a:cubicBezTo>
                <a:cubicBezTo>
                  <a:pt x="447" y="251"/>
                  <a:pt x="446" y="253"/>
                  <a:pt x="444" y="255"/>
                </a:cubicBezTo>
                <a:cubicBezTo>
                  <a:pt x="444" y="256"/>
                  <a:pt x="444" y="256"/>
                  <a:pt x="445" y="256"/>
                </a:cubicBezTo>
                <a:cubicBezTo>
                  <a:pt x="447" y="255"/>
                  <a:pt x="449" y="254"/>
                  <a:pt x="451" y="253"/>
                </a:cubicBezTo>
                <a:cubicBezTo>
                  <a:pt x="451" y="252"/>
                  <a:pt x="452" y="252"/>
                  <a:pt x="452" y="252"/>
                </a:cubicBezTo>
                <a:cubicBezTo>
                  <a:pt x="452" y="253"/>
                  <a:pt x="451" y="255"/>
                  <a:pt x="450" y="256"/>
                </a:cubicBezTo>
                <a:cubicBezTo>
                  <a:pt x="450" y="256"/>
                  <a:pt x="451" y="257"/>
                  <a:pt x="451" y="256"/>
                </a:cubicBezTo>
                <a:cubicBezTo>
                  <a:pt x="452" y="254"/>
                  <a:pt x="453" y="252"/>
                  <a:pt x="454" y="250"/>
                </a:cubicBezTo>
                <a:cubicBezTo>
                  <a:pt x="455" y="250"/>
                  <a:pt x="454" y="249"/>
                  <a:pt x="453" y="250"/>
                </a:cubicBezTo>
                <a:cubicBezTo>
                  <a:pt x="452" y="251"/>
                  <a:pt x="447" y="253"/>
                  <a:pt x="446" y="255"/>
                </a:cubicBezTo>
                <a:cubicBezTo>
                  <a:pt x="447" y="253"/>
                  <a:pt x="448" y="250"/>
                  <a:pt x="450" y="248"/>
                </a:cubicBezTo>
                <a:cubicBezTo>
                  <a:pt x="450" y="248"/>
                  <a:pt x="450" y="247"/>
                  <a:pt x="449" y="248"/>
                </a:cubicBezTo>
                <a:cubicBezTo>
                  <a:pt x="448" y="249"/>
                  <a:pt x="446" y="250"/>
                  <a:pt x="445" y="251"/>
                </a:cubicBezTo>
                <a:cubicBezTo>
                  <a:pt x="444" y="251"/>
                  <a:pt x="444" y="251"/>
                  <a:pt x="444" y="251"/>
                </a:cubicBezTo>
                <a:cubicBezTo>
                  <a:pt x="444" y="251"/>
                  <a:pt x="445" y="251"/>
                  <a:pt x="445" y="251"/>
                </a:cubicBezTo>
                <a:cubicBezTo>
                  <a:pt x="447" y="247"/>
                  <a:pt x="450" y="243"/>
                  <a:pt x="452" y="239"/>
                </a:cubicBezTo>
                <a:cubicBezTo>
                  <a:pt x="453" y="238"/>
                  <a:pt x="452" y="238"/>
                  <a:pt x="452" y="238"/>
                </a:cubicBezTo>
                <a:cubicBezTo>
                  <a:pt x="448" y="241"/>
                  <a:pt x="445" y="245"/>
                  <a:pt x="441" y="248"/>
                </a:cubicBezTo>
                <a:cubicBezTo>
                  <a:pt x="444" y="246"/>
                  <a:pt x="447" y="241"/>
                  <a:pt x="450" y="237"/>
                </a:cubicBezTo>
                <a:cubicBezTo>
                  <a:pt x="450" y="237"/>
                  <a:pt x="449" y="236"/>
                  <a:pt x="449" y="236"/>
                </a:cubicBezTo>
                <a:cubicBezTo>
                  <a:pt x="446" y="239"/>
                  <a:pt x="444" y="242"/>
                  <a:pt x="441" y="245"/>
                </a:cubicBezTo>
                <a:cubicBezTo>
                  <a:pt x="441" y="246"/>
                  <a:pt x="440" y="247"/>
                  <a:pt x="439" y="248"/>
                </a:cubicBezTo>
                <a:cubicBezTo>
                  <a:pt x="440" y="247"/>
                  <a:pt x="440" y="247"/>
                  <a:pt x="440" y="246"/>
                </a:cubicBezTo>
                <a:cubicBezTo>
                  <a:pt x="442" y="244"/>
                  <a:pt x="444" y="242"/>
                  <a:pt x="445" y="240"/>
                </a:cubicBezTo>
                <a:cubicBezTo>
                  <a:pt x="446" y="239"/>
                  <a:pt x="447" y="239"/>
                  <a:pt x="447" y="238"/>
                </a:cubicBezTo>
                <a:cubicBezTo>
                  <a:pt x="447" y="238"/>
                  <a:pt x="447" y="238"/>
                  <a:pt x="447" y="238"/>
                </a:cubicBezTo>
                <a:cubicBezTo>
                  <a:pt x="449" y="235"/>
                  <a:pt x="452" y="232"/>
                  <a:pt x="453" y="228"/>
                </a:cubicBezTo>
                <a:cubicBezTo>
                  <a:pt x="455" y="243"/>
                  <a:pt x="457" y="258"/>
                  <a:pt x="459" y="273"/>
                </a:cubicBezTo>
                <a:cubicBezTo>
                  <a:pt x="453" y="268"/>
                  <a:pt x="444" y="260"/>
                  <a:pt x="435" y="252"/>
                </a:cubicBezTo>
                <a:close/>
                <a:moveTo>
                  <a:pt x="453" y="251"/>
                </a:moveTo>
                <a:cubicBezTo>
                  <a:pt x="454" y="251"/>
                  <a:pt x="453" y="251"/>
                  <a:pt x="453" y="251"/>
                </a:cubicBezTo>
                <a:close/>
                <a:moveTo>
                  <a:pt x="453" y="227"/>
                </a:moveTo>
                <a:cubicBezTo>
                  <a:pt x="447" y="232"/>
                  <a:pt x="442" y="238"/>
                  <a:pt x="436" y="243"/>
                </a:cubicBezTo>
                <a:cubicBezTo>
                  <a:pt x="436" y="242"/>
                  <a:pt x="436" y="242"/>
                  <a:pt x="436" y="241"/>
                </a:cubicBezTo>
                <a:cubicBezTo>
                  <a:pt x="437" y="239"/>
                  <a:pt x="439" y="237"/>
                  <a:pt x="440" y="235"/>
                </a:cubicBezTo>
                <a:cubicBezTo>
                  <a:pt x="442" y="234"/>
                  <a:pt x="444" y="233"/>
                  <a:pt x="445" y="231"/>
                </a:cubicBezTo>
                <a:cubicBezTo>
                  <a:pt x="445" y="232"/>
                  <a:pt x="445" y="232"/>
                  <a:pt x="445" y="232"/>
                </a:cubicBezTo>
                <a:cubicBezTo>
                  <a:pt x="444" y="233"/>
                  <a:pt x="445" y="233"/>
                  <a:pt x="446" y="233"/>
                </a:cubicBezTo>
                <a:cubicBezTo>
                  <a:pt x="446" y="231"/>
                  <a:pt x="448" y="230"/>
                  <a:pt x="449" y="228"/>
                </a:cubicBezTo>
                <a:cubicBezTo>
                  <a:pt x="449" y="228"/>
                  <a:pt x="448" y="227"/>
                  <a:pt x="448" y="228"/>
                </a:cubicBezTo>
                <a:cubicBezTo>
                  <a:pt x="447" y="229"/>
                  <a:pt x="445" y="230"/>
                  <a:pt x="444" y="231"/>
                </a:cubicBezTo>
                <a:cubicBezTo>
                  <a:pt x="447" y="228"/>
                  <a:pt x="450" y="224"/>
                  <a:pt x="453" y="221"/>
                </a:cubicBezTo>
                <a:cubicBezTo>
                  <a:pt x="453" y="223"/>
                  <a:pt x="453" y="225"/>
                  <a:pt x="453" y="227"/>
                </a:cubicBezTo>
                <a:cubicBezTo>
                  <a:pt x="453" y="227"/>
                  <a:pt x="453" y="227"/>
                  <a:pt x="453" y="227"/>
                </a:cubicBezTo>
                <a:close/>
                <a:moveTo>
                  <a:pt x="449" y="217"/>
                </a:moveTo>
                <a:cubicBezTo>
                  <a:pt x="450" y="216"/>
                  <a:pt x="450" y="215"/>
                  <a:pt x="451" y="215"/>
                </a:cubicBezTo>
                <a:cubicBezTo>
                  <a:pt x="451" y="215"/>
                  <a:pt x="452" y="216"/>
                  <a:pt x="452" y="216"/>
                </a:cubicBezTo>
                <a:cubicBezTo>
                  <a:pt x="452" y="217"/>
                  <a:pt x="452" y="218"/>
                  <a:pt x="453" y="219"/>
                </a:cubicBezTo>
                <a:cubicBezTo>
                  <a:pt x="451" y="218"/>
                  <a:pt x="450" y="217"/>
                  <a:pt x="449" y="217"/>
                </a:cubicBezTo>
                <a:close/>
                <a:moveTo>
                  <a:pt x="451" y="215"/>
                </a:moveTo>
                <a:cubicBezTo>
                  <a:pt x="452" y="215"/>
                  <a:pt x="452" y="214"/>
                  <a:pt x="452" y="214"/>
                </a:cubicBezTo>
                <a:cubicBezTo>
                  <a:pt x="452" y="215"/>
                  <a:pt x="452" y="215"/>
                  <a:pt x="452" y="215"/>
                </a:cubicBezTo>
                <a:cubicBezTo>
                  <a:pt x="452" y="215"/>
                  <a:pt x="452" y="215"/>
                  <a:pt x="451" y="215"/>
                </a:cubicBezTo>
                <a:close/>
                <a:moveTo>
                  <a:pt x="451" y="214"/>
                </a:moveTo>
                <a:cubicBezTo>
                  <a:pt x="446" y="211"/>
                  <a:pt x="442" y="207"/>
                  <a:pt x="437" y="203"/>
                </a:cubicBezTo>
                <a:cubicBezTo>
                  <a:pt x="437" y="198"/>
                  <a:pt x="438" y="193"/>
                  <a:pt x="438" y="188"/>
                </a:cubicBezTo>
                <a:cubicBezTo>
                  <a:pt x="439" y="186"/>
                  <a:pt x="441" y="185"/>
                  <a:pt x="443" y="183"/>
                </a:cubicBezTo>
                <a:cubicBezTo>
                  <a:pt x="445" y="181"/>
                  <a:pt x="447" y="178"/>
                  <a:pt x="450" y="177"/>
                </a:cubicBezTo>
                <a:cubicBezTo>
                  <a:pt x="451" y="189"/>
                  <a:pt x="451" y="201"/>
                  <a:pt x="452" y="212"/>
                </a:cubicBezTo>
                <a:cubicBezTo>
                  <a:pt x="452" y="213"/>
                  <a:pt x="452" y="213"/>
                  <a:pt x="452" y="214"/>
                </a:cubicBezTo>
                <a:cubicBezTo>
                  <a:pt x="452" y="214"/>
                  <a:pt x="451" y="214"/>
                  <a:pt x="451" y="214"/>
                </a:cubicBezTo>
                <a:close/>
                <a:moveTo>
                  <a:pt x="450" y="176"/>
                </a:moveTo>
                <a:cubicBezTo>
                  <a:pt x="448" y="177"/>
                  <a:pt x="445" y="179"/>
                  <a:pt x="444" y="181"/>
                </a:cubicBezTo>
                <a:cubicBezTo>
                  <a:pt x="442" y="183"/>
                  <a:pt x="440" y="185"/>
                  <a:pt x="438" y="186"/>
                </a:cubicBezTo>
                <a:cubicBezTo>
                  <a:pt x="438" y="185"/>
                  <a:pt x="438" y="184"/>
                  <a:pt x="438" y="183"/>
                </a:cubicBezTo>
                <a:cubicBezTo>
                  <a:pt x="439" y="182"/>
                  <a:pt x="440" y="181"/>
                  <a:pt x="442" y="179"/>
                </a:cubicBezTo>
                <a:cubicBezTo>
                  <a:pt x="443" y="179"/>
                  <a:pt x="443" y="178"/>
                  <a:pt x="444" y="178"/>
                </a:cubicBezTo>
                <a:cubicBezTo>
                  <a:pt x="444" y="178"/>
                  <a:pt x="444" y="177"/>
                  <a:pt x="445" y="177"/>
                </a:cubicBezTo>
                <a:cubicBezTo>
                  <a:pt x="445" y="177"/>
                  <a:pt x="445" y="177"/>
                  <a:pt x="445" y="177"/>
                </a:cubicBezTo>
                <a:cubicBezTo>
                  <a:pt x="445" y="177"/>
                  <a:pt x="445" y="177"/>
                  <a:pt x="446" y="177"/>
                </a:cubicBezTo>
                <a:cubicBezTo>
                  <a:pt x="446" y="174"/>
                  <a:pt x="440" y="180"/>
                  <a:pt x="439" y="180"/>
                </a:cubicBezTo>
                <a:cubicBezTo>
                  <a:pt x="439" y="181"/>
                  <a:pt x="438" y="181"/>
                  <a:pt x="438" y="182"/>
                </a:cubicBezTo>
                <a:cubicBezTo>
                  <a:pt x="438" y="181"/>
                  <a:pt x="438" y="180"/>
                  <a:pt x="438" y="179"/>
                </a:cubicBezTo>
                <a:cubicBezTo>
                  <a:pt x="441" y="175"/>
                  <a:pt x="445" y="172"/>
                  <a:pt x="448" y="168"/>
                </a:cubicBezTo>
                <a:cubicBezTo>
                  <a:pt x="449" y="169"/>
                  <a:pt x="450" y="170"/>
                  <a:pt x="450" y="170"/>
                </a:cubicBezTo>
                <a:cubicBezTo>
                  <a:pt x="450" y="172"/>
                  <a:pt x="450" y="174"/>
                  <a:pt x="450" y="176"/>
                </a:cubicBezTo>
                <a:close/>
                <a:moveTo>
                  <a:pt x="445" y="177"/>
                </a:moveTo>
                <a:cubicBezTo>
                  <a:pt x="445" y="177"/>
                  <a:pt x="445" y="177"/>
                  <a:pt x="445" y="177"/>
                </a:cubicBezTo>
                <a:cubicBezTo>
                  <a:pt x="445" y="177"/>
                  <a:pt x="445" y="177"/>
                  <a:pt x="445" y="177"/>
                </a:cubicBezTo>
                <a:close/>
                <a:moveTo>
                  <a:pt x="448" y="168"/>
                </a:moveTo>
                <a:cubicBezTo>
                  <a:pt x="449" y="167"/>
                  <a:pt x="450" y="167"/>
                  <a:pt x="450" y="166"/>
                </a:cubicBezTo>
                <a:cubicBezTo>
                  <a:pt x="450" y="167"/>
                  <a:pt x="450" y="168"/>
                  <a:pt x="450" y="170"/>
                </a:cubicBezTo>
                <a:cubicBezTo>
                  <a:pt x="450" y="169"/>
                  <a:pt x="449" y="169"/>
                  <a:pt x="448" y="168"/>
                </a:cubicBezTo>
                <a:close/>
                <a:moveTo>
                  <a:pt x="448" y="168"/>
                </a:moveTo>
                <a:cubicBezTo>
                  <a:pt x="447" y="166"/>
                  <a:pt x="445" y="165"/>
                  <a:pt x="443" y="163"/>
                </a:cubicBezTo>
                <a:cubicBezTo>
                  <a:pt x="443" y="163"/>
                  <a:pt x="444" y="163"/>
                  <a:pt x="444" y="163"/>
                </a:cubicBezTo>
                <a:cubicBezTo>
                  <a:pt x="444" y="163"/>
                  <a:pt x="444" y="162"/>
                  <a:pt x="443" y="163"/>
                </a:cubicBezTo>
                <a:cubicBezTo>
                  <a:pt x="443" y="163"/>
                  <a:pt x="443" y="163"/>
                  <a:pt x="443" y="163"/>
                </a:cubicBezTo>
                <a:cubicBezTo>
                  <a:pt x="442" y="162"/>
                  <a:pt x="440" y="160"/>
                  <a:pt x="438" y="159"/>
                </a:cubicBezTo>
                <a:cubicBezTo>
                  <a:pt x="439" y="157"/>
                  <a:pt x="439" y="154"/>
                  <a:pt x="439" y="152"/>
                </a:cubicBezTo>
                <a:cubicBezTo>
                  <a:pt x="443" y="156"/>
                  <a:pt x="447" y="159"/>
                  <a:pt x="450" y="163"/>
                </a:cubicBezTo>
                <a:cubicBezTo>
                  <a:pt x="450" y="164"/>
                  <a:pt x="450" y="165"/>
                  <a:pt x="450" y="165"/>
                </a:cubicBezTo>
                <a:cubicBezTo>
                  <a:pt x="450" y="166"/>
                  <a:pt x="449" y="167"/>
                  <a:pt x="448" y="168"/>
                </a:cubicBezTo>
                <a:close/>
                <a:moveTo>
                  <a:pt x="440" y="87"/>
                </a:moveTo>
                <a:cubicBezTo>
                  <a:pt x="440" y="89"/>
                  <a:pt x="440" y="90"/>
                  <a:pt x="440" y="91"/>
                </a:cubicBezTo>
                <a:cubicBezTo>
                  <a:pt x="439" y="92"/>
                  <a:pt x="438" y="93"/>
                  <a:pt x="437" y="93"/>
                </a:cubicBezTo>
                <a:cubicBezTo>
                  <a:pt x="436" y="92"/>
                  <a:pt x="435" y="91"/>
                  <a:pt x="434" y="90"/>
                </a:cubicBezTo>
                <a:cubicBezTo>
                  <a:pt x="436" y="89"/>
                  <a:pt x="438" y="87"/>
                  <a:pt x="440" y="86"/>
                </a:cubicBezTo>
                <a:cubicBezTo>
                  <a:pt x="440" y="87"/>
                  <a:pt x="440" y="87"/>
                  <a:pt x="440" y="87"/>
                </a:cubicBezTo>
                <a:close/>
                <a:moveTo>
                  <a:pt x="440" y="97"/>
                </a:moveTo>
                <a:cubicBezTo>
                  <a:pt x="440" y="101"/>
                  <a:pt x="440" y="105"/>
                  <a:pt x="440" y="109"/>
                </a:cubicBezTo>
                <a:cubicBezTo>
                  <a:pt x="439" y="108"/>
                  <a:pt x="437" y="106"/>
                  <a:pt x="436" y="105"/>
                </a:cubicBezTo>
                <a:cubicBezTo>
                  <a:pt x="435" y="104"/>
                  <a:pt x="434" y="103"/>
                  <a:pt x="433" y="102"/>
                </a:cubicBezTo>
                <a:cubicBezTo>
                  <a:pt x="435" y="100"/>
                  <a:pt x="437" y="98"/>
                  <a:pt x="440" y="96"/>
                </a:cubicBezTo>
                <a:cubicBezTo>
                  <a:pt x="440" y="96"/>
                  <a:pt x="440" y="97"/>
                  <a:pt x="440" y="97"/>
                </a:cubicBezTo>
                <a:close/>
                <a:moveTo>
                  <a:pt x="441" y="97"/>
                </a:moveTo>
                <a:cubicBezTo>
                  <a:pt x="447" y="102"/>
                  <a:pt x="452" y="107"/>
                  <a:pt x="453" y="108"/>
                </a:cubicBezTo>
                <a:cubicBezTo>
                  <a:pt x="454" y="108"/>
                  <a:pt x="454" y="108"/>
                  <a:pt x="454" y="108"/>
                </a:cubicBezTo>
                <a:cubicBezTo>
                  <a:pt x="453" y="107"/>
                  <a:pt x="447" y="102"/>
                  <a:pt x="441" y="96"/>
                </a:cubicBezTo>
                <a:cubicBezTo>
                  <a:pt x="441" y="96"/>
                  <a:pt x="441" y="96"/>
                  <a:pt x="441" y="96"/>
                </a:cubicBezTo>
                <a:cubicBezTo>
                  <a:pt x="444" y="93"/>
                  <a:pt x="453" y="88"/>
                  <a:pt x="453" y="83"/>
                </a:cubicBezTo>
                <a:cubicBezTo>
                  <a:pt x="453" y="80"/>
                  <a:pt x="449" y="80"/>
                  <a:pt x="449" y="83"/>
                </a:cubicBezTo>
                <a:cubicBezTo>
                  <a:pt x="449" y="84"/>
                  <a:pt x="445" y="87"/>
                  <a:pt x="444" y="88"/>
                </a:cubicBezTo>
                <a:cubicBezTo>
                  <a:pt x="443" y="89"/>
                  <a:pt x="442" y="90"/>
                  <a:pt x="441" y="91"/>
                </a:cubicBezTo>
                <a:cubicBezTo>
                  <a:pt x="441" y="89"/>
                  <a:pt x="441" y="88"/>
                  <a:pt x="441" y="86"/>
                </a:cubicBezTo>
                <a:cubicBezTo>
                  <a:pt x="442" y="86"/>
                  <a:pt x="443" y="85"/>
                  <a:pt x="444" y="85"/>
                </a:cubicBezTo>
                <a:cubicBezTo>
                  <a:pt x="446" y="84"/>
                  <a:pt x="444" y="80"/>
                  <a:pt x="442" y="81"/>
                </a:cubicBezTo>
                <a:cubicBezTo>
                  <a:pt x="441" y="81"/>
                  <a:pt x="441" y="82"/>
                  <a:pt x="441" y="82"/>
                </a:cubicBezTo>
                <a:cubicBezTo>
                  <a:pt x="441" y="80"/>
                  <a:pt x="441" y="79"/>
                  <a:pt x="441" y="78"/>
                </a:cubicBezTo>
                <a:cubicBezTo>
                  <a:pt x="448" y="77"/>
                  <a:pt x="454" y="77"/>
                  <a:pt x="455" y="77"/>
                </a:cubicBezTo>
                <a:cubicBezTo>
                  <a:pt x="456" y="77"/>
                  <a:pt x="456" y="76"/>
                  <a:pt x="455" y="76"/>
                </a:cubicBezTo>
                <a:cubicBezTo>
                  <a:pt x="450" y="76"/>
                  <a:pt x="446" y="76"/>
                  <a:pt x="441" y="77"/>
                </a:cubicBezTo>
                <a:cubicBezTo>
                  <a:pt x="441" y="76"/>
                  <a:pt x="441" y="76"/>
                  <a:pt x="441" y="76"/>
                </a:cubicBezTo>
                <a:cubicBezTo>
                  <a:pt x="441" y="76"/>
                  <a:pt x="442" y="76"/>
                  <a:pt x="443" y="76"/>
                </a:cubicBezTo>
                <a:cubicBezTo>
                  <a:pt x="445" y="76"/>
                  <a:pt x="448" y="76"/>
                  <a:pt x="450" y="76"/>
                </a:cubicBezTo>
                <a:cubicBezTo>
                  <a:pt x="451" y="76"/>
                  <a:pt x="451" y="75"/>
                  <a:pt x="452" y="75"/>
                </a:cubicBezTo>
                <a:cubicBezTo>
                  <a:pt x="454" y="75"/>
                  <a:pt x="456" y="75"/>
                  <a:pt x="457" y="75"/>
                </a:cubicBezTo>
                <a:cubicBezTo>
                  <a:pt x="455" y="84"/>
                  <a:pt x="457" y="93"/>
                  <a:pt x="458" y="102"/>
                </a:cubicBezTo>
                <a:cubicBezTo>
                  <a:pt x="458" y="103"/>
                  <a:pt x="458" y="103"/>
                  <a:pt x="458" y="103"/>
                </a:cubicBezTo>
                <a:cubicBezTo>
                  <a:pt x="458" y="103"/>
                  <a:pt x="458" y="103"/>
                  <a:pt x="458" y="103"/>
                </a:cubicBezTo>
                <a:cubicBezTo>
                  <a:pt x="457" y="103"/>
                  <a:pt x="455" y="103"/>
                  <a:pt x="455" y="104"/>
                </a:cubicBezTo>
                <a:cubicBezTo>
                  <a:pt x="454" y="106"/>
                  <a:pt x="454" y="107"/>
                  <a:pt x="454" y="109"/>
                </a:cubicBezTo>
                <a:cubicBezTo>
                  <a:pt x="454" y="110"/>
                  <a:pt x="454" y="112"/>
                  <a:pt x="454" y="113"/>
                </a:cubicBezTo>
                <a:cubicBezTo>
                  <a:pt x="454" y="115"/>
                  <a:pt x="453" y="117"/>
                  <a:pt x="452" y="119"/>
                </a:cubicBezTo>
                <a:cubicBezTo>
                  <a:pt x="451" y="119"/>
                  <a:pt x="450" y="118"/>
                  <a:pt x="449" y="117"/>
                </a:cubicBezTo>
                <a:cubicBezTo>
                  <a:pt x="451" y="115"/>
                  <a:pt x="452" y="113"/>
                  <a:pt x="454" y="111"/>
                </a:cubicBezTo>
                <a:cubicBezTo>
                  <a:pt x="454" y="111"/>
                  <a:pt x="454" y="111"/>
                  <a:pt x="453" y="111"/>
                </a:cubicBezTo>
                <a:cubicBezTo>
                  <a:pt x="452" y="113"/>
                  <a:pt x="450" y="115"/>
                  <a:pt x="449" y="117"/>
                </a:cubicBezTo>
                <a:cubicBezTo>
                  <a:pt x="446" y="114"/>
                  <a:pt x="443" y="112"/>
                  <a:pt x="440" y="109"/>
                </a:cubicBezTo>
                <a:cubicBezTo>
                  <a:pt x="440" y="105"/>
                  <a:pt x="441" y="101"/>
                  <a:pt x="441" y="97"/>
                </a:cubicBezTo>
                <a:close/>
                <a:moveTo>
                  <a:pt x="402" y="79"/>
                </a:moveTo>
                <a:cubicBezTo>
                  <a:pt x="401" y="79"/>
                  <a:pt x="407" y="79"/>
                  <a:pt x="410" y="78"/>
                </a:cubicBezTo>
                <a:cubicBezTo>
                  <a:pt x="411" y="78"/>
                  <a:pt x="411" y="78"/>
                  <a:pt x="412" y="78"/>
                </a:cubicBezTo>
                <a:cubicBezTo>
                  <a:pt x="409" y="79"/>
                  <a:pt x="406" y="79"/>
                  <a:pt x="402" y="79"/>
                </a:cubicBezTo>
                <a:close/>
                <a:moveTo>
                  <a:pt x="440" y="76"/>
                </a:moveTo>
                <a:cubicBezTo>
                  <a:pt x="440" y="76"/>
                  <a:pt x="440" y="76"/>
                  <a:pt x="440" y="77"/>
                </a:cubicBezTo>
                <a:cubicBezTo>
                  <a:pt x="440" y="77"/>
                  <a:pt x="439" y="77"/>
                  <a:pt x="439" y="77"/>
                </a:cubicBezTo>
                <a:cubicBezTo>
                  <a:pt x="439" y="76"/>
                  <a:pt x="440" y="76"/>
                  <a:pt x="440" y="76"/>
                </a:cubicBezTo>
                <a:close/>
                <a:moveTo>
                  <a:pt x="458" y="104"/>
                </a:moveTo>
                <a:cubicBezTo>
                  <a:pt x="457" y="107"/>
                  <a:pt x="456" y="110"/>
                  <a:pt x="455" y="112"/>
                </a:cubicBezTo>
                <a:cubicBezTo>
                  <a:pt x="455" y="108"/>
                  <a:pt x="454" y="104"/>
                  <a:pt x="458" y="104"/>
                </a:cubicBezTo>
                <a:close/>
                <a:moveTo>
                  <a:pt x="449" y="117"/>
                </a:moveTo>
                <a:cubicBezTo>
                  <a:pt x="446" y="120"/>
                  <a:pt x="443" y="124"/>
                  <a:pt x="440" y="127"/>
                </a:cubicBezTo>
                <a:cubicBezTo>
                  <a:pt x="440" y="121"/>
                  <a:pt x="440" y="116"/>
                  <a:pt x="440" y="110"/>
                </a:cubicBezTo>
                <a:cubicBezTo>
                  <a:pt x="443" y="112"/>
                  <a:pt x="446" y="115"/>
                  <a:pt x="449" y="117"/>
                </a:cubicBezTo>
                <a:close/>
                <a:moveTo>
                  <a:pt x="449" y="117"/>
                </a:moveTo>
                <a:cubicBezTo>
                  <a:pt x="450" y="118"/>
                  <a:pt x="451" y="119"/>
                  <a:pt x="452" y="120"/>
                </a:cubicBezTo>
                <a:cubicBezTo>
                  <a:pt x="451" y="121"/>
                  <a:pt x="451" y="123"/>
                  <a:pt x="450" y="124"/>
                </a:cubicBezTo>
                <a:cubicBezTo>
                  <a:pt x="450" y="125"/>
                  <a:pt x="450" y="125"/>
                  <a:pt x="450" y="125"/>
                </a:cubicBezTo>
                <a:cubicBezTo>
                  <a:pt x="451" y="123"/>
                  <a:pt x="452" y="122"/>
                  <a:pt x="452" y="120"/>
                </a:cubicBezTo>
                <a:cubicBezTo>
                  <a:pt x="453" y="121"/>
                  <a:pt x="453" y="121"/>
                  <a:pt x="453" y="121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53" y="121"/>
                  <a:pt x="453" y="120"/>
                  <a:pt x="452" y="120"/>
                </a:cubicBezTo>
                <a:cubicBezTo>
                  <a:pt x="453" y="118"/>
                  <a:pt x="454" y="116"/>
                  <a:pt x="454" y="114"/>
                </a:cubicBezTo>
                <a:cubicBezTo>
                  <a:pt x="454" y="119"/>
                  <a:pt x="454" y="123"/>
                  <a:pt x="453" y="128"/>
                </a:cubicBezTo>
                <a:cubicBezTo>
                  <a:pt x="452" y="139"/>
                  <a:pt x="451" y="151"/>
                  <a:pt x="450" y="163"/>
                </a:cubicBezTo>
                <a:cubicBezTo>
                  <a:pt x="447" y="159"/>
                  <a:pt x="443" y="155"/>
                  <a:pt x="439" y="152"/>
                </a:cubicBezTo>
                <a:cubicBezTo>
                  <a:pt x="439" y="150"/>
                  <a:pt x="439" y="148"/>
                  <a:pt x="439" y="146"/>
                </a:cubicBezTo>
                <a:cubicBezTo>
                  <a:pt x="439" y="146"/>
                  <a:pt x="440" y="146"/>
                  <a:pt x="440" y="145"/>
                </a:cubicBezTo>
                <a:cubicBezTo>
                  <a:pt x="442" y="144"/>
                  <a:pt x="444" y="142"/>
                  <a:pt x="445" y="141"/>
                </a:cubicBezTo>
                <a:cubicBezTo>
                  <a:pt x="447" y="139"/>
                  <a:pt x="444" y="136"/>
                  <a:pt x="442" y="138"/>
                </a:cubicBezTo>
                <a:cubicBezTo>
                  <a:pt x="441" y="139"/>
                  <a:pt x="440" y="140"/>
                  <a:pt x="439" y="141"/>
                </a:cubicBezTo>
                <a:cubicBezTo>
                  <a:pt x="439" y="140"/>
                  <a:pt x="439" y="139"/>
                  <a:pt x="439" y="137"/>
                </a:cubicBezTo>
                <a:cubicBezTo>
                  <a:pt x="440" y="136"/>
                  <a:pt x="441" y="136"/>
                  <a:pt x="442" y="135"/>
                </a:cubicBezTo>
                <a:cubicBezTo>
                  <a:pt x="444" y="133"/>
                  <a:pt x="447" y="131"/>
                  <a:pt x="449" y="129"/>
                </a:cubicBezTo>
                <a:cubicBezTo>
                  <a:pt x="451" y="128"/>
                  <a:pt x="448" y="125"/>
                  <a:pt x="446" y="127"/>
                </a:cubicBezTo>
                <a:cubicBezTo>
                  <a:pt x="444" y="128"/>
                  <a:pt x="442" y="130"/>
                  <a:pt x="439" y="132"/>
                </a:cubicBezTo>
                <a:cubicBezTo>
                  <a:pt x="439" y="131"/>
                  <a:pt x="440" y="129"/>
                  <a:pt x="440" y="128"/>
                </a:cubicBezTo>
                <a:cubicBezTo>
                  <a:pt x="440" y="128"/>
                  <a:pt x="440" y="128"/>
                  <a:pt x="440" y="128"/>
                </a:cubicBezTo>
                <a:cubicBezTo>
                  <a:pt x="443" y="124"/>
                  <a:pt x="446" y="121"/>
                  <a:pt x="449" y="117"/>
                </a:cubicBezTo>
                <a:close/>
                <a:moveTo>
                  <a:pt x="439" y="132"/>
                </a:moveTo>
                <a:cubicBezTo>
                  <a:pt x="439" y="133"/>
                  <a:pt x="438" y="133"/>
                  <a:pt x="438" y="133"/>
                </a:cubicBezTo>
                <a:cubicBezTo>
                  <a:pt x="436" y="135"/>
                  <a:pt x="434" y="137"/>
                  <a:pt x="433" y="139"/>
                </a:cubicBezTo>
                <a:cubicBezTo>
                  <a:pt x="432" y="142"/>
                  <a:pt x="436" y="143"/>
                  <a:pt x="437" y="140"/>
                </a:cubicBezTo>
                <a:cubicBezTo>
                  <a:pt x="437" y="140"/>
                  <a:pt x="438" y="139"/>
                  <a:pt x="439" y="138"/>
                </a:cubicBezTo>
                <a:cubicBezTo>
                  <a:pt x="439" y="139"/>
                  <a:pt x="439" y="140"/>
                  <a:pt x="439" y="141"/>
                </a:cubicBezTo>
                <a:cubicBezTo>
                  <a:pt x="438" y="142"/>
                  <a:pt x="438" y="142"/>
                  <a:pt x="438" y="142"/>
                </a:cubicBezTo>
                <a:cubicBezTo>
                  <a:pt x="436" y="143"/>
                  <a:pt x="437" y="145"/>
                  <a:pt x="438" y="146"/>
                </a:cubicBezTo>
                <a:cubicBezTo>
                  <a:pt x="438" y="147"/>
                  <a:pt x="438" y="149"/>
                  <a:pt x="438" y="151"/>
                </a:cubicBezTo>
                <a:cubicBezTo>
                  <a:pt x="435" y="148"/>
                  <a:pt x="431" y="145"/>
                  <a:pt x="427" y="141"/>
                </a:cubicBezTo>
                <a:cubicBezTo>
                  <a:pt x="429" y="139"/>
                  <a:pt x="431" y="137"/>
                  <a:pt x="433" y="135"/>
                </a:cubicBezTo>
                <a:cubicBezTo>
                  <a:pt x="435" y="133"/>
                  <a:pt x="437" y="130"/>
                  <a:pt x="439" y="128"/>
                </a:cubicBezTo>
                <a:cubicBezTo>
                  <a:pt x="439" y="129"/>
                  <a:pt x="439" y="131"/>
                  <a:pt x="439" y="132"/>
                </a:cubicBezTo>
                <a:close/>
                <a:moveTo>
                  <a:pt x="438" y="151"/>
                </a:moveTo>
                <a:cubicBezTo>
                  <a:pt x="438" y="154"/>
                  <a:pt x="438" y="156"/>
                  <a:pt x="438" y="158"/>
                </a:cubicBezTo>
                <a:cubicBezTo>
                  <a:pt x="434" y="155"/>
                  <a:pt x="431" y="152"/>
                  <a:pt x="428" y="149"/>
                </a:cubicBezTo>
                <a:cubicBezTo>
                  <a:pt x="427" y="149"/>
                  <a:pt x="426" y="147"/>
                  <a:pt x="424" y="146"/>
                </a:cubicBezTo>
                <a:cubicBezTo>
                  <a:pt x="425" y="144"/>
                  <a:pt x="426" y="143"/>
                  <a:pt x="427" y="142"/>
                </a:cubicBezTo>
                <a:cubicBezTo>
                  <a:pt x="431" y="145"/>
                  <a:pt x="434" y="148"/>
                  <a:pt x="438" y="151"/>
                </a:cubicBezTo>
                <a:close/>
                <a:moveTo>
                  <a:pt x="451" y="164"/>
                </a:moveTo>
                <a:cubicBezTo>
                  <a:pt x="451" y="164"/>
                  <a:pt x="451" y="164"/>
                  <a:pt x="451" y="164"/>
                </a:cubicBezTo>
                <a:cubicBezTo>
                  <a:pt x="451" y="164"/>
                  <a:pt x="451" y="165"/>
                  <a:pt x="451" y="165"/>
                </a:cubicBezTo>
                <a:cubicBezTo>
                  <a:pt x="451" y="164"/>
                  <a:pt x="451" y="164"/>
                  <a:pt x="451" y="164"/>
                </a:cubicBezTo>
                <a:close/>
                <a:moveTo>
                  <a:pt x="430" y="87"/>
                </a:moveTo>
                <a:cubicBezTo>
                  <a:pt x="430" y="87"/>
                  <a:pt x="430" y="87"/>
                  <a:pt x="430" y="88"/>
                </a:cubicBezTo>
                <a:cubicBezTo>
                  <a:pt x="428" y="89"/>
                  <a:pt x="430" y="93"/>
                  <a:pt x="432" y="91"/>
                </a:cubicBezTo>
                <a:cubicBezTo>
                  <a:pt x="432" y="91"/>
                  <a:pt x="433" y="90"/>
                  <a:pt x="433" y="90"/>
                </a:cubicBezTo>
                <a:cubicBezTo>
                  <a:pt x="434" y="91"/>
                  <a:pt x="436" y="92"/>
                  <a:pt x="437" y="94"/>
                </a:cubicBezTo>
                <a:cubicBezTo>
                  <a:pt x="436" y="94"/>
                  <a:pt x="435" y="95"/>
                  <a:pt x="434" y="96"/>
                </a:cubicBezTo>
                <a:cubicBezTo>
                  <a:pt x="433" y="97"/>
                  <a:pt x="431" y="98"/>
                  <a:pt x="430" y="99"/>
                </a:cubicBezTo>
                <a:cubicBezTo>
                  <a:pt x="429" y="99"/>
                  <a:pt x="429" y="98"/>
                  <a:pt x="428" y="98"/>
                </a:cubicBezTo>
                <a:cubicBezTo>
                  <a:pt x="428" y="93"/>
                  <a:pt x="428" y="87"/>
                  <a:pt x="426" y="83"/>
                </a:cubicBezTo>
                <a:cubicBezTo>
                  <a:pt x="427" y="84"/>
                  <a:pt x="428" y="86"/>
                  <a:pt x="430" y="87"/>
                </a:cubicBezTo>
                <a:close/>
                <a:moveTo>
                  <a:pt x="429" y="99"/>
                </a:moveTo>
                <a:cubicBezTo>
                  <a:pt x="429" y="100"/>
                  <a:pt x="428" y="100"/>
                  <a:pt x="428" y="101"/>
                </a:cubicBezTo>
                <a:cubicBezTo>
                  <a:pt x="428" y="100"/>
                  <a:pt x="428" y="99"/>
                  <a:pt x="428" y="98"/>
                </a:cubicBezTo>
                <a:cubicBezTo>
                  <a:pt x="428" y="99"/>
                  <a:pt x="429" y="99"/>
                  <a:pt x="429" y="99"/>
                </a:cubicBezTo>
                <a:close/>
                <a:moveTo>
                  <a:pt x="423" y="146"/>
                </a:moveTo>
                <a:cubicBezTo>
                  <a:pt x="422" y="148"/>
                  <a:pt x="421" y="150"/>
                  <a:pt x="419" y="152"/>
                </a:cubicBezTo>
                <a:cubicBezTo>
                  <a:pt x="420" y="149"/>
                  <a:pt x="420" y="147"/>
                  <a:pt x="421" y="144"/>
                </a:cubicBezTo>
                <a:cubicBezTo>
                  <a:pt x="422" y="145"/>
                  <a:pt x="422" y="146"/>
                  <a:pt x="423" y="146"/>
                </a:cubicBezTo>
                <a:close/>
                <a:moveTo>
                  <a:pt x="423" y="146"/>
                </a:moveTo>
                <a:cubicBezTo>
                  <a:pt x="428" y="150"/>
                  <a:pt x="434" y="155"/>
                  <a:pt x="434" y="156"/>
                </a:cubicBezTo>
                <a:cubicBezTo>
                  <a:pt x="436" y="157"/>
                  <a:pt x="437" y="158"/>
                  <a:pt x="438" y="159"/>
                </a:cubicBezTo>
                <a:cubicBezTo>
                  <a:pt x="438" y="159"/>
                  <a:pt x="438" y="159"/>
                  <a:pt x="438" y="159"/>
                </a:cubicBezTo>
                <a:cubicBezTo>
                  <a:pt x="438" y="163"/>
                  <a:pt x="437" y="166"/>
                  <a:pt x="437" y="170"/>
                </a:cubicBezTo>
                <a:cubicBezTo>
                  <a:pt x="432" y="176"/>
                  <a:pt x="426" y="182"/>
                  <a:pt x="422" y="189"/>
                </a:cubicBezTo>
                <a:cubicBezTo>
                  <a:pt x="422" y="188"/>
                  <a:pt x="421" y="188"/>
                  <a:pt x="421" y="187"/>
                </a:cubicBezTo>
                <a:cubicBezTo>
                  <a:pt x="420" y="187"/>
                  <a:pt x="416" y="182"/>
                  <a:pt x="414" y="180"/>
                </a:cubicBezTo>
                <a:cubicBezTo>
                  <a:pt x="415" y="177"/>
                  <a:pt x="415" y="174"/>
                  <a:pt x="417" y="175"/>
                </a:cubicBezTo>
                <a:cubicBezTo>
                  <a:pt x="417" y="175"/>
                  <a:pt x="417" y="174"/>
                  <a:pt x="417" y="174"/>
                </a:cubicBezTo>
                <a:cubicBezTo>
                  <a:pt x="413" y="172"/>
                  <a:pt x="413" y="182"/>
                  <a:pt x="413" y="184"/>
                </a:cubicBezTo>
                <a:cubicBezTo>
                  <a:pt x="413" y="184"/>
                  <a:pt x="413" y="185"/>
                  <a:pt x="413" y="185"/>
                </a:cubicBezTo>
                <a:cubicBezTo>
                  <a:pt x="412" y="185"/>
                  <a:pt x="412" y="184"/>
                  <a:pt x="411" y="183"/>
                </a:cubicBezTo>
                <a:cubicBezTo>
                  <a:pt x="414" y="173"/>
                  <a:pt x="417" y="163"/>
                  <a:pt x="419" y="153"/>
                </a:cubicBezTo>
                <a:cubicBezTo>
                  <a:pt x="420" y="150"/>
                  <a:pt x="422" y="148"/>
                  <a:pt x="423" y="146"/>
                </a:cubicBezTo>
                <a:close/>
                <a:moveTo>
                  <a:pt x="413" y="186"/>
                </a:moveTo>
                <a:cubicBezTo>
                  <a:pt x="413" y="189"/>
                  <a:pt x="413" y="193"/>
                  <a:pt x="413" y="196"/>
                </a:cubicBezTo>
                <a:cubicBezTo>
                  <a:pt x="412" y="198"/>
                  <a:pt x="410" y="199"/>
                  <a:pt x="409" y="201"/>
                </a:cubicBezTo>
                <a:cubicBezTo>
                  <a:pt x="408" y="202"/>
                  <a:pt x="406" y="206"/>
                  <a:pt x="409" y="206"/>
                </a:cubicBezTo>
                <a:cubicBezTo>
                  <a:pt x="409" y="206"/>
                  <a:pt x="409" y="205"/>
                  <a:pt x="409" y="205"/>
                </a:cubicBezTo>
                <a:cubicBezTo>
                  <a:pt x="407" y="205"/>
                  <a:pt x="412" y="199"/>
                  <a:pt x="412" y="198"/>
                </a:cubicBezTo>
                <a:cubicBezTo>
                  <a:pt x="413" y="198"/>
                  <a:pt x="413" y="198"/>
                  <a:pt x="413" y="198"/>
                </a:cubicBezTo>
                <a:cubicBezTo>
                  <a:pt x="413" y="203"/>
                  <a:pt x="414" y="208"/>
                  <a:pt x="414" y="214"/>
                </a:cubicBezTo>
                <a:cubicBezTo>
                  <a:pt x="412" y="216"/>
                  <a:pt x="410" y="218"/>
                  <a:pt x="408" y="221"/>
                </a:cubicBezTo>
                <a:cubicBezTo>
                  <a:pt x="407" y="221"/>
                  <a:pt x="408" y="222"/>
                  <a:pt x="409" y="222"/>
                </a:cubicBezTo>
                <a:cubicBezTo>
                  <a:pt x="410" y="219"/>
                  <a:pt x="412" y="217"/>
                  <a:pt x="414" y="215"/>
                </a:cubicBezTo>
                <a:cubicBezTo>
                  <a:pt x="414" y="216"/>
                  <a:pt x="414" y="217"/>
                  <a:pt x="413" y="218"/>
                </a:cubicBezTo>
                <a:cubicBezTo>
                  <a:pt x="413" y="218"/>
                  <a:pt x="414" y="218"/>
                  <a:pt x="414" y="218"/>
                </a:cubicBezTo>
                <a:cubicBezTo>
                  <a:pt x="414" y="217"/>
                  <a:pt x="414" y="217"/>
                  <a:pt x="414" y="216"/>
                </a:cubicBezTo>
                <a:cubicBezTo>
                  <a:pt x="414" y="217"/>
                  <a:pt x="414" y="217"/>
                  <a:pt x="414" y="218"/>
                </a:cubicBezTo>
                <a:cubicBezTo>
                  <a:pt x="413" y="220"/>
                  <a:pt x="412" y="221"/>
                  <a:pt x="411" y="223"/>
                </a:cubicBezTo>
                <a:cubicBezTo>
                  <a:pt x="411" y="223"/>
                  <a:pt x="410" y="223"/>
                  <a:pt x="410" y="224"/>
                </a:cubicBezTo>
                <a:cubicBezTo>
                  <a:pt x="410" y="224"/>
                  <a:pt x="410" y="224"/>
                  <a:pt x="410" y="225"/>
                </a:cubicBezTo>
                <a:cubicBezTo>
                  <a:pt x="410" y="225"/>
                  <a:pt x="409" y="226"/>
                  <a:pt x="409" y="226"/>
                </a:cubicBezTo>
                <a:cubicBezTo>
                  <a:pt x="409" y="226"/>
                  <a:pt x="409" y="227"/>
                  <a:pt x="410" y="226"/>
                </a:cubicBezTo>
                <a:cubicBezTo>
                  <a:pt x="411" y="224"/>
                  <a:pt x="413" y="222"/>
                  <a:pt x="415" y="220"/>
                </a:cubicBezTo>
                <a:cubicBezTo>
                  <a:pt x="415" y="221"/>
                  <a:pt x="415" y="222"/>
                  <a:pt x="415" y="224"/>
                </a:cubicBezTo>
                <a:cubicBezTo>
                  <a:pt x="415" y="224"/>
                  <a:pt x="415" y="224"/>
                  <a:pt x="415" y="224"/>
                </a:cubicBezTo>
                <a:cubicBezTo>
                  <a:pt x="414" y="224"/>
                  <a:pt x="414" y="225"/>
                  <a:pt x="413" y="226"/>
                </a:cubicBezTo>
                <a:cubicBezTo>
                  <a:pt x="413" y="226"/>
                  <a:pt x="413" y="226"/>
                  <a:pt x="413" y="226"/>
                </a:cubicBezTo>
                <a:cubicBezTo>
                  <a:pt x="412" y="226"/>
                  <a:pt x="412" y="226"/>
                  <a:pt x="412" y="227"/>
                </a:cubicBezTo>
                <a:cubicBezTo>
                  <a:pt x="412" y="227"/>
                  <a:pt x="412" y="227"/>
                  <a:pt x="412" y="227"/>
                </a:cubicBezTo>
                <a:cubicBezTo>
                  <a:pt x="412" y="227"/>
                  <a:pt x="412" y="228"/>
                  <a:pt x="412" y="228"/>
                </a:cubicBezTo>
                <a:cubicBezTo>
                  <a:pt x="413" y="228"/>
                  <a:pt x="414" y="227"/>
                  <a:pt x="415" y="225"/>
                </a:cubicBezTo>
                <a:cubicBezTo>
                  <a:pt x="415" y="227"/>
                  <a:pt x="415" y="228"/>
                  <a:pt x="416" y="230"/>
                </a:cubicBezTo>
                <a:cubicBezTo>
                  <a:pt x="415" y="230"/>
                  <a:pt x="415" y="230"/>
                  <a:pt x="415" y="230"/>
                </a:cubicBezTo>
                <a:cubicBezTo>
                  <a:pt x="414" y="230"/>
                  <a:pt x="415" y="231"/>
                  <a:pt x="415" y="231"/>
                </a:cubicBezTo>
                <a:cubicBezTo>
                  <a:pt x="415" y="231"/>
                  <a:pt x="415" y="231"/>
                  <a:pt x="416" y="231"/>
                </a:cubicBezTo>
                <a:cubicBezTo>
                  <a:pt x="416" y="232"/>
                  <a:pt x="416" y="234"/>
                  <a:pt x="416" y="236"/>
                </a:cubicBezTo>
                <a:cubicBezTo>
                  <a:pt x="414" y="234"/>
                  <a:pt x="414" y="233"/>
                  <a:pt x="414" y="233"/>
                </a:cubicBezTo>
                <a:cubicBezTo>
                  <a:pt x="414" y="233"/>
                  <a:pt x="414" y="233"/>
                  <a:pt x="413" y="233"/>
                </a:cubicBezTo>
                <a:cubicBezTo>
                  <a:pt x="413" y="233"/>
                  <a:pt x="413" y="233"/>
                  <a:pt x="413" y="233"/>
                </a:cubicBezTo>
                <a:cubicBezTo>
                  <a:pt x="413" y="233"/>
                  <a:pt x="413" y="233"/>
                  <a:pt x="413" y="233"/>
                </a:cubicBezTo>
                <a:cubicBezTo>
                  <a:pt x="414" y="234"/>
                  <a:pt x="415" y="235"/>
                  <a:pt x="416" y="237"/>
                </a:cubicBezTo>
                <a:cubicBezTo>
                  <a:pt x="416" y="238"/>
                  <a:pt x="416" y="239"/>
                  <a:pt x="416" y="240"/>
                </a:cubicBezTo>
                <a:cubicBezTo>
                  <a:pt x="413" y="236"/>
                  <a:pt x="410" y="231"/>
                  <a:pt x="407" y="226"/>
                </a:cubicBezTo>
                <a:cubicBezTo>
                  <a:pt x="407" y="226"/>
                  <a:pt x="407" y="226"/>
                  <a:pt x="407" y="226"/>
                </a:cubicBezTo>
                <a:cubicBezTo>
                  <a:pt x="410" y="231"/>
                  <a:pt x="413" y="236"/>
                  <a:pt x="416" y="241"/>
                </a:cubicBezTo>
                <a:cubicBezTo>
                  <a:pt x="417" y="244"/>
                  <a:pt x="417" y="246"/>
                  <a:pt x="417" y="249"/>
                </a:cubicBezTo>
                <a:cubicBezTo>
                  <a:pt x="415" y="247"/>
                  <a:pt x="414" y="246"/>
                  <a:pt x="412" y="244"/>
                </a:cubicBezTo>
                <a:cubicBezTo>
                  <a:pt x="412" y="244"/>
                  <a:pt x="412" y="244"/>
                  <a:pt x="412" y="244"/>
                </a:cubicBezTo>
                <a:cubicBezTo>
                  <a:pt x="412" y="245"/>
                  <a:pt x="412" y="245"/>
                  <a:pt x="412" y="245"/>
                </a:cubicBezTo>
                <a:cubicBezTo>
                  <a:pt x="411" y="245"/>
                  <a:pt x="412" y="245"/>
                  <a:pt x="412" y="245"/>
                </a:cubicBezTo>
                <a:cubicBezTo>
                  <a:pt x="413" y="246"/>
                  <a:pt x="414" y="247"/>
                  <a:pt x="415" y="248"/>
                </a:cubicBezTo>
                <a:cubicBezTo>
                  <a:pt x="415" y="248"/>
                  <a:pt x="415" y="248"/>
                  <a:pt x="415" y="248"/>
                </a:cubicBezTo>
                <a:cubicBezTo>
                  <a:pt x="416" y="248"/>
                  <a:pt x="417" y="249"/>
                  <a:pt x="417" y="249"/>
                </a:cubicBezTo>
                <a:cubicBezTo>
                  <a:pt x="417" y="251"/>
                  <a:pt x="417" y="252"/>
                  <a:pt x="417" y="253"/>
                </a:cubicBezTo>
                <a:cubicBezTo>
                  <a:pt x="417" y="253"/>
                  <a:pt x="417" y="253"/>
                  <a:pt x="416" y="254"/>
                </a:cubicBezTo>
                <a:cubicBezTo>
                  <a:pt x="411" y="246"/>
                  <a:pt x="406" y="239"/>
                  <a:pt x="402" y="231"/>
                </a:cubicBezTo>
                <a:cubicBezTo>
                  <a:pt x="402" y="231"/>
                  <a:pt x="402" y="231"/>
                  <a:pt x="402" y="231"/>
                </a:cubicBezTo>
                <a:cubicBezTo>
                  <a:pt x="406" y="239"/>
                  <a:pt x="411" y="246"/>
                  <a:pt x="416" y="254"/>
                </a:cubicBezTo>
                <a:cubicBezTo>
                  <a:pt x="414" y="255"/>
                  <a:pt x="412" y="256"/>
                  <a:pt x="411" y="258"/>
                </a:cubicBezTo>
                <a:cubicBezTo>
                  <a:pt x="411" y="257"/>
                  <a:pt x="411" y="257"/>
                  <a:pt x="411" y="257"/>
                </a:cubicBezTo>
                <a:cubicBezTo>
                  <a:pt x="409" y="254"/>
                  <a:pt x="408" y="251"/>
                  <a:pt x="406" y="248"/>
                </a:cubicBezTo>
                <a:cubicBezTo>
                  <a:pt x="409" y="250"/>
                  <a:pt x="411" y="252"/>
                  <a:pt x="414" y="254"/>
                </a:cubicBezTo>
                <a:cubicBezTo>
                  <a:pt x="414" y="254"/>
                  <a:pt x="415" y="254"/>
                  <a:pt x="414" y="253"/>
                </a:cubicBezTo>
                <a:cubicBezTo>
                  <a:pt x="410" y="251"/>
                  <a:pt x="407" y="248"/>
                  <a:pt x="404" y="245"/>
                </a:cubicBezTo>
                <a:cubicBezTo>
                  <a:pt x="404" y="244"/>
                  <a:pt x="404" y="244"/>
                  <a:pt x="403" y="243"/>
                </a:cubicBezTo>
                <a:cubicBezTo>
                  <a:pt x="403" y="242"/>
                  <a:pt x="402" y="242"/>
                  <a:pt x="402" y="241"/>
                </a:cubicBezTo>
                <a:cubicBezTo>
                  <a:pt x="402" y="240"/>
                  <a:pt x="401" y="240"/>
                  <a:pt x="401" y="240"/>
                </a:cubicBezTo>
                <a:cubicBezTo>
                  <a:pt x="401" y="239"/>
                  <a:pt x="400" y="239"/>
                  <a:pt x="400" y="238"/>
                </a:cubicBezTo>
                <a:cubicBezTo>
                  <a:pt x="400" y="238"/>
                  <a:pt x="400" y="238"/>
                  <a:pt x="400" y="238"/>
                </a:cubicBezTo>
                <a:cubicBezTo>
                  <a:pt x="402" y="227"/>
                  <a:pt x="404" y="216"/>
                  <a:pt x="406" y="204"/>
                </a:cubicBezTo>
                <a:cubicBezTo>
                  <a:pt x="407" y="201"/>
                  <a:pt x="407" y="198"/>
                  <a:pt x="408" y="195"/>
                </a:cubicBezTo>
                <a:cubicBezTo>
                  <a:pt x="409" y="191"/>
                  <a:pt x="410" y="188"/>
                  <a:pt x="411" y="184"/>
                </a:cubicBezTo>
                <a:cubicBezTo>
                  <a:pt x="412" y="184"/>
                  <a:pt x="412" y="185"/>
                  <a:pt x="413" y="186"/>
                </a:cubicBezTo>
                <a:close/>
                <a:moveTo>
                  <a:pt x="402" y="243"/>
                </a:moveTo>
                <a:cubicBezTo>
                  <a:pt x="403" y="244"/>
                  <a:pt x="403" y="245"/>
                  <a:pt x="404" y="245"/>
                </a:cubicBezTo>
                <a:cubicBezTo>
                  <a:pt x="405" y="247"/>
                  <a:pt x="406" y="249"/>
                  <a:pt x="407" y="251"/>
                </a:cubicBezTo>
                <a:cubicBezTo>
                  <a:pt x="407" y="252"/>
                  <a:pt x="409" y="256"/>
                  <a:pt x="409" y="256"/>
                </a:cubicBezTo>
                <a:cubicBezTo>
                  <a:pt x="406" y="254"/>
                  <a:pt x="403" y="250"/>
                  <a:pt x="400" y="248"/>
                </a:cubicBezTo>
                <a:cubicBezTo>
                  <a:pt x="400" y="247"/>
                  <a:pt x="399" y="248"/>
                  <a:pt x="400" y="248"/>
                </a:cubicBezTo>
                <a:cubicBezTo>
                  <a:pt x="402" y="251"/>
                  <a:pt x="403" y="253"/>
                  <a:pt x="405" y="257"/>
                </a:cubicBezTo>
                <a:cubicBezTo>
                  <a:pt x="404" y="255"/>
                  <a:pt x="401" y="252"/>
                  <a:pt x="400" y="251"/>
                </a:cubicBezTo>
                <a:cubicBezTo>
                  <a:pt x="400" y="251"/>
                  <a:pt x="400" y="251"/>
                  <a:pt x="400" y="251"/>
                </a:cubicBezTo>
                <a:cubicBezTo>
                  <a:pt x="399" y="250"/>
                  <a:pt x="399" y="250"/>
                  <a:pt x="399" y="249"/>
                </a:cubicBezTo>
                <a:cubicBezTo>
                  <a:pt x="398" y="248"/>
                  <a:pt x="397" y="249"/>
                  <a:pt x="398" y="250"/>
                </a:cubicBezTo>
                <a:cubicBezTo>
                  <a:pt x="399" y="251"/>
                  <a:pt x="399" y="252"/>
                  <a:pt x="400" y="252"/>
                </a:cubicBezTo>
                <a:cubicBezTo>
                  <a:pt x="400" y="253"/>
                  <a:pt x="400" y="254"/>
                  <a:pt x="401" y="254"/>
                </a:cubicBezTo>
                <a:cubicBezTo>
                  <a:pt x="402" y="256"/>
                  <a:pt x="403" y="259"/>
                  <a:pt x="404" y="261"/>
                </a:cubicBezTo>
                <a:cubicBezTo>
                  <a:pt x="403" y="260"/>
                  <a:pt x="399" y="256"/>
                  <a:pt x="398" y="255"/>
                </a:cubicBezTo>
                <a:cubicBezTo>
                  <a:pt x="398" y="255"/>
                  <a:pt x="397" y="255"/>
                  <a:pt x="397" y="256"/>
                </a:cubicBezTo>
                <a:cubicBezTo>
                  <a:pt x="398" y="258"/>
                  <a:pt x="399" y="260"/>
                  <a:pt x="400" y="262"/>
                </a:cubicBezTo>
                <a:cubicBezTo>
                  <a:pt x="399" y="260"/>
                  <a:pt x="398" y="259"/>
                  <a:pt x="397" y="258"/>
                </a:cubicBezTo>
                <a:cubicBezTo>
                  <a:pt x="396" y="258"/>
                  <a:pt x="396" y="258"/>
                  <a:pt x="396" y="259"/>
                </a:cubicBezTo>
                <a:cubicBezTo>
                  <a:pt x="397" y="261"/>
                  <a:pt x="398" y="263"/>
                  <a:pt x="399" y="266"/>
                </a:cubicBezTo>
                <a:cubicBezTo>
                  <a:pt x="399" y="265"/>
                  <a:pt x="396" y="263"/>
                  <a:pt x="395" y="262"/>
                </a:cubicBezTo>
                <a:cubicBezTo>
                  <a:pt x="395" y="262"/>
                  <a:pt x="395" y="262"/>
                  <a:pt x="395" y="262"/>
                </a:cubicBezTo>
                <a:cubicBezTo>
                  <a:pt x="396" y="255"/>
                  <a:pt x="398" y="247"/>
                  <a:pt x="400" y="240"/>
                </a:cubicBezTo>
                <a:cubicBezTo>
                  <a:pt x="400" y="241"/>
                  <a:pt x="401" y="242"/>
                  <a:pt x="402" y="243"/>
                </a:cubicBezTo>
                <a:close/>
                <a:moveTo>
                  <a:pt x="386" y="466"/>
                </a:moveTo>
                <a:cubicBezTo>
                  <a:pt x="386" y="466"/>
                  <a:pt x="386" y="466"/>
                  <a:pt x="386" y="466"/>
                </a:cubicBezTo>
                <a:cubicBezTo>
                  <a:pt x="386" y="466"/>
                  <a:pt x="386" y="466"/>
                  <a:pt x="386" y="466"/>
                </a:cubicBezTo>
                <a:cubicBezTo>
                  <a:pt x="386" y="466"/>
                  <a:pt x="386" y="466"/>
                  <a:pt x="386" y="466"/>
                </a:cubicBezTo>
                <a:close/>
                <a:moveTo>
                  <a:pt x="387" y="468"/>
                </a:moveTo>
                <a:cubicBezTo>
                  <a:pt x="380" y="473"/>
                  <a:pt x="373" y="478"/>
                  <a:pt x="366" y="483"/>
                </a:cubicBezTo>
                <a:cubicBezTo>
                  <a:pt x="365" y="484"/>
                  <a:pt x="364" y="485"/>
                  <a:pt x="362" y="486"/>
                </a:cubicBezTo>
                <a:cubicBezTo>
                  <a:pt x="362" y="485"/>
                  <a:pt x="361" y="485"/>
                  <a:pt x="361" y="484"/>
                </a:cubicBezTo>
                <a:cubicBezTo>
                  <a:pt x="361" y="484"/>
                  <a:pt x="362" y="484"/>
                  <a:pt x="362" y="483"/>
                </a:cubicBezTo>
                <a:cubicBezTo>
                  <a:pt x="365" y="481"/>
                  <a:pt x="368" y="479"/>
                  <a:pt x="371" y="477"/>
                </a:cubicBezTo>
                <a:cubicBezTo>
                  <a:pt x="376" y="473"/>
                  <a:pt x="381" y="469"/>
                  <a:pt x="386" y="466"/>
                </a:cubicBezTo>
                <a:cubicBezTo>
                  <a:pt x="386" y="467"/>
                  <a:pt x="387" y="467"/>
                  <a:pt x="387" y="468"/>
                </a:cubicBezTo>
                <a:close/>
                <a:moveTo>
                  <a:pt x="361" y="487"/>
                </a:moveTo>
                <a:cubicBezTo>
                  <a:pt x="360" y="487"/>
                  <a:pt x="360" y="488"/>
                  <a:pt x="359" y="489"/>
                </a:cubicBezTo>
                <a:cubicBezTo>
                  <a:pt x="358" y="488"/>
                  <a:pt x="358" y="488"/>
                  <a:pt x="357" y="487"/>
                </a:cubicBezTo>
                <a:cubicBezTo>
                  <a:pt x="358" y="486"/>
                  <a:pt x="359" y="486"/>
                  <a:pt x="360" y="485"/>
                </a:cubicBezTo>
                <a:cubicBezTo>
                  <a:pt x="360" y="485"/>
                  <a:pt x="360" y="485"/>
                  <a:pt x="360" y="485"/>
                </a:cubicBezTo>
                <a:cubicBezTo>
                  <a:pt x="360" y="485"/>
                  <a:pt x="360" y="485"/>
                  <a:pt x="360" y="485"/>
                </a:cubicBezTo>
                <a:cubicBezTo>
                  <a:pt x="360" y="485"/>
                  <a:pt x="361" y="486"/>
                  <a:pt x="361" y="487"/>
                </a:cubicBezTo>
                <a:close/>
                <a:moveTo>
                  <a:pt x="359" y="559"/>
                </a:moveTo>
                <a:cubicBezTo>
                  <a:pt x="366" y="568"/>
                  <a:pt x="373" y="577"/>
                  <a:pt x="379" y="584"/>
                </a:cubicBezTo>
                <a:cubicBezTo>
                  <a:pt x="378" y="587"/>
                  <a:pt x="377" y="591"/>
                  <a:pt x="376" y="595"/>
                </a:cubicBezTo>
                <a:cubicBezTo>
                  <a:pt x="371" y="589"/>
                  <a:pt x="366" y="583"/>
                  <a:pt x="361" y="578"/>
                </a:cubicBezTo>
                <a:cubicBezTo>
                  <a:pt x="357" y="574"/>
                  <a:pt x="354" y="570"/>
                  <a:pt x="351" y="566"/>
                </a:cubicBezTo>
                <a:cubicBezTo>
                  <a:pt x="354" y="563"/>
                  <a:pt x="357" y="561"/>
                  <a:pt x="359" y="559"/>
                </a:cubicBezTo>
                <a:close/>
                <a:moveTo>
                  <a:pt x="379" y="584"/>
                </a:moveTo>
                <a:cubicBezTo>
                  <a:pt x="381" y="586"/>
                  <a:pt x="382" y="588"/>
                  <a:pt x="383" y="589"/>
                </a:cubicBezTo>
                <a:cubicBezTo>
                  <a:pt x="382" y="592"/>
                  <a:pt x="382" y="595"/>
                  <a:pt x="381" y="598"/>
                </a:cubicBezTo>
                <a:cubicBezTo>
                  <a:pt x="381" y="599"/>
                  <a:pt x="380" y="599"/>
                  <a:pt x="380" y="599"/>
                </a:cubicBezTo>
                <a:cubicBezTo>
                  <a:pt x="379" y="598"/>
                  <a:pt x="378" y="597"/>
                  <a:pt x="376" y="595"/>
                </a:cubicBezTo>
                <a:cubicBezTo>
                  <a:pt x="377" y="592"/>
                  <a:pt x="378" y="588"/>
                  <a:pt x="379" y="584"/>
                </a:cubicBezTo>
                <a:close/>
                <a:moveTo>
                  <a:pt x="379" y="600"/>
                </a:moveTo>
                <a:cubicBezTo>
                  <a:pt x="378" y="601"/>
                  <a:pt x="376" y="602"/>
                  <a:pt x="375" y="604"/>
                </a:cubicBezTo>
                <a:cubicBezTo>
                  <a:pt x="375" y="601"/>
                  <a:pt x="376" y="599"/>
                  <a:pt x="376" y="596"/>
                </a:cubicBezTo>
                <a:cubicBezTo>
                  <a:pt x="377" y="597"/>
                  <a:pt x="378" y="598"/>
                  <a:pt x="379" y="600"/>
                </a:cubicBezTo>
                <a:close/>
                <a:moveTo>
                  <a:pt x="380" y="600"/>
                </a:moveTo>
                <a:cubicBezTo>
                  <a:pt x="380" y="600"/>
                  <a:pt x="380" y="601"/>
                  <a:pt x="381" y="601"/>
                </a:cubicBezTo>
                <a:cubicBezTo>
                  <a:pt x="380" y="604"/>
                  <a:pt x="379" y="607"/>
                  <a:pt x="379" y="611"/>
                </a:cubicBezTo>
                <a:cubicBezTo>
                  <a:pt x="376" y="613"/>
                  <a:pt x="374" y="615"/>
                  <a:pt x="371" y="618"/>
                </a:cubicBezTo>
                <a:cubicBezTo>
                  <a:pt x="372" y="613"/>
                  <a:pt x="373" y="609"/>
                  <a:pt x="374" y="604"/>
                </a:cubicBezTo>
                <a:cubicBezTo>
                  <a:pt x="376" y="603"/>
                  <a:pt x="378" y="601"/>
                  <a:pt x="380" y="600"/>
                </a:cubicBezTo>
                <a:close/>
                <a:moveTo>
                  <a:pt x="371" y="618"/>
                </a:moveTo>
                <a:cubicBezTo>
                  <a:pt x="360" y="629"/>
                  <a:pt x="349" y="639"/>
                  <a:pt x="339" y="650"/>
                </a:cubicBezTo>
                <a:cubicBezTo>
                  <a:pt x="339" y="650"/>
                  <a:pt x="339" y="650"/>
                  <a:pt x="339" y="650"/>
                </a:cubicBezTo>
                <a:cubicBezTo>
                  <a:pt x="337" y="648"/>
                  <a:pt x="335" y="645"/>
                  <a:pt x="334" y="643"/>
                </a:cubicBezTo>
                <a:cubicBezTo>
                  <a:pt x="334" y="642"/>
                  <a:pt x="335" y="641"/>
                  <a:pt x="335" y="641"/>
                </a:cubicBezTo>
                <a:cubicBezTo>
                  <a:pt x="341" y="634"/>
                  <a:pt x="348" y="628"/>
                  <a:pt x="354" y="622"/>
                </a:cubicBezTo>
                <a:cubicBezTo>
                  <a:pt x="361" y="616"/>
                  <a:pt x="367" y="610"/>
                  <a:pt x="374" y="605"/>
                </a:cubicBezTo>
                <a:cubicBezTo>
                  <a:pt x="373" y="609"/>
                  <a:pt x="372" y="614"/>
                  <a:pt x="371" y="618"/>
                </a:cubicBezTo>
                <a:close/>
                <a:moveTo>
                  <a:pt x="338" y="650"/>
                </a:moveTo>
                <a:cubicBezTo>
                  <a:pt x="337" y="650"/>
                  <a:pt x="335" y="650"/>
                  <a:pt x="333" y="650"/>
                </a:cubicBezTo>
                <a:cubicBezTo>
                  <a:pt x="333" y="649"/>
                  <a:pt x="332" y="649"/>
                  <a:pt x="332" y="648"/>
                </a:cubicBezTo>
                <a:cubicBezTo>
                  <a:pt x="332" y="647"/>
                  <a:pt x="333" y="647"/>
                  <a:pt x="334" y="646"/>
                </a:cubicBezTo>
                <a:cubicBezTo>
                  <a:pt x="334" y="646"/>
                  <a:pt x="334" y="646"/>
                  <a:pt x="334" y="646"/>
                </a:cubicBezTo>
                <a:cubicBezTo>
                  <a:pt x="332" y="647"/>
                  <a:pt x="332" y="647"/>
                  <a:pt x="331" y="647"/>
                </a:cubicBezTo>
                <a:cubicBezTo>
                  <a:pt x="331" y="647"/>
                  <a:pt x="331" y="647"/>
                  <a:pt x="331" y="646"/>
                </a:cubicBezTo>
                <a:cubicBezTo>
                  <a:pt x="332" y="645"/>
                  <a:pt x="333" y="644"/>
                  <a:pt x="333" y="643"/>
                </a:cubicBezTo>
                <a:cubicBezTo>
                  <a:pt x="335" y="645"/>
                  <a:pt x="337" y="648"/>
                  <a:pt x="338" y="650"/>
                </a:cubicBezTo>
                <a:close/>
                <a:moveTo>
                  <a:pt x="333" y="650"/>
                </a:moveTo>
                <a:cubicBezTo>
                  <a:pt x="331" y="650"/>
                  <a:pt x="330" y="650"/>
                  <a:pt x="329" y="650"/>
                </a:cubicBezTo>
                <a:cubicBezTo>
                  <a:pt x="330" y="650"/>
                  <a:pt x="330" y="649"/>
                  <a:pt x="331" y="648"/>
                </a:cubicBezTo>
                <a:cubicBezTo>
                  <a:pt x="332" y="649"/>
                  <a:pt x="332" y="650"/>
                  <a:pt x="333" y="650"/>
                </a:cubicBezTo>
                <a:close/>
                <a:moveTo>
                  <a:pt x="331" y="648"/>
                </a:moveTo>
                <a:cubicBezTo>
                  <a:pt x="331" y="648"/>
                  <a:pt x="330" y="648"/>
                  <a:pt x="329" y="649"/>
                </a:cubicBezTo>
                <a:cubicBezTo>
                  <a:pt x="329" y="650"/>
                  <a:pt x="328" y="650"/>
                  <a:pt x="328" y="650"/>
                </a:cubicBezTo>
                <a:cubicBezTo>
                  <a:pt x="328" y="650"/>
                  <a:pt x="328" y="650"/>
                  <a:pt x="328" y="650"/>
                </a:cubicBezTo>
                <a:cubicBezTo>
                  <a:pt x="328" y="650"/>
                  <a:pt x="329" y="648"/>
                  <a:pt x="330" y="647"/>
                </a:cubicBezTo>
                <a:cubicBezTo>
                  <a:pt x="331" y="647"/>
                  <a:pt x="331" y="647"/>
                  <a:pt x="331" y="648"/>
                </a:cubicBezTo>
                <a:close/>
                <a:moveTo>
                  <a:pt x="327" y="651"/>
                </a:moveTo>
                <a:cubicBezTo>
                  <a:pt x="326" y="651"/>
                  <a:pt x="326" y="652"/>
                  <a:pt x="325" y="653"/>
                </a:cubicBezTo>
                <a:cubicBezTo>
                  <a:pt x="325" y="653"/>
                  <a:pt x="325" y="653"/>
                  <a:pt x="325" y="653"/>
                </a:cubicBezTo>
                <a:cubicBezTo>
                  <a:pt x="326" y="652"/>
                  <a:pt x="327" y="652"/>
                  <a:pt x="328" y="651"/>
                </a:cubicBezTo>
                <a:cubicBezTo>
                  <a:pt x="330" y="651"/>
                  <a:pt x="331" y="651"/>
                  <a:pt x="333" y="651"/>
                </a:cubicBezTo>
                <a:cubicBezTo>
                  <a:pt x="334" y="652"/>
                  <a:pt x="335" y="653"/>
                  <a:pt x="335" y="654"/>
                </a:cubicBezTo>
                <a:cubicBezTo>
                  <a:pt x="322" y="654"/>
                  <a:pt x="309" y="653"/>
                  <a:pt x="296" y="651"/>
                </a:cubicBezTo>
                <a:cubicBezTo>
                  <a:pt x="306" y="651"/>
                  <a:pt x="316" y="651"/>
                  <a:pt x="327" y="651"/>
                </a:cubicBezTo>
                <a:close/>
                <a:moveTo>
                  <a:pt x="342" y="655"/>
                </a:moveTo>
                <a:cubicBezTo>
                  <a:pt x="343" y="657"/>
                  <a:pt x="344" y="658"/>
                  <a:pt x="345" y="660"/>
                </a:cubicBezTo>
                <a:cubicBezTo>
                  <a:pt x="345" y="660"/>
                  <a:pt x="346" y="660"/>
                  <a:pt x="345" y="659"/>
                </a:cubicBezTo>
                <a:cubicBezTo>
                  <a:pt x="344" y="658"/>
                  <a:pt x="343" y="657"/>
                  <a:pt x="342" y="655"/>
                </a:cubicBezTo>
                <a:cubicBezTo>
                  <a:pt x="349" y="655"/>
                  <a:pt x="356" y="655"/>
                  <a:pt x="362" y="656"/>
                </a:cubicBezTo>
                <a:cubicBezTo>
                  <a:pt x="362" y="657"/>
                  <a:pt x="361" y="659"/>
                  <a:pt x="361" y="660"/>
                </a:cubicBezTo>
                <a:cubicBezTo>
                  <a:pt x="358" y="660"/>
                  <a:pt x="354" y="660"/>
                  <a:pt x="351" y="660"/>
                </a:cubicBezTo>
                <a:cubicBezTo>
                  <a:pt x="347" y="660"/>
                  <a:pt x="343" y="660"/>
                  <a:pt x="340" y="660"/>
                </a:cubicBezTo>
                <a:cubicBezTo>
                  <a:pt x="339" y="658"/>
                  <a:pt x="337" y="657"/>
                  <a:pt x="336" y="655"/>
                </a:cubicBezTo>
                <a:cubicBezTo>
                  <a:pt x="338" y="655"/>
                  <a:pt x="340" y="655"/>
                  <a:pt x="342" y="655"/>
                </a:cubicBezTo>
                <a:close/>
                <a:moveTo>
                  <a:pt x="361" y="662"/>
                </a:moveTo>
                <a:cubicBezTo>
                  <a:pt x="363" y="662"/>
                  <a:pt x="364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5" y="662"/>
                  <a:pt x="365" y="662"/>
                  <a:pt x="365" y="662"/>
                </a:cubicBezTo>
                <a:cubicBezTo>
                  <a:pt x="364" y="663"/>
                  <a:pt x="362" y="663"/>
                  <a:pt x="361" y="663"/>
                </a:cubicBezTo>
                <a:cubicBezTo>
                  <a:pt x="361" y="663"/>
                  <a:pt x="361" y="662"/>
                  <a:pt x="361" y="662"/>
                </a:cubicBezTo>
                <a:close/>
                <a:moveTo>
                  <a:pt x="364" y="664"/>
                </a:moveTo>
                <a:cubicBezTo>
                  <a:pt x="362" y="665"/>
                  <a:pt x="361" y="666"/>
                  <a:pt x="360" y="668"/>
                </a:cubicBezTo>
                <a:cubicBezTo>
                  <a:pt x="360" y="668"/>
                  <a:pt x="360" y="668"/>
                  <a:pt x="360" y="668"/>
                </a:cubicBezTo>
                <a:cubicBezTo>
                  <a:pt x="360" y="667"/>
                  <a:pt x="360" y="665"/>
                  <a:pt x="361" y="664"/>
                </a:cubicBezTo>
                <a:cubicBezTo>
                  <a:pt x="362" y="664"/>
                  <a:pt x="363" y="664"/>
                  <a:pt x="364" y="664"/>
                </a:cubicBezTo>
                <a:close/>
                <a:moveTo>
                  <a:pt x="360" y="668"/>
                </a:moveTo>
                <a:cubicBezTo>
                  <a:pt x="360" y="669"/>
                  <a:pt x="359" y="669"/>
                  <a:pt x="359" y="670"/>
                </a:cubicBezTo>
                <a:cubicBezTo>
                  <a:pt x="359" y="669"/>
                  <a:pt x="359" y="669"/>
                  <a:pt x="359" y="668"/>
                </a:cubicBezTo>
                <a:cubicBezTo>
                  <a:pt x="360" y="668"/>
                  <a:pt x="360" y="668"/>
                  <a:pt x="360" y="668"/>
                </a:cubicBezTo>
                <a:close/>
                <a:moveTo>
                  <a:pt x="358" y="671"/>
                </a:moveTo>
                <a:cubicBezTo>
                  <a:pt x="358" y="671"/>
                  <a:pt x="358" y="672"/>
                  <a:pt x="358" y="672"/>
                </a:cubicBezTo>
                <a:cubicBezTo>
                  <a:pt x="357" y="672"/>
                  <a:pt x="356" y="672"/>
                  <a:pt x="354" y="672"/>
                </a:cubicBezTo>
                <a:cubicBezTo>
                  <a:pt x="356" y="671"/>
                  <a:pt x="357" y="671"/>
                  <a:pt x="358" y="671"/>
                </a:cubicBezTo>
                <a:cubicBezTo>
                  <a:pt x="359" y="671"/>
                  <a:pt x="358" y="670"/>
                  <a:pt x="358" y="670"/>
                </a:cubicBezTo>
                <a:cubicBezTo>
                  <a:pt x="355" y="670"/>
                  <a:pt x="353" y="671"/>
                  <a:pt x="351" y="671"/>
                </a:cubicBezTo>
                <a:cubicBezTo>
                  <a:pt x="354" y="670"/>
                  <a:pt x="356" y="669"/>
                  <a:pt x="359" y="669"/>
                </a:cubicBezTo>
                <a:cubicBezTo>
                  <a:pt x="359" y="669"/>
                  <a:pt x="359" y="670"/>
                  <a:pt x="358" y="671"/>
                </a:cubicBezTo>
                <a:close/>
                <a:moveTo>
                  <a:pt x="325" y="680"/>
                </a:moveTo>
                <a:cubicBezTo>
                  <a:pt x="324" y="679"/>
                  <a:pt x="322" y="678"/>
                  <a:pt x="320" y="678"/>
                </a:cubicBezTo>
                <a:cubicBezTo>
                  <a:pt x="326" y="675"/>
                  <a:pt x="331" y="673"/>
                  <a:pt x="336" y="671"/>
                </a:cubicBezTo>
                <a:cubicBezTo>
                  <a:pt x="340" y="671"/>
                  <a:pt x="344" y="671"/>
                  <a:pt x="348" y="672"/>
                </a:cubicBezTo>
                <a:cubicBezTo>
                  <a:pt x="340" y="674"/>
                  <a:pt x="333" y="677"/>
                  <a:pt x="325" y="680"/>
                </a:cubicBezTo>
                <a:close/>
                <a:moveTo>
                  <a:pt x="320" y="677"/>
                </a:moveTo>
                <a:cubicBezTo>
                  <a:pt x="314" y="675"/>
                  <a:pt x="309" y="672"/>
                  <a:pt x="303" y="671"/>
                </a:cubicBezTo>
                <a:cubicBezTo>
                  <a:pt x="314" y="670"/>
                  <a:pt x="325" y="670"/>
                  <a:pt x="335" y="671"/>
                </a:cubicBezTo>
                <a:cubicBezTo>
                  <a:pt x="330" y="673"/>
                  <a:pt x="325" y="675"/>
                  <a:pt x="320" y="677"/>
                </a:cubicBezTo>
                <a:close/>
                <a:moveTo>
                  <a:pt x="315" y="680"/>
                </a:moveTo>
                <a:cubicBezTo>
                  <a:pt x="306" y="684"/>
                  <a:pt x="296" y="689"/>
                  <a:pt x="286" y="692"/>
                </a:cubicBezTo>
                <a:cubicBezTo>
                  <a:pt x="287" y="688"/>
                  <a:pt x="288" y="684"/>
                  <a:pt x="289" y="681"/>
                </a:cubicBezTo>
                <a:cubicBezTo>
                  <a:pt x="290" y="678"/>
                  <a:pt x="291" y="676"/>
                  <a:pt x="292" y="674"/>
                </a:cubicBezTo>
                <a:cubicBezTo>
                  <a:pt x="292" y="674"/>
                  <a:pt x="292" y="673"/>
                  <a:pt x="292" y="672"/>
                </a:cubicBezTo>
                <a:cubicBezTo>
                  <a:pt x="295" y="671"/>
                  <a:pt x="297" y="671"/>
                  <a:pt x="300" y="671"/>
                </a:cubicBezTo>
                <a:cubicBezTo>
                  <a:pt x="305" y="674"/>
                  <a:pt x="310" y="677"/>
                  <a:pt x="315" y="680"/>
                </a:cubicBezTo>
                <a:close/>
                <a:moveTo>
                  <a:pt x="316" y="680"/>
                </a:moveTo>
                <a:cubicBezTo>
                  <a:pt x="317" y="681"/>
                  <a:pt x="319" y="681"/>
                  <a:pt x="320" y="682"/>
                </a:cubicBezTo>
                <a:cubicBezTo>
                  <a:pt x="314" y="684"/>
                  <a:pt x="292" y="693"/>
                  <a:pt x="291" y="692"/>
                </a:cubicBezTo>
                <a:cubicBezTo>
                  <a:pt x="291" y="692"/>
                  <a:pt x="291" y="692"/>
                  <a:pt x="291" y="692"/>
                </a:cubicBezTo>
                <a:cubicBezTo>
                  <a:pt x="291" y="692"/>
                  <a:pt x="291" y="692"/>
                  <a:pt x="291" y="692"/>
                </a:cubicBezTo>
                <a:cubicBezTo>
                  <a:pt x="291" y="692"/>
                  <a:pt x="291" y="692"/>
                  <a:pt x="291" y="692"/>
                </a:cubicBezTo>
                <a:cubicBezTo>
                  <a:pt x="299" y="693"/>
                  <a:pt x="308" y="687"/>
                  <a:pt x="314" y="685"/>
                </a:cubicBezTo>
                <a:cubicBezTo>
                  <a:pt x="317" y="684"/>
                  <a:pt x="319" y="683"/>
                  <a:pt x="321" y="682"/>
                </a:cubicBezTo>
                <a:cubicBezTo>
                  <a:pt x="321" y="683"/>
                  <a:pt x="322" y="683"/>
                  <a:pt x="322" y="683"/>
                </a:cubicBezTo>
                <a:cubicBezTo>
                  <a:pt x="314" y="686"/>
                  <a:pt x="306" y="689"/>
                  <a:pt x="298" y="692"/>
                </a:cubicBezTo>
                <a:cubicBezTo>
                  <a:pt x="297" y="693"/>
                  <a:pt x="297" y="694"/>
                  <a:pt x="298" y="693"/>
                </a:cubicBezTo>
                <a:cubicBezTo>
                  <a:pt x="306" y="690"/>
                  <a:pt x="315" y="687"/>
                  <a:pt x="323" y="684"/>
                </a:cubicBezTo>
                <a:cubicBezTo>
                  <a:pt x="323" y="684"/>
                  <a:pt x="323" y="684"/>
                  <a:pt x="323" y="684"/>
                </a:cubicBezTo>
                <a:cubicBezTo>
                  <a:pt x="331" y="687"/>
                  <a:pt x="339" y="690"/>
                  <a:pt x="347" y="693"/>
                </a:cubicBezTo>
                <a:cubicBezTo>
                  <a:pt x="342" y="693"/>
                  <a:pt x="338" y="693"/>
                  <a:pt x="333" y="693"/>
                </a:cubicBezTo>
                <a:cubicBezTo>
                  <a:pt x="332" y="692"/>
                  <a:pt x="330" y="693"/>
                  <a:pt x="330" y="690"/>
                </a:cubicBezTo>
                <a:cubicBezTo>
                  <a:pt x="330" y="690"/>
                  <a:pt x="330" y="690"/>
                  <a:pt x="329" y="690"/>
                </a:cubicBezTo>
                <a:cubicBezTo>
                  <a:pt x="326" y="690"/>
                  <a:pt x="322" y="689"/>
                  <a:pt x="318" y="690"/>
                </a:cubicBezTo>
                <a:cubicBezTo>
                  <a:pt x="318" y="690"/>
                  <a:pt x="318" y="691"/>
                  <a:pt x="319" y="691"/>
                </a:cubicBezTo>
                <a:cubicBezTo>
                  <a:pt x="320" y="690"/>
                  <a:pt x="329" y="690"/>
                  <a:pt x="329" y="691"/>
                </a:cubicBezTo>
                <a:cubicBezTo>
                  <a:pt x="329" y="692"/>
                  <a:pt x="330" y="693"/>
                  <a:pt x="330" y="693"/>
                </a:cubicBezTo>
                <a:cubicBezTo>
                  <a:pt x="315" y="693"/>
                  <a:pt x="301" y="693"/>
                  <a:pt x="287" y="693"/>
                </a:cubicBezTo>
                <a:cubicBezTo>
                  <a:pt x="286" y="693"/>
                  <a:pt x="286" y="694"/>
                  <a:pt x="287" y="694"/>
                </a:cubicBezTo>
                <a:cubicBezTo>
                  <a:pt x="287" y="694"/>
                  <a:pt x="288" y="694"/>
                  <a:pt x="289" y="694"/>
                </a:cubicBezTo>
                <a:cubicBezTo>
                  <a:pt x="289" y="694"/>
                  <a:pt x="289" y="694"/>
                  <a:pt x="289" y="694"/>
                </a:cubicBezTo>
                <a:cubicBezTo>
                  <a:pt x="303" y="694"/>
                  <a:pt x="317" y="694"/>
                  <a:pt x="331" y="693"/>
                </a:cubicBezTo>
                <a:cubicBezTo>
                  <a:pt x="332" y="693"/>
                  <a:pt x="332" y="693"/>
                  <a:pt x="333" y="694"/>
                </a:cubicBezTo>
                <a:cubicBezTo>
                  <a:pt x="334" y="694"/>
                  <a:pt x="334" y="694"/>
                  <a:pt x="334" y="693"/>
                </a:cubicBezTo>
                <a:cubicBezTo>
                  <a:pt x="334" y="693"/>
                  <a:pt x="334" y="693"/>
                  <a:pt x="334" y="693"/>
                </a:cubicBezTo>
                <a:cubicBezTo>
                  <a:pt x="339" y="693"/>
                  <a:pt x="343" y="693"/>
                  <a:pt x="348" y="693"/>
                </a:cubicBezTo>
                <a:cubicBezTo>
                  <a:pt x="349" y="693"/>
                  <a:pt x="350" y="693"/>
                  <a:pt x="351" y="694"/>
                </a:cubicBezTo>
                <a:cubicBezTo>
                  <a:pt x="350" y="695"/>
                  <a:pt x="350" y="697"/>
                  <a:pt x="349" y="698"/>
                </a:cubicBezTo>
                <a:cubicBezTo>
                  <a:pt x="349" y="698"/>
                  <a:pt x="349" y="698"/>
                  <a:pt x="348" y="698"/>
                </a:cubicBezTo>
                <a:cubicBezTo>
                  <a:pt x="337" y="698"/>
                  <a:pt x="326" y="699"/>
                  <a:pt x="315" y="700"/>
                </a:cubicBezTo>
                <a:cubicBezTo>
                  <a:pt x="315" y="699"/>
                  <a:pt x="315" y="699"/>
                  <a:pt x="315" y="699"/>
                </a:cubicBezTo>
                <a:cubicBezTo>
                  <a:pt x="315" y="698"/>
                  <a:pt x="314" y="698"/>
                  <a:pt x="314" y="699"/>
                </a:cubicBezTo>
                <a:cubicBezTo>
                  <a:pt x="314" y="699"/>
                  <a:pt x="313" y="700"/>
                  <a:pt x="313" y="700"/>
                </a:cubicBezTo>
                <a:cubicBezTo>
                  <a:pt x="310" y="701"/>
                  <a:pt x="306" y="701"/>
                  <a:pt x="303" y="701"/>
                </a:cubicBezTo>
                <a:cubicBezTo>
                  <a:pt x="306" y="700"/>
                  <a:pt x="309" y="699"/>
                  <a:pt x="313" y="699"/>
                </a:cubicBezTo>
                <a:cubicBezTo>
                  <a:pt x="313" y="699"/>
                  <a:pt x="313" y="698"/>
                  <a:pt x="313" y="698"/>
                </a:cubicBezTo>
                <a:cubicBezTo>
                  <a:pt x="309" y="699"/>
                  <a:pt x="305" y="700"/>
                  <a:pt x="302" y="701"/>
                </a:cubicBezTo>
                <a:cubicBezTo>
                  <a:pt x="297" y="702"/>
                  <a:pt x="291" y="702"/>
                  <a:pt x="286" y="702"/>
                </a:cubicBezTo>
                <a:cubicBezTo>
                  <a:pt x="285" y="702"/>
                  <a:pt x="284" y="701"/>
                  <a:pt x="283" y="701"/>
                </a:cubicBezTo>
                <a:cubicBezTo>
                  <a:pt x="283" y="701"/>
                  <a:pt x="283" y="701"/>
                  <a:pt x="283" y="701"/>
                </a:cubicBezTo>
                <a:cubicBezTo>
                  <a:pt x="283" y="700"/>
                  <a:pt x="283" y="699"/>
                  <a:pt x="284" y="697"/>
                </a:cubicBezTo>
                <a:cubicBezTo>
                  <a:pt x="284" y="696"/>
                  <a:pt x="285" y="694"/>
                  <a:pt x="285" y="692"/>
                </a:cubicBezTo>
                <a:cubicBezTo>
                  <a:pt x="296" y="689"/>
                  <a:pt x="306" y="685"/>
                  <a:pt x="316" y="680"/>
                </a:cubicBezTo>
                <a:close/>
                <a:moveTo>
                  <a:pt x="283" y="701"/>
                </a:moveTo>
                <a:cubicBezTo>
                  <a:pt x="283" y="701"/>
                  <a:pt x="283" y="701"/>
                  <a:pt x="283" y="701"/>
                </a:cubicBezTo>
                <a:cubicBezTo>
                  <a:pt x="283" y="701"/>
                  <a:pt x="283" y="701"/>
                  <a:pt x="283" y="701"/>
                </a:cubicBezTo>
                <a:cubicBezTo>
                  <a:pt x="283" y="701"/>
                  <a:pt x="283" y="701"/>
                  <a:pt x="283" y="701"/>
                </a:cubicBezTo>
                <a:close/>
                <a:moveTo>
                  <a:pt x="279" y="714"/>
                </a:moveTo>
                <a:cubicBezTo>
                  <a:pt x="279" y="714"/>
                  <a:pt x="280" y="714"/>
                  <a:pt x="280" y="714"/>
                </a:cubicBezTo>
                <a:cubicBezTo>
                  <a:pt x="280" y="714"/>
                  <a:pt x="280" y="714"/>
                  <a:pt x="280" y="714"/>
                </a:cubicBezTo>
                <a:cubicBezTo>
                  <a:pt x="282" y="714"/>
                  <a:pt x="283" y="714"/>
                  <a:pt x="285" y="714"/>
                </a:cubicBezTo>
                <a:cubicBezTo>
                  <a:pt x="283" y="715"/>
                  <a:pt x="282" y="716"/>
                  <a:pt x="281" y="717"/>
                </a:cubicBezTo>
                <a:cubicBezTo>
                  <a:pt x="281" y="717"/>
                  <a:pt x="281" y="717"/>
                  <a:pt x="281" y="717"/>
                </a:cubicBezTo>
                <a:cubicBezTo>
                  <a:pt x="283" y="716"/>
                  <a:pt x="284" y="715"/>
                  <a:pt x="285" y="714"/>
                </a:cubicBezTo>
                <a:cubicBezTo>
                  <a:pt x="290" y="713"/>
                  <a:pt x="295" y="713"/>
                  <a:pt x="300" y="713"/>
                </a:cubicBezTo>
                <a:cubicBezTo>
                  <a:pt x="302" y="714"/>
                  <a:pt x="303" y="715"/>
                  <a:pt x="305" y="717"/>
                </a:cubicBezTo>
                <a:cubicBezTo>
                  <a:pt x="299" y="717"/>
                  <a:pt x="294" y="717"/>
                  <a:pt x="288" y="717"/>
                </a:cubicBezTo>
                <a:cubicBezTo>
                  <a:pt x="285" y="717"/>
                  <a:pt x="282" y="717"/>
                  <a:pt x="278" y="717"/>
                </a:cubicBezTo>
                <a:cubicBezTo>
                  <a:pt x="279" y="716"/>
                  <a:pt x="279" y="715"/>
                  <a:pt x="279" y="714"/>
                </a:cubicBezTo>
                <a:close/>
                <a:moveTo>
                  <a:pt x="293" y="718"/>
                </a:moveTo>
                <a:cubicBezTo>
                  <a:pt x="297" y="718"/>
                  <a:pt x="301" y="717"/>
                  <a:pt x="305" y="717"/>
                </a:cubicBezTo>
                <a:cubicBezTo>
                  <a:pt x="305" y="717"/>
                  <a:pt x="305" y="717"/>
                  <a:pt x="305" y="717"/>
                </a:cubicBezTo>
                <a:cubicBezTo>
                  <a:pt x="305" y="718"/>
                  <a:pt x="305" y="718"/>
                  <a:pt x="305" y="718"/>
                </a:cubicBezTo>
                <a:cubicBezTo>
                  <a:pt x="305" y="718"/>
                  <a:pt x="305" y="718"/>
                  <a:pt x="305" y="718"/>
                </a:cubicBezTo>
                <a:cubicBezTo>
                  <a:pt x="306" y="718"/>
                  <a:pt x="306" y="718"/>
                  <a:pt x="306" y="718"/>
                </a:cubicBezTo>
                <a:cubicBezTo>
                  <a:pt x="306" y="718"/>
                  <a:pt x="307" y="719"/>
                  <a:pt x="308" y="720"/>
                </a:cubicBezTo>
                <a:cubicBezTo>
                  <a:pt x="308" y="720"/>
                  <a:pt x="308" y="720"/>
                  <a:pt x="308" y="719"/>
                </a:cubicBezTo>
                <a:cubicBezTo>
                  <a:pt x="307" y="719"/>
                  <a:pt x="307" y="718"/>
                  <a:pt x="306" y="717"/>
                </a:cubicBezTo>
                <a:cubicBezTo>
                  <a:pt x="306" y="717"/>
                  <a:pt x="306" y="717"/>
                  <a:pt x="306" y="717"/>
                </a:cubicBezTo>
                <a:cubicBezTo>
                  <a:pt x="313" y="717"/>
                  <a:pt x="319" y="717"/>
                  <a:pt x="326" y="717"/>
                </a:cubicBezTo>
                <a:cubicBezTo>
                  <a:pt x="328" y="716"/>
                  <a:pt x="331" y="716"/>
                  <a:pt x="334" y="716"/>
                </a:cubicBezTo>
                <a:cubicBezTo>
                  <a:pt x="334" y="716"/>
                  <a:pt x="334" y="716"/>
                  <a:pt x="334" y="716"/>
                </a:cubicBezTo>
                <a:cubicBezTo>
                  <a:pt x="334" y="716"/>
                  <a:pt x="334" y="716"/>
                  <a:pt x="334" y="716"/>
                </a:cubicBezTo>
                <a:cubicBezTo>
                  <a:pt x="336" y="716"/>
                  <a:pt x="338" y="716"/>
                  <a:pt x="340" y="716"/>
                </a:cubicBezTo>
                <a:cubicBezTo>
                  <a:pt x="338" y="717"/>
                  <a:pt x="337" y="719"/>
                  <a:pt x="335" y="720"/>
                </a:cubicBezTo>
                <a:cubicBezTo>
                  <a:pt x="316" y="721"/>
                  <a:pt x="297" y="723"/>
                  <a:pt x="278" y="724"/>
                </a:cubicBezTo>
                <a:cubicBezTo>
                  <a:pt x="278" y="724"/>
                  <a:pt x="278" y="724"/>
                  <a:pt x="278" y="724"/>
                </a:cubicBezTo>
                <a:cubicBezTo>
                  <a:pt x="278" y="724"/>
                  <a:pt x="277" y="724"/>
                  <a:pt x="277" y="724"/>
                </a:cubicBezTo>
                <a:cubicBezTo>
                  <a:pt x="277" y="724"/>
                  <a:pt x="277" y="724"/>
                  <a:pt x="277" y="724"/>
                </a:cubicBezTo>
                <a:cubicBezTo>
                  <a:pt x="277" y="724"/>
                  <a:pt x="277" y="724"/>
                  <a:pt x="276" y="724"/>
                </a:cubicBezTo>
                <a:cubicBezTo>
                  <a:pt x="277" y="722"/>
                  <a:pt x="278" y="720"/>
                  <a:pt x="278" y="718"/>
                </a:cubicBezTo>
                <a:cubicBezTo>
                  <a:pt x="283" y="717"/>
                  <a:pt x="288" y="718"/>
                  <a:pt x="293" y="718"/>
                </a:cubicBezTo>
                <a:close/>
                <a:moveTo>
                  <a:pt x="253" y="792"/>
                </a:moveTo>
                <a:cubicBezTo>
                  <a:pt x="254" y="793"/>
                  <a:pt x="254" y="793"/>
                  <a:pt x="254" y="794"/>
                </a:cubicBezTo>
                <a:cubicBezTo>
                  <a:pt x="254" y="794"/>
                  <a:pt x="255" y="794"/>
                  <a:pt x="255" y="794"/>
                </a:cubicBezTo>
                <a:cubicBezTo>
                  <a:pt x="255" y="795"/>
                  <a:pt x="255" y="796"/>
                  <a:pt x="255" y="795"/>
                </a:cubicBezTo>
                <a:cubicBezTo>
                  <a:pt x="255" y="796"/>
                  <a:pt x="256" y="796"/>
                  <a:pt x="256" y="796"/>
                </a:cubicBezTo>
                <a:cubicBezTo>
                  <a:pt x="255" y="797"/>
                  <a:pt x="255" y="797"/>
                  <a:pt x="254" y="797"/>
                </a:cubicBezTo>
                <a:cubicBezTo>
                  <a:pt x="253" y="797"/>
                  <a:pt x="252" y="797"/>
                  <a:pt x="251" y="797"/>
                </a:cubicBezTo>
                <a:cubicBezTo>
                  <a:pt x="252" y="795"/>
                  <a:pt x="253" y="794"/>
                  <a:pt x="253" y="792"/>
                </a:cubicBezTo>
                <a:close/>
                <a:moveTo>
                  <a:pt x="253" y="799"/>
                </a:moveTo>
                <a:cubicBezTo>
                  <a:pt x="252" y="799"/>
                  <a:pt x="252" y="800"/>
                  <a:pt x="251" y="800"/>
                </a:cubicBezTo>
                <a:cubicBezTo>
                  <a:pt x="251" y="800"/>
                  <a:pt x="251" y="801"/>
                  <a:pt x="251" y="800"/>
                </a:cubicBezTo>
                <a:cubicBezTo>
                  <a:pt x="252" y="800"/>
                  <a:pt x="253" y="799"/>
                  <a:pt x="253" y="799"/>
                </a:cubicBezTo>
                <a:cubicBezTo>
                  <a:pt x="254" y="799"/>
                  <a:pt x="255" y="799"/>
                  <a:pt x="256" y="799"/>
                </a:cubicBezTo>
                <a:cubicBezTo>
                  <a:pt x="255" y="801"/>
                  <a:pt x="254" y="802"/>
                  <a:pt x="255" y="800"/>
                </a:cubicBezTo>
                <a:cubicBezTo>
                  <a:pt x="255" y="800"/>
                  <a:pt x="254" y="800"/>
                  <a:pt x="254" y="800"/>
                </a:cubicBezTo>
                <a:cubicBezTo>
                  <a:pt x="254" y="801"/>
                  <a:pt x="254" y="802"/>
                  <a:pt x="254" y="802"/>
                </a:cubicBezTo>
                <a:cubicBezTo>
                  <a:pt x="254" y="803"/>
                  <a:pt x="254" y="803"/>
                  <a:pt x="254" y="802"/>
                </a:cubicBezTo>
                <a:cubicBezTo>
                  <a:pt x="255" y="801"/>
                  <a:pt x="256" y="800"/>
                  <a:pt x="256" y="799"/>
                </a:cubicBezTo>
                <a:cubicBezTo>
                  <a:pt x="257" y="800"/>
                  <a:pt x="257" y="800"/>
                  <a:pt x="257" y="800"/>
                </a:cubicBezTo>
                <a:cubicBezTo>
                  <a:pt x="258" y="801"/>
                  <a:pt x="259" y="802"/>
                  <a:pt x="260" y="804"/>
                </a:cubicBezTo>
                <a:cubicBezTo>
                  <a:pt x="258" y="804"/>
                  <a:pt x="256" y="804"/>
                  <a:pt x="254" y="804"/>
                </a:cubicBezTo>
                <a:cubicBezTo>
                  <a:pt x="253" y="802"/>
                  <a:pt x="253" y="801"/>
                  <a:pt x="252" y="800"/>
                </a:cubicBezTo>
                <a:cubicBezTo>
                  <a:pt x="252" y="800"/>
                  <a:pt x="252" y="800"/>
                  <a:pt x="252" y="800"/>
                </a:cubicBezTo>
                <a:cubicBezTo>
                  <a:pt x="252" y="801"/>
                  <a:pt x="253" y="803"/>
                  <a:pt x="253" y="804"/>
                </a:cubicBezTo>
                <a:cubicBezTo>
                  <a:pt x="252" y="804"/>
                  <a:pt x="250" y="804"/>
                  <a:pt x="249" y="804"/>
                </a:cubicBezTo>
                <a:cubicBezTo>
                  <a:pt x="250" y="802"/>
                  <a:pt x="250" y="800"/>
                  <a:pt x="251" y="798"/>
                </a:cubicBezTo>
                <a:cubicBezTo>
                  <a:pt x="251" y="798"/>
                  <a:pt x="252" y="799"/>
                  <a:pt x="253" y="799"/>
                </a:cubicBezTo>
                <a:close/>
                <a:moveTo>
                  <a:pt x="211" y="872"/>
                </a:moveTo>
                <a:cubicBezTo>
                  <a:pt x="211" y="872"/>
                  <a:pt x="211" y="872"/>
                  <a:pt x="211" y="872"/>
                </a:cubicBezTo>
                <a:cubicBezTo>
                  <a:pt x="212" y="872"/>
                  <a:pt x="212" y="872"/>
                  <a:pt x="213" y="872"/>
                </a:cubicBezTo>
                <a:cubicBezTo>
                  <a:pt x="212" y="872"/>
                  <a:pt x="212" y="872"/>
                  <a:pt x="211" y="872"/>
                </a:cubicBezTo>
                <a:close/>
                <a:moveTo>
                  <a:pt x="210" y="872"/>
                </a:moveTo>
                <a:cubicBezTo>
                  <a:pt x="210" y="872"/>
                  <a:pt x="209" y="873"/>
                  <a:pt x="208" y="873"/>
                </a:cubicBezTo>
                <a:cubicBezTo>
                  <a:pt x="208" y="872"/>
                  <a:pt x="208" y="872"/>
                  <a:pt x="208" y="872"/>
                </a:cubicBezTo>
                <a:cubicBezTo>
                  <a:pt x="209" y="872"/>
                  <a:pt x="210" y="872"/>
                  <a:pt x="211" y="872"/>
                </a:cubicBezTo>
                <a:cubicBezTo>
                  <a:pt x="211" y="872"/>
                  <a:pt x="210" y="872"/>
                  <a:pt x="210" y="872"/>
                </a:cubicBezTo>
                <a:close/>
                <a:moveTo>
                  <a:pt x="209" y="873"/>
                </a:moveTo>
                <a:cubicBezTo>
                  <a:pt x="208" y="875"/>
                  <a:pt x="207" y="876"/>
                  <a:pt x="206" y="877"/>
                </a:cubicBezTo>
                <a:cubicBezTo>
                  <a:pt x="206" y="877"/>
                  <a:pt x="206" y="877"/>
                  <a:pt x="206" y="877"/>
                </a:cubicBezTo>
                <a:cubicBezTo>
                  <a:pt x="207" y="876"/>
                  <a:pt x="207" y="875"/>
                  <a:pt x="208" y="874"/>
                </a:cubicBezTo>
                <a:cubicBezTo>
                  <a:pt x="208" y="874"/>
                  <a:pt x="209" y="874"/>
                  <a:pt x="209" y="873"/>
                </a:cubicBezTo>
                <a:close/>
                <a:moveTo>
                  <a:pt x="213" y="877"/>
                </a:moveTo>
                <a:cubicBezTo>
                  <a:pt x="213" y="877"/>
                  <a:pt x="213" y="877"/>
                  <a:pt x="213" y="877"/>
                </a:cubicBezTo>
                <a:cubicBezTo>
                  <a:pt x="212" y="877"/>
                  <a:pt x="211" y="877"/>
                  <a:pt x="211" y="877"/>
                </a:cubicBezTo>
                <a:cubicBezTo>
                  <a:pt x="210" y="877"/>
                  <a:pt x="210" y="877"/>
                  <a:pt x="210" y="877"/>
                </a:cubicBezTo>
                <a:cubicBezTo>
                  <a:pt x="211" y="877"/>
                  <a:pt x="212" y="877"/>
                  <a:pt x="213" y="877"/>
                </a:cubicBezTo>
                <a:close/>
                <a:moveTo>
                  <a:pt x="213" y="877"/>
                </a:moveTo>
                <a:cubicBezTo>
                  <a:pt x="239" y="876"/>
                  <a:pt x="266" y="874"/>
                  <a:pt x="292" y="873"/>
                </a:cubicBezTo>
                <a:cubicBezTo>
                  <a:pt x="292" y="873"/>
                  <a:pt x="292" y="874"/>
                  <a:pt x="293" y="875"/>
                </a:cubicBezTo>
                <a:cubicBezTo>
                  <a:pt x="293" y="876"/>
                  <a:pt x="292" y="876"/>
                  <a:pt x="292" y="877"/>
                </a:cubicBezTo>
                <a:cubicBezTo>
                  <a:pt x="279" y="878"/>
                  <a:pt x="266" y="878"/>
                  <a:pt x="253" y="879"/>
                </a:cubicBezTo>
                <a:cubicBezTo>
                  <a:pt x="240" y="878"/>
                  <a:pt x="226" y="878"/>
                  <a:pt x="213" y="877"/>
                </a:cubicBezTo>
                <a:cubicBezTo>
                  <a:pt x="213" y="877"/>
                  <a:pt x="213" y="877"/>
                  <a:pt x="213" y="877"/>
                </a:cubicBezTo>
                <a:close/>
                <a:moveTo>
                  <a:pt x="250" y="879"/>
                </a:moveTo>
                <a:cubicBezTo>
                  <a:pt x="238" y="880"/>
                  <a:pt x="225" y="880"/>
                  <a:pt x="213" y="880"/>
                </a:cubicBezTo>
                <a:cubicBezTo>
                  <a:pt x="213" y="879"/>
                  <a:pt x="213" y="878"/>
                  <a:pt x="213" y="877"/>
                </a:cubicBezTo>
                <a:cubicBezTo>
                  <a:pt x="226" y="878"/>
                  <a:pt x="238" y="879"/>
                  <a:pt x="250" y="879"/>
                </a:cubicBezTo>
                <a:close/>
                <a:moveTo>
                  <a:pt x="227" y="881"/>
                </a:moveTo>
                <a:cubicBezTo>
                  <a:pt x="239" y="881"/>
                  <a:pt x="251" y="880"/>
                  <a:pt x="264" y="880"/>
                </a:cubicBezTo>
                <a:cubicBezTo>
                  <a:pt x="269" y="880"/>
                  <a:pt x="274" y="880"/>
                  <a:pt x="280" y="880"/>
                </a:cubicBezTo>
                <a:cubicBezTo>
                  <a:pt x="261" y="881"/>
                  <a:pt x="242" y="882"/>
                  <a:pt x="223" y="882"/>
                </a:cubicBezTo>
                <a:cubicBezTo>
                  <a:pt x="219" y="882"/>
                  <a:pt x="216" y="883"/>
                  <a:pt x="212" y="883"/>
                </a:cubicBezTo>
                <a:cubicBezTo>
                  <a:pt x="212" y="882"/>
                  <a:pt x="212" y="882"/>
                  <a:pt x="212" y="881"/>
                </a:cubicBezTo>
                <a:cubicBezTo>
                  <a:pt x="217" y="881"/>
                  <a:pt x="222" y="881"/>
                  <a:pt x="227" y="881"/>
                </a:cubicBezTo>
                <a:close/>
                <a:moveTo>
                  <a:pt x="212" y="883"/>
                </a:moveTo>
                <a:cubicBezTo>
                  <a:pt x="209" y="883"/>
                  <a:pt x="206" y="883"/>
                  <a:pt x="203" y="883"/>
                </a:cubicBezTo>
                <a:cubicBezTo>
                  <a:pt x="204" y="882"/>
                  <a:pt x="204" y="882"/>
                  <a:pt x="204" y="881"/>
                </a:cubicBezTo>
                <a:cubicBezTo>
                  <a:pt x="207" y="881"/>
                  <a:pt x="209" y="881"/>
                  <a:pt x="212" y="881"/>
                </a:cubicBezTo>
                <a:cubicBezTo>
                  <a:pt x="212" y="882"/>
                  <a:pt x="212" y="882"/>
                  <a:pt x="212" y="883"/>
                </a:cubicBezTo>
                <a:close/>
                <a:moveTo>
                  <a:pt x="209" y="884"/>
                </a:moveTo>
                <a:cubicBezTo>
                  <a:pt x="210" y="884"/>
                  <a:pt x="211" y="884"/>
                  <a:pt x="212" y="884"/>
                </a:cubicBezTo>
                <a:cubicBezTo>
                  <a:pt x="212" y="884"/>
                  <a:pt x="212" y="884"/>
                  <a:pt x="212" y="884"/>
                </a:cubicBezTo>
                <a:cubicBezTo>
                  <a:pt x="209" y="884"/>
                  <a:pt x="206" y="885"/>
                  <a:pt x="202" y="885"/>
                </a:cubicBezTo>
                <a:cubicBezTo>
                  <a:pt x="203" y="885"/>
                  <a:pt x="203" y="884"/>
                  <a:pt x="203" y="884"/>
                </a:cubicBezTo>
                <a:cubicBezTo>
                  <a:pt x="205" y="884"/>
                  <a:pt x="207" y="884"/>
                  <a:pt x="209" y="884"/>
                </a:cubicBezTo>
                <a:close/>
                <a:moveTo>
                  <a:pt x="202" y="886"/>
                </a:moveTo>
                <a:cubicBezTo>
                  <a:pt x="201" y="887"/>
                  <a:pt x="201" y="887"/>
                  <a:pt x="201" y="888"/>
                </a:cubicBezTo>
                <a:cubicBezTo>
                  <a:pt x="194" y="888"/>
                  <a:pt x="188" y="888"/>
                  <a:pt x="181" y="888"/>
                </a:cubicBezTo>
                <a:cubicBezTo>
                  <a:pt x="181" y="888"/>
                  <a:pt x="181" y="888"/>
                  <a:pt x="180" y="887"/>
                </a:cubicBezTo>
                <a:cubicBezTo>
                  <a:pt x="187" y="887"/>
                  <a:pt x="193" y="887"/>
                  <a:pt x="200" y="886"/>
                </a:cubicBezTo>
                <a:cubicBezTo>
                  <a:pt x="200" y="886"/>
                  <a:pt x="201" y="886"/>
                  <a:pt x="202" y="886"/>
                </a:cubicBezTo>
                <a:close/>
                <a:moveTo>
                  <a:pt x="175" y="887"/>
                </a:moveTo>
                <a:cubicBezTo>
                  <a:pt x="176" y="888"/>
                  <a:pt x="176" y="888"/>
                  <a:pt x="176" y="888"/>
                </a:cubicBezTo>
                <a:cubicBezTo>
                  <a:pt x="176" y="888"/>
                  <a:pt x="175" y="888"/>
                  <a:pt x="175" y="888"/>
                </a:cubicBezTo>
                <a:cubicBezTo>
                  <a:pt x="175" y="888"/>
                  <a:pt x="175" y="888"/>
                  <a:pt x="175" y="888"/>
                </a:cubicBezTo>
                <a:cubicBezTo>
                  <a:pt x="175" y="888"/>
                  <a:pt x="174" y="887"/>
                  <a:pt x="174" y="888"/>
                </a:cubicBezTo>
                <a:cubicBezTo>
                  <a:pt x="174" y="888"/>
                  <a:pt x="174" y="888"/>
                  <a:pt x="174" y="888"/>
                </a:cubicBezTo>
                <a:cubicBezTo>
                  <a:pt x="174" y="888"/>
                  <a:pt x="173" y="888"/>
                  <a:pt x="173" y="888"/>
                </a:cubicBezTo>
                <a:cubicBezTo>
                  <a:pt x="173" y="888"/>
                  <a:pt x="172" y="888"/>
                  <a:pt x="172" y="887"/>
                </a:cubicBezTo>
                <a:cubicBezTo>
                  <a:pt x="172" y="887"/>
                  <a:pt x="173" y="887"/>
                  <a:pt x="173" y="887"/>
                </a:cubicBezTo>
                <a:cubicBezTo>
                  <a:pt x="174" y="887"/>
                  <a:pt x="175" y="887"/>
                  <a:pt x="175" y="887"/>
                </a:cubicBezTo>
                <a:close/>
                <a:moveTo>
                  <a:pt x="168" y="888"/>
                </a:moveTo>
                <a:cubicBezTo>
                  <a:pt x="168" y="888"/>
                  <a:pt x="168" y="888"/>
                  <a:pt x="168" y="888"/>
                </a:cubicBezTo>
                <a:cubicBezTo>
                  <a:pt x="167" y="888"/>
                  <a:pt x="167" y="888"/>
                  <a:pt x="167" y="888"/>
                </a:cubicBezTo>
                <a:cubicBezTo>
                  <a:pt x="167" y="888"/>
                  <a:pt x="167" y="888"/>
                  <a:pt x="167" y="888"/>
                </a:cubicBezTo>
                <a:cubicBezTo>
                  <a:pt x="167" y="888"/>
                  <a:pt x="167" y="888"/>
                  <a:pt x="167" y="888"/>
                </a:cubicBezTo>
                <a:cubicBezTo>
                  <a:pt x="167" y="888"/>
                  <a:pt x="167" y="888"/>
                  <a:pt x="167" y="888"/>
                </a:cubicBezTo>
                <a:cubicBezTo>
                  <a:pt x="167" y="888"/>
                  <a:pt x="167" y="888"/>
                  <a:pt x="168" y="888"/>
                </a:cubicBezTo>
                <a:cubicBezTo>
                  <a:pt x="168" y="888"/>
                  <a:pt x="168" y="888"/>
                  <a:pt x="168" y="888"/>
                </a:cubicBezTo>
                <a:close/>
                <a:moveTo>
                  <a:pt x="165" y="888"/>
                </a:moveTo>
                <a:cubicBezTo>
                  <a:pt x="165" y="888"/>
                  <a:pt x="165" y="888"/>
                  <a:pt x="165" y="888"/>
                </a:cubicBezTo>
                <a:cubicBezTo>
                  <a:pt x="165" y="888"/>
                  <a:pt x="165" y="888"/>
                  <a:pt x="165" y="888"/>
                </a:cubicBezTo>
                <a:cubicBezTo>
                  <a:pt x="165" y="888"/>
                  <a:pt x="165" y="888"/>
                  <a:pt x="165" y="888"/>
                </a:cubicBezTo>
                <a:close/>
                <a:moveTo>
                  <a:pt x="164" y="893"/>
                </a:moveTo>
                <a:cubicBezTo>
                  <a:pt x="162" y="891"/>
                  <a:pt x="160" y="890"/>
                  <a:pt x="157" y="889"/>
                </a:cubicBezTo>
                <a:cubicBezTo>
                  <a:pt x="158" y="889"/>
                  <a:pt x="159" y="889"/>
                  <a:pt x="160" y="889"/>
                </a:cubicBezTo>
                <a:cubicBezTo>
                  <a:pt x="161" y="890"/>
                  <a:pt x="163" y="891"/>
                  <a:pt x="164" y="892"/>
                </a:cubicBezTo>
                <a:cubicBezTo>
                  <a:pt x="164" y="892"/>
                  <a:pt x="164" y="892"/>
                  <a:pt x="164" y="892"/>
                </a:cubicBezTo>
                <a:cubicBezTo>
                  <a:pt x="164" y="892"/>
                  <a:pt x="164" y="893"/>
                  <a:pt x="164" y="893"/>
                </a:cubicBezTo>
                <a:close/>
                <a:moveTo>
                  <a:pt x="165" y="894"/>
                </a:moveTo>
                <a:cubicBezTo>
                  <a:pt x="165" y="894"/>
                  <a:pt x="165" y="894"/>
                  <a:pt x="165" y="894"/>
                </a:cubicBezTo>
                <a:cubicBezTo>
                  <a:pt x="164" y="894"/>
                  <a:pt x="164" y="894"/>
                  <a:pt x="163" y="893"/>
                </a:cubicBezTo>
                <a:cubicBezTo>
                  <a:pt x="164" y="894"/>
                  <a:pt x="164" y="894"/>
                  <a:pt x="165" y="894"/>
                </a:cubicBezTo>
                <a:close/>
                <a:moveTo>
                  <a:pt x="170" y="903"/>
                </a:moveTo>
                <a:cubicBezTo>
                  <a:pt x="172" y="905"/>
                  <a:pt x="173" y="907"/>
                  <a:pt x="174" y="909"/>
                </a:cubicBezTo>
                <a:cubicBezTo>
                  <a:pt x="172" y="907"/>
                  <a:pt x="171" y="904"/>
                  <a:pt x="169" y="902"/>
                </a:cubicBezTo>
                <a:cubicBezTo>
                  <a:pt x="169" y="902"/>
                  <a:pt x="170" y="902"/>
                  <a:pt x="170" y="903"/>
                </a:cubicBezTo>
                <a:close/>
                <a:moveTo>
                  <a:pt x="172" y="915"/>
                </a:moveTo>
                <a:cubicBezTo>
                  <a:pt x="174" y="915"/>
                  <a:pt x="176" y="915"/>
                  <a:pt x="178" y="915"/>
                </a:cubicBezTo>
                <a:cubicBezTo>
                  <a:pt x="178" y="915"/>
                  <a:pt x="178" y="915"/>
                  <a:pt x="178" y="916"/>
                </a:cubicBezTo>
                <a:cubicBezTo>
                  <a:pt x="176" y="916"/>
                  <a:pt x="173" y="916"/>
                  <a:pt x="171" y="917"/>
                </a:cubicBezTo>
                <a:cubicBezTo>
                  <a:pt x="171" y="916"/>
                  <a:pt x="171" y="915"/>
                  <a:pt x="172" y="915"/>
                </a:cubicBezTo>
                <a:close/>
                <a:moveTo>
                  <a:pt x="182" y="922"/>
                </a:moveTo>
                <a:cubicBezTo>
                  <a:pt x="183" y="922"/>
                  <a:pt x="184" y="921"/>
                  <a:pt x="183" y="921"/>
                </a:cubicBezTo>
                <a:cubicBezTo>
                  <a:pt x="183" y="921"/>
                  <a:pt x="183" y="920"/>
                  <a:pt x="182" y="920"/>
                </a:cubicBezTo>
                <a:cubicBezTo>
                  <a:pt x="183" y="920"/>
                  <a:pt x="184" y="920"/>
                  <a:pt x="183" y="919"/>
                </a:cubicBezTo>
                <a:cubicBezTo>
                  <a:pt x="182" y="918"/>
                  <a:pt x="182" y="917"/>
                  <a:pt x="181" y="916"/>
                </a:cubicBezTo>
                <a:cubicBezTo>
                  <a:pt x="182" y="916"/>
                  <a:pt x="183" y="916"/>
                  <a:pt x="184" y="916"/>
                </a:cubicBezTo>
                <a:cubicBezTo>
                  <a:pt x="184" y="916"/>
                  <a:pt x="184" y="916"/>
                  <a:pt x="184" y="917"/>
                </a:cubicBezTo>
                <a:cubicBezTo>
                  <a:pt x="184" y="917"/>
                  <a:pt x="185" y="917"/>
                  <a:pt x="185" y="916"/>
                </a:cubicBezTo>
                <a:cubicBezTo>
                  <a:pt x="185" y="916"/>
                  <a:pt x="186" y="916"/>
                  <a:pt x="187" y="916"/>
                </a:cubicBezTo>
                <a:cubicBezTo>
                  <a:pt x="186" y="917"/>
                  <a:pt x="186" y="918"/>
                  <a:pt x="186" y="919"/>
                </a:cubicBezTo>
                <a:cubicBezTo>
                  <a:pt x="185" y="918"/>
                  <a:pt x="185" y="918"/>
                  <a:pt x="185" y="918"/>
                </a:cubicBezTo>
                <a:cubicBezTo>
                  <a:pt x="185" y="917"/>
                  <a:pt x="184" y="918"/>
                  <a:pt x="184" y="918"/>
                </a:cubicBezTo>
                <a:cubicBezTo>
                  <a:pt x="184" y="919"/>
                  <a:pt x="185" y="919"/>
                  <a:pt x="185" y="920"/>
                </a:cubicBezTo>
                <a:cubicBezTo>
                  <a:pt x="185" y="920"/>
                  <a:pt x="184" y="921"/>
                  <a:pt x="184" y="922"/>
                </a:cubicBezTo>
                <a:cubicBezTo>
                  <a:pt x="182" y="924"/>
                  <a:pt x="179" y="925"/>
                  <a:pt x="177" y="927"/>
                </a:cubicBezTo>
                <a:cubicBezTo>
                  <a:pt x="177" y="925"/>
                  <a:pt x="177" y="924"/>
                  <a:pt x="177" y="923"/>
                </a:cubicBezTo>
                <a:cubicBezTo>
                  <a:pt x="178" y="922"/>
                  <a:pt x="180" y="921"/>
                  <a:pt x="181" y="920"/>
                </a:cubicBezTo>
                <a:cubicBezTo>
                  <a:pt x="182" y="921"/>
                  <a:pt x="182" y="921"/>
                  <a:pt x="182" y="922"/>
                </a:cubicBezTo>
                <a:close/>
                <a:moveTo>
                  <a:pt x="176" y="923"/>
                </a:moveTo>
                <a:cubicBezTo>
                  <a:pt x="176" y="923"/>
                  <a:pt x="176" y="923"/>
                  <a:pt x="176" y="923"/>
                </a:cubicBezTo>
                <a:cubicBezTo>
                  <a:pt x="176" y="924"/>
                  <a:pt x="176" y="925"/>
                  <a:pt x="176" y="926"/>
                </a:cubicBezTo>
                <a:cubicBezTo>
                  <a:pt x="176" y="926"/>
                  <a:pt x="175" y="925"/>
                  <a:pt x="175" y="924"/>
                </a:cubicBezTo>
                <a:cubicBezTo>
                  <a:pt x="175" y="924"/>
                  <a:pt x="176" y="924"/>
                  <a:pt x="176" y="923"/>
                </a:cubicBezTo>
                <a:close/>
                <a:moveTo>
                  <a:pt x="176" y="928"/>
                </a:moveTo>
                <a:cubicBezTo>
                  <a:pt x="175" y="929"/>
                  <a:pt x="174" y="930"/>
                  <a:pt x="172" y="931"/>
                </a:cubicBezTo>
                <a:cubicBezTo>
                  <a:pt x="172" y="929"/>
                  <a:pt x="172" y="928"/>
                  <a:pt x="172" y="926"/>
                </a:cubicBezTo>
                <a:cubicBezTo>
                  <a:pt x="172" y="926"/>
                  <a:pt x="172" y="926"/>
                  <a:pt x="172" y="926"/>
                </a:cubicBezTo>
                <a:cubicBezTo>
                  <a:pt x="173" y="925"/>
                  <a:pt x="174" y="925"/>
                  <a:pt x="174" y="925"/>
                </a:cubicBezTo>
                <a:cubicBezTo>
                  <a:pt x="175" y="926"/>
                  <a:pt x="175" y="927"/>
                  <a:pt x="176" y="928"/>
                </a:cubicBezTo>
                <a:close/>
                <a:moveTo>
                  <a:pt x="171" y="931"/>
                </a:moveTo>
                <a:cubicBezTo>
                  <a:pt x="171" y="930"/>
                  <a:pt x="170" y="929"/>
                  <a:pt x="170" y="928"/>
                </a:cubicBezTo>
                <a:cubicBezTo>
                  <a:pt x="170" y="927"/>
                  <a:pt x="171" y="927"/>
                  <a:pt x="171" y="926"/>
                </a:cubicBezTo>
                <a:cubicBezTo>
                  <a:pt x="171" y="928"/>
                  <a:pt x="171" y="930"/>
                  <a:pt x="171" y="931"/>
                </a:cubicBezTo>
                <a:close/>
                <a:moveTo>
                  <a:pt x="171" y="932"/>
                </a:moveTo>
                <a:cubicBezTo>
                  <a:pt x="170" y="933"/>
                  <a:pt x="169" y="933"/>
                  <a:pt x="168" y="934"/>
                </a:cubicBezTo>
                <a:cubicBezTo>
                  <a:pt x="168" y="933"/>
                  <a:pt x="168" y="931"/>
                  <a:pt x="168" y="929"/>
                </a:cubicBezTo>
                <a:cubicBezTo>
                  <a:pt x="168" y="929"/>
                  <a:pt x="168" y="929"/>
                  <a:pt x="169" y="928"/>
                </a:cubicBezTo>
                <a:cubicBezTo>
                  <a:pt x="169" y="930"/>
                  <a:pt x="170" y="931"/>
                  <a:pt x="171" y="932"/>
                </a:cubicBezTo>
                <a:close/>
                <a:moveTo>
                  <a:pt x="171" y="933"/>
                </a:moveTo>
                <a:cubicBezTo>
                  <a:pt x="171" y="933"/>
                  <a:pt x="171" y="933"/>
                  <a:pt x="171" y="933"/>
                </a:cubicBezTo>
                <a:cubicBezTo>
                  <a:pt x="171" y="935"/>
                  <a:pt x="171" y="936"/>
                  <a:pt x="171" y="937"/>
                </a:cubicBezTo>
                <a:cubicBezTo>
                  <a:pt x="171" y="939"/>
                  <a:pt x="172" y="940"/>
                  <a:pt x="172" y="942"/>
                </a:cubicBezTo>
                <a:cubicBezTo>
                  <a:pt x="171" y="942"/>
                  <a:pt x="171" y="943"/>
                  <a:pt x="170" y="943"/>
                </a:cubicBezTo>
                <a:cubicBezTo>
                  <a:pt x="170" y="943"/>
                  <a:pt x="170" y="943"/>
                  <a:pt x="169" y="942"/>
                </a:cubicBezTo>
                <a:cubicBezTo>
                  <a:pt x="169" y="942"/>
                  <a:pt x="168" y="941"/>
                  <a:pt x="168" y="940"/>
                </a:cubicBezTo>
                <a:cubicBezTo>
                  <a:pt x="168" y="939"/>
                  <a:pt x="168" y="937"/>
                  <a:pt x="168" y="936"/>
                </a:cubicBezTo>
                <a:cubicBezTo>
                  <a:pt x="169" y="935"/>
                  <a:pt x="170" y="934"/>
                  <a:pt x="171" y="933"/>
                </a:cubicBezTo>
                <a:close/>
                <a:moveTo>
                  <a:pt x="169" y="944"/>
                </a:moveTo>
                <a:cubicBezTo>
                  <a:pt x="169" y="944"/>
                  <a:pt x="168" y="945"/>
                  <a:pt x="168" y="945"/>
                </a:cubicBezTo>
                <a:cubicBezTo>
                  <a:pt x="168" y="944"/>
                  <a:pt x="168" y="943"/>
                  <a:pt x="168" y="942"/>
                </a:cubicBezTo>
                <a:cubicBezTo>
                  <a:pt x="168" y="942"/>
                  <a:pt x="169" y="943"/>
                  <a:pt x="169" y="944"/>
                </a:cubicBezTo>
                <a:close/>
                <a:moveTo>
                  <a:pt x="167" y="946"/>
                </a:moveTo>
                <a:cubicBezTo>
                  <a:pt x="168" y="946"/>
                  <a:pt x="169" y="945"/>
                  <a:pt x="170" y="945"/>
                </a:cubicBezTo>
                <a:cubicBezTo>
                  <a:pt x="170" y="945"/>
                  <a:pt x="171" y="946"/>
                  <a:pt x="171" y="946"/>
                </a:cubicBezTo>
                <a:cubicBezTo>
                  <a:pt x="171" y="948"/>
                  <a:pt x="170" y="949"/>
                  <a:pt x="169" y="950"/>
                </a:cubicBezTo>
                <a:cubicBezTo>
                  <a:pt x="169" y="950"/>
                  <a:pt x="168" y="950"/>
                  <a:pt x="168" y="949"/>
                </a:cubicBezTo>
                <a:cubicBezTo>
                  <a:pt x="169" y="948"/>
                  <a:pt x="170" y="947"/>
                  <a:pt x="170" y="945"/>
                </a:cubicBezTo>
                <a:cubicBezTo>
                  <a:pt x="171" y="945"/>
                  <a:pt x="170" y="945"/>
                  <a:pt x="170" y="945"/>
                </a:cubicBezTo>
                <a:cubicBezTo>
                  <a:pt x="169" y="946"/>
                  <a:pt x="168" y="948"/>
                  <a:pt x="168" y="949"/>
                </a:cubicBezTo>
                <a:cubicBezTo>
                  <a:pt x="168" y="949"/>
                  <a:pt x="168" y="949"/>
                  <a:pt x="167" y="949"/>
                </a:cubicBezTo>
                <a:cubicBezTo>
                  <a:pt x="167" y="948"/>
                  <a:pt x="167" y="947"/>
                  <a:pt x="167" y="946"/>
                </a:cubicBezTo>
                <a:close/>
                <a:moveTo>
                  <a:pt x="167" y="955"/>
                </a:moveTo>
                <a:cubicBezTo>
                  <a:pt x="167" y="955"/>
                  <a:pt x="166" y="956"/>
                  <a:pt x="166" y="956"/>
                </a:cubicBezTo>
                <a:cubicBezTo>
                  <a:pt x="166" y="955"/>
                  <a:pt x="166" y="953"/>
                  <a:pt x="166" y="952"/>
                </a:cubicBezTo>
                <a:cubicBezTo>
                  <a:pt x="166" y="951"/>
                  <a:pt x="167" y="951"/>
                  <a:pt x="167" y="950"/>
                </a:cubicBezTo>
                <a:cubicBezTo>
                  <a:pt x="167" y="952"/>
                  <a:pt x="167" y="953"/>
                  <a:pt x="167" y="955"/>
                </a:cubicBezTo>
                <a:close/>
                <a:moveTo>
                  <a:pt x="161" y="971"/>
                </a:moveTo>
                <a:cubicBezTo>
                  <a:pt x="161" y="971"/>
                  <a:pt x="161" y="971"/>
                  <a:pt x="161" y="972"/>
                </a:cubicBezTo>
                <a:cubicBezTo>
                  <a:pt x="160" y="974"/>
                  <a:pt x="159" y="975"/>
                  <a:pt x="159" y="977"/>
                </a:cubicBezTo>
                <a:cubicBezTo>
                  <a:pt x="158" y="977"/>
                  <a:pt x="157" y="976"/>
                  <a:pt x="157" y="975"/>
                </a:cubicBezTo>
                <a:cubicBezTo>
                  <a:pt x="157" y="974"/>
                  <a:pt x="158" y="973"/>
                  <a:pt x="159" y="971"/>
                </a:cubicBezTo>
                <a:cubicBezTo>
                  <a:pt x="159" y="971"/>
                  <a:pt x="160" y="971"/>
                  <a:pt x="161" y="971"/>
                </a:cubicBezTo>
                <a:close/>
                <a:moveTo>
                  <a:pt x="158" y="980"/>
                </a:moveTo>
                <a:cubicBezTo>
                  <a:pt x="154" y="987"/>
                  <a:pt x="151" y="993"/>
                  <a:pt x="148" y="1001"/>
                </a:cubicBezTo>
                <a:cubicBezTo>
                  <a:pt x="147" y="1001"/>
                  <a:pt x="146" y="1001"/>
                  <a:pt x="144" y="1002"/>
                </a:cubicBezTo>
                <a:cubicBezTo>
                  <a:pt x="144" y="1002"/>
                  <a:pt x="144" y="1002"/>
                  <a:pt x="144" y="1002"/>
                </a:cubicBezTo>
                <a:cubicBezTo>
                  <a:pt x="146" y="1002"/>
                  <a:pt x="147" y="1002"/>
                  <a:pt x="148" y="1001"/>
                </a:cubicBezTo>
                <a:cubicBezTo>
                  <a:pt x="148" y="1001"/>
                  <a:pt x="148" y="1001"/>
                  <a:pt x="148" y="1001"/>
                </a:cubicBezTo>
                <a:cubicBezTo>
                  <a:pt x="148" y="1001"/>
                  <a:pt x="148" y="1001"/>
                  <a:pt x="148" y="1001"/>
                </a:cubicBezTo>
                <a:cubicBezTo>
                  <a:pt x="148" y="1001"/>
                  <a:pt x="148" y="1002"/>
                  <a:pt x="148" y="1002"/>
                </a:cubicBezTo>
                <a:cubicBezTo>
                  <a:pt x="146" y="1003"/>
                  <a:pt x="145" y="1003"/>
                  <a:pt x="143" y="1003"/>
                </a:cubicBezTo>
                <a:cubicBezTo>
                  <a:pt x="144" y="1001"/>
                  <a:pt x="145" y="999"/>
                  <a:pt x="146" y="997"/>
                </a:cubicBezTo>
                <a:cubicBezTo>
                  <a:pt x="149" y="990"/>
                  <a:pt x="153" y="983"/>
                  <a:pt x="156" y="976"/>
                </a:cubicBezTo>
                <a:cubicBezTo>
                  <a:pt x="157" y="977"/>
                  <a:pt x="157" y="979"/>
                  <a:pt x="158" y="980"/>
                </a:cubicBezTo>
                <a:close/>
                <a:moveTo>
                  <a:pt x="146" y="1005"/>
                </a:moveTo>
                <a:cubicBezTo>
                  <a:pt x="146" y="1006"/>
                  <a:pt x="146" y="1006"/>
                  <a:pt x="146" y="1007"/>
                </a:cubicBezTo>
                <a:cubicBezTo>
                  <a:pt x="145" y="1007"/>
                  <a:pt x="144" y="1007"/>
                  <a:pt x="143" y="1007"/>
                </a:cubicBezTo>
                <a:cubicBezTo>
                  <a:pt x="143" y="1006"/>
                  <a:pt x="143" y="1006"/>
                  <a:pt x="143" y="1006"/>
                </a:cubicBezTo>
                <a:cubicBezTo>
                  <a:pt x="143" y="1006"/>
                  <a:pt x="142" y="1006"/>
                  <a:pt x="142" y="1006"/>
                </a:cubicBezTo>
                <a:cubicBezTo>
                  <a:pt x="142" y="1006"/>
                  <a:pt x="143" y="1007"/>
                  <a:pt x="143" y="1007"/>
                </a:cubicBezTo>
                <a:cubicBezTo>
                  <a:pt x="142" y="1007"/>
                  <a:pt x="142" y="1007"/>
                  <a:pt x="142" y="1007"/>
                </a:cubicBezTo>
                <a:cubicBezTo>
                  <a:pt x="142" y="1006"/>
                  <a:pt x="142" y="1006"/>
                  <a:pt x="142" y="1005"/>
                </a:cubicBezTo>
                <a:cubicBezTo>
                  <a:pt x="144" y="1005"/>
                  <a:pt x="145" y="1005"/>
                  <a:pt x="146" y="1005"/>
                </a:cubicBezTo>
                <a:close/>
                <a:moveTo>
                  <a:pt x="141" y="1007"/>
                </a:moveTo>
                <a:cubicBezTo>
                  <a:pt x="142" y="1007"/>
                  <a:pt x="142" y="1007"/>
                  <a:pt x="143" y="1007"/>
                </a:cubicBezTo>
                <a:cubicBezTo>
                  <a:pt x="143" y="1007"/>
                  <a:pt x="144" y="1008"/>
                  <a:pt x="144" y="1008"/>
                </a:cubicBezTo>
                <a:cubicBezTo>
                  <a:pt x="144" y="1008"/>
                  <a:pt x="144" y="1008"/>
                  <a:pt x="144" y="1009"/>
                </a:cubicBezTo>
                <a:cubicBezTo>
                  <a:pt x="143" y="1009"/>
                  <a:pt x="143" y="1009"/>
                  <a:pt x="144" y="1009"/>
                </a:cubicBezTo>
                <a:cubicBezTo>
                  <a:pt x="144" y="1009"/>
                  <a:pt x="144" y="1009"/>
                  <a:pt x="144" y="1009"/>
                </a:cubicBezTo>
                <a:cubicBezTo>
                  <a:pt x="144" y="1009"/>
                  <a:pt x="144" y="1009"/>
                  <a:pt x="145" y="1009"/>
                </a:cubicBezTo>
                <a:cubicBezTo>
                  <a:pt x="144" y="1009"/>
                  <a:pt x="144" y="1009"/>
                  <a:pt x="144" y="1010"/>
                </a:cubicBezTo>
                <a:cubicBezTo>
                  <a:pt x="143" y="1011"/>
                  <a:pt x="142" y="1013"/>
                  <a:pt x="141" y="1015"/>
                </a:cubicBezTo>
                <a:cubicBezTo>
                  <a:pt x="139" y="1019"/>
                  <a:pt x="138" y="1023"/>
                  <a:pt x="136" y="1027"/>
                </a:cubicBezTo>
                <a:cubicBezTo>
                  <a:pt x="135" y="1027"/>
                  <a:pt x="133" y="1027"/>
                  <a:pt x="132" y="1027"/>
                </a:cubicBezTo>
                <a:cubicBezTo>
                  <a:pt x="133" y="1024"/>
                  <a:pt x="135" y="1021"/>
                  <a:pt x="136" y="1018"/>
                </a:cubicBezTo>
                <a:cubicBezTo>
                  <a:pt x="138" y="1015"/>
                  <a:pt x="140" y="1011"/>
                  <a:pt x="141" y="1007"/>
                </a:cubicBezTo>
                <a:close/>
                <a:moveTo>
                  <a:pt x="136" y="1027"/>
                </a:moveTo>
                <a:cubicBezTo>
                  <a:pt x="135" y="1028"/>
                  <a:pt x="135" y="1030"/>
                  <a:pt x="134" y="1031"/>
                </a:cubicBezTo>
                <a:cubicBezTo>
                  <a:pt x="134" y="1030"/>
                  <a:pt x="133" y="1030"/>
                  <a:pt x="133" y="1029"/>
                </a:cubicBezTo>
                <a:cubicBezTo>
                  <a:pt x="133" y="1029"/>
                  <a:pt x="132" y="1029"/>
                  <a:pt x="133" y="1030"/>
                </a:cubicBezTo>
                <a:cubicBezTo>
                  <a:pt x="133" y="1030"/>
                  <a:pt x="133" y="1031"/>
                  <a:pt x="134" y="1032"/>
                </a:cubicBezTo>
                <a:cubicBezTo>
                  <a:pt x="134" y="1032"/>
                  <a:pt x="134" y="1032"/>
                  <a:pt x="133" y="1033"/>
                </a:cubicBezTo>
                <a:cubicBezTo>
                  <a:pt x="132" y="1033"/>
                  <a:pt x="131" y="1033"/>
                  <a:pt x="130" y="1033"/>
                </a:cubicBezTo>
                <a:cubicBezTo>
                  <a:pt x="129" y="1033"/>
                  <a:pt x="129" y="1033"/>
                  <a:pt x="129" y="1033"/>
                </a:cubicBezTo>
                <a:cubicBezTo>
                  <a:pt x="130" y="1031"/>
                  <a:pt x="131" y="1029"/>
                  <a:pt x="132" y="1028"/>
                </a:cubicBezTo>
                <a:cubicBezTo>
                  <a:pt x="133" y="1027"/>
                  <a:pt x="134" y="1027"/>
                  <a:pt x="136" y="1027"/>
                </a:cubicBezTo>
                <a:close/>
                <a:moveTo>
                  <a:pt x="129" y="1033"/>
                </a:moveTo>
                <a:cubicBezTo>
                  <a:pt x="129" y="1033"/>
                  <a:pt x="129" y="1033"/>
                  <a:pt x="129" y="1033"/>
                </a:cubicBezTo>
                <a:cubicBezTo>
                  <a:pt x="129" y="1033"/>
                  <a:pt x="129" y="1033"/>
                  <a:pt x="129" y="1033"/>
                </a:cubicBezTo>
                <a:cubicBezTo>
                  <a:pt x="129" y="1033"/>
                  <a:pt x="129" y="1033"/>
                  <a:pt x="129" y="1033"/>
                </a:cubicBezTo>
                <a:close/>
                <a:moveTo>
                  <a:pt x="129" y="1034"/>
                </a:moveTo>
                <a:cubicBezTo>
                  <a:pt x="129" y="1034"/>
                  <a:pt x="129" y="1034"/>
                  <a:pt x="129" y="1034"/>
                </a:cubicBezTo>
                <a:cubicBezTo>
                  <a:pt x="128" y="1033"/>
                  <a:pt x="128" y="1033"/>
                  <a:pt x="127" y="1033"/>
                </a:cubicBezTo>
                <a:cubicBezTo>
                  <a:pt x="127" y="1033"/>
                  <a:pt x="127" y="1033"/>
                  <a:pt x="127" y="1033"/>
                </a:cubicBezTo>
                <a:cubicBezTo>
                  <a:pt x="128" y="1033"/>
                  <a:pt x="128" y="1033"/>
                  <a:pt x="129" y="1033"/>
                </a:cubicBezTo>
                <a:cubicBezTo>
                  <a:pt x="129" y="1033"/>
                  <a:pt x="129" y="1033"/>
                  <a:pt x="129" y="1034"/>
                </a:cubicBezTo>
                <a:close/>
                <a:moveTo>
                  <a:pt x="127" y="1033"/>
                </a:moveTo>
                <a:cubicBezTo>
                  <a:pt x="127" y="1033"/>
                  <a:pt x="128" y="1033"/>
                  <a:pt x="128" y="1034"/>
                </a:cubicBezTo>
                <a:cubicBezTo>
                  <a:pt x="127" y="1034"/>
                  <a:pt x="127" y="1035"/>
                  <a:pt x="127" y="1035"/>
                </a:cubicBezTo>
                <a:cubicBezTo>
                  <a:pt x="127" y="1036"/>
                  <a:pt x="127" y="1036"/>
                  <a:pt x="127" y="1035"/>
                </a:cubicBezTo>
                <a:cubicBezTo>
                  <a:pt x="127" y="1035"/>
                  <a:pt x="128" y="1034"/>
                  <a:pt x="128" y="1034"/>
                </a:cubicBezTo>
                <a:cubicBezTo>
                  <a:pt x="128" y="1035"/>
                  <a:pt x="127" y="1036"/>
                  <a:pt x="127" y="1037"/>
                </a:cubicBezTo>
                <a:cubicBezTo>
                  <a:pt x="126" y="1037"/>
                  <a:pt x="126" y="1036"/>
                  <a:pt x="126" y="1036"/>
                </a:cubicBezTo>
                <a:cubicBezTo>
                  <a:pt x="126" y="1035"/>
                  <a:pt x="127" y="1034"/>
                  <a:pt x="127" y="1033"/>
                </a:cubicBezTo>
                <a:close/>
                <a:moveTo>
                  <a:pt x="78" y="1131"/>
                </a:moveTo>
                <a:cubicBezTo>
                  <a:pt x="78" y="1131"/>
                  <a:pt x="78" y="1131"/>
                  <a:pt x="78" y="1131"/>
                </a:cubicBezTo>
                <a:cubicBezTo>
                  <a:pt x="78" y="1131"/>
                  <a:pt x="79" y="1131"/>
                  <a:pt x="80" y="1131"/>
                </a:cubicBezTo>
                <a:cubicBezTo>
                  <a:pt x="79" y="1134"/>
                  <a:pt x="77" y="1137"/>
                  <a:pt x="76" y="1139"/>
                </a:cubicBezTo>
                <a:cubicBezTo>
                  <a:pt x="75" y="1139"/>
                  <a:pt x="75" y="1138"/>
                  <a:pt x="74" y="1137"/>
                </a:cubicBezTo>
                <a:cubicBezTo>
                  <a:pt x="75" y="1135"/>
                  <a:pt x="76" y="1133"/>
                  <a:pt x="78" y="1131"/>
                </a:cubicBezTo>
                <a:cubicBezTo>
                  <a:pt x="78" y="1131"/>
                  <a:pt x="78" y="1131"/>
                  <a:pt x="78" y="1131"/>
                </a:cubicBezTo>
                <a:close/>
                <a:moveTo>
                  <a:pt x="88" y="1138"/>
                </a:moveTo>
                <a:cubicBezTo>
                  <a:pt x="87" y="1138"/>
                  <a:pt x="87" y="1139"/>
                  <a:pt x="86" y="1139"/>
                </a:cubicBezTo>
                <a:cubicBezTo>
                  <a:pt x="86" y="1139"/>
                  <a:pt x="86" y="1139"/>
                  <a:pt x="86" y="1139"/>
                </a:cubicBezTo>
                <a:cubicBezTo>
                  <a:pt x="85" y="1133"/>
                  <a:pt x="86" y="1135"/>
                  <a:pt x="88" y="1138"/>
                </a:cubicBezTo>
                <a:close/>
                <a:moveTo>
                  <a:pt x="86" y="1139"/>
                </a:moveTo>
                <a:cubicBezTo>
                  <a:pt x="86" y="1139"/>
                  <a:pt x="86" y="1140"/>
                  <a:pt x="87" y="1140"/>
                </a:cubicBezTo>
                <a:cubicBezTo>
                  <a:pt x="87" y="1139"/>
                  <a:pt x="87" y="1139"/>
                  <a:pt x="88" y="1139"/>
                </a:cubicBezTo>
                <a:cubicBezTo>
                  <a:pt x="88" y="1139"/>
                  <a:pt x="88" y="1140"/>
                  <a:pt x="89" y="1140"/>
                </a:cubicBezTo>
                <a:cubicBezTo>
                  <a:pt x="88" y="1140"/>
                  <a:pt x="88" y="1141"/>
                  <a:pt x="88" y="1141"/>
                </a:cubicBezTo>
                <a:cubicBezTo>
                  <a:pt x="87" y="1141"/>
                  <a:pt x="88" y="1142"/>
                  <a:pt x="88" y="1142"/>
                </a:cubicBezTo>
                <a:cubicBezTo>
                  <a:pt x="89" y="1141"/>
                  <a:pt x="89" y="1141"/>
                  <a:pt x="89" y="1141"/>
                </a:cubicBezTo>
                <a:cubicBezTo>
                  <a:pt x="89" y="1142"/>
                  <a:pt x="90" y="1143"/>
                  <a:pt x="90" y="1143"/>
                </a:cubicBezTo>
                <a:cubicBezTo>
                  <a:pt x="92" y="1147"/>
                  <a:pt x="94" y="1150"/>
                  <a:pt x="95" y="1154"/>
                </a:cubicBezTo>
                <a:cubicBezTo>
                  <a:pt x="99" y="1161"/>
                  <a:pt x="102" y="1168"/>
                  <a:pt x="106" y="1175"/>
                </a:cubicBezTo>
                <a:cubicBezTo>
                  <a:pt x="104" y="1171"/>
                  <a:pt x="101" y="1166"/>
                  <a:pt x="99" y="1162"/>
                </a:cubicBezTo>
                <a:cubicBezTo>
                  <a:pt x="96" y="1156"/>
                  <a:pt x="92" y="1150"/>
                  <a:pt x="89" y="1144"/>
                </a:cubicBezTo>
                <a:cubicBezTo>
                  <a:pt x="88" y="1142"/>
                  <a:pt x="87" y="1141"/>
                  <a:pt x="85" y="1139"/>
                </a:cubicBezTo>
                <a:cubicBezTo>
                  <a:pt x="86" y="1139"/>
                  <a:pt x="86" y="1139"/>
                  <a:pt x="86" y="1139"/>
                </a:cubicBezTo>
                <a:close/>
                <a:moveTo>
                  <a:pt x="101" y="1191"/>
                </a:moveTo>
                <a:cubicBezTo>
                  <a:pt x="101" y="1191"/>
                  <a:pt x="101" y="1191"/>
                  <a:pt x="101" y="1191"/>
                </a:cubicBezTo>
                <a:cubicBezTo>
                  <a:pt x="101" y="1191"/>
                  <a:pt x="101" y="1191"/>
                  <a:pt x="101" y="1191"/>
                </a:cubicBezTo>
                <a:cubicBezTo>
                  <a:pt x="101" y="1191"/>
                  <a:pt x="101" y="1191"/>
                  <a:pt x="101" y="1191"/>
                </a:cubicBezTo>
                <a:close/>
                <a:moveTo>
                  <a:pt x="102" y="1191"/>
                </a:moveTo>
                <a:cubicBezTo>
                  <a:pt x="105" y="1191"/>
                  <a:pt x="109" y="1190"/>
                  <a:pt x="112" y="1190"/>
                </a:cubicBezTo>
                <a:cubicBezTo>
                  <a:pt x="112" y="1190"/>
                  <a:pt x="113" y="1190"/>
                  <a:pt x="113" y="1190"/>
                </a:cubicBezTo>
                <a:cubicBezTo>
                  <a:pt x="113" y="1190"/>
                  <a:pt x="113" y="1191"/>
                  <a:pt x="112" y="1191"/>
                </a:cubicBezTo>
                <a:cubicBezTo>
                  <a:pt x="112" y="1192"/>
                  <a:pt x="111" y="1194"/>
                  <a:pt x="111" y="1195"/>
                </a:cubicBezTo>
                <a:cubicBezTo>
                  <a:pt x="108" y="1195"/>
                  <a:pt x="106" y="1196"/>
                  <a:pt x="103" y="1196"/>
                </a:cubicBezTo>
                <a:cubicBezTo>
                  <a:pt x="102" y="1194"/>
                  <a:pt x="102" y="1193"/>
                  <a:pt x="101" y="1191"/>
                </a:cubicBezTo>
                <a:cubicBezTo>
                  <a:pt x="101" y="1191"/>
                  <a:pt x="101" y="1191"/>
                  <a:pt x="102" y="1191"/>
                </a:cubicBezTo>
                <a:close/>
                <a:moveTo>
                  <a:pt x="103" y="1196"/>
                </a:moveTo>
                <a:cubicBezTo>
                  <a:pt x="98" y="1196"/>
                  <a:pt x="94" y="1197"/>
                  <a:pt x="90" y="1197"/>
                </a:cubicBezTo>
                <a:cubicBezTo>
                  <a:pt x="93" y="1195"/>
                  <a:pt x="97" y="1193"/>
                  <a:pt x="100" y="1191"/>
                </a:cubicBezTo>
                <a:cubicBezTo>
                  <a:pt x="101" y="1193"/>
                  <a:pt x="102" y="1194"/>
                  <a:pt x="103" y="1196"/>
                </a:cubicBezTo>
                <a:close/>
                <a:moveTo>
                  <a:pt x="104" y="1196"/>
                </a:moveTo>
                <a:cubicBezTo>
                  <a:pt x="106" y="1196"/>
                  <a:pt x="108" y="1196"/>
                  <a:pt x="110" y="1196"/>
                </a:cubicBezTo>
                <a:cubicBezTo>
                  <a:pt x="110" y="1198"/>
                  <a:pt x="109" y="1199"/>
                  <a:pt x="108" y="1201"/>
                </a:cubicBezTo>
                <a:cubicBezTo>
                  <a:pt x="108" y="1201"/>
                  <a:pt x="107" y="1201"/>
                  <a:pt x="106" y="1202"/>
                </a:cubicBezTo>
                <a:cubicBezTo>
                  <a:pt x="105" y="1200"/>
                  <a:pt x="104" y="1198"/>
                  <a:pt x="104" y="1196"/>
                </a:cubicBezTo>
                <a:close/>
                <a:moveTo>
                  <a:pt x="108" y="1201"/>
                </a:moveTo>
                <a:cubicBezTo>
                  <a:pt x="108" y="1202"/>
                  <a:pt x="107" y="1203"/>
                  <a:pt x="107" y="1203"/>
                </a:cubicBezTo>
                <a:cubicBezTo>
                  <a:pt x="107" y="1203"/>
                  <a:pt x="107" y="1203"/>
                  <a:pt x="106" y="1202"/>
                </a:cubicBezTo>
                <a:cubicBezTo>
                  <a:pt x="107" y="1202"/>
                  <a:pt x="107" y="1201"/>
                  <a:pt x="108" y="1201"/>
                </a:cubicBezTo>
                <a:close/>
                <a:moveTo>
                  <a:pt x="109" y="1201"/>
                </a:moveTo>
                <a:cubicBezTo>
                  <a:pt x="110" y="1200"/>
                  <a:pt x="111" y="1199"/>
                  <a:pt x="112" y="1199"/>
                </a:cubicBezTo>
                <a:cubicBezTo>
                  <a:pt x="111" y="1201"/>
                  <a:pt x="110" y="1204"/>
                  <a:pt x="109" y="1207"/>
                </a:cubicBezTo>
                <a:cubicBezTo>
                  <a:pt x="108" y="1206"/>
                  <a:pt x="108" y="1205"/>
                  <a:pt x="107" y="1204"/>
                </a:cubicBezTo>
                <a:cubicBezTo>
                  <a:pt x="108" y="1203"/>
                  <a:pt x="108" y="1202"/>
                  <a:pt x="109" y="1201"/>
                </a:cubicBezTo>
                <a:close/>
                <a:moveTo>
                  <a:pt x="109" y="1200"/>
                </a:moveTo>
                <a:cubicBezTo>
                  <a:pt x="110" y="1199"/>
                  <a:pt x="110" y="1197"/>
                  <a:pt x="111" y="1196"/>
                </a:cubicBezTo>
                <a:cubicBezTo>
                  <a:pt x="112" y="1196"/>
                  <a:pt x="113" y="1196"/>
                  <a:pt x="113" y="1196"/>
                </a:cubicBezTo>
                <a:cubicBezTo>
                  <a:pt x="113" y="1197"/>
                  <a:pt x="113" y="1197"/>
                  <a:pt x="112" y="1198"/>
                </a:cubicBezTo>
                <a:cubicBezTo>
                  <a:pt x="111" y="1199"/>
                  <a:pt x="110" y="1199"/>
                  <a:pt x="109" y="1200"/>
                </a:cubicBezTo>
                <a:close/>
                <a:moveTo>
                  <a:pt x="113" y="1197"/>
                </a:moveTo>
                <a:cubicBezTo>
                  <a:pt x="113" y="1197"/>
                  <a:pt x="114" y="1196"/>
                  <a:pt x="114" y="1196"/>
                </a:cubicBezTo>
                <a:cubicBezTo>
                  <a:pt x="114" y="1196"/>
                  <a:pt x="115" y="1196"/>
                  <a:pt x="116" y="1196"/>
                </a:cubicBezTo>
                <a:cubicBezTo>
                  <a:pt x="116" y="1196"/>
                  <a:pt x="116" y="1196"/>
                  <a:pt x="116" y="1196"/>
                </a:cubicBezTo>
                <a:cubicBezTo>
                  <a:pt x="115" y="1197"/>
                  <a:pt x="115" y="1197"/>
                  <a:pt x="114" y="1197"/>
                </a:cubicBezTo>
                <a:cubicBezTo>
                  <a:pt x="114" y="1197"/>
                  <a:pt x="113" y="1198"/>
                  <a:pt x="113" y="1198"/>
                </a:cubicBezTo>
                <a:cubicBezTo>
                  <a:pt x="113" y="1198"/>
                  <a:pt x="113" y="1197"/>
                  <a:pt x="113" y="1197"/>
                </a:cubicBezTo>
                <a:close/>
                <a:moveTo>
                  <a:pt x="116" y="1196"/>
                </a:moveTo>
                <a:cubicBezTo>
                  <a:pt x="116" y="1196"/>
                  <a:pt x="117" y="1196"/>
                  <a:pt x="117" y="1196"/>
                </a:cubicBezTo>
                <a:cubicBezTo>
                  <a:pt x="117" y="1196"/>
                  <a:pt x="116" y="1196"/>
                  <a:pt x="116" y="1196"/>
                </a:cubicBezTo>
                <a:cubicBezTo>
                  <a:pt x="116" y="1196"/>
                  <a:pt x="116" y="1196"/>
                  <a:pt x="116" y="1196"/>
                </a:cubicBezTo>
                <a:close/>
                <a:moveTo>
                  <a:pt x="153" y="1197"/>
                </a:moveTo>
                <a:cubicBezTo>
                  <a:pt x="144" y="1197"/>
                  <a:pt x="135" y="1196"/>
                  <a:pt x="125" y="1195"/>
                </a:cubicBezTo>
                <a:cubicBezTo>
                  <a:pt x="123" y="1195"/>
                  <a:pt x="121" y="1195"/>
                  <a:pt x="119" y="1195"/>
                </a:cubicBezTo>
                <a:cubicBezTo>
                  <a:pt x="123" y="1193"/>
                  <a:pt x="126" y="1191"/>
                  <a:pt x="130" y="1189"/>
                </a:cubicBezTo>
                <a:cubicBezTo>
                  <a:pt x="143" y="1188"/>
                  <a:pt x="156" y="1186"/>
                  <a:pt x="169" y="1188"/>
                </a:cubicBezTo>
                <a:cubicBezTo>
                  <a:pt x="168" y="1191"/>
                  <a:pt x="166" y="1194"/>
                  <a:pt x="165" y="1197"/>
                </a:cubicBezTo>
                <a:cubicBezTo>
                  <a:pt x="160" y="1197"/>
                  <a:pt x="156" y="1197"/>
                  <a:pt x="153" y="1197"/>
                </a:cubicBezTo>
                <a:close/>
                <a:moveTo>
                  <a:pt x="170" y="1188"/>
                </a:moveTo>
                <a:cubicBezTo>
                  <a:pt x="171" y="1188"/>
                  <a:pt x="172" y="1188"/>
                  <a:pt x="173" y="1188"/>
                </a:cubicBezTo>
                <a:cubicBezTo>
                  <a:pt x="172" y="1191"/>
                  <a:pt x="171" y="1194"/>
                  <a:pt x="170" y="1197"/>
                </a:cubicBezTo>
                <a:cubicBezTo>
                  <a:pt x="168" y="1197"/>
                  <a:pt x="167" y="1197"/>
                  <a:pt x="165" y="1197"/>
                </a:cubicBezTo>
                <a:cubicBezTo>
                  <a:pt x="167" y="1194"/>
                  <a:pt x="168" y="1191"/>
                  <a:pt x="170" y="1188"/>
                </a:cubicBezTo>
                <a:close/>
                <a:moveTo>
                  <a:pt x="174" y="1188"/>
                </a:moveTo>
                <a:cubicBezTo>
                  <a:pt x="175" y="1188"/>
                  <a:pt x="177" y="1188"/>
                  <a:pt x="178" y="1189"/>
                </a:cubicBezTo>
                <a:cubicBezTo>
                  <a:pt x="177" y="1191"/>
                  <a:pt x="176" y="1193"/>
                  <a:pt x="175" y="1196"/>
                </a:cubicBezTo>
                <a:cubicBezTo>
                  <a:pt x="174" y="1196"/>
                  <a:pt x="172" y="1197"/>
                  <a:pt x="170" y="1197"/>
                </a:cubicBezTo>
                <a:cubicBezTo>
                  <a:pt x="171" y="1194"/>
                  <a:pt x="173" y="1191"/>
                  <a:pt x="174" y="1188"/>
                </a:cubicBezTo>
                <a:close/>
                <a:moveTo>
                  <a:pt x="179" y="1189"/>
                </a:moveTo>
                <a:cubicBezTo>
                  <a:pt x="179" y="1191"/>
                  <a:pt x="178" y="1193"/>
                  <a:pt x="178" y="1194"/>
                </a:cubicBezTo>
                <a:cubicBezTo>
                  <a:pt x="177" y="1195"/>
                  <a:pt x="177" y="1195"/>
                  <a:pt x="176" y="1196"/>
                </a:cubicBezTo>
                <a:cubicBezTo>
                  <a:pt x="177" y="1193"/>
                  <a:pt x="178" y="1191"/>
                  <a:pt x="179" y="1189"/>
                </a:cubicBezTo>
                <a:close/>
                <a:moveTo>
                  <a:pt x="179" y="1189"/>
                </a:moveTo>
                <a:cubicBezTo>
                  <a:pt x="180" y="1189"/>
                  <a:pt x="180" y="1189"/>
                  <a:pt x="181" y="1189"/>
                </a:cubicBezTo>
                <a:cubicBezTo>
                  <a:pt x="180" y="1191"/>
                  <a:pt x="180" y="1192"/>
                  <a:pt x="179" y="1194"/>
                </a:cubicBezTo>
                <a:cubicBezTo>
                  <a:pt x="179" y="1194"/>
                  <a:pt x="179" y="1194"/>
                  <a:pt x="179" y="1194"/>
                </a:cubicBezTo>
                <a:cubicBezTo>
                  <a:pt x="179" y="1192"/>
                  <a:pt x="179" y="1191"/>
                  <a:pt x="179" y="1189"/>
                </a:cubicBezTo>
                <a:close/>
                <a:moveTo>
                  <a:pt x="179" y="1195"/>
                </a:moveTo>
                <a:cubicBezTo>
                  <a:pt x="179" y="1195"/>
                  <a:pt x="178" y="1195"/>
                  <a:pt x="178" y="1195"/>
                </a:cubicBezTo>
                <a:cubicBezTo>
                  <a:pt x="178" y="1195"/>
                  <a:pt x="178" y="1195"/>
                  <a:pt x="178" y="1195"/>
                </a:cubicBezTo>
                <a:cubicBezTo>
                  <a:pt x="178" y="1195"/>
                  <a:pt x="179" y="1195"/>
                  <a:pt x="179" y="1195"/>
                </a:cubicBezTo>
                <a:close/>
                <a:moveTo>
                  <a:pt x="179" y="1194"/>
                </a:moveTo>
                <a:cubicBezTo>
                  <a:pt x="179" y="1194"/>
                  <a:pt x="180" y="1194"/>
                  <a:pt x="180" y="1194"/>
                </a:cubicBezTo>
                <a:cubicBezTo>
                  <a:pt x="180" y="1194"/>
                  <a:pt x="180" y="1194"/>
                  <a:pt x="180" y="1194"/>
                </a:cubicBezTo>
                <a:cubicBezTo>
                  <a:pt x="180" y="1192"/>
                  <a:pt x="181" y="1191"/>
                  <a:pt x="182" y="1189"/>
                </a:cubicBezTo>
                <a:cubicBezTo>
                  <a:pt x="182" y="1190"/>
                  <a:pt x="182" y="1190"/>
                  <a:pt x="183" y="1190"/>
                </a:cubicBezTo>
                <a:cubicBezTo>
                  <a:pt x="183" y="1190"/>
                  <a:pt x="183" y="1189"/>
                  <a:pt x="183" y="1189"/>
                </a:cubicBezTo>
                <a:cubicBezTo>
                  <a:pt x="182" y="1189"/>
                  <a:pt x="182" y="1189"/>
                  <a:pt x="182" y="1189"/>
                </a:cubicBezTo>
                <a:cubicBezTo>
                  <a:pt x="185" y="1182"/>
                  <a:pt x="188" y="1175"/>
                  <a:pt x="192" y="1168"/>
                </a:cubicBezTo>
                <a:cubicBezTo>
                  <a:pt x="192" y="1169"/>
                  <a:pt x="192" y="1169"/>
                  <a:pt x="192" y="1168"/>
                </a:cubicBezTo>
                <a:cubicBezTo>
                  <a:pt x="193" y="1168"/>
                  <a:pt x="193" y="1168"/>
                  <a:pt x="193" y="1168"/>
                </a:cubicBezTo>
                <a:cubicBezTo>
                  <a:pt x="188" y="1181"/>
                  <a:pt x="182" y="1193"/>
                  <a:pt x="177" y="1206"/>
                </a:cubicBezTo>
                <a:cubicBezTo>
                  <a:pt x="177" y="1207"/>
                  <a:pt x="177" y="1207"/>
                  <a:pt x="177" y="1207"/>
                </a:cubicBezTo>
                <a:cubicBezTo>
                  <a:pt x="177" y="1204"/>
                  <a:pt x="178" y="1200"/>
                  <a:pt x="178" y="1196"/>
                </a:cubicBezTo>
                <a:cubicBezTo>
                  <a:pt x="179" y="1196"/>
                  <a:pt x="179" y="1195"/>
                  <a:pt x="179" y="1194"/>
                </a:cubicBezTo>
                <a:close/>
                <a:moveTo>
                  <a:pt x="196" y="1165"/>
                </a:moveTo>
                <a:cubicBezTo>
                  <a:pt x="199" y="1158"/>
                  <a:pt x="202" y="1151"/>
                  <a:pt x="205" y="1145"/>
                </a:cubicBezTo>
                <a:cubicBezTo>
                  <a:pt x="207" y="1143"/>
                  <a:pt x="209" y="1142"/>
                  <a:pt x="211" y="1141"/>
                </a:cubicBezTo>
                <a:cubicBezTo>
                  <a:pt x="210" y="1142"/>
                  <a:pt x="210" y="1143"/>
                  <a:pt x="209" y="1144"/>
                </a:cubicBezTo>
                <a:cubicBezTo>
                  <a:pt x="206" y="1151"/>
                  <a:pt x="202" y="1158"/>
                  <a:pt x="199" y="1165"/>
                </a:cubicBezTo>
                <a:cubicBezTo>
                  <a:pt x="198" y="1165"/>
                  <a:pt x="196" y="1165"/>
                  <a:pt x="195" y="1166"/>
                </a:cubicBezTo>
                <a:cubicBezTo>
                  <a:pt x="195" y="1165"/>
                  <a:pt x="196" y="1165"/>
                  <a:pt x="196" y="1165"/>
                </a:cubicBezTo>
                <a:close/>
                <a:moveTo>
                  <a:pt x="178" y="1251"/>
                </a:moveTo>
                <a:cubicBezTo>
                  <a:pt x="182" y="1250"/>
                  <a:pt x="186" y="1248"/>
                  <a:pt x="190" y="1247"/>
                </a:cubicBezTo>
                <a:cubicBezTo>
                  <a:pt x="187" y="1248"/>
                  <a:pt x="183" y="1250"/>
                  <a:pt x="179" y="1251"/>
                </a:cubicBezTo>
                <a:cubicBezTo>
                  <a:pt x="179" y="1251"/>
                  <a:pt x="179" y="1251"/>
                  <a:pt x="178" y="1251"/>
                </a:cubicBezTo>
                <a:close/>
                <a:moveTo>
                  <a:pt x="199" y="1245"/>
                </a:moveTo>
                <a:cubicBezTo>
                  <a:pt x="199" y="1245"/>
                  <a:pt x="199" y="1245"/>
                  <a:pt x="199" y="1245"/>
                </a:cubicBezTo>
                <a:cubicBezTo>
                  <a:pt x="198" y="1245"/>
                  <a:pt x="197" y="1245"/>
                  <a:pt x="199" y="1245"/>
                </a:cubicBezTo>
                <a:close/>
                <a:moveTo>
                  <a:pt x="200" y="1245"/>
                </a:moveTo>
                <a:cubicBezTo>
                  <a:pt x="201" y="1245"/>
                  <a:pt x="202" y="1245"/>
                  <a:pt x="203" y="1245"/>
                </a:cubicBezTo>
                <a:cubicBezTo>
                  <a:pt x="203" y="1245"/>
                  <a:pt x="202" y="1245"/>
                  <a:pt x="202" y="1246"/>
                </a:cubicBezTo>
                <a:cubicBezTo>
                  <a:pt x="202" y="1246"/>
                  <a:pt x="202" y="1246"/>
                  <a:pt x="201" y="1245"/>
                </a:cubicBezTo>
                <a:cubicBezTo>
                  <a:pt x="201" y="1245"/>
                  <a:pt x="201" y="1245"/>
                  <a:pt x="200" y="1245"/>
                </a:cubicBezTo>
                <a:cubicBezTo>
                  <a:pt x="200" y="1245"/>
                  <a:pt x="200" y="1245"/>
                  <a:pt x="200" y="1245"/>
                </a:cubicBezTo>
                <a:close/>
                <a:moveTo>
                  <a:pt x="212" y="1244"/>
                </a:moveTo>
                <a:cubicBezTo>
                  <a:pt x="211" y="1244"/>
                  <a:pt x="209" y="1244"/>
                  <a:pt x="208" y="1244"/>
                </a:cubicBezTo>
                <a:cubicBezTo>
                  <a:pt x="207" y="1243"/>
                  <a:pt x="207" y="1243"/>
                  <a:pt x="206" y="1243"/>
                </a:cubicBezTo>
                <a:cubicBezTo>
                  <a:pt x="207" y="1243"/>
                  <a:pt x="207" y="1242"/>
                  <a:pt x="206" y="1242"/>
                </a:cubicBezTo>
                <a:cubicBezTo>
                  <a:pt x="206" y="1242"/>
                  <a:pt x="206" y="1242"/>
                  <a:pt x="206" y="1242"/>
                </a:cubicBezTo>
                <a:cubicBezTo>
                  <a:pt x="206" y="1242"/>
                  <a:pt x="206" y="1241"/>
                  <a:pt x="206" y="1241"/>
                </a:cubicBezTo>
                <a:cubicBezTo>
                  <a:pt x="212" y="1239"/>
                  <a:pt x="219" y="1237"/>
                  <a:pt x="225" y="1235"/>
                </a:cubicBezTo>
                <a:cubicBezTo>
                  <a:pt x="223" y="1238"/>
                  <a:pt x="221" y="1241"/>
                  <a:pt x="221" y="1244"/>
                </a:cubicBezTo>
                <a:cubicBezTo>
                  <a:pt x="218" y="1244"/>
                  <a:pt x="215" y="1244"/>
                  <a:pt x="212" y="1244"/>
                </a:cubicBezTo>
                <a:close/>
                <a:moveTo>
                  <a:pt x="209" y="1234"/>
                </a:moveTo>
                <a:cubicBezTo>
                  <a:pt x="209" y="1233"/>
                  <a:pt x="210" y="1232"/>
                  <a:pt x="210" y="1231"/>
                </a:cubicBezTo>
                <a:cubicBezTo>
                  <a:pt x="216" y="1229"/>
                  <a:pt x="222" y="1227"/>
                  <a:pt x="228" y="1225"/>
                </a:cubicBezTo>
                <a:cubicBezTo>
                  <a:pt x="229" y="1225"/>
                  <a:pt x="230" y="1225"/>
                  <a:pt x="230" y="1225"/>
                </a:cubicBezTo>
                <a:cubicBezTo>
                  <a:pt x="230" y="1226"/>
                  <a:pt x="230" y="1227"/>
                  <a:pt x="230" y="1228"/>
                </a:cubicBezTo>
                <a:cubicBezTo>
                  <a:pt x="223" y="1230"/>
                  <a:pt x="216" y="1232"/>
                  <a:pt x="209" y="1234"/>
                </a:cubicBezTo>
                <a:close/>
                <a:moveTo>
                  <a:pt x="231" y="1225"/>
                </a:moveTo>
                <a:cubicBezTo>
                  <a:pt x="232" y="1225"/>
                  <a:pt x="232" y="1225"/>
                  <a:pt x="232" y="1225"/>
                </a:cubicBezTo>
                <a:cubicBezTo>
                  <a:pt x="232" y="1226"/>
                  <a:pt x="232" y="1226"/>
                  <a:pt x="232" y="1227"/>
                </a:cubicBezTo>
                <a:cubicBezTo>
                  <a:pt x="231" y="1227"/>
                  <a:pt x="231" y="1227"/>
                  <a:pt x="231" y="1227"/>
                </a:cubicBezTo>
                <a:cubicBezTo>
                  <a:pt x="231" y="1227"/>
                  <a:pt x="231" y="1226"/>
                  <a:pt x="231" y="1225"/>
                </a:cubicBezTo>
                <a:close/>
                <a:moveTo>
                  <a:pt x="239" y="1226"/>
                </a:moveTo>
                <a:cubicBezTo>
                  <a:pt x="239" y="1226"/>
                  <a:pt x="239" y="1226"/>
                  <a:pt x="239" y="1226"/>
                </a:cubicBezTo>
                <a:cubicBezTo>
                  <a:pt x="239" y="1226"/>
                  <a:pt x="239" y="1226"/>
                  <a:pt x="239" y="1227"/>
                </a:cubicBezTo>
                <a:cubicBezTo>
                  <a:pt x="239" y="1227"/>
                  <a:pt x="238" y="1226"/>
                  <a:pt x="238" y="1226"/>
                </a:cubicBezTo>
                <a:cubicBezTo>
                  <a:pt x="238" y="1226"/>
                  <a:pt x="238" y="1226"/>
                  <a:pt x="239" y="1226"/>
                </a:cubicBezTo>
                <a:close/>
                <a:moveTo>
                  <a:pt x="240" y="1224"/>
                </a:moveTo>
                <a:cubicBezTo>
                  <a:pt x="240" y="1224"/>
                  <a:pt x="240" y="1224"/>
                  <a:pt x="240" y="1224"/>
                </a:cubicBezTo>
                <a:cubicBezTo>
                  <a:pt x="240" y="1224"/>
                  <a:pt x="240" y="1224"/>
                  <a:pt x="240" y="1224"/>
                </a:cubicBezTo>
                <a:cubicBezTo>
                  <a:pt x="240" y="1224"/>
                  <a:pt x="240" y="1224"/>
                  <a:pt x="240" y="1224"/>
                </a:cubicBezTo>
                <a:close/>
                <a:moveTo>
                  <a:pt x="243" y="1219"/>
                </a:moveTo>
                <a:cubicBezTo>
                  <a:pt x="243" y="1219"/>
                  <a:pt x="244" y="1219"/>
                  <a:pt x="244" y="1218"/>
                </a:cubicBezTo>
                <a:cubicBezTo>
                  <a:pt x="244" y="1219"/>
                  <a:pt x="244" y="1219"/>
                  <a:pt x="244" y="1219"/>
                </a:cubicBezTo>
                <a:cubicBezTo>
                  <a:pt x="244" y="1220"/>
                  <a:pt x="244" y="1220"/>
                  <a:pt x="244" y="1220"/>
                </a:cubicBezTo>
                <a:cubicBezTo>
                  <a:pt x="244" y="1221"/>
                  <a:pt x="243" y="1222"/>
                  <a:pt x="243" y="1223"/>
                </a:cubicBezTo>
                <a:cubicBezTo>
                  <a:pt x="242" y="1223"/>
                  <a:pt x="241" y="1224"/>
                  <a:pt x="241" y="1224"/>
                </a:cubicBezTo>
                <a:cubicBezTo>
                  <a:pt x="242" y="1222"/>
                  <a:pt x="242" y="1221"/>
                  <a:pt x="243" y="1219"/>
                </a:cubicBezTo>
                <a:close/>
                <a:moveTo>
                  <a:pt x="244" y="1224"/>
                </a:moveTo>
                <a:cubicBezTo>
                  <a:pt x="244" y="1224"/>
                  <a:pt x="244" y="1224"/>
                  <a:pt x="244" y="1224"/>
                </a:cubicBezTo>
                <a:cubicBezTo>
                  <a:pt x="244" y="1225"/>
                  <a:pt x="243" y="1227"/>
                  <a:pt x="243" y="1228"/>
                </a:cubicBezTo>
                <a:cubicBezTo>
                  <a:pt x="242" y="1228"/>
                  <a:pt x="242" y="1229"/>
                  <a:pt x="241" y="1229"/>
                </a:cubicBezTo>
                <a:cubicBezTo>
                  <a:pt x="242" y="1227"/>
                  <a:pt x="243" y="1225"/>
                  <a:pt x="244" y="1224"/>
                </a:cubicBezTo>
                <a:close/>
                <a:moveTo>
                  <a:pt x="244" y="1228"/>
                </a:moveTo>
                <a:cubicBezTo>
                  <a:pt x="244" y="1228"/>
                  <a:pt x="244" y="1228"/>
                  <a:pt x="244" y="1228"/>
                </a:cubicBezTo>
                <a:cubicBezTo>
                  <a:pt x="244" y="1227"/>
                  <a:pt x="244" y="1227"/>
                  <a:pt x="244" y="1227"/>
                </a:cubicBezTo>
                <a:cubicBezTo>
                  <a:pt x="244" y="1227"/>
                  <a:pt x="244" y="1228"/>
                  <a:pt x="244" y="1228"/>
                </a:cubicBezTo>
                <a:cubicBezTo>
                  <a:pt x="244" y="1228"/>
                  <a:pt x="244" y="1228"/>
                  <a:pt x="244" y="1228"/>
                </a:cubicBezTo>
                <a:cubicBezTo>
                  <a:pt x="244" y="1228"/>
                  <a:pt x="244" y="1228"/>
                  <a:pt x="244" y="1228"/>
                </a:cubicBezTo>
                <a:close/>
                <a:moveTo>
                  <a:pt x="243" y="1229"/>
                </a:moveTo>
                <a:cubicBezTo>
                  <a:pt x="243" y="1230"/>
                  <a:pt x="243" y="1230"/>
                  <a:pt x="243" y="1231"/>
                </a:cubicBezTo>
                <a:cubicBezTo>
                  <a:pt x="243" y="1230"/>
                  <a:pt x="243" y="1230"/>
                  <a:pt x="243" y="1229"/>
                </a:cubicBezTo>
                <a:cubicBezTo>
                  <a:pt x="243" y="1229"/>
                  <a:pt x="243" y="1229"/>
                  <a:pt x="243" y="1229"/>
                </a:cubicBezTo>
                <a:close/>
                <a:moveTo>
                  <a:pt x="241" y="1238"/>
                </a:moveTo>
                <a:cubicBezTo>
                  <a:pt x="241" y="1238"/>
                  <a:pt x="241" y="1238"/>
                  <a:pt x="241" y="1238"/>
                </a:cubicBezTo>
                <a:cubicBezTo>
                  <a:pt x="242" y="1239"/>
                  <a:pt x="244" y="1240"/>
                  <a:pt x="244" y="1240"/>
                </a:cubicBezTo>
                <a:cubicBezTo>
                  <a:pt x="242" y="1240"/>
                  <a:pt x="240" y="1241"/>
                  <a:pt x="239" y="1242"/>
                </a:cubicBezTo>
                <a:cubicBezTo>
                  <a:pt x="239" y="1241"/>
                  <a:pt x="240" y="1239"/>
                  <a:pt x="241" y="1238"/>
                </a:cubicBezTo>
                <a:close/>
                <a:moveTo>
                  <a:pt x="246" y="1240"/>
                </a:moveTo>
                <a:cubicBezTo>
                  <a:pt x="244" y="1239"/>
                  <a:pt x="242" y="1238"/>
                  <a:pt x="242" y="1236"/>
                </a:cubicBezTo>
                <a:cubicBezTo>
                  <a:pt x="242" y="1235"/>
                  <a:pt x="243" y="1234"/>
                  <a:pt x="243" y="1233"/>
                </a:cubicBezTo>
                <a:cubicBezTo>
                  <a:pt x="243" y="1233"/>
                  <a:pt x="243" y="1233"/>
                  <a:pt x="243" y="1233"/>
                </a:cubicBezTo>
                <a:cubicBezTo>
                  <a:pt x="244" y="1234"/>
                  <a:pt x="246" y="1234"/>
                  <a:pt x="247" y="1233"/>
                </a:cubicBezTo>
                <a:cubicBezTo>
                  <a:pt x="247" y="1233"/>
                  <a:pt x="247" y="1233"/>
                  <a:pt x="247" y="1233"/>
                </a:cubicBezTo>
                <a:cubicBezTo>
                  <a:pt x="247" y="1233"/>
                  <a:pt x="247" y="1234"/>
                  <a:pt x="247" y="1235"/>
                </a:cubicBezTo>
                <a:cubicBezTo>
                  <a:pt x="247" y="1235"/>
                  <a:pt x="248" y="1235"/>
                  <a:pt x="248" y="1235"/>
                </a:cubicBezTo>
                <a:cubicBezTo>
                  <a:pt x="249" y="1235"/>
                  <a:pt x="250" y="1234"/>
                  <a:pt x="251" y="1234"/>
                </a:cubicBezTo>
                <a:cubicBezTo>
                  <a:pt x="251" y="1235"/>
                  <a:pt x="251" y="1237"/>
                  <a:pt x="251" y="1238"/>
                </a:cubicBezTo>
                <a:cubicBezTo>
                  <a:pt x="251" y="1238"/>
                  <a:pt x="250" y="1238"/>
                  <a:pt x="250" y="1238"/>
                </a:cubicBezTo>
                <a:cubicBezTo>
                  <a:pt x="249" y="1239"/>
                  <a:pt x="248" y="1239"/>
                  <a:pt x="247" y="1239"/>
                </a:cubicBezTo>
                <a:cubicBezTo>
                  <a:pt x="247" y="1239"/>
                  <a:pt x="246" y="1239"/>
                  <a:pt x="246" y="1240"/>
                </a:cubicBezTo>
                <a:close/>
                <a:moveTo>
                  <a:pt x="279" y="1163"/>
                </a:moveTo>
                <a:cubicBezTo>
                  <a:pt x="279" y="1163"/>
                  <a:pt x="279" y="1163"/>
                  <a:pt x="279" y="1163"/>
                </a:cubicBezTo>
                <a:cubicBezTo>
                  <a:pt x="279" y="1164"/>
                  <a:pt x="279" y="1165"/>
                  <a:pt x="278" y="1166"/>
                </a:cubicBezTo>
                <a:cubicBezTo>
                  <a:pt x="278" y="1165"/>
                  <a:pt x="279" y="1164"/>
                  <a:pt x="279" y="1163"/>
                </a:cubicBezTo>
                <a:close/>
                <a:moveTo>
                  <a:pt x="279" y="1162"/>
                </a:moveTo>
                <a:cubicBezTo>
                  <a:pt x="279" y="1162"/>
                  <a:pt x="279" y="1162"/>
                  <a:pt x="279" y="1162"/>
                </a:cubicBezTo>
                <a:cubicBezTo>
                  <a:pt x="280" y="1159"/>
                  <a:pt x="281" y="1155"/>
                  <a:pt x="282" y="1152"/>
                </a:cubicBezTo>
                <a:cubicBezTo>
                  <a:pt x="283" y="1152"/>
                  <a:pt x="283" y="1151"/>
                  <a:pt x="283" y="1151"/>
                </a:cubicBezTo>
                <a:cubicBezTo>
                  <a:pt x="282" y="1155"/>
                  <a:pt x="281" y="1159"/>
                  <a:pt x="279" y="1162"/>
                </a:cubicBezTo>
                <a:close/>
                <a:moveTo>
                  <a:pt x="320" y="1115"/>
                </a:moveTo>
                <a:cubicBezTo>
                  <a:pt x="322" y="1113"/>
                  <a:pt x="324" y="1112"/>
                  <a:pt x="325" y="1111"/>
                </a:cubicBezTo>
                <a:cubicBezTo>
                  <a:pt x="326" y="1111"/>
                  <a:pt x="326" y="1111"/>
                  <a:pt x="326" y="1111"/>
                </a:cubicBezTo>
                <a:cubicBezTo>
                  <a:pt x="327" y="1111"/>
                  <a:pt x="327" y="1110"/>
                  <a:pt x="327" y="1110"/>
                </a:cubicBezTo>
                <a:cubicBezTo>
                  <a:pt x="328" y="1109"/>
                  <a:pt x="329" y="1108"/>
                  <a:pt x="331" y="1108"/>
                </a:cubicBezTo>
                <a:cubicBezTo>
                  <a:pt x="331" y="1108"/>
                  <a:pt x="332" y="1108"/>
                  <a:pt x="333" y="1108"/>
                </a:cubicBezTo>
                <a:cubicBezTo>
                  <a:pt x="331" y="1108"/>
                  <a:pt x="330" y="1109"/>
                  <a:pt x="329" y="1110"/>
                </a:cubicBezTo>
                <a:cubicBezTo>
                  <a:pt x="326" y="1111"/>
                  <a:pt x="323" y="1113"/>
                  <a:pt x="320" y="1115"/>
                </a:cubicBezTo>
                <a:close/>
                <a:moveTo>
                  <a:pt x="343" y="1101"/>
                </a:moveTo>
                <a:cubicBezTo>
                  <a:pt x="351" y="1097"/>
                  <a:pt x="358" y="1094"/>
                  <a:pt x="366" y="1092"/>
                </a:cubicBezTo>
                <a:cubicBezTo>
                  <a:pt x="368" y="1092"/>
                  <a:pt x="370" y="1092"/>
                  <a:pt x="373" y="1091"/>
                </a:cubicBezTo>
                <a:cubicBezTo>
                  <a:pt x="373" y="1092"/>
                  <a:pt x="374" y="1092"/>
                  <a:pt x="375" y="1092"/>
                </a:cubicBezTo>
                <a:cubicBezTo>
                  <a:pt x="376" y="1093"/>
                  <a:pt x="376" y="1092"/>
                  <a:pt x="375" y="1092"/>
                </a:cubicBezTo>
                <a:cubicBezTo>
                  <a:pt x="375" y="1091"/>
                  <a:pt x="375" y="1091"/>
                  <a:pt x="375" y="1091"/>
                </a:cubicBezTo>
                <a:cubicBezTo>
                  <a:pt x="378" y="1091"/>
                  <a:pt x="382" y="1091"/>
                  <a:pt x="385" y="1091"/>
                </a:cubicBezTo>
                <a:cubicBezTo>
                  <a:pt x="385" y="1091"/>
                  <a:pt x="385" y="1091"/>
                  <a:pt x="385" y="1091"/>
                </a:cubicBezTo>
                <a:cubicBezTo>
                  <a:pt x="372" y="1093"/>
                  <a:pt x="359" y="1096"/>
                  <a:pt x="347" y="1101"/>
                </a:cubicBezTo>
                <a:cubicBezTo>
                  <a:pt x="346" y="1101"/>
                  <a:pt x="344" y="1101"/>
                  <a:pt x="343" y="1101"/>
                </a:cubicBezTo>
                <a:close/>
                <a:moveTo>
                  <a:pt x="386" y="1091"/>
                </a:moveTo>
                <a:cubicBezTo>
                  <a:pt x="387" y="1091"/>
                  <a:pt x="388" y="1091"/>
                  <a:pt x="388" y="1091"/>
                </a:cubicBezTo>
                <a:cubicBezTo>
                  <a:pt x="388" y="1091"/>
                  <a:pt x="387" y="1091"/>
                  <a:pt x="386" y="1091"/>
                </a:cubicBezTo>
                <a:cubicBezTo>
                  <a:pt x="386" y="1091"/>
                  <a:pt x="386" y="1091"/>
                  <a:pt x="386" y="1091"/>
                </a:cubicBezTo>
                <a:close/>
                <a:moveTo>
                  <a:pt x="431" y="1089"/>
                </a:moveTo>
                <a:cubicBezTo>
                  <a:pt x="430" y="1089"/>
                  <a:pt x="430" y="1090"/>
                  <a:pt x="430" y="1090"/>
                </a:cubicBezTo>
                <a:cubicBezTo>
                  <a:pt x="424" y="1090"/>
                  <a:pt x="417" y="1090"/>
                  <a:pt x="411" y="1090"/>
                </a:cubicBezTo>
                <a:cubicBezTo>
                  <a:pt x="418" y="1089"/>
                  <a:pt x="424" y="1089"/>
                  <a:pt x="431" y="1089"/>
                </a:cubicBezTo>
                <a:close/>
                <a:moveTo>
                  <a:pt x="432" y="1089"/>
                </a:moveTo>
                <a:cubicBezTo>
                  <a:pt x="433" y="1089"/>
                  <a:pt x="433" y="1089"/>
                  <a:pt x="433" y="1089"/>
                </a:cubicBezTo>
                <a:cubicBezTo>
                  <a:pt x="433" y="1089"/>
                  <a:pt x="433" y="1089"/>
                  <a:pt x="433" y="1089"/>
                </a:cubicBezTo>
                <a:cubicBezTo>
                  <a:pt x="434" y="1089"/>
                  <a:pt x="434" y="1090"/>
                  <a:pt x="434" y="1090"/>
                </a:cubicBezTo>
                <a:cubicBezTo>
                  <a:pt x="433" y="1090"/>
                  <a:pt x="432" y="1090"/>
                  <a:pt x="431" y="1090"/>
                </a:cubicBezTo>
                <a:cubicBezTo>
                  <a:pt x="431" y="1090"/>
                  <a:pt x="432" y="1089"/>
                  <a:pt x="432" y="1089"/>
                </a:cubicBezTo>
                <a:close/>
                <a:moveTo>
                  <a:pt x="435" y="1089"/>
                </a:moveTo>
                <a:cubicBezTo>
                  <a:pt x="436" y="1089"/>
                  <a:pt x="437" y="1090"/>
                  <a:pt x="438" y="1090"/>
                </a:cubicBezTo>
                <a:cubicBezTo>
                  <a:pt x="438" y="1090"/>
                  <a:pt x="439" y="1089"/>
                  <a:pt x="438" y="1089"/>
                </a:cubicBezTo>
                <a:cubicBezTo>
                  <a:pt x="437" y="1089"/>
                  <a:pt x="437" y="1089"/>
                  <a:pt x="436" y="1088"/>
                </a:cubicBezTo>
                <a:cubicBezTo>
                  <a:pt x="438" y="1088"/>
                  <a:pt x="440" y="1088"/>
                  <a:pt x="442" y="1088"/>
                </a:cubicBezTo>
                <a:cubicBezTo>
                  <a:pt x="442" y="1089"/>
                  <a:pt x="441" y="1089"/>
                  <a:pt x="441" y="1090"/>
                </a:cubicBezTo>
                <a:cubicBezTo>
                  <a:pt x="440" y="1090"/>
                  <a:pt x="441" y="1091"/>
                  <a:pt x="441" y="1091"/>
                </a:cubicBezTo>
                <a:cubicBezTo>
                  <a:pt x="442" y="1090"/>
                  <a:pt x="443" y="1089"/>
                  <a:pt x="444" y="1088"/>
                </a:cubicBezTo>
                <a:cubicBezTo>
                  <a:pt x="444" y="1088"/>
                  <a:pt x="445" y="1088"/>
                  <a:pt x="445" y="1088"/>
                </a:cubicBezTo>
                <a:cubicBezTo>
                  <a:pt x="445" y="1089"/>
                  <a:pt x="445" y="1090"/>
                  <a:pt x="446" y="1091"/>
                </a:cubicBezTo>
                <a:cubicBezTo>
                  <a:pt x="442" y="1091"/>
                  <a:pt x="439" y="1091"/>
                  <a:pt x="436" y="1091"/>
                </a:cubicBezTo>
                <a:cubicBezTo>
                  <a:pt x="435" y="1090"/>
                  <a:pt x="435" y="1090"/>
                  <a:pt x="435" y="1089"/>
                </a:cubicBezTo>
                <a:close/>
                <a:moveTo>
                  <a:pt x="446" y="1088"/>
                </a:moveTo>
                <a:cubicBezTo>
                  <a:pt x="448" y="1088"/>
                  <a:pt x="451" y="1088"/>
                  <a:pt x="453" y="1088"/>
                </a:cubicBezTo>
                <a:cubicBezTo>
                  <a:pt x="454" y="1088"/>
                  <a:pt x="456" y="1088"/>
                  <a:pt x="457" y="1089"/>
                </a:cubicBezTo>
                <a:cubicBezTo>
                  <a:pt x="457" y="1089"/>
                  <a:pt x="456" y="1089"/>
                  <a:pt x="456" y="1089"/>
                </a:cubicBezTo>
                <a:cubicBezTo>
                  <a:pt x="455" y="1089"/>
                  <a:pt x="456" y="1090"/>
                  <a:pt x="456" y="1090"/>
                </a:cubicBezTo>
                <a:cubicBezTo>
                  <a:pt x="457" y="1090"/>
                  <a:pt x="458" y="1089"/>
                  <a:pt x="459" y="1089"/>
                </a:cubicBezTo>
                <a:cubicBezTo>
                  <a:pt x="459" y="1089"/>
                  <a:pt x="460" y="1089"/>
                  <a:pt x="460" y="1089"/>
                </a:cubicBezTo>
                <a:cubicBezTo>
                  <a:pt x="460" y="1090"/>
                  <a:pt x="460" y="1090"/>
                  <a:pt x="460" y="1090"/>
                </a:cubicBezTo>
                <a:cubicBezTo>
                  <a:pt x="460" y="1091"/>
                  <a:pt x="460" y="1091"/>
                  <a:pt x="461" y="1091"/>
                </a:cubicBezTo>
                <a:cubicBezTo>
                  <a:pt x="461" y="1090"/>
                  <a:pt x="461" y="1090"/>
                  <a:pt x="461" y="1090"/>
                </a:cubicBezTo>
                <a:cubicBezTo>
                  <a:pt x="462" y="1091"/>
                  <a:pt x="463" y="1092"/>
                  <a:pt x="463" y="1093"/>
                </a:cubicBezTo>
                <a:cubicBezTo>
                  <a:pt x="461" y="1093"/>
                  <a:pt x="458" y="1093"/>
                  <a:pt x="456" y="1092"/>
                </a:cubicBezTo>
                <a:cubicBezTo>
                  <a:pt x="453" y="1092"/>
                  <a:pt x="450" y="1092"/>
                  <a:pt x="447" y="1091"/>
                </a:cubicBezTo>
                <a:cubicBezTo>
                  <a:pt x="447" y="1090"/>
                  <a:pt x="446" y="1089"/>
                  <a:pt x="446" y="1088"/>
                </a:cubicBezTo>
                <a:close/>
                <a:moveTo>
                  <a:pt x="491" y="1099"/>
                </a:moveTo>
                <a:cubicBezTo>
                  <a:pt x="496" y="1100"/>
                  <a:pt x="501" y="1101"/>
                  <a:pt x="507" y="1103"/>
                </a:cubicBezTo>
                <a:cubicBezTo>
                  <a:pt x="507" y="1104"/>
                  <a:pt x="508" y="1105"/>
                  <a:pt x="509" y="1107"/>
                </a:cubicBezTo>
                <a:cubicBezTo>
                  <a:pt x="503" y="1104"/>
                  <a:pt x="497" y="1101"/>
                  <a:pt x="491" y="1099"/>
                </a:cubicBezTo>
                <a:close/>
                <a:moveTo>
                  <a:pt x="508" y="1103"/>
                </a:moveTo>
                <a:cubicBezTo>
                  <a:pt x="509" y="1104"/>
                  <a:pt x="510" y="1104"/>
                  <a:pt x="510" y="1104"/>
                </a:cubicBezTo>
                <a:cubicBezTo>
                  <a:pt x="511" y="1106"/>
                  <a:pt x="512" y="1107"/>
                  <a:pt x="512" y="1109"/>
                </a:cubicBezTo>
                <a:cubicBezTo>
                  <a:pt x="512" y="1108"/>
                  <a:pt x="511" y="1108"/>
                  <a:pt x="510" y="1107"/>
                </a:cubicBezTo>
                <a:cubicBezTo>
                  <a:pt x="510" y="1106"/>
                  <a:pt x="509" y="1105"/>
                  <a:pt x="508" y="1103"/>
                </a:cubicBezTo>
                <a:close/>
                <a:moveTo>
                  <a:pt x="512" y="1104"/>
                </a:moveTo>
                <a:cubicBezTo>
                  <a:pt x="512" y="1105"/>
                  <a:pt x="513" y="1105"/>
                  <a:pt x="513" y="1105"/>
                </a:cubicBezTo>
                <a:cubicBezTo>
                  <a:pt x="516" y="1106"/>
                  <a:pt x="518" y="1107"/>
                  <a:pt x="521" y="1108"/>
                </a:cubicBezTo>
                <a:cubicBezTo>
                  <a:pt x="521" y="1110"/>
                  <a:pt x="521" y="1112"/>
                  <a:pt x="523" y="1114"/>
                </a:cubicBezTo>
                <a:cubicBezTo>
                  <a:pt x="520" y="1112"/>
                  <a:pt x="517" y="1111"/>
                  <a:pt x="514" y="1109"/>
                </a:cubicBezTo>
                <a:cubicBezTo>
                  <a:pt x="513" y="1108"/>
                  <a:pt x="512" y="1106"/>
                  <a:pt x="512" y="1104"/>
                </a:cubicBezTo>
                <a:close/>
                <a:moveTo>
                  <a:pt x="523" y="1109"/>
                </a:moveTo>
                <a:cubicBezTo>
                  <a:pt x="526" y="1110"/>
                  <a:pt x="528" y="1111"/>
                  <a:pt x="531" y="1112"/>
                </a:cubicBezTo>
                <a:cubicBezTo>
                  <a:pt x="531" y="1116"/>
                  <a:pt x="533" y="1121"/>
                  <a:pt x="537" y="1123"/>
                </a:cubicBezTo>
                <a:cubicBezTo>
                  <a:pt x="537" y="1124"/>
                  <a:pt x="538" y="1123"/>
                  <a:pt x="537" y="1122"/>
                </a:cubicBezTo>
                <a:cubicBezTo>
                  <a:pt x="537" y="1122"/>
                  <a:pt x="537" y="1122"/>
                  <a:pt x="537" y="1122"/>
                </a:cubicBezTo>
                <a:cubicBezTo>
                  <a:pt x="537" y="1122"/>
                  <a:pt x="538" y="1122"/>
                  <a:pt x="539" y="1123"/>
                </a:cubicBezTo>
                <a:cubicBezTo>
                  <a:pt x="539" y="1124"/>
                  <a:pt x="539" y="1125"/>
                  <a:pt x="540" y="1125"/>
                </a:cubicBezTo>
                <a:cubicBezTo>
                  <a:pt x="535" y="1122"/>
                  <a:pt x="531" y="1119"/>
                  <a:pt x="526" y="1117"/>
                </a:cubicBezTo>
                <a:cubicBezTo>
                  <a:pt x="525" y="1114"/>
                  <a:pt x="524" y="1111"/>
                  <a:pt x="523" y="1109"/>
                </a:cubicBezTo>
                <a:close/>
                <a:moveTo>
                  <a:pt x="540" y="1124"/>
                </a:moveTo>
                <a:cubicBezTo>
                  <a:pt x="542" y="1126"/>
                  <a:pt x="544" y="1128"/>
                  <a:pt x="546" y="1130"/>
                </a:cubicBezTo>
                <a:cubicBezTo>
                  <a:pt x="546" y="1130"/>
                  <a:pt x="545" y="1130"/>
                  <a:pt x="545" y="1129"/>
                </a:cubicBezTo>
                <a:cubicBezTo>
                  <a:pt x="544" y="1128"/>
                  <a:pt x="542" y="1128"/>
                  <a:pt x="541" y="1127"/>
                </a:cubicBezTo>
                <a:cubicBezTo>
                  <a:pt x="541" y="1126"/>
                  <a:pt x="540" y="1125"/>
                  <a:pt x="540" y="1124"/>
                </a:cubicBezTo>
                <a:close/>
                <a:moveTo>
                  <a:pt x="562" y="1143"/>
                </a:moveTo>
                <a:cubicBezTo>
                  <a:pt x="563" y="1144"/>
                  <a:pt x="564" y="1146"/>
                  <a:pt x="565" y="1148"/>
                </a:cubicBezTo>
                <a:cubicBezTo>
                  <a:pt x="565" y="1148"/>
                  <a:pt x="566" y="1149"/>
                  <a:pt x="566" y="1149"/>
                </a:cubicBezTo>
                <a:cubicBezTo>
                  <a:pt x="561" y="1144"/>
                  <a:pt x="556" y="1139"/>
                  <a:pt x="551" y="1135"/>
                </a:cubicBezTo>
                <a:cubicBezTo>
                  <a:pt x="555" y="1137"/>
                  <a:pt x="559" y="1140"/>
                  <a:pt x="562" y="1143"/>
                </a:cubicBezTo>
                <a:close/>
                <a:moveTo>
                  <a:pt x="600" y="1219"/>
                </a:moveTo>
                <a:cubicBezTo>
                  <a:pt x="599" y="1214"/>
                  <a:pt x="598" y="1210"/>
                  <a:pt x="597" y="1205"/>
                </a:cubicBezTo>
                <a:cubicBezTo>
                  <a:pt x="598" y="1205"/>
                  <a:pt x="598" y="1205"/>
                  <a:pt x="599" y="1206"/>
                </a:cubicBezTo>
                <a:cubicBezTo>
                  <a:pt x="600" y="1208"/>
                  <a:pt x="601" y="1210"/>
                  <a:pt x="602" y="1213"/>
                </a:cubicBezTo>
                <a:cubicBezTo>
                  <a:pt x="603" y="1215"/>
                  <a:pt x="604" y="1220"/>
                  <a:pt x="606" y="1224"/>
                </a:cubicBezTo>
                <a:cubicBezTo>
                  <a:pt x="606" y="1224"/>
                  <a:pt x="606" y="1224"/>
                  <a:pt x="606" y="1224"/>
                </a:cubicBezTo>
                <a:cubicBezTo>
                  <a:pt x="604" y="1223"/>
                  <a:pt x="602" y="1221"/>
                  <a:pt x="600" y="1219"/>
                </a:cubicBezTo>
                <a:close/>
                <a:moveTo>
                  <a:pt x="612" y="1226"/>
                </a:moveTo>
                <a:cubicBezTo>
                  <a:pt x="612" y="1225"/>
                  <a:pt x="612" y="1225"/>
                  <a:pt x="612" y="1225"/>
                </a:cubicBezTo>
                <a:cubicBezTo>
                  <a:pt x="613" y="1225"/>
                  <a:pt x="613" y="1225"/>
                  <a:pt x="614" y="1225"/>
                </a:cubicBezTo>
                <a:cubicBezTo>
                  <a:pt x="615" y="1226"/>
                  <a:pt x="616" y="1227"/>
                  <a:pt x="617" y="1228"/>
                </a:cubicBezTo>
                <a:cubicBezTo>
                  <a:pt x="617" y="1228"/>
                  <a:pt x="617" y="1228"/>
                  <a:pt x="617" y="1228"/>
                </a:cubicBezTo>
                <a:cubicBezTo>
                  <a:pt x="616" y="1227"/>
                  <a:pt x="614" y="1227"/>
                  <a:pt x="613" y="1226"/>
                </a:cubicBezTo>
                <a:cubicBezTo>
                  <a:pt x="613" y="1225"/>
                  <a:pt x="612" y="1226"/>
                  <a:pt x="612" y="1227"/>
                </a:cubicBezTo>
                <a:cubicBezTo>
                  <a:pt x="613" y="1227"/>
                  <a:pt x="614" y="1227"/>
                  <a:pt x="614" y="1228"/>
                </a:cubicBezTo>
                <a:cubicBezTo>
                  <a:pt x="614" y="1228"/>
                  <a:pt x="613" y="1228"/>
                  <a:pt x="612" y="1228"/>
                </a:cubicBezTo>
                <a:cubicBezTo>
                  <a:pt x="612" y="1228"/>
                  <a:pt x="612" y="1227"/>
                  <a:pt x="612" y="1227"/>
                </a:cubicBezTo>
                <a:cubicBezTo>
                  <a:pt x="612" y="1227"/>
                  <a:pt x="612" y="1226"/>
                  <a:pt x="612" y="1226"/>
                </a:cubicBezTo>
                <a:close/>
                <a:moveTo>
                  <a:pt x="625" y="1235"/>
                </a:moveTo>
                <a:cubicBezTo>
                  <a:pt x="625" y="1235"/>
                  <a:pt x="625" y="1235"/>
                  <a:pt x="625" y="1235"/>
                </a:cubicBezTo>
                <a:cubicBezTo>
                  <a:pt x="625" y="1235"/>
                  <a:pt x="625" y="1235"/>
                  <a:pt x="625" y="1235"/>
                </a:cubicBezTo>
                <a:cubicBezTo>
                  <a:pt x="625" y="1235"/>
                  <a:pt x="625" y="1235"/>
                  <a:pt x="625" y="1235"/>
                </a:cubicBezTo>
                <a:cubicBezTo>
                  <a:pt x="625" y="1235"/>
                  <a:pt x="625" y="1235"/>
                  <a:pt x="625" y="1235"/>
                </a:cubicBezTo>
                <a:close/>
                <a:moveTo>
                  <a:pt x="631" y="1236"/>
                </a:moveTo>
                <a:cubicBezTo>
                  <a:pt x="631" y="1236"/>
                  <a:pt x="631" y="1236"/>
                  <a:pt x="631" y="1237"/>
                </a:cubicBezTo>
                <a:cubicBezTo>
                  <a:pt x="630" y="1237"/>
                  <a:pt x="630" y="1237"/>
                  <a:pt x="630" y="1237"/>
                </a:cubicBezTo>
                <a:cubicBezTo>
                  <a:pt x="629" y="1236"/>
                  <a:pt x="629" y="1236"/>
                  <a:pt x="629" y="1236"/>
                </a:cubicBezTo>
                <a:cubicBezTo>
                  <a:pt x="630" y="1236"/>
                  <a:pt x="630" y="1236"/>
                  <a:pt x="631" y="1236"/>
                </a:cubicBezTo>
                <a:close/>
                <a:moveTo>
                  <a:pt x="632" y="1236"/>
                </a:moveTo>
                <a:cubicBezTo>
                  <a:pt x="632" y="1236"/>
                  <a:pt x="632" y="1236"/>
                  <a:pt x="632" y="1236"/>
                </a:cubicBezTo>
                <a:cubicBezTo>
                  <a:pt x="632" y="1236"/>
                  <a:pt x="632" y="1236"/>
                  <a:pt x="632" y="1236"/>
                </a:cubicBezTo>
                <a:cubicBezTo>
                  <a:pt x="632" y="1236"/>
                  <a:pt x="632" y="1236"/>
                  <a:pt x="632" y="1236"/>
                </a:cubicBezTo>
                <a:close/>
                <a:moveTo>
                  <a:pt x="644" y="1232"/>
                </a:moveTo>
                <a:cubicBezTo>
                  <a:pt x="643" y="1231"/>
                  <a:pt x="643" y="1231"/>
                  <a:pt x="643" y="1230"/>
                </a:cubicBezTo>
                <a:cubicBezTo>
                  <a:pt x="643" y="1229"/>
                  <a:pt x="644" y="1229"/>
                  <a:pt x="645" y="1229"/>
                </a:cubicBezTo>
                <a:cubicBezTo>
                  <a:pt x="647" y="1230"/>
                  <a:pt x="649" y="1230"/>
                  <a:pt x="651" y="1231"/>
                </a:cubicBezTo>
                <a:cubicBezTo>
                  <a:pt x="651" y="1231"/>
                  <a:pt x="651" y="1231"/>
                  <a:pt x="651" y="1231"/>
                </a:cubicBezTo>
                <a:cubicBezTo>
                  <a:pt x="651" y="1231"/>
                  <a:pt x="651" y="1231"/>
                  <a:pt x="651" y="1231"/>
                </a:cubicBezTo>
                <a:cubicBezTo>
                  <a:pt x="648" y="1231"/>
                  <a:pt x="646" y="1232"/>
                  <a:pt x="644" y="1232"/>
                </a:cubicBezTo>
                <a:close/>
                <a:moveTo>
                  <a:pt x="662" y="1232"/>
                </a:moveTo>
                <a:cubicBezTo>
                  <a:pt x="662" y="1232"/>
                  <a:pt x="662" y="1232"/>
                  <a:pt x="662" y="1232"/>
                </a:cubicBezTo>
                <a:cubicBezTo>
                  <a:pt x="662" y="1232"/>
                  <a:pt x="663" y="1233"/>
                  <a:pt x="663" y="1233"/>
                </a:cubicBezTo>
                <a:cubicBezTo>
                  <a:pt x="661" y="1232"/>
                  <a:pt x="660" y="1232"/>
                  <a:pt x="659" y="1232"/>
                </a:cubicBezTo>
                <a:cubicBezTo>
                  <a:pt x="660" y="1232"/>
                  <a:pt x="661" y="1232"/>
                  <a:pt x="662" y="1232"/>
                </a:cubicBezTo>
                <a:close/>
                <a:moveTo>
                  <a:pt x="666" y="1237"/>
                </a:moveTo>
                <a:cubicBezTo>
                  <a:pt x="666" y="1236"/>
                  <a:pt x="665" y="1235"/>
                  <a:pt x="665" y="1234"/>
                </a:cubicBezTo>
                <a:cubicBezTo>
                  <a:pt x="666" y="1235"/>
                  <a:pt x="667" y="1235"/>
                  <a:pt x="668" y="1235"/>
                </a:cubicBezTo>
                <a:cubicBezTo>
                  <a:pt x="668" y="1236"/>
                  <a:pt x="669" y="1237"/>
                  <a:pt x="669" y="1238"/>
                </a:cubicBezTo>
                <a:cubicBezTo>
                  <a:pt x="668" y="1238"/>
                  <a:pt x="667" y="1238"/>
                  <a:pt x="666" y="1237"/>
                </a:cubicBezTo>
                <a:close/>
                <a:moveTo>
                  <a:pt x="669" y="1236"/>
                </a:moveTo>
                <a:cubicBezTo>
                  <a:pt x="670" y="1236"/>
                  <a:pt x="670" y="1236"/>
                  <a:pt x="670" y="1236"/>
                </a:cubicBezTo>
                <a:cubicBezTo>
                  <a:pt x="671" y="1237"/>
                  <a:pt x="671" y="1238"/>
                  <a:pt x="672" y="1239"/>
                </a:cubicBezTo>
                <a:cubicBezTo>
                  <a:pt x="671" y="1238"/>
                  <a:pt x="671" y="1238"/>
                  <a:pt x="670" y="1238"/>
                </a:cubicBezTo>
                <a:cubicBezTo>
                  <a:pt x="670" y="1237"/>
                  <a:pt x="670" y="1236"/>
                  <a:pt x="669" y="1236"/>
                </a:cubicBezTo>
                <a:close/>
                <a:moveTo>
                  <a:pt x="672" y="1236"/>
                </a:moveTo>
                <a:cubicBezTo>
                  <a:pt x="672" y="1236"/>
                  <a:pt x="672" y="1236"/>
                  <a:pt x="672" y="1236"/>
                </a:cubicBezTo>
                <a:cubicBezTo>
                  <a:pt x="672" y="1237"/>
                  <a:pt x="673" y="1238"/>
                  <a:pt x="673" y="1239"/>
                </a:cubicBezTo>
                <a:cubicBezTo>
                  <a:pt x="673" y="1239"/>
                  <a:pt x="673" y="1239"/>
                  <a:pt x="673" y="1239"/>
                </a:cubicBezTo>
                <a:cubicBezTo>
                  <a:pt x="673" y="1238"/>
                  <a:pt x="672" y="1237"/>
                  <a:pt x="672" y="1236"/>
                </a:cubicBezTo>
                <a:close/>
                <a:moveTo>
                  <a:pt x="674" y="1238"/>
                </a:moveTo>
                <a:cubicBezTo>
                  <a:pt x="673" y="1237"/>
                  <a:pt x="673" y="1237"/>
                  <a:pt x="673" y="1236"/>
                </a:cubicBezTo>
                <a:cubicBezTo>
                  <a:pt x="673" y="1237"/>
                  <a:pt x="673" y="1237"/>
                  <a:pt x="673" y="1237"/>
                </a:cubicBezTo>
                <a:cubicBezTo>
                  <a:pt x="674" y="1238"/>
                  <a:pt x="675" y="1239"/>
                  <a:pt x="676" y="1240"/>
                </a:cubicBezTo>
                <a:cubicBezTo>
                  <a:pt x="675" y="1239"/>
                  <a:pt x="675" y="1239"/>
                  <a:pt x="675" y="1239"/>
                </a:cubicBezTo>
                <a:cubicBezTo>
                  <a:pt x="674" y="1239"/>
                  <a:pt x="674" y="1238"/>
                  <a:pt x="674" y="1238"/>
                </a:cubicBezTo>
                <a:close/>
                <a:moveTo>
                  <a:pt x="675" y="1237"/>
                </a:moveTo>
                <a:cubicBezTo>
                  <a:pt x="675" y="1237"/>
                  <a:pt x="675" y="1237"/>
                  <a:pt x="675" y="1237"/>
                </a:cubicBezTo>
                <a:cubicBezTo>
                  <a:pt x="676" y="1237"/>
                  <a:pt x="676" y="1237"/>
                  <a:pt x="676" y="1238"/>
                </a:cubicBezTo>
                <a:cubicBezTo>
                  <a:pt x="675" y="1237"/>
                  <a:pt x="675" y="1237"/>
                  <a:pt x="675" y="1237"/>
                </a:cubicBezTo>
                <a:close/>
                <a:moveTo>
                  <a:pt x="674" y="1236"/>
                </a:moveTo>
                <a:cubicBezTo>
                  <a:pt x="674" y="1235"/>
                  <a:pt x="673" y="1235"/>
                  <a:pt x="673" y="1234"/>
                </a:cubicBezTo>
                <a:cubicBezTo>
                  <a:pt x="673" y="1234"/>
                  <a:pt x="673" y="1234"/>
                  <a:pt x="673" y="1234"/>
                </a:cubicBezTo>
                <a:cubicBezTo>
                  <a:pt x="673" y="1233"/>
                  <a:pt x="673" y="1233"/>
                  <a:pt x="673" y="1232"/>
                </a:cubicBezTo>
                <a:cubicBezTo>
                  <a:pt x="673" y="1232"/>
                  <a:pt x="673" y="1232"/>
                  <a:pt x="673" y="1232"/>
                </a:cubicBezTo>
                <a:cubicBezTo>
                  <a:pt x="673" y="1232"/>
                  <a:pt x="673" y="1232"/>
                  <a:pt x="673" y="1232"/>
                </a:cubicBezTo>
                <a:cubicBezTo>
                  <a:pt x="674" y="1233"/>
                  <a:pt x="674" y="1235"/>
                  <a:pt x="675" y="1236"/>
                </a:cubicBezTo>
                <a:cubicBezTo>
                  <a:pt x="675" y="1236"/>
                  <a:pt x="674" y="1236"/>
                  <a:pt x="674" y="1236"/>
                </a:cubicBezTo>
                <a:close/>
                <a:moveTo>
                  <a:pt x="676" y="1235"/>
                </a:moveTo>
                <a:cubicBezTo>
                  <a:pt x="676" y="1236"/>
                  <a:pt x="676" y="1236"/>
                  <a:pt x="677" y="1236"/>
                </a:cubicBezTo>
                <a:cubicBezTo>
                  <a:pt x="676" y="1236"/>
                  <a:pt x="676" y="1236"/>
                  <a:pt x="676" y="1236"/>
                </a:cubicBezTo>
                <a:cubicBezTo>
                  <a:pt x="676" y="1236"/>
                  <a:pt x="676" y="1236"/>
                  <a:pt x="676" y="1235"/>
                </a:cubicBezTo>
                <a:close/>
                <a:moveTo>
                  <a:pt x="678" y="1232"/>
                </a:moveTo>
                <a:cubicBezTo>
                  <a:pt x="680" y="1232"/>
                  <a:pt x="681" y="1232"/>
                  <a:pt x="683" y="1232"/>
                </a:cubicBezTo>
                <a:cubicBezTo>
                  <a:pt x="684" y="1232"/>
                  <a:pt x="685" y="1233"/>
                  <a:pt x="686" y="1233"/>
                </a:cubicBezTo>
                <a:cubicBezTo>
                  <a:pt x="687" y="1235"/>
                  <a:pt x="688" y="1237"/>
                  <a:pt x="690" y="1239"/>
                </a:cubicBezTo>
                <a:cubicBezTo>
                  <a:pt x="687" y="1239"/>
                  <a:pt x="684" y="1238"/>
                  <a:pt x="681" y="1237"/>
                </a:cubicBezTo>
                <a:cubicBezTo>
                  <a:pt x="680" y="1236"/>
                  <a:pt x="679" y="1234"/>
                  <a:pt x="678" y="1232"/>
                </a:cubicBezTo>
                <a:close/>
                <a:moveTo>
                  <a:pt x="687" y="1233"/>
                </a:moveTo>
                <a:cubicBezTo>
                  <a:pt x="688" y="1233"/>
                  <a:pt x="689" y="1234"/>
                  <a:pt x="690" y="1234"/>
                </a:cubicBezTo>
                <a:cubicBezTo>
                  <a:pt x="692" y="1236"/>
                  <a:pt x="693" y="1238"/>
                  <a:pt x="695" y="1240"/>
                </a:cubicBezTo>
                <a:cubicBezTo>
                  <a:pt x="694" y="1240"/>
                  <a:pt x="692" y="1240"/>
                  <a:pt x="691" y="1240"/>
                </a:cubicBezTo>
                <a:cubicBezTo>
                  <a:pt x="690" y="1237"/>
                  <a:pt x="689" y="1235"/>
                  <a:pt x="687" y="1233"/>
                </a:cubicBezTo>
                <a:close/>
                <a:moveTo>
                  <a:pt x="689" y="1232"/>
                </a:moveTo>
                <a:cubicBezTo>
                  <a:pt x="689" y="1232"/>
                  <a:pt x="689" y="1232"/>
                  <a:pt x="689" y="1232"/>
                </a:cubicBezTo>
                <a:cubicBezTo>
                  <a:pt x="689" y="1232"/>
                  <a:pt x="689" y="1232"/>
                  <a:pt x="690" y="1233"/>
                </a:cubicBezTo>
                <a:cubicBezTo>
                  <a:pt x="689" y="1233"/>
                  <a:pt x="689" y="1233"/>
                  <a:pt x="689" y="1232"/>
                </a:cubicBezTo>
                <a:close/>
                <a:moveTo>
                  <a:pt x="689" y="1230"/>
                </a:moveTo>
                <a:cubicBezTo>
                  <a:pt x="690" y="1231"/>
                  <a:pt x="691" y="1232"/>
                  <a:pt x="692" y="1233"/>
                </a:cubicBezTo>
                <a:cubicBezTo>
                  <a:pt x="691" y="1233"/>
                  <a:pt x="691" y="1233"/>
                  <a:pt x="691" y="1233"/>
                </a:cubicBezTo>
                <a:cubicBezTo>
                  <a:pt x="690" y="1232"/>
                  <a:pt x="690" y="1231"/>
                  <a:pt x="689" y="1230"/>
                </a:cubicBezTo>
                <a:close/>
                <a:moveTo>
                  <a:pt x="697" y="1234"/>
                </a:moveTo>
                <a:cubicBezTo>
                  <a:pt x="697" y="1234"/>
                  <a:pt x="697" y="1234"/>
                  <a:pt x="697" y="1234"/>
                </a:cubicBezTo>
                <a:cubicBezTo>
                  <a:pt x="695" y="1231"/>
                  <a:pt x="693" y="1228"/>
                  <a:pt x="691" y="1225"/>
                </a:cubicBezTo>
                <a:cubicBezTo>
                  <a:pt x="691" y="1225"/>
                  <a:pt x="691" y="1225"/>
                  <a:pt x="692" y="1225"/>
                </a:cubicBezTo>
                <a:cubicBezTo>
                  <a:pt x="693" y="1226"/>
                  <a:pt x="694" y="1227"/>
                  <a:pt x="695" y="1228"/>
                </a:cubicBezTo>
                <a:cubicBezTo>
                  <a:pt x="695" y="1229"/>
                  <a:pt x="696" y="1228"/>
                  <a:pt x="696" y="1228"/>
                </a:cubicBezTo>
                <a:cubicBezTo>
                  <a:pt x="695" y="1227"/>
                  <a:pt x="694" y="1226"/>
                  <a:pt x="694" y="1224"/>
                </a:cubicBezTo>
                <a:cubicBezTo>
                  <a:pt x="694" y="1224"/>
                  <a:pt x="695" y="1224"/>
                  <a:pt x="695" y="1224"/>
                </a:cubicBezTo>
                <a:cubicBezTo>
                  <a:pt x="697" y="1228"/>
                  <a:pt x="699" y="1232"/>
                  <a:pt x="700" y="1235"/>
                </a:cubicBezTo>
                <a:cubicBezTo>
                  <a:pt x="699" y="1235"/>
                  <a:pt x="698" y="1235"/>
                  <a:pt x="697" y="1234"/>
                </a:cubicBezTo>
                <a:close/>
                <a:moveTo>
                  <a:pt x="738" y="1252"/>
                </a:moveTo>
                <a:cubicBezTo>
                  <a:pt x="736" y="1252"/>
                  <a:pt x="734" y="1252"/>
                  <a:pt x="732" y="1251"/>
                </a:cubicBezTo>
                <a:cubicBezTo>
                  <a:pt x="745" y="1252"/>
                  <a:pt x="758" y="1252"/>
                  <a:pt x="770" y="1251"/>
                </a:cubicBezTo>
                <a:cubicBezTo>
                  <a:pt x="760" y="1252"/>
                  <a:pt x="749" y="1252"/>
                  <a:pt x="738" y="1253"/>
                </a:cubicBezTo>
                <a:cubicBezTo>
                  <a:pt x="738" y="1253"/>
                  <a:pt x="738" y="1252"/>
                  <a:pt x="738" y="1252"/>
                </a:cubicBezTo>
                <a:close/>
                <a:moveTo>
                  <a:pt x="736" y="1253"/>
                </a:moveTo>
                <a:cubicBezTo>
                  <a:pt x="734" y="1253"/>
                  <a:pt x="731" y="1253"/>
                  <a:pt x="729" y="1254"/>
                </a:cubicBezTo>
                <a:cubicBezTo>
                  <a:pt x="728" y="1253"/>
                  <a:pt x="728" y="1252"/>
                  <a:pt x="727" y="1252"/>
                </a:cubicBezTo>
                <a:cubicBezTo>
                  <a:pt x="730" y="1252"/>
                  <a:pt x="733" y="1253"/>
                  <a:pt x="736" y="1253"/>
                </a:cubicBezTo>
                <a:close/>
                <a:moveTo>
                  <a:pt x="790" y="1251"/>
                </a:moveTo>
                <a:cubicBezTo>
                  <a:pt x="790" y="1251"/>
                  <a:pt x="791" y="1251"/>
                  <a:pt x="791" y="1251"/>
                </a:cubicBezTo>
                <a:cubicBezTo>
                  <a:pt x="791" y="1251"/>
                  <a:pt x="791" y="1251"/>
                  <a:pt x="791" y="1251"/>
                </a:cubicBezTo>
                <a:cubicBezTo>
                  <a:pt x="791" y="1251"/>
                  <a:pt x="790" y="1251"/>
                  <a:pt x="790" y="1251"/>
                </a:cubicBezTo>
                <a:close/>
                <a:moveTo>
                  <a:pt x="781" y="1251"/>
                </a:moveTo>
                <a:cubicBezTo>
                  <a:pt x="778" y="1246"/>
                  <a:pt x="776" y="1240"/>
                  <a:pt x="774" y="1236"/>
                </a:cubicBezTo>
                <a:cubicBezTo>
                  <a:pt x="773" y="1234"/>
                  <a:pt x="773" y="1233"/>
                  <a:pt x="772" y="1232"/>
                </a:cubicBezTo>
                <a:cubicBezTo>
                  <a:pt x="776" y="1232"/>
                  <a:pt x="779" y="1232"/>
                  <a:pt x="782" y="1232"/>
                </a:cubicBezTo>
                <a:cubicBezTo>
                  <a:pt x="783" y="1234"/>
                  <a:pt x="784" y="1235"/>
                  <a:pt x="785" y="1237"/>
                </a:cubicBezTo>
                <a:cubicBezTo>
                  <a:pt x="785" y="1237"/>
                  <a:pt x="785" y="1237"/>
                  <a:pt x="785" y="1238"/>
                </a:cubicBezTo>
                <a:cubicBezTo>
                  <a:pt x="787" y="1242"/>
                  <a:pt x="789" y="1246"/>
                  <a:pt x="791" y="1250"/>
                </a:cubicBezTo>
                <a:cubicBezTo>
                  <a:pt x="787" y="1250"/>
                  <a:pt x="784" y="1250"/>
                  <a:pt x="781" y="1251"/>
                </a:cubicBezTo>
                <a:close/>
                <a:moveTo>
                  <a:pt x="840" y="1231"/>
                </a:moveTo>
                <a:cubicBezTo>
                  <a:pt x="839" y="1230"/>
                  <a:pt x="839" y="1230"/>
                  <a:pt x="838" y="1230"/>
                </a:cubicBezTo>
                <a:cubicBezTo>
                  <a:pt x="836" y="1229"/>
                  <a:pt x="835" y="1228"/>
                  <a:pt x="833" y="1227"/>
                </a:cubicBezTo>
                <a:cubicBezTo>
                  <a:pt x="833" y="1227"/>
                  <a:pt x="833" y="1227"/>
                  <a:pt x="833" y="1227"/>
                </a:cubicBezTo>
                <a:cubicBezTo>
                  <a:pt x="828" y="1224"/>
                  <a:pt x="822" y="1221"/>
                  <a:pt x="817" y="1218"/>
                </a:cubicBezTo>
                <a:cubicBezTo>
                  <a:pt x="821" y="1218"/>
                  <a:pt x="825" y="1219"/>
                  <a:pt x="829" y="1219"/>
                </a:cubicBezTo>
                <a:cubicBezTo>
                  <a:pt x="830" y="1219"/>
                  <a:pt x="830" y="1220"/>
                  <a:pt x="831" y="1220"/>
                </a:cubicBezTo>
                <a:cubicBezTo>
                  <a:pt x="835" y="1223"/>
                  <a:pt x="839" y="1227"/>
                  <a:pt x="843" y="1231"/>
                </a:cubicBezTo>
                <a:cubicBezTo>
                  <a:pt x="842" y="1231"/>
                  <a:pt x="841" y="1231"/>
                  <a:pt x="840" y="1231"/>
                </a:cubicBezTo>
                <a:close/>
                <a:moveTo>
                  <a:pt x="845" y="1230"/>
                </a:moveTo>
                <a:cubicBezTo>
                  <a:pt x="844" y="1230"/>
                  <a:pt x="843" y="1229"/>
                  <a:pt x="843" y="1229"/>
                </a:cubicBezTo>
                <a:cubicBezTo>
                  <a:pt x="839" y="1225"/>
                  <a:pt x="834" y="1222"/>
                  <a:pt x="830" y="1219"/>
                </a:cubicBezTo>
                <a:cubicBezTo>
                  <a:pt x="832" y="1219"/>
                  <a:pt x="835" y="1219"/>
                  <a:pt x="838" y="1220"/>
                </a:cubicBezTo>
                <a:cubicBezTo>
                  <a:pt x="841" y="1223"/>
                  <a:pt x="845" y="1227"/>
                  <a:pt x="849" y="1230"/>
                </a:cubicBezTo>
                <a:cubicBezTo>
                  <a:pt x="847" y="1230"/>
                  <a:pt x="846" y="1230"/>
                  <a:pt x="845" y="1230"/>
                </a:cubicBezTo>
                <a:close/>
                <a:moveTo>
                  <a:pt x="850" y="1230"/>
                </a:moveTo>
                <a:cubicBezTo>
                  <a:pt x="846" y="1227"/>
                  <a:pt x="842" y="1223"/>
                  <a:pt x="838" y="1220"/>
                </a:cubicBezTo>
                <a:cubicBezTo>
                  <a:pt x="841" y="1220"/>
                  <a:pt x="843" y="1220"/>
                  <a:pt x="846" y="1220"/>
                </a:cubicBezTo>
                <a:cubicBezTo>
                  <a:pt x="848" y="1224"/>
                  <a:pt x="850" y="1227"/>
                  <a:pt x="852" y="1229"/>
                </a:cubicBezTo>
                <a:cubicBezTo>
                  <a:pt x="852" y="1230"/>
                  <a:pt x="851" y="1230"/>
                  <a:pt x="850" y="1230"/>
                </a:cubicBezTo>
                <a:close/>
                <a:moveTo>
                  <a:pt x="849" y="1221"/>
                </a:moveTo>
                <a:cubicBezTo>
                  <a:pt x="851" y="1223"/>
                  <a:pt x="853" y="1226"/>
                  <a:pt x="856" y="1229"/>
                </a:cubicBezTo>
                <a:cubicBezTo>
                  <a:pt x="855" y="1229"/>
                  <a:pt x="854" y="1229"/>
                  <a:pt x="853" y="1229"/>
                </a:cubicBezTo>
                <a:cubicBezTo>
                  <a:pt x="851" y="1227"/>
                  <a:pt x="849" y="1225"/>
                  <a:pt x="849" y="1224"/>
                </a:cubicBezTo>
                <a:cubicBezTo>
                  <a:pt x="848" y="1223"/>
                  <a:pt x="847" y="1222"/>
                  <a:pt x="846" y="1220"/>
                </a:cubicBezTo>
                <a:cubicBezTo>
                  <a:pt x="847" y="1220"/>
                  <a:pt x="848" y="1221"/>
                  <a:pt x="849" y="1221"/>
                </a:cubicBezTo>
                <a:close/>
                <a:moveTo>
                  <a:pt x="804" y="1158"/>
                </a:moveTo>
                <a:cubicBezTo>
                  <a:pt x="803" y="1159"/>
                  <a:pt x="802" y="1160"/>
                  <a:pt x="800" y="1161"/>
                </a:cubicBezTo>
                <a:cubicBezTo>
                  <a:pt x="800" y="1161"/>
                  <a:pt x="800" y="1161"/>
                  <a:pt x="800" y="1161"/>
                </a:cubicBezTo>
                <a:cubicBezTo>
                  <a:pt x="803" y="1161"/>
                  <a:pt x="804" y="1160"/>
                  <a:pt x="805" y="1159"/>
                </a:cubicBezTo>
                <a:cubicBezTo>
                  <a:pt x="815" y="1173"/>
                  <a:pt x="825" y="1187"/>
                  <a:pt x="834" y="1201"/>
                </a:cubicBezTo>
                <a:cubicBezTo>
                  <a:pt x="838" y="1207"/>
                  <a:pt x="842" y="1214"/>
                  <a:pt x="846" y="1220"/>
                </a:cubicBezTo>
                <a:cubicBezTo>
                  <a:pt x="843" y="1220"/>
                  <a:pt x="840" y="1219"/>
                  <a:pt x="838" y="1219"/>
                </a:cubicBezTo>
                <a:cubicBezTo>
                  <a:pt x="837" y="1218"/>
                  <a:pt x="836" y="1217"/>
                  <a:pt x="835" y="1216"/>
                </a:cubicBezTo>
                <a:cubicBezTo>
                  <a:pt x="827" y="1208"/>
                  <a:pt x="820" y="1199"/>
                  <a:pt x="814" y="1190"/>
                </a:cubicBezTo>
                <a:cubicBezTo>
                  <a:pt x="811" y="1186"/>
                  <a:pt x="808" y="1182"/>
                  <a:pt x="806" y="1178"/>
                </a:cubicBezTo>
                <a:cubicBezTo>
                  <a:pt x="809" y="1177"/>
                  <a:pt x="813" y="1178"/>
                  <a:pt x="816" y="1179"/>
                </a:cubicBezTo>
                <a:cubicBezTo>
                  <a:pt x="816" y="1179"/>
                  <a:pt x="816" y="1179"/>
                  <a:pt x="816" y="1178"/>
                </a:cubicBezTo>
                <a:cubicBezTo>
                  <a:pt x="813" y="1177"/>
                  <a:pt x="809" y="1177"/>
                  <a:pt x="805" y="1177"/>
                </a:cubicBezTo>
                <a:cubicBezTo>
                  <a:pt x="805" y="1176"/>
                  <a:pt x="804" y="1176"/>
                  <a:pt x="804" y="1175"/>
                </a:cubicBezTo>
                <a:cubicBezTo>
                  <a:pt x="805" y="1175"/>
                  <a:pt x="805" y="1175"/>
                  <a:pt x="806" y="1175"/>
                </a:cubicBezTo>
                <a:cubicBezTo>
                  <a:pt x="806" y="1175"/>
                  <a:pt x="806" y="1174"/>
                  <a:pt x="806" y="1174"/>
                </a:cubicBezTo>
                <a:cubicBezTo>
                  <a:pt x="805" y="1174"/>
                  <a:pt x="804" y="1174"/>
                  <a:pt x="804" y="1174"/>
                </a:cubicBezTo>
                <a:cubicBezTo>
                  <a:pt x="801" y="1170"/>
                  <a:pt x="799" y="1166"/>
                  <a:pt x="796" y="1162"/>
                </a:cubicBezTo>
                <a:cubicBezTo>
                  <a:pt x="796" y="1162"/>
                  <a:pt x="796" y="1161"/>
                  <a:pt x="796" y="1161"/>
                </a:cubicBezTo>
                <a:cubicBezTo>
                  <a:pt x="792" y="1155"/>
                  <a:pt x="789" y="1150"/>
                  <a:pt x="786" y="1144"/>
                </a:cubicBezTo>
                <a:cubicBezTo>
                  <a:pt x="787" y="1142"/>
                  <a:pt x="788" y="1140"/>
                  <a:pt x="790" y="1139"/>
                </a:cubicBezTo>
                <a:cubicBezTo>
                  <a:pt x="790" y="1139"/>
                  <a:pt x="790" y="1139"/>
                  <a:pt x="790" y="1139"/>
                </a:cubicBezTo>
                <a:cubicBezTo>
                  <a:pt x="790" y="1139"/>
                  <a:pt x="790" y="1139"/>
                  <a:pt x="790" y="1140"/>
                </a:cubicBezTo>
                <a:cubicBezTo>
                  <a:pt x="795" y="1146"/>
                  <a:pt x="800" y="1152"/>
                  <a:pt x="804" y="1158"/>
                </a:cubicBezTo>
                <a:close/>
                <a:moveTo>
                  <a:pt x="790" y="1139"/>
                </a:moveTo>
                <a:cubicBezTo>
                  <a:pt x="789" y="1138"/>
                  <a:pt x="789" y="1138"/>
                  <a:pt x="789" y="1139"/>
                </a:cubicBezTo>
                <a:cubicBezTo>
                  <a:pt x="788" y="1140"/>
                  <a:pt x="787" y="1142"/>
                  <a:pt x="785" y="1143"/>
                </a:cubicBezTo>
                <a:cubicBezTo>
                  <a:pt x="784" y="1141"/>
                  <a:pt x="783" y="1139"/>
                  <a:pt x="782" y="1137"/>
                </a:cubicBezTo>
                <a:cubicBezTo>
                  <a:pt x="782" y="1137"/>
                  <a:pt x="782" y="1137"/>
                  <a:pt x="782" y="1137"/>
                </a:cubicBezTo>
                <a:cubicBezTo>
                  <a:pt x="782" y="1137"/>
                  <a:pt x="782" y="1137"/>
                  <a:pt x="782" y="1137"/>
                </a:cubicBezTo>
                <a:cubicBezTo>
                  <a:pt x="782" y="1137"/>
                  <a:pt x="782" y="1137"/>
                  <a:pt x="782" y="1137"/>
                </a:cubicBezTo>
                <a:cubicBezTo>
                  <a:pt x="781" y="1136"/>
                  <a:pt x="781" y="1135"/>
                  <a:pt x="780" y="1135"/>
                </a:cubicBezTo>
                <a:cubicBezTo>
                  <a:pt x="783" y="1134"/>
                  <a:pt x="785" y="1134"/>
                  <a:pt x="781" y="1135"/>
                </a:cubicBezTo>
                <a:cubicBezTo>
                  <a:pt x="781" y="1135"/>
                  <a:pt x="781" y="1136"/>
                  <a:pt x="781" y="1136"/>
                </a:cubicBezTo>
                <a:cubicBezTo>
                  <a:pt x="783" y="1136"/>
                  <a:pt x="784" y="1136"/>
                  <a:pt x="786" y="1136"/>
                </a:cubicBezTo>
                <a:cubicBezTo>
                  <a:pt x="786" y="1136"/>
                  <a:pt x="786" y="1135"/>
                  <a:pt x="786" y="1135"/>
                </a:cubicBezTo>
                <a:cubicBezTo>
                  <a:pt x="784" y="1135"/>
                  <a:pt x="781" y="1135"/>
                  <a:pt x="785" y="1135"/>
                </a:cubicBezTo>
                <a:cubicBezTo>
                  <a:pt x="786" y="1135"/>
                  <a:pt x="786" y="1134"/>
                  <a:pt x="785" y="1134"/>
                </a:cubicBezTo>
                <a:cubicBezTo>
                  <a:pt x="784" y="1134"/>
                  <a:pt x="782" y="1134"/>
                  <a:pt x="780" y="1134"/>
                </a:cubicBezTo>
                <a:cubicBezTo>
                  <a:pt x="780" y="1133"/>
                  <a:pt x="779" y="1132"/>
                  <a:pt x="778" y="1131"/>
                </a:cubicBezTo>
                <a:cubicBezTo>
                  <a:pt x="780" y="1131"/>
                  <a:pt x="781" y="1131"/>
                  <a:pt x="783" y="1131"/>
                </a:cubicBezTo>
                <a:cubicBezTo>
                  <a:pt x="784" y="1132"/>
                  <a:pt x="785" y="1133"/>
                  <a:pt x="787" y="1135"/>
                </a:cubicBezTo>
                <a:cubicBezTo>
                  <a:pt x="788" y="1136"/>
                  <a:pt x="789" y="1137"/>
                  <a:pt x="790" y="1139"/>
                </a:cubicBezTo>
                <a:close/>
                <a:moveTo>
                  <a:pt x="712" y="1029"/>
                </a:moveTo>
                <a:cubicBezTo>
                  <a:pt x="716" y="1033"/>
                  <a:pt x="719" y="1038"/>
                  <a:pt x="722" y="1043"/>
                </a:cubicBezTo>
                <a:cubicBezTo>
                  <a:pt x="728" y="1053"/>
                  <a:pt x="735" y="1063"/>
                  <a:pt x="742" y="1074"/>
                </a:cubicBezTo>
                <a:cubicBezTo>
                  <a:pt x="756" y="1093"/>
                  <a:pt x="771" y="1113"/>
                  <a:pt x="785" y="1132"/>
                </a:cubicBezTo>
                <a:cubicBezTo>
                  <a:pt x="783" y="1131"/>
                  <a:pt x="782" y="1129"/>
                  <a:pt x="780" y="1127"/>
                </a:cubicBezTo>
                <a:cubicBezTo>
                  <a:pt x="780" y="1127"/>
                  <a:pt x="781" y="1127"/>
                  <a:pt x="780" y="1127"/>
                </a:cubicBezTo>
                <a:cubicBezTo>
                  <a:pt x="780" y="1127"/>
                  <a:pt x="780" y="1127"/>
                  <a:pt x="780" y="1126"/>
                </a:cubicBezTo>
                <a:cubicBezTo>
                  <a:pt x="775" y="1121"/>
                  <a:pt x="770" y="1116"/>
                  <a:pt x="766" y="1110"/>
                </a:cubicBezTo>
                <a:cubicBezTo>
                  <a:pt x="759" y="1100"/>
                  <a:pt x="753" y="1090"/>
                  <a:pt x="746" y="1081"/>
                </a:cubicBezTo>
                <a:cubicBezTo>
                  <a:pt x="739" y="1070"/>
                  <a:pt x="732" y="1060"/>
                  <a:pt x="725" y="1050"/>
                </a:cubicBezTo>
                <a:cubicBezTo>
                  <a:pt x="722" y="1046"/>
                  <a:pt x="719" y="1042"/>
                  <a:pt x="716" y="1039"/>
                </a:cubicBezTo>
                <a:cubicBezTo>
                  <a:pt x="715" y="1038"/>
                  <a:pt x="714" y="1037"/>
                  <a:pt x="712" y="1035"/>
                </a:cubicBezTo>
                <a:cubicBezTo>
                  <a:pt x="712" y="1034"/>
                  <a:pt x="711" y="1033"/>
                  <a:pt x="711" y="1032"/>
                </a:cubicBezTo>
                <a:cubicBezTo>
                  <a:pt x="711" y="1030"/>
                  <a:pt x="712" y="1029"/>
                  <a:pt x="712" y="1029"/>
                </a:cubicBezTo>
                <a:cubicBezTo>
                  <a:pt x="712" y="1029"/>
                  <a:pt x="712" y="1029"/>
                  <a:pt x="712" y="1029"/>
                </a:cubicBezTo>
                <a:cubicBezTo>
                  <a:pt x="712" y="1029"/>
                  <a:pt x="712" y="1028"/>
                  <a:pt x="712" y="1028"/>
                </a:cubicBezTo>
                <a:cubicBezTo>
                  <a:pt x="712" y="1028"/>
                  <a:pt x="712" y="1028"/>
                  <a:pt x="712" y="1029"/>
                </a:cubicBezTo>
                <a:close/>
                <a:moveTo>
                  <a:pt x="712" y="1028"/>
                </a:moveTo>
                <a:cubicBezTo>
                  <a:pt x="712" y="1028"/>
                  <a:pt x="712" y="1028"/>
                  <a:pt x="711" y="1028"/>
                </a:cubicBezTo>
                <a:cubicBezTo>
                  <a:pt x="711" y="1028"/>
                  <a:pt x="712" y="1028"/>
                  <a:pt x="712" y="1028"/>
                </a:cubicBezTo>
                <a:cubicBezTo>
                  <a:pt x="712" y="1028"/>
                  <a:pt x="712" y="1028"/>
                  <a:pt x="712" y="1028"/>
                </a:cubicBezTo>
                <a:close/>
                <a:moveTo>
                  <a:pt x="711" y="1025"/>
                </a:moveTo>
                <a:cubicBezTo>
                  <a:pt x="712" y="1025"/>
                  <a:pt x="711" y="1026"/>
                  <a:pt x="711" y="1027"/>
                </a:cubicBezTo>
                <a:cubicBezTo>
                  <a:pt x="711" y="1026"/>
                  <a:pt x="710" y="1025"/>
                  <a:pt x="710" y="1025"/>
                </a:cubicBezTo>
                <a:cubicBezTo>
                  <a:pt x="710" y="1025"/>
                  <a:pt x="711" y="1025"/>
                  <a:pt x="711" y="1025"/>
                </a:cubicBezTo>
                <a:close/>
                <a:moveTo>
                  <a:pt x="706" y="1021"/>
                </a:moveTo>
                <a:cubicBezTo>
                  <a:pt x="707" y="1022"/>
                  <a:pt x="708" y="1023"/>
                  <a:pt x="709" y="1024"/>
                </a:cubicBezTo>
                <a:cubicBezTo>
                  <a:pt x="708" y="1024"/>
                  <a:pt x="708" y="1024"/>
                  <a:pt x="707" y="1024"/>
                </a:cubicBezTo>
                <a:cubicBezTo>
                  <a:pt x="707" y="1024"/>
                  <a:pt x="707" y="1024"/>
                  <a:pt x="707" y="1024"/>
                </a:cubicBezTo>
                <a:cubicBezTo>
                  <a:pt x="707" y="1024"/>
                  <a:pt x="707" y="1024"/>
                  <a:pt x="707" y="1024"/>
                </a:cubicBezTo>
                <a:cubicBezTo>
                  <a:pt x="707" y="1023"/>
                  <a:pt x="706" y="1023"/>
                  <a:pt x="706" y="1023"/>
                </a:cubicBezTo>
                <a:cubicBezTo>
                  <a:pt x="706" y="1023"/>
                  <a:pt x="706" y="1023"/>
                  <a:pt x="706" y="1023"/>
                </a:cubicBezTo>
                <a:cubicBezTo>
                  <a:pt x="706" y="1023"/>
                  <a:pt x="706" y="1023"/>
                  <a:pt x="706" y="1023"/>
                </a:cubicBezTo>
                <a:cubicBezTo>
                  <a:pt x="705" y="1023"/>
                  <a:pt x="705" y="1023"/>
                  <a:pt x="705" y="1023"/>
                </a:cubicBezTo>
                <a:cubicBezTo>
                  <a:pt x="705" y="1022"/>
                  <a:pt x="706" y="1021"/>
                  <a:pt x="706" y="1021"/>
                </a:cubicBezTo>
                <a:close/>
                <a:moveTo>
                  <a:pt x="703" y="1023"/>
                </a:moveTo>
                <a:cubicBezTo>
                  <a:pt x="701" y="1023"/>
                  <a:pt x="698" y="1022"/>
                  <a:pt x="696" y="1022"/>
                </a:cubicBezTo>
                <a:cubicBezTo>
                  <a:pt x="695" y="1021"/>
                  <a:pt x="694" y="1020"/>
                  <a:pt x="693" y="1019"/>
                </a:cubicBezTo>
                <a:cubicBezTo>
                  <a:pt x="696" y="1019"/>
                  <a:pt x="699" y="1020"/>
                  <a:pt x="702" y="1021"/>
                </a:cubicBezTo>
                <a:cubicBezTo>
                  <a:pt x="702" y="1021"/>
                  <a:pt x="702" y="1020"/>
                  <a:pt x="702" y="1020"/>
                </a:cubicBezTo>
                <a:cubicBezTo>
                  <a:pt x="699" y="1019"/>
                  <a:pt x="696" y="1019"/>
                  <a:pt x="693" y="1019"/>
                </a:cubicBezTo>
                <a:cubicBezTo>
                  <a:pt x="693" y="1019"/>
                  <a:pt x="693" y="1018"/>
                  <a:pt x="692" y="1018"/>
                </a:cubicBezTo>
                <a:cubicBezTo>
                  <a:pt x="694" y="1016"/>
                  <a:pt x="696" y="1013"/>
                  <a:pt x="698" y="1010"/>
                </a:cubicBezTo>
                <a:cubicBezTo>
                  <a:pt x="700" y="1014"/>
                  <a:pt x="701" y="1017"/>
                  <a:pt x="703" y="1020"/>
                </a:cubicBezTo>
                <a:cubicBezTo>
                  <a:pt x="703" y="1021"/>
                  <a:pt x="703" y="1022"/>
                  <a:pt x="703" y="1023"/>
                </a:cubicBezTo>
                <a:close/>
                <a:moveTo>
                  <a:pt x="698" y="1010"/>
                </a:moveTo>
                <a:cubicBezTo>
                  <a:pt x="698" y="1010"/>
                  <a:pt x="698" y="1010"/>
                  <a:pt x="698" y="1010"/>
                </a:cubicBezTo>
                <a:cubicBezTo>
                  <a:pt x="696" y="1013"/>
                  <a:pt x="694" y="1015"/>
                  <a:pt x="692" y="1018"/>
                </a:cubicBezTo>
                <a:cubicBezTo>
                  <a:pt x="691" y="1017"/>
                  <a:pt x="691" y="1016"/>
                  <a:pt x="690" y="1015"/>
                </a:cubicBezTo>
                <a:cubicBezTo>
                  <a:pt x="692" y="1012"/>
                  <a:pt x="694" y="1010"/>
                  <a:pt x="696" y="1008"/>
                </a:cubicBezTo>
                <a:cubicBezTo>
                  <a:pt x="696" y="1008"/>
                  <a:pt x="696" y="1008"/>
                  <a:pt x="697" y="1008"/>
                </a:cubicBezTo>
                <a:cubicBezTo>
                  <a:pt x="697" y="1009"/>
                  <a:pt x="697" y="1010"/>
                  <a:pt x="698" y="1010"/>
                </a:cubicBezTo>
                <a:close/>
                <a:moveTo>
                  <a:pt x="696" y="1008"/>
                </a:moveTo>
                <a:cubicBezTo>
                  <a:pt x="696" y="1008"/>
                  <a:pt x="696" y="1008"/>
                  <a:pt x="696" y="1008"/>
                </a:cubicBezTo>
                <a:cubicBezTo>
                  <a:pt x="694" y="1007"/>
                  <a:pt x="692" y="1007"/>
                  <a:pt x="691" y="1007"/>
                </a:cubicBezTo>
                <a:cubicBezTo>
                  <a:pt x="691" y="1007"/>
                  <a:pt x="691" y="1007"/>
                  <a:pt x="691" y="1006"/>
                </a:cubicBezTo>
                <a:cubicBezTo>
                  <a:pt x="691" y="1006"/>
                  <a:pt x="690" y="1006"/>
                  <a:pt x="690" y="1006"/>
                </a:cubicBezTo>
                <a:cubicBezTo>
                  <a:pt x="690" y="1006"/>
                  <a:pt x="689" y="1006"/>
                  <a:pt x="689" y="1006"/>
                </a:cubicBezTo>
                <a:cubicBezTo>
                  <a:pt x="687" y="1006"/>
                  <a:pt x="686" y="1006"/>
                  <a:pt x="685" y="1006"/>
                </a:cubicBezTo>
                <a:cubicBezTo>
                  <a:pt x="684" y="1006"/>
                  <a:pt x="684" y="1005"/>
                  <a:pt x="684" y="1004"/>
                </a:cubicBezTo>
                <a:cubicBezTo>
                  <a:pt x="684" y="1004"/>
                  <a:pt x="683" y="1004"/>
                  <a:pt x="683" y="1005"/>
                </a:cubicBezTo>
                <a:cubicBezTo>
                  <a:pt x="684" y="1005"/>
                  <a:pt x="684" y="1006"/>
                  <a:pt x="684" y="1006"/>
                </a:cubicBezTo>
                <a:cubicBezTo>
                  <a:pt x="682" y="1006"/>
                  <a:pt x="681" y="1006"/>
                  <a:pt x="679" y="1006"/>
                </a:cubicBezTo>
                <a:cubicBezTo>
                  <a:pt x="680" y="1005"/>
                  <a:pt x="680" y="1004"/>
                  <a:pt x="681" y="1003"/>
                </a:cubicBezTo>
                <a:cubicBezTo>
                  <a:pt x="683" y="1004"/>
                  <a:pt x="685" y="1004"/>
                  <a:pt x="687" y="1005"/>
                </a:cubicBezTo>
                <a:cubicBezTo>
                  <a:pt x="687" y="1005"/>
                  <a:pt x="687" y="1004"/>
                  <a:pt x="687" y="1004"/>
                </a:cubicBezTo>
                <a:cubicBezTo>
                  <a:pt x="685" y="1004"/>
                  <a:pt x="683" y="1004"/>
                  <a:pt x="681" y="1003"/>
                </a:cubicBezTo>
                <a:cubicBezTo>
                  <a:pt x="682" y="1003"/>
                  <a:pt x="682" y="1002"/>
                  <a:pt x="683" y="1001"/>
                </a:cubicBezTo>
                <a:cubicBezTo>
                  <a:pt x="684" y="1001"/>
                  <a:pt x="684" y="1001"/>
                  <a:pt x="685" y="1001"/>
                </a:cubicBezTo>
                <a:cubicBezTo>
                  <a:pt x="686" y="1001"/>
                  <a:pt x="689" y="1001"/>
                  <a:pt x="692" y="1000"/>
                </a:cubicBezTo>
                <a:cubicBezTo>
                  <a:pt x="693" y="1003"/>
                  <a:pt x="695" y="1005"/>
                  <a:pt x="696" y="1008"/>
                </a:cubicBezTo>
                <a:close/>
                <a:moveTo>
                  <a:pt x="692" y="999"/>
                </a:moveTo>
                <a:cubicBezTo>
                  <a:pt x="691" y="999"/>
                  <a:pt x="691" y="999"/>
                  <a:pt x="691" y="999"/>
                </a:cubicBezTo>
                <a:cubicBezTo>
                  <a:pt x="691" y="999"/>
                  <a:pt x="690" y="999"/>
                  <a:pt x="690" y="999"/>
                </a:cubicBezTo>
                <a:cubicBezTo>
                  <a:pt x="690" y="999"/>
                  <a:pt x="691" y="999"/>
                  <a:pt x="691" y="999"/>
                </a:cubicBezTo>
                <a:cubicBezTo>
                  <a:pt x="688" y="1000"/>
                  <a:pt x="686" y="1000"/>
                  <a:pt x="683" y="1001"/>
                </a:cubicBezTo>
                <a:cubicBezTo>
                  <a:pt x="684" y="1000"/>
                  <a:pt x="684" y="999"/>
                  <a:pt x="685" y="999"/>
                </a:cubicBezTo>
                <a:cubicBezTo>
                  <a:pt x="687" y="999"/>
                  <a:pt x="688" y="999"/>
                  <a:pt x="690" y="999"/>
                </a:cubicBezTo>
                <a:cubicBezTo>
                  <a:pt x="688" y="999"/>
                  <a:pt x="687" y="998"/>
                  <a:pt x="686" y="998"/>
                </a:cubicBezTo>
                <a:cubicBezTo>
                  <a:pt x="686" y="998"/>
                  <a:pt x="686" y="998"/>
                  <a:pt x="685" y="998"/>
                </a:cubicBezTo>
                <a:cubicBezTo>
                  <a:pt x="685" y="998"/>
                  <a:pt x="685" y="998"/>
                  <a:pt x="685" y="998"/>
                </a:cubicBezTo>
                <a:cubicBezTo>
                  <a:pt x="686" y="998"/>
                  <a:pt x="685" y="998"/>
                  <a:pt x="685" y="998"/>
                </a:cubicBezTo>
                <a:cubicBezTo>
                  <a:pt x="685" y="998"/>
                  <a:pt x="685" y="998"/>
                  <a:pt x="685" y="998"/>
                </a:cubicBezTo>
                <a:cubicBezTo>
                  <a:pt x="683" y="998"/>
                  <a:pt x="682" y="998"/>
                  <a:pt x="680" y="998"/>
                </a:cubicBezTo>
                <a:cubicBezTo>
                  <a:pt x="680" y="997"/>
                  <a:pt x="681" y="997"/>
                  <a:pt x="681" y="996"/>
                </a:cubicBezTo>
                <a:cubicBezTo>
                  <a:pt x="681" y="996"/>
                  <a:pt x="681" y="996"/>
                  <a:pt x="681" y="996"/>
                </a:cubicBezTo>
                <a:cubicBezTo>
                  <a:pt x="680" y="997"/>
                  <a:pt x="680" y="997"/>
                  <a:pt x="679" y="998"/>
                </a:cubicBezTo>
                <a:cubicBezTo>
                  <a:pt x="673" y="997"/>
                  <a:pt x="666" y="998"/>
                  <a:pt x="659" y="998"/>
                </a:cubicBezTo>
                <a:cubicBezTo>
                  <a:pt x="658" y="998"/>
                  <a:pt x="658" y="997"/>
                  <a:pt x="657" y="996"/>
                </a:cubicBezTo>
                <a:cubicBezTo>
                  <a:pt x="660" y="992"/>
                  <a:pt x="665" y="988"/>
                  <a:pt x="669" y="984"/>
                </a:cubicBezTo>
                <a:cubicBezTo>
                  <a:pt x="675" y="989"/>
                  <a:pt x="681" y="994"/>
                  <a:pt x="687" y="998"/>
                </a:cubicBezTo>
                <a:cubicBezTo>
                  <a:pt x="687" y="998"/>
                  <a:pt x="687" y="998"/>
                  <a:pt x="687" y="998"/>
                </a:cubicBezTo>
                <a:cubicBezTo>
                  <a:pt x="681" y="993"/>
                  <a:pt x="675" y="989"/>
                  <a:pt x="669" y="984"/>
                </a:cubicBezTo>
                <a:cubicBezTo>
                  <a:pt x="670" y="984"/>
                  <a:pt x="670" y="984"/>
                  <a:pt x="670" y="983"/>
                </a:cubicBezTo>
                <a:cubicBezTo>
                  <a:pt x="675" y="987"/>
                  <a:pt x="679" y="989"/>
                  <a:pt x="683" y="993"/>
                </a:cubicBezTo>
                <a:cubicBezTo>
                  <a:pt x="684" y="993"/>
                  <a:pt x="684" y="993"/>
                  <a:pt x="684" y="993"/>
                </a:cubicBezTo>
                <a:cubicBezTo>
                  <a:pt x="680" y="989"/>
                  <a:pt x="675" y="986"/>
                  <a:pt x="670" y="983"/>
                </a:cubicBezTo>
                <a:cubicBezTo>
                  <a:pt x="673" y="981"/>
                  <a:pt x="675" y="980"/>
                  <a:pt x="677" y="978"/>
                </a:cubicBezTo>
                <a:cubicBezTo>
                  <a:pt x="677" y="978"/>
                  <a:pt x="677" y="978"/>
                  <a:pt x="677" y="978"/>
                </a:cubicBezTo>
                <a:cubicBezTo>
                  <a:pt x="675" y="979"/>
                  <a:pt x="672" y="981"/>
                  <a:pt x="670" y="983"/>
                </a:cubicBezTo>
                <a:cubicBezTo>
                  <a:pt x="670" y="983"/>
                  <a:pt x="669" y="982"/>
                  <a:pt x="669" y="982"/>
                </a:cubicBezTo>
                <a:cubicBezTo>
                  <a:pt x="668" y="981"/>
                  <a:pt x="667" y="981"/>
                  <a:pt x="665" y="980"/>
                </a:cubicBezTo>
                <a:cubicBezTo>
                  <a:pt x="669" y="977"/>
                  <a:pt x="672" y="974"/>
                  <a:pt x="676" y="971"/>
                </a:cubicBezTo>
                <a:cubicBezTo>
                  <a:pt x="676" y="972"/>
                  <a:pt x="676" y="973"/>
                  <a:pt x="677" y="974"/>
                </a:cubicBezTo>
                <a:cubicBezTo>
                  <a:pt x="677" y="974"/>
                  <a:pt x="677" y="974"/>
                  <a:pt x="677" y="974"/>
                </a:cubicBezTo>
                <a:cubicBezTo>
                  <a:pt x="677" y="973"/>
                  <a:pt x="677" y="972"/>
                  <a:pt x="676" y="971"/>
                </a:cubicBezTo>
                <a:cubicBezTo>
                  <a:pt x="676" y="971"/>
                  <a:pt x="676" y="971"/>
                  <a:pt x="676" y="971"/>
                </a:cubicBezTo>
                <a:cubicBezTo>
                  <a:pt x="677" y="972"/>
                  <a:pt x="677" y="972"/>
                  <a:pt x="677" y="973"/>
                </a:cubicBezTo>
                <a:cubicBezTo>
                  <a:pt x="679" y="976"/>
                  <a:pt x="680" y="979"/>
                  <a:pt x="682" y="981"/>
                </a:cubicBezTo>
                <a:cubicBezTo>
                  <a:pt x="682" y="981"/>
                  <a:pt x="682" y="981"/>
                  <a:pt x="682" y="981"/>
                </a:cubicBezTo>
                <a:cubicBezTo>
                  <a:pt x="685" y="987"/>
                  <a:pt x="688" y="993"/>
                  <a:pt x="692" y="999"/>
                </a:cubicBezTo>
                <a:cubicBezTo>
                  <a:pt x="692" y="999"/>
                  <a:pt x="692" y="999"/>
                  <a:pt x="692" y="999"/>
                </a:cubicBezTo>
                <a:close/>
                <a:moveTo>
                  <a:pt x="677" y="971"/>
                </a:moveTo>
                <a:cubicBezTo>
                  <a:pt x="677" y="971"/>
                  <a:pt x="677" y="971"/>
                  <a:pt x="677" y="971"/>
                </a:cubicBezTo>
                <a:cubicBezTo>
                  <a:pt x="677" y="971"/>
                  <a:pt x="677" y="971"/>
                  <a:pt x="677" y="971"/>
                </a:cubicBezTo>
                <a:cubicBezTo>
                  <a:pt x="677" y="971"/>
                  <a:pt x="677" y="971"/>
                  <a:pt x="677" y="971"/>
                </a:cubicBezTo>
                <a:close/>
                <a:moveTo>
                  <a:pt x="677" y="970"/>
                </a:moveTo>
                <a:cubicBezTo>
                  <a:pt x="676" y="969"/>
                  <a:pt x="675" y="968"/>
                  <a:pt x="675" y="967"/>
                </a:cubicBezTo>
                <a:cubicBezTo>
                  <a:pt x="676" y="967"/>
                  <a:pt x="676" y="967"/>
                  <a:pt x="677" y="967"/>
                </a:cubicBezTo>
                <a:cubicBezTo>
                  <a:pt x="677" y="967"/>
                  <a:pt x="678" y="967"/>
                  <a:pt x="678" y="967"/>
                </a:cubicBezTo>
                <a:cubicBezTo>
                  <a:pt x="678" y="967"/>
                  <a:pt x="678" y="968"/>
                  <a:pt x="679" y="967"/>
                </a:cubicBezTo>
                <a:cubicBezTo>
                  <a:pt x="679" y="967"/>
                  <a:pt x="680" y="967"/>
                  <a:pt x="681" y="967"/>
                </a:cubicBezTo>
                <a:cubicBezTo>
                  <a:pt x="679" y="968"/>
                  <a:pt x="678" y="969"/>
                  <a:pt x="677" y="970"/>
                </a:cubicBezTo>
                <a:close/>
                <a:moveTo>
                  <a:pt x="672" y="915"/>
                </a:moveTo>
                <a:cubicBezTo>
                  <a:pt x="672" y="917"/>
                  <a:pt x="672" y="919"/>
                  <a:pt x="672" y="920"/>
                </a:cubicBezTo>
                <a:cubicBezTo>
                  <a:pt x="673" y="935"/>
                  <a:pt x="674" y="949"/>
                  <a:pt x="676" y="963"/>
                </a:cubicBezTo>
                <a:cubicBezTo>
                  <a:pt x="676" y="963"/>
                  <a:pt x="677" y="963"/>
                  <a:pt x="677" y="963"/>
                </a:cubicBezTo>
                <a:cubicBezTo>
                  <a:pt x="676" y="960"/>
                  <a:pt x="676" y="956"/>
                  <a:pt x="676" y="953"/>
                </a:cubicBezTo>
                <a:cubicBezTo>
                  <a:pt x="676" y="953"/>
                  <a:pt x="676" y="953"/>
                  <a:pt x="676" y="953"/>
                </a:cubicBezTo>
                <a:cubicBezTo>
                  <a:pt x="676" y="944"/>
                  <a:pt x="675" y="935"/>
                  <a:pt x="674" y="926"/>
                </a:cubicBezTo>
                <a:cubicBezTo>
                  <a:pt x="673" y="924"/>
                  <a:pt x="673" y="921"/>
                  <a:pt x="673" y="919"/>
                </a:cubicBezTo>
                <a:cubicBezTo>
                  <a:pt x="673" y="919"/>
                  <a:pt x="673" y="918"/>
                  <a:pt x="673" y="918"/>
                </a:cubicBezTo>
                <a:cubicBezTo>
                  <a:pt x="673" y="917"/>
                  <a:pt x="673" y="916"/>
                  <a:pt x="673" y="915"/>
                </a:cubicBezTo>
                <a:cubicBezTo>
                  <a:pt x="673" y="915"/>
                  <a:pt x="673" y="915"/>
                  <a:pt x="673" y="915"/>
                </a:cubicBezTo>
                <a:cubicBezTo>
                  <a:pt x="673" y="915"/>
                  <a:pt x="673" y="915"/>
                  <a:pt x="673" y="915"/>
                </a:cubicBezTo>
                <a:cubicBezTo>
                  <a:pt x="674" y="917"/>
                  <a:pt x="674" y="923"/>
                  <a:pt x="674" y="925"/>
                </a:cubicBezTo>
                <a:cubicBezTo>
                  <a:pt x="674" y="925"/>
                  <a:pt x="675" y="925"/>
                  <a:pt x="675" y="925"/>
                </a:cubicBezTo>
                <a:cubicBezTo>
                  <a:pt x="675" y="921"/>
                  <a:pt x="675" y="919"/>
                  <a:pt x="675" y="916"/>
                </a:cubicBezTo>
                <a:cubicBezTo>
                  <a:pt x="675" y="916"/>
                  <a:pt x="675" y="915"/>
                  <a:pt x="675" y="915"/>
                </a:cubicBezTo>
                <a:cubicBezTo>
                  <a:pt x="676" y="915"/>
                  <a:pt x="677" y="915"/>
                  <a:pt x="678" y="915"/>
                </a:cubicBezTo>
                <a:cubicBezTo>
                  <a:pt x="678" y="920"/>
                  <a:pt x="679" y="924"/>
                  <a:pt x="679" y="929"/>
                </a:cubicBezTo>
                <a:cubicBezTo>
                  <a:pt x="680" y="941"/>
                  <a:pt x="682" y="953"/>
                  <a:pt x="683" y="966"/>
                </a:cubicBezTo>
                <a:cubicBezTo>
                  <a:pt x="680" y="966"/>
                  <a:pt x="677" y="966"/>
                  <a:pt x="674" y="966"/>
                </a:cubicBezTo>
                <a:cubicBezTo>
                  <a:pt x="674" y="966"/>
                  <a:pt x="674" y="965"/>
                  <a:pt x="674" y="965"/>
                </a:cubicBezTo>
                <a:cubicBezTo>
                  <a:pt x="674" y="965"/>
                  <a:pt x="674" y="965"/>
                  <a:pt x="675" y="965"/>
                </a:cubicBezTo>
                <a:cubicBezTo>
                  <a:pt x="675" y="965"/>
                  <a:pt x="675" y="964"/>
                  <a:pt x="675" y="964"/>
                </a:cubicBezTo>
                <a:cubicBezTo>
                  <a:pt x="674" y="964"/>
                  <a:pt x="674" y="964"/>
                  <a:pt x="673" y="964"/>
                </a:cubicBezTo>
                <a:cubicBezTo>
                  <a:pt x="673" y="963"/>
                  <a:pt x="673" y="963"/>
                  <a:pt x="673" y="963"/>
                </a:cubicBezTo>
                <a:cubicBezTo>
                  <a:pt x="672" y="947"/>
                  <a:pt x="670" y="931"/>
                  <a:pt x="670" y="915"/>
                </a:cubicBezTo>
                <a:cubicBezTo>
                  <a:pt x="671" y="915"/>
                  <a:pt x="671" y="915"/>
                  <a:pt x="672" y="915"/>
                </a:cubicBezTo>
                <a:close/>
                <a:moveTo>
                  <a:pt x="669" y="915"/>
                </a:moveTo>
                <a:cubicBezTo>
                  <a:pt x="669" y="915"/>
                  <a:pt x="669" y="916"/>
                  <a:pt x="669" y="916"/>
                </a:cubicBezTo>
                <a:cubicBezTo>
                  <a:pt x="669" y="916"/>
                  <a:pt x="669" y="916"/>
                  <a:pt x="669" y="917"/>
                </a:cubicBezTo>
                <a:cubicBezTo>
                  <a:pt x="669" y="923"/>
                  <a:pt x="670" y="929"/>
                  <a:pt x="670" y="935"/>
                </a:cubicBezTo>
                <a:cubicBezTo>
                  <a:pt x="669" y="934"/>
                  <a:pt x="668" y="932"/>
                  <a:pt x="667" y="931"/>
                </a:cubicBezTo>
                <a:cubicBezTo>
                  <a:pt x="667" y="928"/>
                  <a:pt x="668" y="925"/>
                  <a:pt x="669" y="922"/>
                </a:cubicBezTo>
                <a:cubicBezTo>
                  <a:pt x="669" y="922"/>
                  <a:pt x="668" y="921"/>
                  <a:pt x="668" y="922"/>
                </a:cubicBezTo>
                <a:cubicBezTo>
                  <a:pt x="668" y="923"/>
                  <a:pt x="668" y="924"/>
                  <a:pt x="667" y="925"/>
                </a:cubicBezTo>
                <a:cubicBezTo>
                  <a:pt x="667" y="925"/>
                  <a:pt x="667" y="925"/>
                  <a:pt x="667" y="925"/>
                </a:cubicBezTo>
                <a:cubicBezTo>
                  <a:pt x="666" y="926"/>
                  <a:pt x="665" y="926"/>
                  <a:pt x="664" y="927"/>
                </a:cubicBezTo>
                <a:cubicBezTo>
                  <a:pt x="664" y="926"/>
                  <a:pt x="663" y="925"/>
                  <a:pt x="662" y="924"/>
                </a:cubicBezTo>
                <a:cubicBezTo>
                  <a:pt x="664" y="922"/>
                  <a:pt x="667" y="920"/>
                  <a:pt x="669" y="917"/>
                </a:cubicBezTo>
                <a:cubicBezTo>
                  <a:pt x="669" y="917"/>
                  <a:pt x="669" y="916"/>
                  <a:pt x="668" y="917"/>
                </a:cubicBezTo>
                <a:cubicBezTo>
                  <a:pt x="666" y="919"/>
                  <a:pt x="664" y="921"/>
                  <a:pt x="662" y="924"/>
                </a:cubicBezTo>
                <a:cubicBezTo>
                  <a:pt x="660" y="922"/>
                  <a:pt x="659" y="921"/>
                  <a:pt x="657" y="920"/>
                </a:cubicBezTo>
                <a:cubicBezTo>
                  <a:pt x="657" y="919"/>
                  <a:pt x="658" y="919"/>
                  <a:pt x="658" y="919"/>
                </a:cubicBezTo>
                <a:cubicBezTo>
                  <a:pt x="659" y="918"/>
                  <a:pt x="661" y="917"/>
                  <a:pt x="662" y="916"/>
                </a:cubicBezTo>
                <a:cubicBezTo>
                  <a:pt x="663" y="916"/>
                  <a:pt x="662" y="915"/>
                  <a:pt x="662" y="915"/>
                </a:cubicBezTo>
                <a:cubicBezTo>
                  <a:pt x="663" y="915"/>
                  <a:pt x="664" y="915"/>
                  <a:pt x="665" y="915"/>
                </a:cubicBezTo>
                <a:cubicBezTo>
                  <a:pt x="665" y="915"/>
                  <a:pt x="665" y="915"/>
                  <a:pt x="665" y="915"/>
                </a:cubicBezTo>
                <a:cubicBezTo>
                  <a:pt x="665" y="916"/>
                  <a:pt x="665" y="916"/>
                  <a:pt x="666" y="916"/>
                </a:cubicBezTo>
                <a:cubicBezTo>
                  <a:pt x="666" y="915"/>
                  <a:pt x="666" y="915"/>
                  <a:pt x="666" y="915"/>
                </a:cubicBezTo>
                <a:cubicBezTo>
                  <a:pt x="667" y="915"/>
                  <a:pt x="668" y="915"/>
                  <a:pt x="669" y="915"/>
                </a:cubicBezTo>
                <a:close/>
                <a:moveTo>
                  <a:pt x="661" y="914"/>
                </a:moveTo>
                <a:cubicBezTo>
                  <a:pt x="663" y="914"/>
                  <a:pt x="665" y="914"/>
                  <a:pt x="665" y="914"/>
                </a:cubicBezTo>
                <a:cubicBezTo>
                  <a:pt x="665" y="914"/>
                  <a:pt x="665" y="914"/>
                  <a:pt x="664" y="914"/>
                </a:cubicBezTo>
                <a:cubicBezTo>
                  <a:pt x="660" y="914"/>
                  <a:pt x="655" y="914"/>
                  <a:pt x="650" y="914"/>
                </a:cubicBezTo>
                <a:cubicBezTo>
                  <a:pt x="650" y="914"/>
                  <a:pt x="650" y="914"/>
                  <a:pt x="650" y="914"/>
                </a:cubicBezTo>
                <a:cubicBezTo>
                  <a:pt x="654" y="914"/>
                  <a:pt x="657" y="914"/>
                  <a:pt x="661" y="914"/>
                </a:cubicBezTo>
                <a:close/>
                <a:moveTo>
                  <a:pt x="648" y="911"/>
                </a:moveTo>
                <a:cubicBezTo>
                  <a:pt x="647" y="907"/>
                  <a:pt x="645" y="903"/>
                  <a:pt x="643" y="899"/>
                </a:cubicBezTo>
                <a:cubicBezTo>
                  <a:pt x="643" y="898"/>
                  <a:pt x="642" y="897"/>
                  <a:pt x="642" y="896"/>
                </a:cubicBezTo>
                <a:cubicBezTo>
                  <a:pt x="643" y="896"/>
                  <a:pt x="643" y="897"/>
                  <a:pt x="644" y="897"/>
                </a:cubicBezTo>
                <a:cubicBezTo>
                  <a:pt x="646" y="901"/>
                  <a:pt x="648" y="906"/>
                  <a:pt x="650" y="911"/>
                </a:cubicBezTo>
                <a:cubicBezTo>
                  <a:pt x="650" y="911"/>
                  <a:pt x="649" y="911"/>
                  <a:pt x="648" y="911"/>
                </a:cubicBezTo>
                <a:close/>
                <a:moveTo>
                  <a:pt x="649" y="906"/>
                </a:moveTo>
                <a:cubicBezTo>
                  <a:pt x="648" y="903"/>
                  <a:pt x="646" y="900"/>
                  <a:pt x="645" y="897"/>
                </a:cubicBezTo>
                <a:cubicBezTo>
                  <a:pt x="645" y="897"/>
                  <a:pt x="645" y="898"/>
                  <a:pt x="646" y="897"/>
                </a:cubicBezTo>
                <a:cubicBezTo>
                  <a:pt x="646" y="897"/>
                  <a:pt x="646" y="897"/>
                  <a:pt x="646" y="897"/>
                </a:cubicBezTo>
                <a:cubicBezTo>
                  <a:pt x="646" y="898"/>
                  <a:pt x="646" y="897"/>
                  <a:pt x="647" y="897"/>
                </a:cubicBezTo>
                <a:cubicBezTo>
                  <a:pt x="647" y="897"/>
                  <a:pt x="647" y="898"/>
                  <a:pt x="647" y="897"/>
                </a:cubicBezTo>
                <a:cubicBezTo>
                  <a:pt x="647" y="897"/>
                  <a:pt x="647" y="897"/>
                  <a:pt x="647" y="897"/>
                </a:cubicBezTo>
                <a:cubicBezTo>
                  <a:pt x="649" y="898"/>
                  <a:pt x="651" y="898"/>
                  <a:pt x="653" y="898"/>
                </a:cubicBezTo>
                <a:cubicBezTo>
                  <a:pt x="651" y="899"/>
                  <a:pt x="650" y="900"/>
                  <a:pt x="649" y="901"/>
                </a:cubicBezTo>
                <a:cubicBezTo>
                  <a:pt x="649" y="901"/>
                  <a:pt x="649" y="902"/>
                  <a:pt x="650" y="902"/>
                </a:cubicBezTo>
                <a:cubicBezTo>
                  <a:pt x="650" y="901"/>
                  <a:pt x="651" y="901"/>
                  <a:pt x="651" y="901"/>
                </a:cubicBezTo>
                <a:cubicBezTo>
                  <a:pt x="651" y="901"/>
                  <a:pt x="652" y="900"/>
                  <a:pt x="652" y="900"/>
                </a:cubicBezTo>
                <a:cubicBezTo>
                  <a:pt x="653" y="899"/>
                  <a:pt x="653" y="899"/>
                  <a:pt x="654" y="898"/>
                </a:cubicBezTo>
                <a:cubicBezTo>
                  <a:pt x="655" y="899"/>
                  <a:pt x="655" y="899"/>
                  <a:pt x="656" y="899"/>
                </a:cubicBezTo>
                <a:cubicBezTo>
                  <a:pt x="654" y="901"/>
                  <a:pt x="651" y="903"/>
                  <a:pt x="649" y="906"/>
                </a:cubicBezTo>
                <a:close/>
                <a:moveTo>
                  <a:pt x="652" y="904"/>
                </a:moveTo>
                <a:cubicBezTo>
                  <a:pt x="649" y="906"/>
                  <a:pt x="653" y="903"/>
                  <a:pt x="654" y="903"/>
                </a:cubicBezTo>
                <a:cubicBezTo>
                  <a:pt x="655" y="901"/>
                  <a:pt x="656" y="900"/>
                  <a:pt x="657" y="899"/>
                </a:cubicBezTo>
                <a:cubicBezTo>
                  <a:pt x="658" y="899"/>
                  <a:pt x="658" y="899"/>
                  <a:pt x="658" y="899"/>
                </a:cubicBezTo>
                <a:cubicBezTo>
                  <a:pt x="656" y="901"/>
                  <a:pt x="654" y="903"/>
                  <a:pt x="652" y="904"/>
                </a:cubicBezTo>
                <a:close/>
                <a:moveTo>
                  <a:pt x="660" y="899"/>
                </a:moveTo>
                <a:cubicBezTo>
                  <a:pt x="663" y="897"/>
                  <a:pt x="666" y="894"/>
                  <a:pt x="669" y="891"/>
                </a:cubicBezTo>
                <a:cubicBezTo>
                  <a:pt x="668" y="892"/>
                  <a:pt x="667" y="893"/>
                  <a:pt x="666" y="894"/>
                </a:cubicBezTo>
                <a:cubicBezTo>
                  <a:pt x="666" y="894"/>
                  <a:pt x="666" y="895"/>
                  <a:pt x="666" y="895"/>
                </a:cubicBezTo>
                <a:cubicBezTo>
                  <a:pt x="665" y="895"/>
                  <a:pt x="665" y="895"/>
                  <a:pt x="665" y="896"/>
                </a:cubicBezTo>
                <a:cubicBezTo>
                  <a:pt x="663" y="897"/>
                  <a:pt x="662" y="898"/>
                  <a:pt x="661" y="900"/>
                </a:cubicBezTo>
                <a:cubicBezTo>
                  <a:pt x="661" y="899"/>
                  <a:pt x="660" y="899"/>
                  <a:pt x="660" y="899"/>
                </a:cubicBezTo>
                <a:close/>
                <a:moveTo>
                  <a:pt x="679" y="885"/>
                </a:moveTo>
                <a:cubicBezTo>
                  <a:pt x="679" y="885"/>
                  <a:pt x="679" y="885"/>
                  <a:pt x="679" y="885"/>
                </a:cubicBezTo>
                <a:cubicBezTo>
                  <a:pt x="679" y="885"/>
                  <a:pt x="679" y="885"/>
                  <a:pt x="678" y="885"/>
                </a:cubicBezTo>
                <a:cubicBezTo>
                  <a:pt x="678" y="886"/>
                  <a:pt x="677" y="886"/>
                  <a:pt x="676" y="887"/>
                </a:cubicBezTo>
                <a:cubicBezTo>
                  <a:pt x="676" y="887"/>
                  <a:pt x="675" y="888"/>
                  <a:pt x="675" y="888"/>
                </a:cubicBezTo>
                <a:cubicBezTo>
                  <a:pt x="675" y="888"/>
                  <a:pt x="675" y="888"/>
                  <a:pt x="675" y="888"/>
                </a:cubicBezTo>
                <a:cubicBezTo>
                  <a:pt x="676" y="887"/>
                  <a:pt x="678" y="886"/>
                  <a:pt x="679" y="885"/>
                </a:cubicBezTo>
                <a:cubicBezTo>
                  <a:pt x="679" y="885"/>
                  <a:pt x="679" y="885"/>
                  <a:pt x="679" y="885"/>
                </a:cubicBezTo>
                <a:close/>
                <a:moveTo>
                  <a:pt x="682" y="867"/>
                </a:moveTo>
                <a:cubicBezTo>
                  <a:pt x="681" y="869"/>
                  <a:pt x="680" y="872"/>
                  <a:pt x="680" y="873"/>
                </a:cubicBezTo>
                <a:cubicBezTo>
                  <a:pt x="680" y="873"/>
                  <a:pt x="680" y="873"/>
                  <a:pt x="681" y="873"/>
                </a:cubicBezTo>
                <a:cubicBezTo>
                  <a:pt x="680" y="874"/>
                  <a:pt x="680" y="875"/>
                  <a:pt x="680" y="876"/>
                </a:cubicBezTo>
                <a:cubicBezTo>
                  <a:pt x="678" y="876"/>
                  <a:pt x="676" y="876"/>
                  <a:pt x="675" y="876"/>
                </a:cubicBezTo>
                <a:cubicBezTo>
                  <a:pt x="673" y="875"/>
                  <a:pt x="671" y="874"/>
                  <a:pt x="668" y="874"/>
                </a:cubicBezTo>
                <a:cubicBezTo>
                  <a:pt x="669" y="873"/>
                  <a:pt x="669" y="872"/>
                  <a:pt x="669" y="871"/>
                </a:cubicBezTo>
                <a:cubicBezTo>
                  <a:pt x="673" y="871"/>
                  <a:pt x="677" y="872"/>
                  <a:pt x="679" y="875"/>
                </a:cubicBezTo>
                <a:cubicBezTo>
                  <a:pt x="679" y="875"/>
                  <a:pt x="680" y="875"/>
                  <a:pt x="680" y="874"/>
                </a:cubicBezTo>
                <a:cubicBezTo>
                  <a:pt x="678" y="871"/>
                  <a:pt x="674" y="870"/>
                  <a:pt x="670" y="870"/>
                </a:cubicBezTo>
                <a:cubicBezTo>
                  <a:pt x="670" y="869"/>
                  <a:pt x="670" y="868"/>
                  <a:pt x="670" y="868"/>
                </a:cubicBezTo>
                <a:cubicBezTo>
                  <a:pt x="670" y="868"/>
                  <a:pt x="670" y="868"/>
                  <a:pt x="670" y="868"/>
                </a:cubicBezTo>
                <a:cubicBezTo>
                  <a:pt x="669" y="868"/>
                  <a:pt x="669" y="867"/>
                  <a:pt x="668" y="867"/>
                </a:cubicBezTo>
                <a:cubicBezTo>
                  <a:pt x="671" y="867"/>
                  <a:pt x="675" y="866"/>
                  <a:pt x="679" y="867"/>
                </a:cubicBezTo>
                <a:cubicBezTo>
                  <a:pt x="679" y="867"/>
                  <a:pt x="680" y="868"/>
                  <a:pt x="680" y="868"/>
                </a:cubicBezTo>
                <a:cubicBezTo>
                  <a:pt x="680" y="869"/>
                  <a:pt x="681" y="868"/>
                  <a:pt x="681" y="867"/>
                </a:cubicBezTo>
                <a:cubicBezTo>
                  <a:pt x="681" y="867"/>
                  <a:pt x="680" y="867"/>
                  <a:pt x="680" y="867"/>
                </a:cubicBezTo>
                <a:cubicBezTo>
                  <a:pt x="681" y="867"/>
                  <a:pt x="681" y="867"/>
                  <a:pt x="682" y="867"/>
                </a:cubicBezTo>
                <a:close/>
                <a:moveTo>
                  <a:pt x="665" y="867"/>
                </a:moveTo>
                <a:cubicBezTo>
                  <a:pt x="656" y="866"/>
                  <a:pt x="647" y="865"/>
                  <a:pt x="639" y="864"/>
                </a:cubicBezTo>
                <a:cubicBezTo>
                  <a:pt x="643" y="864"/>
                  <a:pt x="648" y="863"/>
                  <a:pt x="653" y="862"/>
                </a:cubicBezTo>
                <a:cubicBezTo>
                  <a:pt x="661" y="863"/>
                  <a:pt x="669" y="864"/>
                  <a:pt x="677" y="866"/>
                </a:cubicBezTo>
                <a:cubicBezTo>
                  <a:pt x="677" y="866"/>
                  <a:pt x="677" y="866"/>
                  <a:pt x="677" y="866"/>
                </a:cubicBezTo>
                <a:cubicBezTo>
                  <a:pt x="673" y="866"/>
                  <a:pt x="669" y="866"/>
                  <a:pt x="665" y="867"/>
                </a:cubicBezTo>
                <a:close/>
                <a:moveTo>
                  <a:pt x="675" y="864"/>
                </a:moveTo>
                <a:cubicBezTo>
                  <a:pt x="670" y="863"/>
                  <a:pt x="665" y="863"/>
                  <a:pt x="660" y="862"/>
                </a:cubicBezTo>
                <a:cubicBezTo>
                  <a:pt x="665" y="862"/>
                  <a:pt x="671" y="862"/>
                  <a:pt x="675" y="864"/>
                </a:cubicBezTo>
                <a:close/>
                <a:moveTo>
                  <a:pt x="649" y="862"/>
                </a:moveTo>
                <a:cubicBezTo>
                  <a:pt x="648" y="862"/>
                  <a:pt x="647" y="862"/>
                  <a:pt x="646" y="862"/>
                </a:cubicBezTo>
                <a:cubicBezTo>
                  <a:pt x="640" y="863"/>
                  <a:pt x="635" y="863"/>
                  <a:pt x="630" y="863"/>
                </a:cubicBezTo>
                <a:cubicBezTo>
                  <a:pt x="630" y="863"/>
                  <a:pt x="629" y="863"/>
                  <a:pt x="629" y="863"/>
                </a:cubicBezTo>
                <a:cubicBezTo>
                  <a:pt x="628" y="862"/>
                  <a:pt x="628" y="862"/>
                  <a:pt x="627" y="862"/>
                </a:cubicBezTo>
                <a:cubicBezTo>
                  <a:pt x="627" y="861"/>
                  <a:pt x="627" y="861"/>
                  <a:pt x="627" y="861"/>
                </a:cubicBezTo>
                <a:cubicBezTo>
                  <a:pt x="634" y="861"/>
                  <a:pt x="642" y="862"/>
                  <a:pt x="649" y="862"/>
                </a:cubicBezTo>
                <a:close/>
                <a:moveTo>
                  <a:pt x="626" y="860"/>
                </a:moveTo>
                <a:cubicBezTo>
                  <a:pt x="626" y="860"/>
                  <a:pt x="625" y="860"/>
                  <a:pt x="625" y="860"/>
                </a:cubicBezTo>
                <a:cubicBezTo>
                  <a:pt x="607" y="847"/>
                  <a:pt x="588" y="836"/>
                  <a:pt x="570" y="824"/>
                </a:cubicBezTo>
                <a:cubicBezTo>
                  <a:pt x="571" y="822"/>
                  <a:pt x="572" y="820"/>
                  <a:pt x="574" y="817"/>
                </a:cubicBezTo>
                <a:cubicBezTo>
                  <a:pt x="575" y="818"/>
                  <a:pt x="576" y="819"/>
                  <a:pt x="578" y="820"/>
                </a:cubicBezTo>
                <a:cubicBezTo>
                  <a:pt x="587" y="827"/>
                  <a:pt x="597" y="835"/>
                  <a:pt x="607" y="842"/>
                </a:cubicBezTo>
                <a:cubicBezTo>
                  <a:pt x="607" y="843"/>
                  <a:pt x="607" y="844"/>
                  <a:pt x="608" y="845"/>
                </a:cubicBezTo>
                <a:cubicBezTo>
                  <a:pt x="608" y="845"/>
                  <a:pt x="609" y="845"/>
                  <a:pt x="609" y="844"/>
                </a:cubicBezTo>
                <a:cubicBezTo>
                  <a:pt x="608" y="844"/>
                  <a:pt x="608" y="843"/>
                  <a:pt x="608" y="843"/>
                </a:cubicBezTo>
                <a:cubicBezTo>
                  <a:pt x="612" y="845"/>
                  <a:pt x="615" y="848"/>
                  <a:pt x="619" y="850"/>
                </a:cubicBezTo>
                <a:cubicBezTo>
                  <a:pt x="621" y="852"/>
                  <a:pt x="622" y="854"/>
                  <a:pt x="623" y="856"/>
                </a:cubicBezTo>
                <a:cubicBezTo>
                  <a:pt x="624" y="857"/>
                  <a:pt x="624" y="856"/>
                  <a:pt x="624" y="856"/>
                </a:cubicBezTo>
                <a:cubicBezTo>
                  <a:pt x="623" y="854"/>
                  <a:pt x="622" y="853"/>
                  <a:pt x="621" y="851"/>
                </a:cubicBezTo>
                <a:cubicBezTo>
                  <a:pt x="622" y="851"/>
                  <a:pt x="622" y="851"/>
                  <a:pt x="622" y="852"/>
                </a:cubicBezTo>
                <a:cubicBezTo>
                  <a:pt x="624" y="855"/>
                  <a:pt x="625" y="857"/>
                  <a:pt x="626" y="860"/>
                </a:cubicBezTo>
                <a:close/>
                <a:moveTo>
                  <a:pt x="622" y="851"/>
                </a:moveTo>
                <a:cubicBezTo>
                  <a:pt x="622" y="851"/>
                  <a:pt x="621" y="851"/>
                  <a:pt x="621" y="850"/>
                </a:cubicBezTo>
                <a:cubicBezTo>
                  <a:pt x="609" y="830"/>
                  <a:pt x="601" y="809"/>
                  <a:pt x="594" y="787"/>
                </a:cubicBezTo>
                <a:cubicBezTo>
                  <a:pt x="595" y="786"/>
                  <a:pt x="595" y="785"/>
                  <a:pt x="596" y="784"/>
                </a:cubicBezTo>
                <a:cubicBezTo>
                  <a:pt x="604" y="807"/>
                  <a:pt x="613" y="829"/>
                  <a:pt x="622" y="851"/>
                </a:cubicBezTo>
                <a:close/>
                <a:moveTo>
                  <a:pt x="596" y="784"/>
                </a:moveTo>
                <a:cubicBezTo>
                  <a:pt x="595" y="784"/>
                  <a:pt x="594" y="785"/>
                  <a:pt x="594" y="786"/>
                </a:cubicBezTo>
                <a:cubicBezTo>
                  <a:pt x="593" y="785"/>
                  <a:pt x="593" y="784"/>
                  <a:pt x="593" y="782"/>
                </a:cubicBezTo>
                <a:cubicBezTo>
                  <a:pt x="594" y="782"/>
                  <a:pt x="594" y="782"/>
                  <a:pt x="595" y="782"/>
                </a:cubicBezTo>
                <a:cubicBezTo>
                  <a:pt x="596" y="783"/>
                  <a:pt x="596" y="783"/>
                  <a:pt x="596" y="784"/>
                </a:cubicBezTo>
                <a:close/>
                <a:moveTo>
                  <a:pt x="595" y="782"/>
                </a:moveTo>
                <a:cubicBezTo>
                  <a:pt x="594" y="782"/>
                  <a:pt x="593" y="782"/>
                  <a:pt x="592" y="782"/>
                </a:cubicBezTo>
                <a:cubicBezTo>
                  <a:pt x="591" y="776"/>
                  <a:pt x="589" y="769"/>
                  <a:pt x="587" y="763"/>
                </a:cubicBezTo>
                <a:cubicBezTo>
                  <a:pt x="586" y="760"/>
                  <a:pt x="586" y="757"/>
                  <a:pt x="585" y="754"/>
                </a:cubicBezTo>
                <a:cubicBezTo>
                  <a:pt x="588" y="763"/>
                  <a:pt x="592" y="773"/>
                  <a:pt x="595" y="782"/>
                </a:cubicBezTo>
                <a:close/>
                <a:moveTo>
                  <a:pt x="581" y="742"/>
                </a:moveTo>
                <a:cubicBezTo>
                  <a:pt x="578" y="734"/>
                  <a:pt x="575" y="725"/>
                  <a:pt x="572" y="717"/>
                </a:cubicBezTo>
                <a:cubicBezTo>
                  <a:pt x="573" y="717"/>
                  <a:pt x="573" y="716"/>
                  <a:pt x="574" y="715"/>
                </a:cubicBezTo>
                <a:cubicBezTo>
                  <a:pt x="576" y="724"/>
                  <a:pt x="578" y="733"/>
                  <a:pt x="581" y="742"/>
                </a:cubicBezTo>
                <a:close/>
                <a:moveTo>
                  <a:pt x="577" y="709"/>
                </a:moveTo>
                <a:cubicBezTo>
                  <a:pt x="576" y="710"/>
                  <a:pt x="575" y="712"/>
                  <a:pt x="574" y="713"/>
                </a:cubicBezTo>
                <a:cubicBezTo>
                  <a:pt x="574" y="711"/>
                  <a:pt x="573" y="709"/>
                  <a:pt x="572" y="707"/>
                </a:cubicBezTo>
                <a:cubicBezTo>
                  <a:pt x="573" y="707"/>
                  <a:pt x="573" y="707"/>
                  <a:pt x="574" y="707"/>
                </a:cubicBezTo>
                <a:cubicBezTo>
                  <a:pt x="574" y="707"/>
                  <a:pt x="574" y="707"/>
                  <a:pt x="574" y="707"/>
                </a:cubicBezTo>
                <a:cubicBezTo>
                  <a:pt x="573" y="707"/>
                  <a:pt x="573" y="706"/>
                  <a:pt x="572" y="706"/>
                </a:cubicBezTo>
                <a:cubicBezTo>
                  <a:pt x="572" y="704"/>
                  <a:pt x="571" y="702"/>
                  <a:pt x="571" y="700"/>
                </a:cubicBezTo>
                <a:cubicBezTo>
                  <a:pt x="571" y="694"/>
                  <a:pt x="571" y="688"/>
                  <a:pt x="571" y="682"/>
                </a:cubicBezTo>
                <a:cubicBezTo>
                  <a:pt x="572" y="679"/>
                  <a:pt x="573" y="676"/>
                  <a:pt x="573" y="674"/>
                </a:cubicBezTo>
                <a:cubicBezTo>
                  <a:pt x="574" y="674"/>
                  <a:pt x="575" y="674"/>
                  <a:pt x="575" y="674"/>
                </a:cubicBezTo>
                <a:cubicBezTo>
                  <a:pt x="575" y="674"/>
                  <a:pt x="576" y="674"/>
                  <a:pt x="575" y="673"/>
                </a:cubicBezTo>
                <a:cubicBezTo>
                  <a:pt x="575" y="673"/>
                  <a:pt x="574" y="673"/>
                  <a:pt x="573" y="673"/>
                </a:cubicBezTo>
                <a:cubicBezTo>
                  <a:pt x="574" y="671"/>
                  <a:pt x="574" y="670"/>
                  <a:pt x="574" y="668"/>
                </a:cubicBezTo>
                <a:cubicBezTo>
                  <a:pt x="574" y="667"/>
                  <a:pt x="574" y="667"/>
                  <a:pt x="574" y="667"/>
                </a:cubicBezTo>
                <a:cubicBezTo>
                  <a:pt x="574" y="664"/>
                  <a:pt x="575" y="661"/>
                  <a:pt x="576" y="657"/>
                </a:cubicBezTo>
                <a:cubicBezTo>
                  <a:pt x="577" y="657"/>
                  <a:pt x="578" y="658"/>
                  <a:pt x="579" y="658"/>
                </a:cubicBezTo>
                <a:cubicBezTo>
                  <a:pt x="579" y="658"/>
                  <a:pt x="578" y="659"/>
                  <a:pt x="578" y="659"/>
                </a:cubicBezTo>
                <a:cubicBezTo>
                  <a:pt x="578" y="660"/>
                  <a:pt x="578" y="660"/>
                  <a:pt x="579" y="660"/>
                </a:cubicBezTo>
                <a:cubicBezTo>
                  <a:pt x="579" y="660"/>
                  <a:pt x="579" y="660"/>
                  <a:pt x="580" y="659"/>
                </a:cubicBezTo>
                <a:cubicBezTo>
                  <a:pt x="580" y="659"/>
                  <a:pt x="580" y="659"/>
                  <a:pt x="580" y="659"/>
                </a:cubicBezTo>
                <a:cubicBezTo>
                  <a:pt x="576" y="673"/>
                  <a:pt x="575" y="687"/>
                  <a:pt x="573" y="701"/>
                </a:cubicBezTo>
                <a:cubicBezTo>
                  <a:pt x="573" y="702"/>
                  <a:pt x="574" y="702"/>
                  <a:pt x="574" y="701"/>
                </a:cubicBezTo>
                <a:cubicBezTo>
                  <a:pt x="575" y="692"/>
                  <a:pt x="576" y="682"/>
                  <a:pt x="578" y="673"/>
                </a:cubicBezTo>
                <a:cubicBezTo>
                  <a:pt x="578" y="671"/>
                  <a:pt x="578" y="669"/>
                  <a:pt x="579" y="667"/>
                </a:cubicBezTo>
                <a:cubicBezTo>
                  <a:pt x="577" y="681"/>
                  <a:pt x="577" y="695"/>
                  <a:pt x="577" y="709"/>
                </a:cubicBezTo>
                <a:close/>
                <a:moveTo>
                  <a:pt x="581" y="654"/>
                </a:moveTo>
                <a:cubicBezTo>
                  <a:pt x="580" y="655"/>
                  <a:pt x="580" y="656"/>
                  <a:pt x="579" y="657"/>
                </a:cubicBezTo>
                <a:cubicBezTo>
                  <a:pt x="578" y="657"/>
                  <a:pt x="577" y="657"/>
                  <a:pt x="576" y="657"/>
                </a:cubicBezTo>
                <a:cubicBezTo>
                  <a:pt x="576" y="656"/>
                  <a:pt x="576" y="655"/>
                  <a:pt x="577" y="655"/>
                </a:cubicBezTo>
                <a:cubicBezTo>
                  <a:pt x="578" y="654"/>
                  <a:pt x="579" y="654"/>
                  <a:pt x="581" y="654"/>
                </a:cubicBezTo>
                <a:close/>
                <a:moveTo>
                  <a:pt x="574" y="648"/>
                </a:moveTo>
                <a:cubicBezTo>
                  <a:pt x="577" y="648"/>
                  <a:pt x="577" y="651"/>
                  <a:pt x="576" y="654"/>
                </a:cubicBezTo>
                <a:cubicBezTo>
                  <a:pt x="574" y="655"/>
                  <a:pt x="571" y="655"/>
                  <a:pt x="569" y="655"/>
                </a:cubicBezTo>
                <a:cubicBezTo>
                  <a:pt x="569" y="655"/>
                  <a:pt x="569" y="655"/>
                  <a:pt x="569" y="655"/>
                </a:cubicBezTo>
                <a:cubicBezTo>
                  <a:pt x="569" y="654"/>
                  <a:pt x="569" y="654"/>
                  <a:pt x="569" y="654"/>
                </a:cubicBezTo>
                <a:cubicBezTo>
                  <a:pt x="564" y="653"/>
                  <a:pt x="559" y="652"/>
                  <a:pt x="554" y="651"/>
                </a:cubicBezTo>
                <a:cubicBezTo>
                  <a:pt x="560" y="649"/>
                  <a:pt x="567" y="648"/>
                  <a:pt x="574" y="648"/>
                </a:cubicBezTo>
                <a:close/>
                <a:moveTo>
                  <a:pt x="555" y="652"/>
                </a:moveTo>
                <a:cubicBezTo>
                  <a:pt x="558" y="653"/>
                  <a:pt x="562" y="654"/>
                  <a:pt x="565" y="654"/>
                </a:cubicBezTo>
                <a:cubicBezTo>
                  <a:pt x="565" y="654"/>
                  <a:pt x="566" y="655"/>
                  <a:pt x="567" y="655"/>
                </a:cubicBezTo>
                <a:cubicBezTo>
                  <a:pt x="561" y="654"/>
                  <a:pt x="556" y="653"/>
                  <a:pt x="551" y="653"/>
                </a:cubicBezTo>
                <a:cubicBezTo>
                  <a:pt x="551" y="652"/>
                  <a:pt x="551" y="652"/>
                  <a:pt x="550" y="652"/>
                </a:cubicBezTo>
                <a:cubicBezTo>
                  <a:pt x="552" y="652"/>
                  <a:pt x="554" y="652"/>
                  <a:pt x="555" y="652"/>
                </a:cubicBezTo>
                <a:close/>
                <a:moveTo>
                  <a:pt x="550" y="652"/>
                </a:moveTo>
                <a:cubicBezTo>
                  <a:pt x="550" y="652"/>
                  <a:pt x="550" y="652"/>
                  <a:pt x="550" y="653"/>
                </a:cubicBezTo>
                <a:cubicBezTo>
                  <a:pt x="550" y="653"/>
                  <a:pt x="549" y="653"/>
                  <a:pt x="549" y="653"/>
                </a:cubicBezTo>
                <a:cubicBezTo>
                  <a:pt x="549" y="652"/>
                  <a:pt x="549" y="652"/>
                  <a:pt x="549" y="652"/>
                </a:cubicBezTo>
                <a:cubicBezTo>
                  <a:pt x="549" y="652"/>
                  <a:pt x="550" y="652"/>
                  <a:pt x="550" y="652"/>
                </a:cubicBezTo>
                <a:close/>
                <a:moveTo>
                  <a:pt x="541" y="650"/>
                </a:moveTo>
                <a:cubicBezTo>
                  <a:pt x="532" y="640"/>
                  <a:pt x="522" y="631"/>
                  <a:pt x="511" y="622"/>
                </a:cubicBezTo>
                <a:cubicBezTo>
                  <a:pt x="516" y="618"/>
                  <a:pt x="521" y="613"/>
                  <a:pt x="525" y="608"/>
                </a:cubicBezTo>
                <a:cubicBezTo>
                  <a:pt x="526" y="608"/>
                  <a:pt x="525" y="608"/>
                  <a:pt x="525" y="608"/>
                </a:cubicBezTo>
                <a:cubicBezTo>
                  <a:pt x="520" y="612"/>
                  <a:pt x="516" y="617"/>
                  <a:pt x="511" y="622"/>
                </a:cubicBezTo>
                <a:cubicBezTo>
                  <a:pt x="509" y="621"/>
                  <a:pt x="508" y="620"/>
                  <a:pt x="507" y="619"/>
                </a:cubicBezTo>
                <a:cubicBezTo>
                  <a:pt x="514" y="610"/>
                  <a:pt x="521" y="601"/>
                  <a:pt x="528" y="593"/>
                </a:cubicBezTo>
                <a:cubicBezTo>
                  <a:pt x="534" y="612"/>
                  <a:pt x="541" y="632"/>
                  <a:pt x="547" y="650"/>
                </a:cubicBezTo>
                <a:cubicBezTo>
                  <a:pt x="545" y="650"/>
                  <a:pt x="543" y="650"/>
                  <a:pt x="541" y="650"/>
                </a:cubicBezTo>
                <a:close/>
                <a:moveTo>
                  <a:pt x="525" y="583"/>
                </a:moveTo>
                <a:cubicBezTo>
                  <a:pt x="517" y="575"/>
                  <a:pt x="508" y="568"/>
                  <a:pt x="499" y="561"/>
                </a:cubicBezTo>
                <a:cubicBezTo>
                  <a:pt x="500" y="560"/>
                  <a:pt x="502" y="558"/>
                  <a:pt x="503" y="557"/>
                </a:cubicBezTo>
                <a:cubicBezTo>
                  <a:pt x="503" y="558"/>
                  <a:pt x="503" y="559"/>
                  <a:pt x="503" y="559"/>
                </a:cubicBezTo>
                <a:cubicBezTo>
                  <a:pt x="503" y="560"/>
                  <a:pt x="504" y="560"/>
                  <a:pt x="504" y="559"/>
                </a:cubicBezTo>
                <a:cubicBezTo>
                  <a:pt x="503" y="558"/>
                  <a:pt x="506" y="556"/>
                  <a:pt x="507" y="555"/>
                </a:cubicBezTo>
                <a:cubicBezTo>
                  <a:pt x="509" y="553"/>
                  <a:pt x="510" y="552"/>
                  <a:pt x="512" y="550"/>
                </a:cubicBezTo>
                <a:cubicBezTo>
                  <a:pt x="513" y="550"/>
                  <a:pt x="512" y="549"/>
                  <a:pt x="512" y="550"/>
                </a:cubicBezTo>
                <a:cubicBezTo>
                  <a:pt x="509" y="551"/>
                  <a:pt x="507" y="553"/>
                  <a:pt x="505" y="555"/>
                </a:cubicBezTo>
                <a:cubicBezTo>
                  <a:pt x="505" y="555"/>
                  <a:pt x="505" y="556"/>
                  <a:pt x="505" y="556"/>
                </a:cubicBezTo>
                <a:cubicBezTo>
                  <a:pt x="502" y="557"/>
                  <a:pt x="500" y="559"/>
                  <a:pt x="498" y="561"/>
                </a:cubicBezTo>
                <a:cubicBezTo>
                  <a:pt x="497" y="560"/>
                  <a:pt x="496" y="559"/>
                  <a:pt x="494" y="558"/>
                </a:cubicBezTo>
                <a:cubicBezTo>
                  <a:pt x="500" y="552"/>
                  <a:pt x="507" y="545"/>
                  <a:pt x="513" y="539"/>
                </a:cubicBezTo>
                <a:cubicBezTo>
                  <a:pt x="517" y="554"/>
                  <a:pt x="521" y="568"/>
                  <a:pt x="525" y="583"/>
                </a:cubicBezTo>
                <a:close/>
                <a:moveTo>
                  <a:pt x="494" y="558"/>
                </a:moveTo>
                <a:cubicBezTo>
                  <a:pt x="483" y="549"/>
                  <a:pt x="473" y="541"/>
                  <a:pt x="462" y="533"/>
                </a:cubicBezTo>
                <a:cubicBezTo>
                  <a:pt x="465" y="530"/>
                  <a:pt x="467" y="527"/>
                  <a:pt x="470" y="524"/>
                </a:cubicBezTo>
                <a:cubicBezTo>
                  <a:pt x="470" y="523"/>
                  <a:pt x="471" y="523"/>
                  <a:pt x="471" y="522"/>
                </a:cubicBezTo>
                <a:cubicBezTo>
                  <a:pt x="476" y="518"/>
                  <a:pt x="481" y="514"/>
                  <a:pt x="487" y="510"/>
                </a:cubicBezTo>
                <a:cubicBezTo>
                  <a:pt x="487" y="509"/>
                  <a:pt x="487" y="508"/>
                  <a:pt x="486" y="509"/>
                </a:cubicBezTo>
                <a:cubicBezTo>
                  <a:pt x="481" y="513"/>
                  <a:pt x="476" y="517"/>
                  <a:pt x="471" y="522"/>
                </a:cubicBezTo>
                <a:cubicBezTo>
                  <a:pt x="469" y="524"/>
                  <a:pt x="467" y="525"/>
                  <a:pt x="465" y="527"/>
                </a:cubicBezTo>
                <a:cubicBezTo>
                  <a:pt x="464" y="527"/>
                  <a:pt x="463" y="528"/>
                  <a:pt x="463" y="529"/>
                </a:cubicBezTo>
                <a:cubicBezTo>
                  <a:pt x="463" y="529"/>
                  <a:pt x="463" y="529"/>
                  <a:pt x="463" y="530"/>
                </a:cubicBezTo>
                <a:cubicBezTo>
                  <a:pt x="463" y="530"/>
                  <a:pt x="464" y="530"/>
                  <a:pt x="464" y="530"/>
                </a:cubicBezTo>
                <a:cubicBezTo>
                  <a:pt x="465" y="530"/>
                  <a:pt x="465" y="530"/>
                  <a:pt x="465" y="530"/>
                </a:cubicBezTo>
                <a:cubicBezTo>
                  <a:pt x="464" y="531"/>
                  <a:pt x="463" y="532"/>
                  <a:pt x="462" y="533"/>
                </a:cubicBezTo>
                <a:cubicBezTo>
                  <a:pt x="461" y="532"/>
                  <a:pt x="460" y="531"/>
                  <a:pt x="458" y="531"/>
                </a:cubicBezTo>
                <a:cubicBezTo>
                  <a:pt x="466" y="522"/>
                  <a:pt x="476" y="514"/>
                  <a:pt x="485" y="507"/>
                </a:cubicBezTo>
                <a:cubicBezTo>
                  <a:pt x="487" y="508"/>
                  <a:pt x="489" y="510"/>
                  <a:pt x="490" y="511"/>
                </a:cubicBezTo>
                <a:cubicBezTo>
                  <a:pt x="482" y="517"/>
                  <a:pt x="474" y="525"/>
                  <a:pt x="467" y="533"/>
                </a:cubicBezTo>
                <a:cubicBezTo>
                  <a:pt x="467" y="533"/>
                  <a:pt x="468" y="534"/>
                  <a:pt x="468" y="533"/>
                </a:cubicBezTo>
                <a:cubicBezTo>
                  <a:pt x="475" y="525"/>
                  <a:pt x="482" y="518"/>
                  <a:pt x="491" y="512"/>
                </a:cubicBezTo>
                <a:cubicBezTo>
                  <a:pt x="492" y="512"/>
                  <a:pt x="492" y="513"/>
                  <a:pt x="493" y="513"/>
                </a:cubicBezTo>
                <a:cubicBezTo>
                  <a:pt x="484" y="519"/>
                  <a:pt x="475" y="525"/>
                  <a:pt x="470" y="534"/>
                </a:cubicBezTo>
                <a:cubicBezTo>
                  <a:pt x="469" y="535"/>
                  <a:pt x="470" y="535"/>
                  <a:pt x="471" y="535"/>
                </a:cubicBezTo>
                <a:cubicBezTo>
                  <a:pt x="476" y="526"/>
                  <a:pt x="485" y="520"/>
                  <a:pt x="493" y="514"/>
                </a:cubicBezTo>
                <a:cubicBezTo>
                  <a:pt x="493" y="514"/>
                  <a:pt x="493" y="514"/>
                  <a:pt x="494" y="514"/>
                </a:cubicBezTo>
                <a:cubicBezTo>
                  <a:pt x="499" y="519"/>
                  <a:pt x="504" y="524"/>
                  <a:pt x="508" y="530"/>
                </a:cubicBezTo>
                <a:cubicBezTo>
                  <a:pt x="509" y="530"/>
                  <a:pt x="509" y="530"/>
                  <a:pt x="509" y="529"/>
                </a:cubicBezTo>
                <a:cubicBezTo>
                  <a:pt x="504" y="524"/>
                  <a:pt x="499" y="518"/>
                  <a:pt x="494" y="514"/>
                </a:cubicBezTo>
                <a:cubicBezTo>
                  <a:pt x="494" y="513"/>
                  <a:pt x="493" y="513"/>
                  <a:pt x="493" y="513"/>
                </a:cubicBezTo>
                <a:cubicBezTo>
                  <a:pt x="493" y="513"/>
                  <a:pt x="492" y="512"/>
                  <a:pt x="491" y="512"/>
                </a:cubicBezTo>
                <a:cubicBezTo>
                  <a:pt x="492" y="511"/>
                  <a:pt x="492" y="511"/>
                  <a:pt x="492" y="511"/>
                </a:cubicBezTo>
                <a:cubicBezTo>
                  <a:pt x="493" y="511"/>
                  <a:pt x="492" y="510"/>
                  <a:pt x="492" y="510"/>
                </a:cubicBezTo>
                <a:cubicBezTo>
                  <a:pt x="491" y="510"/>
                  <a:pt x="491" y="511"/>
                  <a:pt x="491" y="511"/>
                </a:cubicBezTo>
                <a:cubicBezTo>
                  <a:pt x="489" y="509"/>
                  <a:pt x="487" y="508"/>
                  <a:pt x="485" y="507"/>
                </a:cubicBezTo>
                <a:cubicBezTo>
                  <a:pt x="486" y="506"/>
                  <a:pt x="487" y="505"/>
                  <a:pt x="488" y="505"/>
                </a:cubicBezTo>
                <a:cubicBezTo>
                  <a:pt x="494" y="509"/>
                  <a:pt x="501" y="514"/>
                  <a:pt x="507" y="518"/>
                </a:cubicBezTo>
                <a:cubicBezTo>
                  <a:pt x="507" y="518"/>
                  <a:pt x="507" y="518"/>
                  <a:pt x="507" y="518"/>
                </a:cubicBezTo>
                <a:cubicBezTo>
                  <a:pt x="509" y="525"/>
                  <a:pt x="511" y="532"/>
                  <a:pt x="513" y="539"/>
                </a:cubicBezTo>
                <a:cubicBezTo>
                  <a:pt x="506" y="545"/>
                  <a:pt x="500" y="551"/>
                  <a:pt x="494" y="558"/>
                </a:cubicBezTo>
                <a:close/>
                <a:moveTo>
                  <a:pt x="464" y="529"/>
                </a:moveTo>
                <a:cubicBezTo>
                  <a:pt x="463" y="529"/>
                  <a:pt x="467" y="527"/>
                  <a:pt x="467" y="526"/>
                </a:cubicBezTo>
                <a:cubicBezTo>
                  <a:pt x="468" y="526"/>
                  <a:pt x="468" y="526"/>
                  <a:pt x="468" y="525"/>
                </a:cubicBezTo>
                <a:cubicBezTo>
                  <a:pt x="467" y="527"/>
                  <a:pt x="466" y="528"/>
                  <a:pt x="465" y="529"/>
                </a:cubicBezTo>
                <a:cubicBezTo>
                  <a:pt x="465" y="529"/>
                  <a:pt x="465" y="529"/>
                  <a:pt x="464" y="529"/>
                </a:cubicBezTo>
                <a:close/>
                <a:moveTo>
                  <a:pt x="507" y="518"/>
                </a:moveTo>
                <a:cubicBezTo>
                  <a:pt x="501" y="513"/>
                  <a:pt x="494" y="509"/>
                  <a:pt x="488" y="504"/>
                </a:cubicBezTo>
                <a:cubicBezTo>
                  <a:pt x="491" y="502"/>
                  <a:pt x="494" y="499"/>
                  <a:pt x="497" y="496"/>
                </a:cubicBezTo>
                <a:cubicBezTo>
                  <a:pt x="497" y="496"/>
                  <a:pt x="497" y="496"/>
                  <a:pt x="497" y="496"/>
                </a:cubicBezTo>
                <a:cubicBezTo>
                  <a:pt x="494" y="499"/>
                  <a:pt x="491" y="501"/>
                  <a:pt x="488" y="504"/>
                </a:cubicBezTo>
                <a:cubicBezTo>
                  <a:pt x="486" y="503"/>
                  <a:pt x="484" y="501"/>
                  <a:pt x="482" y="500"/>
                </a:cubicBezTo>
                <a:cubicBezTo>
                  <a:pt x="488" y="495"/>
                  <a:pt x="494" y="490"/>
                  <a:pt x="499" y="484"/>
                </a:cubicBezTo>
                <a:cubicBezTo>
                  <a:pt x="501" y="495"/>
                  <a:pt x="504" y="506"/>
                  <a:pt x="507" y="518"/>
                </a:cubicBezTo>
                <a:close/>
                <a:moveTo>
                  <a:pt x="499" y="484"/>
                </a:moveTo>
                <a:cubicBezTo>
                  <a:pt x="494" y="489"/>
                  <a:pt x="488" y="495"/>
                  <a:pt x="482" y="500"/>
                </a:cubicBezTo>
                <a:cubicBezTo>
                  <a:pt x="472" y="493"/>
                  <a:pt x="462" y="486"/>
                  <a:pt x="453" y="479"/>
                </a:cubicBezTo>
                <a:cubicBezTo>
                  <a:pt x="454" y="478"/>
                  <a:pt x="455" y="477"/>
                  <a:pt x="455" y="476"/>
                </a:cubicBezTo>
                <a:cubicBezTo>
                  <a:pt x="456" y="476"/>
                  <a:pt x="455" y="476"/>
                  <a:pt x="455" y="476"/>
                </a:cubicBezTo>
                <a:cubicBezTo>
                  <a:pt x="454" y="477"/>
                  <a:pt x="453" y="478"/>
                  <a:pt x="453" y="479"/>
                </a:cubicBezTo>
                <a:cubicBezTo>
                  <a:pt x="451" y="477"/>
                  <a:pt x="449" y="476"/>
                  <a:pt x="448" y="475"/>
                </a:cubicBezTo>
                <a:cubicBezTo>
                  <a:pt x="455" y="467"/>
                  <a:pt x="462" y="459"/>
                  <a:pt x="469" y="451"/>
                </a:cubicBezTo>
                <a:cubicBezTo>
                  <a:pt x="478" y="459"/>
                  <a:pt x="487" y="467"/>
                  <a:pt x="497" y="475"/>
                </a:cubicBezTo>
                <a:cubicBezTo>
                  <a:pt x="497" y="478"/>
                  <a:pt x="498" y="481"/>
                  <a:pt x="499" y="484"/>
                </a:cubicBezTo>
                <a:close/>
                <a:moveTo>
                  <a:pt x="496" y="474"/>
                </a:moveTo>
                <a:cubicBezTo>
                  <a:pt x="487" y="467"/>
                  <a:pt x="478" y="459"/>
                  <a:pt x="470" y="451"/>
                </a:cubicBezTo>
                <a:cubicBezTo>
                  <a:pt x="472" y="449"/>
                  <a:pt x="474" y="447"/>
                  <a:pt x="476" y="445"/>
                </a:cubicBezTo>
                <a:cubicBezTo>
                  <a:pt x="482" y="450"/>
                  <a:pt x="487" y="455"/>
                  <a:pt x="493" y="460"/>
                </a:cubicBezTo>
                <a:cubicBezTo>
                  <a:pt x="494" y="464"/>
                  <a:pt x="495" y="469"/>
                  <a:pt x="496" y="474"/>
                </a:cubicBezTo>
                <a:close/>
                <a:moveTo>
                  <a:pt x="476" y="445"/>
                </a:moveTo>
                <a:cubicBezTo>
                  <a:pt x="478" y="442"/>
                  <a:pt x="480" y="440"/>
                  <a:pt x="482" y="438"/>
                </a:cubicBezTo>
                <a:cubicBezTo>
                  <a:pt x="482" y="438"/>
                  <a:pt x="482" y="438"/>
                  <a:pt x="482" y="438"/>
                </a:cubicBezTo>
                <a:cubicBezTo>
                  <a:pt x="480" y="440"/>
                  <a:pt x="478" y="442"/>
                  <a:pt x="476" y="444"/>
                </a:cubicBezTo>
                <a:cubicBezTo>
                  <a:pt x="475" y="444"/>
                  <a:pt x="475" y="444"/>
                  <a:pt x="474" y="443"/>
                </a:cubicBezTo>
                <a:cubicBezTo>
                  <a:pt x="475" y="444"/>
                  <a:pt x="475" y="444"/>
                  <a:pt x="476" y="444"/>
                </a:cubicBezTo>
                <a:cubicBezTo>
                  <a:pt x="474" y="447"/>
                  <a:pt x="471" y="449"/>
                  <a:pt x="469" y="451"/>
                </a:cubicBezTo>
                <a:cubicBezTo>
                  <a:pt x="468" y="449"/>
                  <a:pt x="466" y="448"/>
                  <a:pt x="464" y="446"/>
                </a:cubicBezTo>
                <a:cubicBezTo>
                  <a:pt x="466" y="444"/>
                  <a:pt x="469" y="442"/>
                  <a:pt x="471" y="440"/>
                </a:cubicBezTo>
                <a:cubicBezTo>
                  <a:pt x="472" y="441"/>
                  <a:pt x="473" y="442"/>
                  <a:pt x="474" y="443"/>
                </a:cubicBezTo>
                <a:cubicBezTo>
                  <a:pt x="473" y="442"/>
                  <a:pt x="472" y="441"/>
                  <a:pt x="471" y="440"/>
                </a:cubicBezTo>
                <a:cubicBezTo>
                  <a:pt x="476" y="435"/>
                  <a:pt x="480" y="431"/>
                  <a:pt x="485" y="426"/>
                </a:cubicBezTo>
                <a:cubicBezTo>
                  <a:pt x="486" y="426"/>
                  <a:pt x="485" y="426"/>
                  <a:pt x="485" y="426"/>
                </a:cubicBezTo>
                <a:cubicBezTo>
                  <a:pt x="480" y="431"/>
                  <a:pt x="475" y="435"/>
                  <a:pt x="470" y="440"/>
                </a:cubicBezTo>
                <a:cubicBezTo>
                  <a:pt x="466" y="435"/>
                  <a:pt x="461" y="431"/>
                  <a:pt x="456" y="427"/>
                </a:cubicBezTo>
                <a:cubicBezTo>
                  <a:pt x="456" y="427"/>
                  <a:pt x="457" y="426"/>
                  <a:pt x="457" y="426"/>
                </a:cubicBezTo>
                <a:cubicBezTo>
                  <a:pt x="458" y="425"/>
                  <a:pt x="457" y="425"/>
                  <a:pt x="457" y="425"/>
                </a:cubicBezTo>
                <a:cubicBezTo>
                  <a:pt x="460" y="422"/>
                  <a:pt x="463" y="419"/>
                  <a:pt x="466" y="416"/>
                </a:cubicBezTo>
                <a:cubicBezTo>
                  <a:pt x="467" y="415"/>
                  <a:pt x="477" y="406"/>
                  <a:pt x="477" y="407"/>
                </a:cubicBezTo>
                <a:cubicBezTo>
                  <a:pt x="478" y="408"/>
                  <a:pt x="478" y="407"/>
                  <a:pt x="478" y="407"/>
                </a:cubicBezTo>
                <a:cubicBezTo>
                  <a:pt x="477" y="403"/>
                  <a:pt x="458" y="423"/>
                  <a:pt x="455" y="426"/>
                </a:cubicBezTo>
                <a:cubicBezTo>
                  <a:pt x="454" y="426"/>
                  <a:pt x="453" y="425"/>
                  <a:pt x="452" y="424"/>
                </a:cubicBezTo>
                <a:cubicBezTo>
                  <a:pt x="459" y="415"/>
                  <a:pt x="468" y="409"/>
                  <a:pt x="476" y="402"/>
                </a:cubicBezTo>
                <a:cubicBezTo>
                  <a:pt x="477" y="402"/>
                  <a:pt x="476" y="401"/>
                  <a:pt x="476" y="402"/>
                </a:cubicBezTo>
                <a:cubicBezTo>
                  <a:pt x="467" y="408"/>
                  <a:pt x="458" y="415"/>
                  <a:pt x="452" y="424"/>
                </a:cubicBezTo>
                <a:cubicBezTo>
                  <a:pt x="451" y="423"/>
                  <a:pt x="451" y="423"/>
                  <a:pt x="450" y="422"/>
                </a:cubicBezTo>
                <a:cubicBezTo>
                  <a:pt x="451" y="423"/>
                  <a:pt x="451" y="423"/>
                  <a:pt x="452" y="424"/>
                </a:cubicBezTo>
                <a:cubicBezTo>
                  <a:pt x="451" y="424"/>
                  <a:pt x="451" y="425"/>
                  <a:pt x="451" y="425"/>
                </a:cubicBezTo>
                <a:cubicBezTo>
                  <a:pt x="450" y="426"/>
                  <a:pt x="451" y="426"/>
                  <a:pt x="452" y="426"/>
                </a:cubicBezTo>
                <a:cubicBezTo>
                  <a:pt x="452" y="425"/>
                  <a:pt x="452" y="425"/>
                  <a:pt x="452" y="424"/>
                </a:cubicBezTo>
                <a:cubicBezTo>
                  <a:pt x="453" y="425"/>
                  <a:pt x="454" y="426"/>
                  <a:pt x="455" y="427"/>
                </a:cubicBezTo>
                <a:cubicBezTo>
                  <a:pt x="455" y="427"/>
                  <a:pt x="455" y="427"/>
                  <a:pt x="455" y="427"/>
                </a:cubicBezTo>
                <a:cubicBezTo>
                  <a:pt x="455" y="427"/>
                  <a:pt x="455" y="428"/>
                  <a:pt x="456" y="427"/>
                </a:cubicBezTo>
                <a:cubicBezTo>
                  <a:pt x="456" y="427"/>
                  <a:pt x="456" y="427"/>
                  <a:pt x="456" y="427"/>
                </a:cubicBezTo>
                <a:cubicBezTo>
                  <a:pt x="461" y="431"/>
                  <a:pt x="466" y="436"/>
                  <a:pt x="470" y="440"/>
                </a:cubicBezTo>
                <a:cubicBezTo>
                  <a:pt x="468" y="442"/>
                  <a:pt x="466" y="444"/>
                  <a:pt x="464" y="446"/>
                </a:cubicBezTo>
                <a:cubicBezTo>
                  <a:pt x="459" y="442"/>
                  <a:pt x="454" y="437"/>
                  <a:pt x="449" y="433"/>
                </a:cubicBezTo>
                <a:cubicBezTo>
                  <a:pt x="449" y="433"/>
                  <a:pt x="450" y="433"/>
                  <a:pt x="450" y="432"/>
                </a:cubicBezTo>
                <a:cubicBezTo>
                  <a:pt x="450" y="432"/>
                  <a:pt x="450" y="431"/>
                  <a:pt x="449" y="432"/>
                </a:cubicBezTo>
                <a:cubicBezTo>
                  <a:pt x="449" y="432"/>
                  <a:pt x="449" y="432"/>
                  <a:pt x="449" y="432"/>
                </a:cubicBezTo>
                <a:cubicBezTo>
                  <a:pt x="448" y="432"/>
                  <a:pt x="448" y="432"/>
                  <a:pt x="448" y="432"/>
                </a:cubicBezTo>
                <a:cubicBezTo>
                  <a:pt x="448" y="431"/>
                  <a:pt x="446" y="430"/>
                  <a:pt x="444" y="428"/>
                </a:cubicBezTo>
                <a:cubicBezTo>
                  <a:pt x="445" y="425"/>
                  <a:pt x="447" y="423"/>
                  <a:pt x="448" y="421"/>
                </a:cubicBezTo>
                <a:cubicBezTo>
                  <a:pt x="449" y="422"/>
                  <a:pt x="449" y="422"/>
                  <a:pt x="450" y="422"/>
                </a:cubicBezTo>
                <a:cubicBezTo>
                  <a:pt x="449" y="422"/>
                  <a:pt x="449" y="421"/>
                  <a:pt x="449" y="421"/>
                </a:cubicBezTo>
                <a:cubicBezTo>
                  <a:pt x="455" y="412"/>
                  <a:pt x="463" y="404"/>
                  <a:pt x="471" y="396"/>
                </a:cubicBezTo>
                <a:cubicBezTo>
                  <a:pt x="474" y="398"/>
                  <a:pt x="478" y="401"/>
                  <a:pt x="482" y="403"/>
                </a:cubicBezTo>
                <a:cubicBezTo>
                  <a:pt x="485" y="422"/>
                  <a:pt x="489" y="440"/>
                  <a:pt x="493" y="459"/>
                </a:cubicBezTo>
                <a:cubicBezTo>
                  <a:pt x="487" y="454"/>
                  <a:pt x="482" y="449"/>
                  <a:pt x="476" y="445"/>
                </a:cubicBezTo>
                <a:close/>
                <a:moveTo>
                  <a:pt x="476" y="370"/>
                </a:moveTo>
                <a:cubicBezTo>
                  <a:pt x="478" y="381"/>
                  <a:pt x="480" y="392"/>
                  <a:pt x="482" y="402"/>
                </a:cubicBezTo>
                <a:cubicBezTo>
                  <a:pt x="478" y="400"/>
                  <a:pt x="475" y="398"/>
                  <a:pt x="471" y="396"/>
                </a:cubicBezTo>
                <a:cubicBezTo>
                  <a:pt x="472" y="395"/>
                  <a:pt x="473" y="394"/>
                  <a:pt x="474" y="393"/>
                </a:cubicBezTo>
                <a:cubicBezTo>
                  <a:pt x="474" y="393"/>
                  <a:pt x="474" y="393"/>
                  <a:pt x="473" y="393"/>
                </a:cubicBezTo>
                <a:cubicBezTo>
                  <a:pt x="473" y="394"/>
                  <a:pt x="472" y="395"/>
                  <a:pt x="471" y="395"/>
                </a:cubicBezTo>
                <a:cubicBezTo>
                  <a:pt x="469" y="394"/>
                  <a:pt x="468" y="393"/>
                  <a:pt x="466" y="392"/>
                </a:cubicBezTo>
                <a:cubicBezTo>
                  <a:pt x="468" y="390"/>
                  <a:pt x="470" y="389"/>
                  <a:pt x="472" y="387"/>
                </a:cubicBezTo>
                <a:cubicBezTo>
                  <a:pt x="474" y="389"/>
                  <a:pt x="476" y="391"/>
                  <a:pt x="478" y="393"/>
                </a:cubicBezTo>
                <a:cubicBezTo>
                  <a:pt x="479" y="393"/>
                  <a:pt x="479" y="393"/>
                  <a:pt x="479" y="393"/>
                </a:cubicBezTo>
                <a:cubicBezTo>
                  <a:pt x="477" y="391"/>
                  <a:pt x="474" y="389"/>
                  <a:pt x="472" y="387"/>
                </a:cubicBezTo>
                <a:cubicBezTo>
                  <a:pt x="474" y="386"/>
                  <a:pt x="475" y="385"/>
                  <a:pt x="477" y="385"/>
                </a:cubicBezTo>
                <a:cubicBezTo>
                  <a:pt x="477" y="385"/>
                  <a:pt x="477" y="384"/>
                  <a:pt x="477" y="384"/>
                </a:cubicBezTo>
                <a:cubicBezTo>
                  <a:pt x="475" y="385"/>
                  <a:pt x="473" y="386"/>
                  <a:pt x="472" y="387"/>
                </a:cubicBezTo>
                <a:cubicBezTo>
                  <a:pt x="467" y="383"/>
                  <a:pt x="462" y="380"/>
                  <a:pt x="458" y="377"/>
                </a:cubicBezTo>
                <a:cubicBezTo>
                  <a:pt x="460" y="375"/>
                  <a:pt x="463" y="373"/>
                  <a:pt x="466" y="370"/>
                </a:cubicBezTo>
                <a:cubicBezTo>
                  <a:pt x="465" y="372"/>
                  <a:pt x="465" y="374"/>
                  <a:pt x="464" y="375"/>
                </a:cubicBezTo>
                <a:cubicBezTo>
                  <a:pt x="464" y="375"/>
                  <a:pt x="464" y="376"/>
                  <a:pt x="464" y="376"/>
                </a:cubicBezTo>
                <a:cubicBezTo>
                  <a:pt x="466" y="376"/>
                  <a:pt x="467" y="375"/>
                  <a:pt x="469" y="375"/>
                </a:cubicBezTo>
                <a:cubicBezTo>
                  <a:pt x="471" y="374"/>
                  <a:pt x="470" y="375"/>
                  <a:pt x="470" y="377"/>
                </a:cubicBezTo>
                <a:cubicBezTo>
                  <a:pt x="470" y="378"/>
                  <a:pt x="471" y="378"/>
                  <a:pt x="471" y="377"/>
                </a:cubicBezTo>
                <a:cubicBezTo>
                  <a:pt x="471" y="376"/>
                  <a:pt x="471" y="375"/>
                  <a:pt x="471" y="374"/>
                </a:cubicBezTo>
                <a:cubicBezTo>
                  <a:pt x="471" y="373"/>
                  <a:pt x="470" y="373"/>
                  <a:pt x="470" y="373"/>
                </a:cubicBezTo>
                <a:cubicBezTo>
                  <a:pt x="470" y="373"/>
                  <a:pt x="465" y="374"/>
                  <a:pt x="465" y="375"/>
                </a:cubicBezTo>
                <a:cubicBezTo>
                  <a:pt x="466" y="373"/>
                  <a:pt x="467" y="371"/>
                  <a:pt x="467" y="369"/>
                </a:cubicBezTo>
                <a:cubicBezTo>
                  <a:pt x="468" y="368"/>
                  <a:pt x="467" y="368"/>
                  <a:pt x="467" y="368"/>
                </a:cubicBezTo>
                <a:cubicBezTo>
                  <a:pt x="464" y="371"/>
                  <a:pt x="461" y="373"/>
                  <a:pt x="458" y="375"/>
                </a:cubicBezTo>
                <a:cubicBezTo>
                  <a:pt x="460" y="371"/>
                  <a:pt x="464" y="366"/>
                  <a:pt x="467" y="361"/>
                </a:cubicBezTo>
                <a:cubicBezTo>
                  <a:pt x="467" y="361"/>
                  <a:pt x="466" y="360"/>
                  <a:pt x="466" y="361"/>
                </a:cubicBezTo>
                <a:cubicBezTo>
                  <a:pt x="462" y="363"/>
                  <a:pt x="459" y="366"/>
                  <a:pt x="456" y="368"/>
                </a:cubicBezTo>
                <a:cubicBezTo>
                  <a:pt x="459" y="365"/>
                  <a:pt x="461" y="362"/>
                  <a:pt x="464" y="359"/>
                </a:cubicBezTo>
                <a:cubicBezTo>
                  <a:pt x="464" y="359"/>
                  <a:pt x="464" y="358"/>
                  <a:pt x="463" y="358"/>
                </a:cubicBezTo>
                <a:cubicBezTo>
                  <a:pt x="458" y="360"/>
                  <a:pt x="455" y="364"/>
                  <a:pt x="451" y="367"/>
                </a:cubicBezTo>
                <a:cubicBezTo>
                  <a:pt x="450" y="368"/>
                  <a:pt x="451" y="369"/>
                  <a:pt x="451" y="368"/>
                </a:cubicBezTo>
                <a:cubicBezTo>
                  <a:pt x="455" y="365"/>
                  <a:pt x="458" y="362"/>
                  <a:pt x="462" y="360"/>
                </a:cubicBezTo>
                <a:cubicBezTo>
                  <a:pt x="459" y="364"/>
                  <a:pt x="455" y="368"/>
                  <a:pt x="452" y="372"/>
                </a:cubicBezTo>
                <a:cubicBezTo>
                  <a:pt x="452" y="372"/>
                  <a:pt x="453" y="373"/>
                  <a:pt x="453" y="372"/>
                </a:cubicBezTo>
                <a:cubicBezTo>
                  <a:pt x="457" y="369"/>
                  <a:pt x="461" y="366"/>
                  <a:pt x="465" y="363"/>
                </a:cubicBezTo>
                <a:cubicBezTo>
                  <a:pt x="462" y="367"/>
                  <a:pt x="459" y="371"/>
                  <a:pt x="456" y="376"/>
                </a:cubicBezTo>
                <a:cubicBezTo>
                  <a:pt x="451" y="372"/>
                  <a:pt x="446" y="369"/>
                  <a:pt x="441" y="365"/>
                </a:cubicBezTo>
                <a:cubicBezTo>
                  <a:pt x="441" y="365"/>
                  <a:pt x="441" y="365"/>
                  <a:pt x="441" y="365"/>
                </a:cubicBezTo>
                <a:cubicBezTo>
                  <a:pt x="449" y="356"/>
                  <a:pt x="458" y="347"/>
                  <a:pt x="467" y="337"/>
                </a:cubicBezTo>
                <a:cubicBezTo>
                  <a:pt x="468" y="338"/>
                  <a:pt x="469" y="339"/>
                  <a:pt x="470" y="340"/>
                </a:cubicBezTo>
                <a:cubicBezTo>
                  <a:pt x="470" y="340"/>
                  <a:pt x="471" y="340"/>
                  <a:pt x="470" y="339"/>
                </a:cubicBezTo>
                <a:cubicBezTo>
                  <a:pt x="469" y="338"/>
                  <a:pt x="468" y="337"/>
                  <a:pt x="467" y="336"/>
                </a:cubicBezTo>
                <a:cubicBezTo>
                  <a:pt x="468" y="335"/>
                  <a:pt x="469" y="334"/>
                  <a:pt x="470" y="332"/>
                </a:cubicBezTo>
                <a:cubicBezTo>
                  <a:pt x="471" y="333"/>
                  <a:pt x="471" y="333"/>
                  <a:pt x="471" y="334"/>
                </a:cubicBezTo>
                <a:cubicBezTo>
                  <a:pt x="472" y="346"/>
                  <a:pt x="474" y="358"/>
                  <a:pt x="476" y="370"/>
                </a:cubicBezTo>
                <a:close/>
                <a:moveTo>
                  <a:pt x="470" y="328"/>
                </a:moveTo>
                <a:cubicBezTo>
                  <a:pt x="467" y="314"/>
                  <a:pt x="465" y="301"/>
                  <a:pt x="462" y="287"/>
                </a:cubicBezTo>
                <a:cubicBezTo>
                  <a:pt x="463" y="286"/>
                  <a:pt x="464" y="286"/>
                  <a:pt x="465" y="285"/>
                </a:cubicBezTo>
                <a:cubicBezTo>
                  <a:pt x="466" y="299"/>
                  <a:pt x="468" y="314"/>
                  <a:pt x="470" y="328"/>
                </a:cubicBezTo>
                <a:cubicBezTo>
                  <a:pt x="470" y="328"/>
                  <a:pt x="470" y="328"/>
                  <a:pt x="470" y="328"/>
                </a:cubicBezTo>
                <a:close/>
                <a:moveTo>
                  <a:pt x="460" y="226"/>
                </a:moveTo>
                <a:cubicBezTo>
                  <a:pt x="461" y="243"/>
                  <a:pt x="462" y="260"/>
                  <a:pt x="464" y="277"/>
                </a:cubicBezTo>
                <a:cubicBezTo>
                  <a:pt x="463" y="276"/>
                  <a:pt x="462" y="274"/>
                  <a:pt x="460" y="273"/>
                </a:cubicBezTo>
                <a:cubicBezTo>
                  <a:pt x="457" y="256"/>
                  <a:pt x="455" y="238"/>
                  <a:pt x="453" y="220"/>
                </a:cubicBezTo>
                <a:cubicBezTo>
                  <a:pt x="453" y="220"/>
                  <a:pt x="453" y="220"/>
                  <a:pt x="453" y="220"/>
                </a:cubicBezTo>
                <a:cubicBezTo>
                  <a:pt x="454" y="221"/>
                  <a:pt x="456" y="222"/>
                  <a:pt x="457" y="223"/>
                </a:cubicBezTo>
                <a:cubicBezTo>
                  <a:pt x="457" y="223"/>
                  <a:pt x="457" y="223"/>
                  <a:pt x="457" y="223"/>
                </a:cubicBezTo>
                <a:cubicBezTo>
                  <a:pt x="456" y="222"/>
                  <a:pt x="455" y="221"/>
                  <a:pt x="454" y="220"/>
                </a:cubicBezTo>
                <a:cubicBezTo>
                  <a:pt x="454" y="220"/>
                  <a:pt x="454" y="220"/>
                  <a:pt x="454" y="220"/>
                </a:cubicBezTo>
                <a:cubicBezTo>
                  <a:pt x="454" y="219"/>
                  <a:pt x="454" y="219"/>
                  <a:pt x="453" y="219"/>
                </a:cubicBezTo>
                <a:cubicBezTo>
                  <a:pt x="453" y="219"/>
                  <a:pt x="453" y="220"/>
                  <a:pt x="453" y="220"/>
                </a:cubicBezTo>
                <a:cubicBezTo>
                  <a:pt x="453" y="220"/>
                  <a:pt x="453" y="220"/>
                  <a:pt x="453" y="220"/>
                </a:cubicBezTo>
                <a:cubicBezTo>
                  <a:pt x="453" y="218"/>
                  <a:pt x="453" y="217"/>
                  <a:pt x="453" y="216"/>
                </a:cubicBezTo>
                <a:cubicBezTo>
                  <a:pt x="454" y="217"/>
                  <a:pt x="454" y="217"/>
                  <a:pt x="455" y="218"/>
                </a:cubicBezTo>
                <a:cubicBezTo>
                  <a:pt x="455" y="218"/>
                  <a:pt x="456" y="218"/>
                  <a:pt x="455" y="218"/>
                </a:cubicBezTo>
                <a:cubicBezTo>
                  <a:pt x="454" y="217"/>
                  <a:pt x="454" y="216"/>
                  <a:pt x="453" y="216"/>
                </a:cubicBezTo>
                <a:cubicBezTo>
                  <a:pt x="453" y="215"/>
                  <a:pt x="453" y="214"/>
                  <a:pt x="453" y="214"/>
                </a:cubicBezTo>
                <a:cubicBezTo>
                  <a:pt x="453" y="213"/>
                  <a:pt x="454" y="212"/>
                  <a:pt x="455" y="211"/>
                </a:cubicBezTo>
                <a:cubicBezTo>
                  <a:pt x="456" y="211"/>
                  <a:pt x="455" y="211"/>
                  <a:pt x="455" y="211"/>
                </a:cubicBezTo>
                <a:cubicBezTo>
                  <a:pt x="454" y="212"/>
                  <a:pt x="453" y="213"/>
                  <a:pt x="452" y="213"/>
                </a:cubicBezTo>
                <a:cubicBezTo>
                  <a:pt x="452" y="210"/>
                  <a:pt x="452" y="206"/>
                  <a:pt x="452" y="202"/>
                </a:cubicBezTo>
                <a:cubicBezTo>
                  <a:pt x="451" y="194"/>
                  <a:pt x="451" y="186"/>
                  <a:pt x="451" y="177"/>
                </a:cubicBezTo>
                <a:cubicBezTo>
                  <a:pt x="451" y="177"/>
                  <a:pt x="451" y="176"/>
                  <a:pt x="451" y="176"/>
                </a:cubicBezTo>
                <a:cubicBezTo>
                  <a:pt x="451" y="174"/>
                  <a:pt x="451" y="173"/>
                  <a:pt x="451" y="171"/>
                </a:cubicBezTo>
                <a:cubicBezTo>
                  <a:pt x="452" y="171"/>
                  <a:pt x="453" y="172"/>
                  <a:pt x="453" y="173"/>
                </a:cubicBezTo>
                <a:cubicBezTo>
                  <a:pt x="454" y="173"/>
                  <a:pt x="454" y="173"/>
                  <a:pt x="454" y="173"/>
                </a:cubicBezTo>
                <a:cubicBezTo>
                  <a:pt x="453" y="172"/>
                  <a:pt x="452" y="171"/>
                  <a:pt x="451" y="170"/>
                </a:cubicBezTo>
                <a:cubicBezTo>
                  <a:pt x="451" y="169"/>
                  <a:pt x="451" y="167"/>
                  <a:pt x="451" y="165"/>
                </a:cubicBezTo>
                <a:cubicBezTo>
                  <a:pt x="451" y="165"/>
                  <a:pt x="451" y="165"/>
                  <a:pt x="452" y="165"/>
                </a:cubicBezTo>
                <a:cubicBezTo>
                  <a:pt x="452" y="165"/>
                  <a:pt x="452" y="165"/>
                  <a:pt x="452" y="165"/>
                </a:cubicBezTo>
                <a:cubicBezTo>
                  <a:pt x="452" y="165"/>
                  <a:pt x="452" y="165"/>
                  <a:pt x="452" y="164"/>
                </a:cubicBezTo>
                <a:cubicBezTo>
                  <a:pt x="452" y="164"/>
                  <a:pt x="452" y="164"/>
                  <a:pt x="452" y="164"/>
                </a:cubicBezTo>
                <a:cubicBezTo>
                  <a:pt x="454" y="162"/>
                  <a:pt x="456" y="160"/>
                  <a:pt x="458" y="158"/>
                </a:cubicBezTo>
                <a:cubicBezTo>
                  <a:pt x="458" y="181"/>
                  <a:pt x="459" y="203"/>
                  <a:pt x="460" y="226"/>
                </a:cubicBezTo>
                <a:close/>
                <a:moveTo>
                  <a:pt x="467" y="78"/>
                </a:moveTo>
                <a:cubicBezTo>
                  <a:pt x="467" y="79"/>
                  <a:pt x="467" y="79"/>
                  <a:pt x="466" y="80"/>
                </a:cubicBezTo>
                <a:cubicBezTo>
                  <a:pt x="466" y="79"/>
                  <a:pt x="467" y="79"/>
                  <a:pt x="467" y="79"/>
                </a:cubicBezTo>
                <a:cubicBezTo>
                  <a:pt x="467" y="78"/>
                  <a:pt x="467" y="77"/>
                  <a:pt x="467" y="76"/>
                </a:cubicBezTo>
                <a:cubicBezTo>
                  <a:pt x="468" y="76"/>
                  <a:pt x="468" y="77"/>
                  <a:pt x="468" y="77"/>
                </a:cubicBezTo>
                <a:cubicBezTo>
                  <a:pt x="468" y="77"/>
                  <a:pt x="468" y="78"/>
                  <a:pt x="467" y="78"/>
                </a:cubicBezTo>
                <a:close/>
                <a:moveTo>
                  <a:pt x="468" y="76"/>
                </a:moveTo>
                <a:cubicBezTo>
                  <a:pt x="468" y="75"/>
                  <a:pt x="468" y="75"/>
                  <a:pt x="468" y="75"/>
                </a:cubicBezTo>
                <a:cubicBezTo>
                  <a:pt x="468" y="75"/>
                  <a:pt x="468" y="75"/>
                  <a:pt x="468" y="75"/>
                </a:cubicBezTo>
                <a:cubicBezTo>
                  <a:pt x="468" y="75"/>
                  <a:pt x="468" y="75"/>
                  <a:pt x="469" y="75"/>
                </a:cubicBezTo>
                <a:cubicBezTo>
                  <a:pt x="469" y="75"/>
                  <a:pt x="468" y="75"/>
                  <a:pt x="468" y="76"/>
                </a:cubicBezTo>
                <a:close/>
                <a:moveTo>
                  <a:pt x="469" y="74"/>
                </a:moveTo>
                <a:cubicBezTo>
                  <a:pt x="470" y="74"/>
                  <a:pt x="470" y="73"/>
                  <a:pt x="470" y="73"/>
                </a:cubicBezTo>
                <a:cubicBezTo>
                  <a:pt x="470" y="73"/>
                  <a:pt x="470" y="73"/>
                  <a:pt x="470" y="73"/>
                </a:cubicBezTo>
                <a:cubicBezTo>
                  <a:pt x="470" y="74"/>
                  <a:pt x="470" y="74"/>
                  <a:pt x="470" y="74"/>
                </a:cubicBezTo>
                <a:cubicBezTo>
                  <a:pt x="470" y="74"/>
                  <a:pt x="470" y="74"/>
                  <a:pt x="469" y="74"/>
                </a:cubicBezTo>
                <a:close/>
                <a:moveTo>
                  <a:pt x="471" y="68"/>
                </a:moveTo>
                <a:cubicBezTo>
                  <a:pt x="471" y="68"/>
                  <a:pt x="471" y="68"/>
                  <a:pt x="471" y="68"/>
                </a:cubicBezTo>
                <a:cubicBezTo>
                  <a:pt x="471" y="68"/>
                  <a:pt x="471" y="68"/>
                  <a:pt x="471" y="68"/>
                </a:cubicBezTo>
                <a:cubicBezTo>
                  <a:pt x="471" y="67"/>
                  <a:pt x="471" y="66"/>
                  <a:pt x="471" y="65"/>
                </a:cubicBezTo>
                <a:cubicBezTo>
                  <a:pt x="471" y="66"/>
                  <a:pt x="471" y="67"/>
                  <a:pt x="471" y="68"/>
                </a:cubicBezTo>
                <a:close/>
                <a:moveTo>
                  <a:pt x="474" y="41"/>
                </a:moveTo>
                <a:cubicBezTo>
                  <a:pt x="474" y="45"/>
                  <a:pt x="473" y="50"/>
                  <a:pt x="472" y="54"/>
                </a:cubicBezTo>
                <a:cubicBezTo>
                  <a:pt x="472" y="55"/>
                  <a:pt x="472" y="56"/>
                  <a:pt x="472" y="57"/>
                </a:cubicBezTo>
                <a:cubicBezTo>
                  <a:pt x="472" y="52"/>
                  <a:pt x="472" y="48"/>
                  <a:pt x="472" y="44"/>
                </a:cubicBezTo>
                <a:cubicBezTo>
                  <a:pt x="472" y="42"/>
                  <a:pt x="472" y="41"/>
                  <a:pt x="472" y="40"/>
                </a:cubicBezTo>
                <a:cubicBezTo>
                  <a:pt x="473" y="40"/>
                  <a:pt x="473" y="40"/>
                  <a:pt x="474" y="40"/>
                </a:cubicBezTo>
                <a:cubicBezTo>
                  <a:pt x="474" y="41"/>
                  <a:pt x="474" y="41"/>
                  <a:pt x="474" y="41"/>
                </a:cubicBezTo>
                <a:close/>
                <a:moveTo>
                  <a:pt x="474" y="39"/>
                </a:moveTo>
                <a:cubicBezTo>
                  <a:pt x="473" y="39"/>
                  <a:pt x="473" y="39"/>
                  <a:pt x="472" y="39"/>
                </a:cubicBezTo>
                <a:cubicBezTo>
                  <a:pt x="472" y="38"/>
                  <a:pt x="472" y="38"/>
                  <a:pt x="472" y="38"/>
                </a:cubicBezTo>
                <a:cubicBezTo>
                  <a:pt x="473" y="38"/>
                  <a:pt x="473" y="38"/>
                  <a:pt x="473" y="38"/>
                </a:cubicBezTo>
                <a:cubicBezTo>
                  <a:pt x="473" y="38"/>
                  <a:pt x="473" y="38"/>
                  <a:pt x="473" y="38"/>
                </a:cubicBezTo>
                <a:cubicBezTo>
                  <a:pt x="473" y="39"/>
                  <a:pt x="474" y="38"/>
                  <a:pt x="474" y="38"/>
                </a:cubicBezTo>
                <a:cubicBezTo>
                  <a:pt x="474" y="37"/>
                  <a:pt x="474" y="36"/>
                  <a:pt x="474" y="35"/>
                </a:cubicBezTo>
                <a:cubicBezTo>
                  <a:pt x="474" y="35"/>
                  <a:pt x="474" y="37"/>
                  <a:pt x="474" y="39"/>
                </a:cubicBezTo>
                <a:close/>
                <a:moveTo>
                  <a:pt x="473" y="36"/>
                </a:moveTo>
                <a:cubicBezTo>
                  <a:pt x="473" y="37"/>
                  <a:pt x="473" y="37"/>
                  <a:pt x="473" y="38"/>
                </a:cubicBezTo>
                <a:cubicBezTo>
                  <a:pt x="473" y="38"/>
                  <a:pt x="473" y="38"/>
                  <a:pt x="472" y="38"/>
                </a:cubicBezTo>
                <a:cubicBezTo>
                  <a:pt x="472" y="37"/>
                  <a:pt x="473" y="36"/>
                  <a:pt x="473" y="36"/>
                </a:cubicBezTo>
                <a:close/>
                <a:moveTo>
                  <a:pt x="471" y="38"/>
                </a:moveTo>
                <a:cubicBezTo>
                  <a:pt x="469" y="38"/>
                  <a:pt x="467" y="38"/>
                  <a:pt x="466" y="38"/>
                </a:cubicBezTo>
                <a:cubicBezTo>
                  <a:pt x="467" y="38"/>
                  <a:pt x="469" y="38"/>
                  <a:pt x="471" y="38"/>
                </a:cubicBezTo>
                <a:cubicBezTo>
                  <a:pt x="471" y="38"/>
                  <a:pt x="471" y="38"/>
                  <a:pt x="471" y="38"/>
                </a:cubicBezTo>
                <a:close/>
                <a:moveTo>
                  <a:pt x="456" y="37"/>
                </a:moveTo>
                <a:cubicBezTo>
                  <a:pt x="454" y="37"/>
                  <a:pt x="452" y="37"/>
                  <a:pt x="450" y="37"/>
                </a:cubicBezTo>
                <a:cubicBezTo>
                  <a:pt x="450" y="37"/>
                  <a:pt x="450" y="37"/>
                  <a:pt x="450" y="37"/>
                </a:cubicBezTo>
                <a:cubicBezTo>
                  <a:pt x="452" y="37"/>
                  <a:pt x="454" y="37"/>
                  <a:pt x="456" y="37"/>
                </a:cubicBezTo>
                <a:close/>
                <a:moveTo>
                  <a:pt x="449" y="37"/>
                </a:moveTo>
                <a:cubicBezTo>
                  <a:pt x="449" y="37"/>
                  <a:pt x="449" y="37"/>
                  <a:pt x="449" y="37"/>
                </a:cubicBezTo>
                <a:cubicBezTo>
                  <a:pt x="445" y="38"/>
                  <a:pt x="441" y="38"/>
                  <a:pt x="437" y="38"/>
                </a:cubicBezTo>
                <a:cubicBezTo>
                  <a:pt x="437" y="37"/>
                  <a:pt x="437" y="37"/>
                  <a:pt x="436" y="36"/>
                </a:cubicBezTo>
                <a:cubicBezTo>
                  <a:pt x="441" y="37"/>
                  <a:pt x="445" y="37"/>
                  <a:pt x="449" y="37"/>
                </a:cubicBezTo>
                <a:close/>
                <a:moveTo>
                  <a:pt x="430" y="36"/>
                </a:moveTo>
                <a:cubicBezTo>
                  <a:pt x="431" y="36"/>
                  <a:pt x="433" y="36"/>
                  <a:pt x="434" y="36"/>
                </a:cubicBezTo>
                <a:cubicBezTo>
                  <a:pt x="434" y="37"/>
                  <a:pt x="434" y="38"/>
                  <a:pt x="434" y="38"/>
                </a:cubicBezTo>
                <a:cubicBezTo>
                  <a:pt x="434" y="38"/>
                  <a:pt x="434" y="38"/>
                  <a:pt x="434" y="38"/>
                </a:cubicBezTo>
                <a:cubicBezTo>
                  <a:pt x="432" y="38"/>
                  <a:pt x="431" y="38"/>
                  <a:pt x="430" y="38"/>
                </a:cubicBezTo>
                <a:cubicBezTo>
                  <a:pt x="430" y="38"/>
                  <a:pt x="430" y="37"/>
                  <a:pt x="430" y="36"/>
                </a:cubicBezTo>
                <a:close/>
                <a:moveTo>
                  <a:pt x="429" y="38"/>
                </a:moveTo>
                <a:cubicBezTo>
                  <a:pt x="428" y="38"/>
                  <a:pt x="428" y="38"/>
                  <a:pt x="427" y="38"/>
                </a:cubicBezTo>
                <a:cubicBezTo>
                  <a:pt x="427" y="38"/>
                  <a:pt x="427" y="37"/>
                  <a:pt x="427" y="36"/>
                </a:cubicBezTo>
                <a:cubicBezTo>
                  <a:pt x="428" y="36"/>
                  <a:pt x="428" y="36"/>
                  <a:pt x="429" y="36"/>
                </a:cubicBezTo>
                <a:cubicBezTo>
                  <a:pt x="429" y="37"/>
                  <a:pt x="429" y="38"/>
                  <a:pt x="429" y="38"/>
                </a:cubicBezTo>
                <a:close/>
                <a:moveTo>
                  <a:pt x="435" y="36"/>
                </a:moveTo>
                <a:cubicBezTo>
                  <a:pt x="436" y="36"/>
                  <a:pt x="436" y="36"/>
                  <a:pt x="436" y="36"/>
                </a:cubicBezTo>
                <a:cubicBezTo>
                  <a:pt x="436" y="37"/>
                  <a:pt x="436" y="37"/>
                  <a:pt x="436" y="38"/>
                </a:cubicBezTo>
                <a:cubicBezTo>
                  <a:pt x="436" y="38"/>
                  <a:pt x="436" y="38"/>
                  <a:pt x="435" y="38"/>
                </a:cubicBezTo>
                <a:cubicBezTo>
                  <a:pt x="435" y="37"/>
                  <a:pt x="435" y="37"/>
                  <a:pt x="435" y="36"/>
                </a:cubicBezTo>
                <a:close/>
                <a:moveTo>
                  <a:pt x="435" y="36"/>
                </a:moveTo>
                <a:cubicBezTo>
                  <a:pt x="435" y="35"/>
                  <a:pt x="435" y="34"/>
                  <a:pt x="435" y="33"/>
                </a:cubicBezTo>
                <a:cubicBezTo>
                  <a:pt x="435" y="34"/>
                  <a:pt x="436" y="35"/>
                  <a:pt x="436" y="36"/>
                </a:cubicBezTo>
                <a:cubicBezTo>
                  <a:pt x="436" y="36"/>
                  <a:pt x="436" y="36"/>
                  <a:pt x="435" y="36"/>
                </a:cubicBezTo>
                <a:close/>
                <a:moveTo>
                  <a:pt x="434" y="30"/>
                </a:moveTo>
                <a:cubicBezTo>
                  <a:pt x="434" y="29"/>
                  <a:pt x="434" y="28"/>
                  <a:pt x="434" y="28"/>
                </a:cubicBezTo>
                <a:cubicBezTo>
                  <a:pt x="434" y="28"/>
                  <a:pt x="433" y="28"/>
                  <a:pt x="433" y="28"/>
                </a:cubicBezTo>
                <a:cubicBezTo>
                  <a:pt x="434" y="29"/>
                  <a:pt x="434" y="30"/>
                  <a:pt x="434" y="31"/>
                </a:cubicBezTo>
                <a:cubicBezTo>
                  <a:pt x="434" y="32"/>
                  <a:pt x="434" y="34"/>
                  <a:pt x="434" y="36"/>
                </a:cubicBezTo>
                <a:cubicBezTo>
                  <a:pt x="433" y="36"/>
                  <a:pt x="431" y="36"/>
                  <a:pt x="430" y="36"/>
                </a:cubicBezTo>
                <a:cubicBezTo>
                  <a:pt x="431" y="31"/>
                  <a:pt x="431" y="27"/>
                  <a:pt x="432" y="22"/>
                </a:cubicBezTo>
                <a:cubicBezTo>
                  <a:pt x="432" y="19"/>
                  <a:pt x="433" y="17"/>
                  <a:pt x="433" y="14"/>
                </a:cubicBezTo>
                <a:cubicBezTo>
                  <a:pt x="434" y="13"/>
                  <a:pt x="435" y="13"/>
                  <a:pt x="436" y="13"/>
                </a:cubicBezTo>
                <a:cubicBezTo>
                  <a:pt x="436" y="18"/>
                  <a:pt x="435" y="24"/>
                  <a:pt x="434" y="30"/>
                </a:cubicBezTo>
                <a:close/>
                <a:moveTo>
                  <a:pt x="433" y="7"/>
                </a:moveTo>
                <a:cubicBezTo>
                  <a:pt x="433" y="6"/>
                  <a:pt x="433" y="6"/>
                  <a:pt x="433" y="6"/>
                </a:cubicBezTo>
                <a:cubicBezTo>
                  <a:pt x="433" y="6"/>
                  <a:pt x="433" y="6"/>
                  <a:pt x="433" y="7"/>
                </a:cubicBezTo>
                <a:close/>
                <a:moveTo>
                  <a:pt x="433" y="12"/>
                </a:moveTo>
                <a:cubicBezTo>
                  <a:pt x="433" y="11"/>
                  <a:pt x="434" y="10"/>
                  <a:pt x="434" y="8"/>
                </a:cubicBezTo>
                <a:cubicBezTo>
                  <a:pt x="434" y="8"/>
                  <a:pt x="434" y="8"/>
                  <a:pt x="434" y="8"/>
                </a:cubicBezTo>
                <a:cubicBezTo>
                  <a:pt x="435" y="7"/>
                  <a:pt x="437" y="7"/>
                  <a:pt x="438" y="6"/>
                </a:cubicBezTo>
                <a:cubicBezTo>
                  <a:pt x="439" y="6"/>
                  <a:pt x="440" y="6"/>
                  <a:pt x="440" y="7"/>
                </a:cubicBezTo>
                <a:cubicBezTo>
                  <a:pt x="441" y="7"/>
                  <a:pt x="441" y="6"/>
                  <a:pt x="441" y="6"/>
                </a:cubicBezTo>
                <a:cubicBezTo>
                  <a:pt x="440" y="6"/>
                  <a:pt x="440" y="5"/>
                  <a:pt x="439" y="5"/>
                </a:cubicBezTo>
                <a:cubicBezTo>
                  <a:pt x="439" y="5"/>
                  <a:pt x="440" y="5"/>
                  <a:pt x="440" y="5"/>
                </a:cubicBezTo>
                <a:cubicBezTo>
                  <a:pt x="440" y="5"/>
                  <a:pt x="441" y="5"/>
                  <a:pt x="441" y="5"/>
                </a:cubicBezTo>
                <a:cubicBezTo>
                  <a:pt x="442" y="7"/>
                  <a:pt x="442" y="10"/>
                  <a:pt x="442" y="12"/>
                </a:cubicBezTo>
                <a:cubicBezTo>
                  <a:pt x="441" y="12"/>
                  <a:pt x="439" y="12"/>
                  <a:pt x="437" y="12"/>
                </a:cubicBezTo>
                <a:cubicBezTo>
                  <a:pt x="437" y="11"/>
                  <a:pt x="437" y="10"/>
                  <a:pt x="437" y="10"/>
                </a:cubicBezTo>
                <a:cubicBezTo>
                  <a:pt x="437" y="9"/>
                  <a:pt x="436" y="9"/>
                  <a:pt x="436" y="10"/>
                </a:cubicBezTo>
                <a:cubicBezTo>
                  <a:pt x="436" y="10"/>
                  <a:pt x="436" y="11"/>
                  <a:pt x="436" y="12"/>
                </a:cubicBezTo>
                <a:cubicBezTo>
                  <a:pt x="435" y="12"/>
                  <a:pt x="434" y="12"/>
                  <a:pt x="433" y="13"/>
                </a:cubicBezTo>
                <a:cubicBezTo>
                  <a:pt x="433" y="13"/>
                  <a:pt x="433" y="12"/>
                  <a:pt x="433" y="12"/>
                </a:cubicBezTo>
                <a:close/>
                <a:moveTo>
                  <a:pt x="428" y="20"/>
                </a:moveTo>
                <a:cubicBezTo>
                  <a:pt x="428" y="19"/>
                  <a:pt x="428" y="18"/>
                  <a:pt x="428" y="17"/>
                </a:cubicBezTo>
                <a:cubicBezTo>
                  <a:pt x="429" y="16"/>
                  <a:pt x="430" y="15"/>
                  <a:pt x="431" y="15"/>
                </a:cubicBezTo>
                <a:cubicBezTo>
                  <a:pt x="430" y="22"/>
                  <a:pt x="430" y="29"/>
                  <a:pt x="429" y="36"/>
                </a:cubicBezTo>
                <a:cubicBezTo>
                  <a:pt x="428" y="36"/>
                  <a:pt x="428" y="36"/>
                  <a:pt x="427" y="36"/>
                </a:cubicBezTo>
                <a:cubicBezTo>
                  <a:pt x="428" y="31"/>
                  <a:pt x="428" y="25"/>
                  <a:pt x="428" y="20"/>
                </a:cubicBezTo>
                <a:close/>
                <a:moveTo>
                  <a:pt x="421" y="38"/>
                </a:moveTo>
                <a:cubicBezTo>
                  <a:pt x="421" y="37"/>
                  <a:pt x="421" y="37"/>
                  <a:pt x="421" y="36"/>
                </a:cubicBezTo>
                <a:cubicBezTo>
                  <a:pt x="423" y="36"/>
                  <a:pt x="425" y="36"/>
                  <a:pt x="426" y="36"/>
                </a:cubicBezTo>
                <a:cubicBezTo>
                  <a:pt x="426" y="37"/>
                  <a:pt x="426" y="38"/>
                  <a:pt x="426" y="39"/>
                </a:cubicBezTo>
                <a:cubicBezTo>
                  <a:pt x="422" y="39"/>
                  <a:pt x="417" y="39"/>
                  <a:pt x="412" y="39"/>
                </a:cubicBezTo>
                <a:cubicBezTo>
                  <a:pt x="409" y="39"/>
                  <a:pt x="406" y="39"/>
                  <a:pt x="402" y="39"/>
                </a:cubicBezTo>
                <a:cubicBezTo>
                  <a:pt x="398" y="38"/>
                  <a:pt x="390" y="38"/>
                  <a:pt x="399" y="38"/>
                </a:cubicBezTo>
                <a:cubicBezTo>
                  <a:pt x="399" y="38"/>
                  <a:pt x="399" y="37"/>
                  <a:pt x="399" y="37"/>
                </a:cubicBezTo>
                <a:cubicBezTo>
                  <a:pt x="406" y="36"/>
                  <a:pt x="413" y="36"/>
                  <a:pt x="420" y="36"/>
                </a:cubicBezTo>
                <a:cubicBezTo>
                  <a:pt x="420" y="37"/>
                  <a:pt x="420" y="37"/>
                  <a:pt x="420" y="38"/>
                </a:cubicBezTo>
                <a:cubicBezTo>
                  <a:pt x="420" y="38"/>
                  <a:pt x="421" y="38"/>
                  <a:pt x="421" y="38"/>
                </a:cubicBezTo>
                <a:close/>
                <a:moveTo>
                  <a:pt x="391" y="71"/>
                </a:moveTo>
                <a:cubicBezTo>
                  <a:pt x="392" y="60"/>
                  <a:pt x="392" y="49"/>
                  <a:pt x="393" y="39"/>
                </a:cubicBezTo>
                <a:cubicBezTo>
                  <a:pt x="404" y="40"/>
                  <a:pt x="415" y="40"/>
                  <a:pt x="426" y="40"/>
                </a:cubicBezTo>
                <a:cubicBezTo>
                  <a:pt x="426" y="41"/>
                  <a:pt x="426" y="42"/>
                  <a:pt x="426" y="43"/>
                </a:cubicBezTo>
                <a:cubicBezTo>
                  <a:pt x="426" y="43"/>
                  <a:pt x="427" y="43"/>
                  <a:pt x="427" y="43"/>
                </a:cubicBezTo>
                <a:cubicBezTo>
                  <a:pt x="427" y="42"/>
                  <a:pt x="427" y="41"/>
                  <a:pt x="427" y="39"/>
                </a:cubicBezTo>
                <a:cubicBezTo>
                  <a:pt x="428" y="39"/>
                  <a:pt x="428" y="39"/>
                  <a:pt x="428" y="39"/>
                </a:cubicBezTo>
                <a:cubicBezTo>
                  <a:pt x="428" y="40"/>
                  <a:pt x="428" y="41"/>
                  <a:pt x="428" y="41"/>
                </a:cubicBezTo>
                <a:cubicBezTo>
                  <a:pt x="428" y="42"/>
                  <a:pt x="429" y="42"/>
                  <a:pt x="429" y="41"/>
                </a:cubicBezTo>
                <a:cubicBezTo>
                  <a:pt x="429" y="41"/>
                  <a:pt x="429" y="40"/>
                  <a:pt x="429" y="39"/>
                </a:cubicBezTo>
                <a:cubicBezTo>
                  <a:pt x="431" y="39"/>
                  <a:pt x="433" y="39"/>
                  <a:pt x="435" y="39"/>
                </a:cubicBezTo>
                <a:cubicBezTo>
                  <a:pt x="435" y="40"/>
                  <a:pt x="435" y="41"/>
                  <a:pt x="435" y="41"/>
                </a:cubicBezTo>
                <a:cubicBezTo>
                  <a:pt x="435" y="42"/>
                  <a:pt x="436" y="42"/>
                  <a:pt x="436" y="41"/>
                </a:cubicBezTo>
                <a:cubicBezTo>
                  <a:pt x="436" y="40"/>
                  <a:pt x="436" y="40"/>
                  <a:pt x="436" y="39"/>
                </a:cubicBezTo>
                <a:cubicBezTo>
                  <a:pt x="436" y="39"/>
                  <a:pt x="436" y="39"/>
                  <a:pt x="437" y="39"/>
                </a:cubicBezTo>
                <a:cubicBezTo>
                  <a:pt x="437" y="40"/>
                  <a:pt x="437" y="42"/>
                  <a:pt x="438" y="43"/>
                </a:cubicBezTo>
                <a:cubicBezTo>
                  <a:pt x="434" y="43"/>
                  <a:pt x="431" y="43"/>
                  <a:pt x="427" y="44"/>
                </a:cubicBezTo>
                <a:cubicBezTo>
                  <a:pt x="421" y="44"/>
                  <a:pt x="415" y="44"/>
                  <a:pt x="409" y="44"/>
                </a:cubicBezTo>
                <a:cubicBezTo>
                  <a:pt x="405" y="44"/>
                  <a:pt x="406" y="43"/>
                  <a:pt x="404" y="46"/>
                </a:cubicBezTo>
                <a:cubicBezTo>
                  <a:pt x="403" y="46"/>
                  <a:pt x="402" y="46"/>
                  <a:pt x="401" y="46"/>
                </a:cubicBezTo>
                <a:cubicBezTo>
                  <a:pt x="401" y="46"/>
                  <a:pt x="401" y="46"/>
                  <a:pt x="400" y="45"/>
                </a:cubicBezTo>
                <a:cubicBezTo>
                  <a:pt x="400" y="45"/>
                  <a:pt x="399" y="46"/>
                  <a:pt x="399" y="46"/>
                </a:cubicBezTo>
                <a:cubicBezTo>
                  <a:pt x="400" y="47"/>
                  <a:pt x="400" y="47"/>
                  <a:pt x="401" y="47"/>
                </a:cubicBezTo>
                <a:cubicBezTo>
                  <a:pt x="401" y="47"/>
                  <a:pt x="401" y="48"/>
                  <a:pt x="402" y="48"/>
                </a:cubicBezTo>
                <a:cubicBezTo>
                  <a:pt x="402" y="49"/>
                  <a:pt x="403" y="48"/>
                  <a:pt x="402" y="47"/>
                </a:cubicBezTo>
                <a:cubicBezTo>
                  <a:pt x="402" y="47"/>
                  <a:pt x="402" y="47"/>
                  <a:pt x="402" y="47"/>
                </a:cubicBezTo>
                <a:cubicBezTo>
                  <a:pt x="402" y="47"/>
                  <a:pt x="403" y="47"/>
                  <a:pt x="404" y="47"/>
                </a:cubicBezTo>
                <a:cubicBezTo>
                  <a:pt x="404" y="47"/>
                  <a:pt x="404" y="47"/>
                  <a:pt x="404" y="47"/>
                </a:cubicBezTo>
                <a:cubicBezTo>
                  <a:pt x="405" y="48"/>
                  <a:pt x="407" y="47"/>
                  <a:pt x="409" y="47"/>
                </a:cubicBezTo>
                <a:cubicBezTo>
                  <a:pt x="413" y="47"/>
                  <a:pt x="418" y="47"/>
                  <a:pt x="423" y="47"/>
                </a:cubicBezTo>
                <a:cubicBezTo>
                  <a:pt x="423" y="47"/>
                  <a:pt x="423" y="47"/>
                  <a:pt x="424" y="47"/>
                </a:cubicBezTo>
                <a:cubicBezTo>
                  <a:pt x="420" y="50"/>
                  <a:pt x="416" y="53"/>
                  <a:pt x="413" y="56"/>
                </a:cubicBezTo>
                <a:cubicBezTo>
                  <a:pt x="411" y="54"/>
                  <a:pt x="410" y="53"/>
                  <a:pt x="408" y="51"/>
                </a:cubicBezTo>
                <a:cubicBezTo>
                  <a:pt x="408" y="50"/>
                  <a:pt x="407" y="50"/>
                  <a:pt x="406" y="49"/>
                </a:cubicBezTo>
                <a:cubicBezTo>
                  <a:pt x="406" y="49"/>
                  <a:pt x="406" y="48"/>
                  <a:pt x="406" y="48"/>
                </a:cubicBezTo>
                <a:cubicBezTo>
                  <a:pt x="406" y="48"/>
                  <a:pt x="406" y="48"/>
                  <a:pt x="406" y="48"/>
                </a:cubicBezTo>
                <a:cubicBezTo>
                  <a:pt x="406" y="48"/>
                  <a:pt x="406" y="48"/>
                  <a:pt x="406" y="47"/>
                </a:cubicBezTo>
                <a:cubicBezTo>
                  <a:pt x="403" y="46"/>
                  <a:pt x="407" y="51"/>
                  <a:pt x="407" y="51"/>
                </a:cubicBezTo>
                <a:cubicBezTo>
                  <a:pt x="409" y="53"/>
                  <a:pt x="410" y="55"/>
                  <a:pt x="412" y="56"/>
                </a:cubicBezTo>
                <a:cubicBezTo>
                  <a:pt x="412" y="56"/>
                  <a:pt x="412" y="56"/>
                  <a:pt x="412" y="56"/>
                </a:cubicBezTo>
                <a:cubicBezTo>
                  <a:pt x="409" y="59"/>
                  <a:pt x="406" y="61"/>
                  <a:pt x="403" y="64"/>
                </a:cubicBezTo>
                <a:cubicBezTo>
                  <a:pt x="403" y="64"/>
                  <a:pt x="403" y="64"/>
                  <a:pt x="402" y="64"/>
                </a:cubicBezTo>
                <a:cubicBezTo>
                  <a:pt x="401" y="60"/>
                  <a:pt x="395" y="49"/>
                  <a:pt x="400" y="48"/>
                </a:cubicBezTo>
                <a:cubicBezTo>
                  <a:pt x="401" y="48"/>
                  <a:pt x="401" y="47"/>
                  <a:pt x="400" y="47"/>
                </a:cubicBezTo>
                <a:cubicBezTo>
                  <a:pt x="394" y="48"/>
                  <a:pt x="399" y="60"/>
                  <a:pt x="401" y="64"/>
                </a:cubicBezTo>
                <a:cubicBezTo>
                  <a:pt x="401" y="64"/>
                  <a:pt x="401" y="64"/>
                  <a:pt x="400" y="64"/>
                </a:cubicBezTo>
                <a:cubicBezTo>
                  <a:pt x="400" y="64"/>
                  <a:pt x="400" y="65"/>
                  <a:pt x="400" y="65"/>
                </a:cubicBezTo>
                <a:cubicBezTo>
                  <a:pt x="401" y="65"/>
                  <a:pt x="401" y="65"/>
                  <a:pt x="401" y="65"/>
                </a:cubicBezTo>
                <a:cubicBezTo>
                  <a:pt x="401" y="65"/>
                  <a:pt x="400" y="65"/>
                  <a:pt x="400" y="66"/>
                </a:cubicBezTo>
                <a:cubicBezTo>
                  <a:pt x="399" y="66"/>
                  <a:pt x="400" y="67"/>
                  <a:pt x="401" y="67"/>
                </a:cubicBezTo>
                <a:cubicBezTo>
                  <a:pt x="402" y="66"/>
                  <a:pt x="403" y="65"/>
                  <a:pt x="404" y="65"/>
                </a:cubicBezTo>
                <a:cubicBezTo>
                  <a:pt x="408" y="64"/>
                  <a:pt x="413" y="64"/>
                  <a:pt x="418" y="63"/>
                </a:cubicBezTo>
                <a:cubicBezTo>
                  <a:pt x="418" y="64"/>
                  <a:pt x="419" y="65"/>
                  <a:pt x="420" y="66"/>
                </a:cubicBezTo>
                <a:cubicBezTo>
                  <a:pt x="411" y="66"/>
                  <a:pt x="399" y="66"/>
                  <a:pt x="391" y="71"/>
                </a:cubicBezTo>
                <a:close/>
                <a:moveTo>
                  <a:pt x="405" y="48"/>
                </a:moveTo>
                <a:cubicBezTo>
                  <a:pt x="405" y="48"/>
                  <a:pt x="405" y="48"/>
                  <a:pt x="405" y="48"/>
                </a:cubicBezTo>
                <a:cubicBezTo>
                  <a:pt x="405" y="48"/>
                  <a:pt x="405" y="48"/>
                  <a:pt x="405" y="48"/>
                </a:cubicBezTo>
                <a:close/>
                <a:moveTo>
                  <a:pt x="422" y="66"/>
                </a:moveTo>
                <a:cubicBezTo>
                  <a:pt x="422" y="66"/>
                  <a:pt x="421" y="66"/>
                  <a:pt x="421" y="66"/>
                </a:cubicBezTo>
                <a:cubicBezTo>
                  <a:pt x="421" y="66"/>
                  <a:pt x="421" y="66"/>
                  <a:pt x="421" y="66"/>
                </a:cubicBezTo>
                <a:cubicBezTo>
                  <a:pt x="420" y="65"/>
                  <a:pt x="420" y="64"/>
                  <a:pt x="419" y="63"/>
                </a:cubicBezTo>
                <a:cubicBezTo>
                  <a:pt x="421" y="63"/>
                  <a:pt x="424" y="63"/>
                  <a:pt x="426" y="62"/>
                </a:cubicBezTo>
                <a:cubicBezTo>
                  <a:pt x="425" y="63"/>
                  <a:pt x="425" y="64"/>
                  <a:pt x="425" y="64"/>
                </a:cubicBezTo>
                <a:cubicBezTo>
                  <a:pt x="425" y="65"/>
                  <a:pt x="426" y="65"/>
                  <a:pt x="426" y="65"/>
                </a:cubicBezTo>
                <a:cubicBezTo>
                  <a:pt x="426" y="64"/>
                  <a:pt x="427" y="63"/>
                  <a:pt x="427" y="62"/>
                </a:cubicBezTo>
                <a:cubicBezTo>
                  <a:pt x="430" y="62"/>
                  <a:pt x="433" y="62"/>
                  <a:pt x="436" y="62"/>
                </a:cubicBezTo>
                <a:cubicBezTo>
                  <a:pt x="437" y="63"/>
                  <a:pt x="439" y="64"/>
                  <a:pt x="440" y="65"/>
                </a:cubicBezTo>
                <a:cubicBezTo>
                  <a:pt x="440" y="66"/>
                  <a:pt x="440" y="67"/>
                  <a:pt x="440" y="68"/>
                </a:cubicBezTo>
                <a:cubicBezTo>
                  <a:pt x="434" y="67"/>
                  <a:pt x="428" y="67"/>
                  <a:pt x="422" y="66"/>
                </a:cubicBezTo>
                <a:close/>
                <a:moveTo>
                  <a:pt x="440" y="68"/>
                </a:moveTo>
                <a:cubicBezTo>
                  <a:pt x="442" y="69"/>
                  <a:pt x="443" y="69"/>
                  <a:pt x="445" y="69"/>
                </a:cubicBezTo>
                <a:cubicBezTo>
                  <a:pt x="443" y="70"/>
                  <a:pt x="442" y="70"/>
                  <a:pt x="440" y="70"/>
                </a:cubicBezTo>
                <a:cubicBezTo>
                  <a:pt x="440" y="69"/>
                  <a:pt x="440" y="69"/>
                  <a:pt x="440" y="68"/>
                </a:cubicBezTo>
                <a:close/>
                <a:moveTo>
                  <a:pt x="440" y="71"/>
                </a:moveTo>
                <a:cubicBezTo>
                  <a:pt x="440" y="71"/>
                  <a:pt x="440" y="71"/>
                  <a:pt x="440" y="70"/>
                </a:cubicBezTo>
                <a:cubicBezTo>
                  <a:pt x="442" y="70"/>
                  <a:pt x="444" y="70"/>
                  <a:pt x="446" y="70"/>
                </a:cubicBezTo>
                <a:cubicBezTo>
                  <a:pt x="450" y="71"/>
                  <a:pt x="452" y="72"/>
                  <a:pt x="455" y="74"/>
                </a:cubicBezTo>
                <a:cubicBezTo>
                  <a:pt x="455" y="74"/>
                  <a:pt x="454" y="74"/>
                  <a:pt x="454" y="74"/>
                </a:cubicBezTo>
                <a:cubicBezTo>
                  <a:pt x="449" y="74"/>
                  <a:pt x="445" y="74"/>
                  <a:pt x="441" y="74"/>
                </a:cubicBezTo>
                <a:cubicBezTo>
                  <a:pt x="441" y="73"/>
                  <a:pt x="441" y="72"/>
                  <a:pt x="440" y="71"/>
                </a:cubicBezTo>
                <a:close/>
                <a:moveTo>
                  <a:pt x="401" y="76"/>
                </a:moveTo>
                <a:cubicBezTo>
                  <a:pt x="401" y="76"/>
                  <a:pt x="401" y="76"/>
                  <a:pt x="401" y="76"/>
                </a:cubicBezTo>
                <a:cubicBezTo>
                  <a:pt x="401" y="76"/>
                  <a:pt x="401" y="76"/>
                  <a:pt x="401" y="76"/>
                </a:cubicBezTo>
                <a:close/>
                <a:moveTo>
                  <a:pt x="402" y="80"/>
                </a:moveTo>
                <a:cubicBezTo>
                  <a:pt x="402" y="80"/>
                  <a:pt x="403" y="80"/>
                  <a:pt x="403" y="80"/>
                </a:cubicBezTo>
                <a:cubicBezTo>
                  <a:pt x="403" y="80"/>
                  <a:pt x="403" y="80"/>
                  <a:pt x="403" y="80"/>
                </a:cubicBezTo>
                <a:cubicBezTo>
                  <a:pt x="403" y="81"/>
                  <a:pt x="403" y="81"/>
                  <a:pt x="403" y="82"/>
                </a:cubicBezTo>
                <a:cubicBezTo>
                  <a:pt x="403" y="82"/>
                  <a:pt x="403" y="82"/>
                  <a:pt x="403" y="82"/>
                </a:cubicBezTo>
                <a:cubicBezTo>
                  <a:pt x="402" y="81"/>
                  <a:pt x="402" y="81"/>
                  <a:pt x="402" y="80"/>
                </a:cubicBezTo>
                <a:close/>
                <a:moveTo>
                  <a:pt x="413" y="136"/>
                </a:moveTo>
                <a:cubicBezTo>
                  <a:pt x="413" y="122"/>
                  <a:pt x="416" y="108"/>
                  <a:pt x="418" y="94"/>
                </a:cubicBezTo>
                <a:cubicBezTo>
                  <a:pt x="418" y="91"/>
                  <a:pt x="419" y="87"/>
                  <a:pt x="419" y="83"/>
                </a:cubicBezTo>
                <a:cubicBezTo>
                  <a:pt x="419" y="81"/>
                  <a:pt x="419" y="79"/>
                  <a:pt x="420" y="79"/>
                </a:cubicBezTo>
                <a:cubicBezTo>
                  <a:pt x="420" y="79"/>
                  <a:pt x="421" y="79"/>
                  <a:pt x="421" y="79"/>
                </a:cubicBezTo>
                <a:cubicBezTo>
                  <a:pt x="422" y="79"/>
                  <a:pt x="422" y="80"/>
                  <a:pt x="423" y="81"/>
                </a:cubicBezTo>
                <a:cubicBezTo>
                  <a:pt x="424" y="81"/>
                  <a:pt x="424" y="81"/>
                  <a:pt x="424" y="81"/>
                </a:cubicBezTo>
                <a:cubicBezTo>
                  <a:pt x="424" y="81"/>
                  <a:pt x="423" y="80"/>
                  <a:pt x="422" y="78"/>
                </a:cubicBezTo>
                <a:cubicBezTo>
                  <a:pt x="423" y="78"/>
                  <a:pt x="423" y="78"/>
                  <a:pt x="423" y="78"/>
                </a:cubicBezTo>
                <a:cubicBezTo>
                  <a:pt x="423" y="78"/>
                  <a:pt x="423" y="78"/>
                  <a:pt x="423" y="78"/>
                </a:cubicBezTo>
                <a:cubicBezTo>
                  <a:pt x="423" y="78"/>
                  <a:pt x="423" y="79"/>
                  <a:pt x="423" y="79"/>
                </a:cubicBezTo>
                <a:cubicBezTo>
                  <a:pt x="423" y="79"/>
                  <a:pt x="423" y="79"/>
                  <a:pt x="423" y="80"/>
                </a:cubicBezTo>
                <a:cubicBezTo>
                  <a:pt x="426" y="84"/>
                  <a:pt x="428" y="91"/>
                  <a:pt x="428" y="97"/>
                </a:cubicBezTo>
                <a:cubicBezTo>
                  <a:pt x="427" y="97"/>
                  <a:pt x="427" y="97"/>
                  <a:pt x="427" y="97"/>
                </a:cubicBezTo>
                <a:cubicBezTo>
                  <a:pt x="425" y="95"/>
                  <a:pt x="424" y="93"/>
                  <a:pt x="422" y="91"/>
                </a:cubicBezTo>
                <a:cubicBezTo>
                  <a:pt x="422" y="90"/>
                  <a:pt x="422" y="90"/>
                  <a:pt x="422" y="89"/>
                </a:cubicBezTo>
                <a:cubicBezTo>
                  <a:pt x="422" y="90"/>
                  <a:pt x="423" y="91"/>
                  <a:pt x="423" y="91"/>
                </a:cubicBezTo>
                <a:cubicBezTo>
                  <a:pt x="424" y="92"/>
                  <a:pt x="424" y="91"/>
                  <a:pt x="424" y="91"/>
                </a:cubicBezTo>
                <a:cubicBezTo>
                  <a:pt x="423" y="90"/>
                  <a:pt x="422" y="88"/>
                  <a:pt x="420" y="88"/>
                </a:cubicBezTo>
                <a:cubicBezTo>
                  <a:pt x="420" y="88"/>
                  <a:pt x="420" y="88"/>
                  <a:pt x="420" y="88"/>
                </a:cubicBezTo>
                <a:cubicBezTo>
                  <a:pt x="420" y="90"/>
                  <a:pt x="420" y="89"/>
                  <a:pt x="422" y="91"/>
                </a:cubicBezTo>
                <a:cubicBezTo>
                  <a:pt x="424" y="94"/>
                  <a:pt x="426" y="96"/>
                  <a:pt x="428" y="98"/>
                </a:cubicBezTo>
                <a:cubicBezTo>
                  <a:pt x="427" y="99"/>
                  <a:pt x="427" y="100"/>
                  <a:pt x="427" y="101"/>
                </a:cubicBezTo>
                <a:cubicBezTo>
                  <a:pt x="424" y="104"/>
                  <a:pt x="420" y="106"/>
                  <a:pt x="417" y="109"/>
                </a:cubicBezTo>
                <a:cubicBezTo>
                  <a:pt x="415" y="111"/>
                  <a:pt x="418" y="114"/>
                  <a:pt x="420" y="112"/>
                </a:cubicBezTo>
                <a:cubicBezTo>
                  <a:pt x="422" y="110"/>
                  <a:pt x="424" y="108"/>
                  <a:pt x="427" y="106"/>
                </a:cubicBezTo>
                <a:cubicBezTo>
                  <a:pt x="427" y="109"/>
                  <a:pt x="426" y="111"/>
                  <a:pt x="426" y="113"/>
                </a:cubicBezTo>
                <a:cubicBezTo>
                  <a:pt x="423" y="116"/>
                  <a:pt x="420" y="118"/>
                  <a:pt x="423" y="120"/>
                </a:cubicBezTo>
                <a:cubicBezTo>
                  <a:pt x="424" y="120"/>
                  <a:pt x="424" y="120"/>
                  <a:pt x="425" y="120"/>
                </a:cubicBezTo>
                <a:cubicBezTo>
                  <a:pt x="425" y="120"/>
                  <a:pt x="425" y="120"/>
                  <a:pt x="425" y="120"/>
                </a:cubicBezTo>
                <a:cubicBezTo>
                  <a:pt x="424" y="125"/>
                  <a:pt x="423" y="131"/>
                  <a:pt x="422" y="136"/>
                </a:cubicBezTo>
                <a:cubicBezTo>
                  <a:pt x="420" y="133"/>
                  <a:pt x="417" y="131"/>
                  <a:pt x="415" y="128"/>
                </a:cubicBezTo>
                <a:cubicBezTo>
                  <a:pt x="415" y="128"/>
                  <a:pt x="415" y="128"/>
                  <a:pt x="415" y="128"/>
                </a:cubicBezTo>
                <a:cubicBezTo>
                  <a:pt x="417" y="131"/>
                  <a:pt x="419" y="134"/>
                  <a:pt x="422" y="136"/>
                </a:cubicBezTo>
                <a:cubicBezTo>
                  <a:pt x="421" y="138"/>
                  <a:pt x="421" y="141"/>
                  <a:pt x="420" y="143"/>
                </a:cubicBezTo>
                <a:cubicBezTo>
                  <a:pt x="419" y="141"/>
                  <a:pt x="417" y="140"/>
                  <a:pt x="417" y="141"/>
                </a:cubicBezTo>
                <a:cubicBezTo>
                  <a:pt x="417" y="141"/>
                  <a:pt x="417" y="141"/>
                  <a:pt x="417" y="141"/>
                </a:cubicBezTo>
                <a:cubicBezTo>
                  <a:pt x="417" y="141"/>
                  <a:pt x="418" y="142"/>
                  <a:pt x="420" y="144"/>
                </a:cubicBezTo>
                <a:cubicBezTo>
                  <a:pt x="419" y="147"/>
                  <a:pt x="419" y="151"/>
                  <a:pt x="418" y="154"/>
                </a:cubicBezTo>
                <a:cubicBezTo>
                  <a:pt x="415" y="159"/>
                  <a:pt x="414" y="163"/>
                  <a:pt x="413" y="168"/>
                </a:cubicBezTo>
                <a:cubicBezTo>
                  <a:pt x="413" y="168"/>
                  <a:pt x="414" y="168"/>
                  <a:pt x="414" y="168"/>
                </a:cubicBezTo>
                <a:cubicBezTo>
                  <a:pt x="414" y="164"/>
                  <a:pt x="415" y="159"/>
                  <a:pt x="417" y="156"/>
                </a:cubicBezTo>
                <a:cubicBezTo>
                  <a:pt x="416" y="163"/>
                  <a:pt x="414" y="170"/>
                  <a:pt x="412" y="177"/>
                </a:cubicBezTo>
                <a:cubicBezTo>
                  <a:pt x="412" y="179"/>
                  <a:pt x="411" y="181"/>
                  <a:pt x="410" y="183"/>
                </a:cubicBezTo>
                <a:cubicBezTo>
                  <a:pt x="410" y="183"/>
                  <a:pt x="410" y="183"/>
                  <a:pt x="410" y="183"/>
                </a:cubicBezTo>
                <a:cubicBezTo>
                  <a:pt x="410" y="183"/>
                  <a:pt x="410" y="183"/>
                  <a:pt x="410" y="183"/>
                </a:cubicBezTo>
                <a:cubicBezTo>
                  <a:pt x="410" y="185"/>
                  <a:pt x="409" y="187"/>
                  <a:pt x="409" y="189"/>
                </a:cubicBezTo>
                <a:cubicBezTo>
                  <a:pt x="411" y="171"/>
                  <a:pt x="412" y="154"/>
                  <a:pt x="413" y="136"/>
                </a:cubicBezTo>
                <a:close/>
                <a:moveTo>
                  <a:pt x="407" y="198"/>
                </a:moveTo>
                <a:cubicBezTo>
                  <a:pt x="405" y="211"/>
                  <a:pt x="402" y="225"/>
                  <a:pt x="400" y="238"/>
                </a:cubicBezTo>
                <a:cubicBezTo>
                  <a:pt x="399" y="238"/>
                  <a:pt x="399" y="239"/>
                  <a:pt x="399" y="239"/>
                </a:cubicBezTo>
                <a:cubicBezTo>
                  <a:pt x="399" y="239"/>
                  <a:pt x="399" y="239"/>
                  <a:pt x="399" y="239"/>
                </a:cubicBezTo>
                <a:cubicBezTo>
                  <a:pt x="398" y="247"/>
                  <a:pt x="396" y="254"/>
                  <a:pt x="394" y="262"/>
                </a:cubicBezTo>
                <a:cubicBezTo>
                  <a:pt x="394" y="262"/>
                  <a:pt x="394" y="262"/>
                  <a:pt x="394" y="263"/>
                </a:cubicBezTo>
                <a:cubicBezTo>
                  <a:pt x="394" y="263"/>
                  <a:pt x="394" y="263"/>
                  <a:pt x="394" y="263"/>
                </a:cubicBezTo>
                <a:cubicBezTo>
                  <a:pt x="393" y="267"/>
                  <a:pt x="392" y="270"/>
                  <a:pt x="392" y="274"/>
                </a:cubicBezTo>
                <a:cubicBezTo>
                  <a:pt x="391" y="272"/>
                  <a:pt x="390" y="270"/>
                  <a:pt x="389" y="270"/>
                </a:cubicBezTo>
                <a:cubicBezTo>
                  <a:pt x="389" y="270"/>
                  <a:pt x="389" y="270"/>
                  <a:pt x="389" y="270"/>
                </a:cubicBezTo>
                <a:cubicBezTo>
                  <a:pt x="391" y="262"/>
                  <a:pt x="392" y="254"/>
                  <a:pt x="394" y="247"/>
                </a:cubicBezTo>
                <a:cubicBezTo>
                  <a:pt x="398" y="230"/>
                  <a:pt x="402" y="214"/>
                  <a:pt x="407" y="198"/>
                </a:cubicBezTo>
                <a:close/>
                <a:moveTo>
                  <a:pt x="387" y="277"/>
                </a:moveTo>
                <a:cubicBezTo>
                  <a:pt x="388" y="277"/>
                  <a:pt x="388" y="278"/>
                  <a:pt x="389" y="278"/>
                </a:cubicBezTo>
                <a:cubicBezTo>
                  <a:pt x="389" y="278"/>
                  <a:pt x="389" y="278"/>
                  <a:pt x="389" y="278"/>
                </a:cubicBezTo>
                <a:cubicBezTo>
                  <a:pt x="388" y="278"/>
                  <a:pt x="388" y="277"/>
                  <a:pt x="388" y="277"/>
                </a:cubicBezTo>
                <a:cubicBezTo>
                  <a:pt x="388" y="275"/>
                  <a:pt x="388" y="272"/>
                  <a:pt x="389" y="270"/>
                </a:cubicBezTo>
                <a:cubicBezTo>
                  <a:pt x="389" y="271"/>
                  <a:pt x="389" y="272"/>
                  <a:pt x="389" y="272"/>
                </a:cubicBezTo>
                <a:cubicBezTo>
                  <a:pt x="390" y="270"/>
                  <a:pt x="390" y="271"/>
                  <a:pt x="392" y="274"/>
                </a:cubicBezTo>
                <a:cubicBezTo>
                  <a:pt x="391" y="276"/>
                  <a:pt x="391" y="278"/>
                  <a:pt x="390" y="279"/>
                </a:cubicBezTo>
                <a:cubicBezTo>
                  <a:pt x="390" y="279"/>
                  <a:pt x="390" y="278"/>
                  <a:pt x="389" y="277"/>
                </a:cubicBezTo>
                <a:cubicBezTo>
                  <a:pt x="389" y="278"/>
                  <a:pt x="390" y="278"/>
                  <a:pt x="390" y="279"/>
                </a:cubicBezTo>
                <a:cubicBezTo>
                  <a:pt x="389" y="278"/>
                  <a:pt x="389" y="278"/>
                  <a:pt x="389" y="278"/>
                </a:cubicBezTo>
                <a:cubicBezTo>
                  <a:pt x="389" y="278"/>
                  <a:pt x="389" y="278"/>
                  <a:pt x="389" y="278"/>
                </a:cubicBezTo>
                <a:cubicBezTo>
                  <a:pt x="389" y="279"/>
                  <a:pt x="390" y="279"/>
                  <a:pt x="390" y="280"/>
                </a:cubicBezTo>
                <a:cubicBezTo>
                  <a:pt x="389" y="283"/>
                  <a:pt x="389" y="286"/>
                  <a:pt x="388" y="289"/>
                </a:cubicBezTo>
                <a:cubicBezTo>
                  <a:pt x="387" y="290"/>
                  <a:pt x="386" y="291"/>
                  <a:pt x="385" y="291"/>
                </a:cubicBezTo>
                <a:cubicBezTo>
                  <a:pt x="385" y="291"/>
                  <a:pt x="385" y="291"/>
                  <a:pt x="385" y="291"/>
                </a:cubicBezTo>
                <a:cubicBezTo>
                  <a:pt x="386" y="291"/>
                  <a:pt x="387" y="290"/>
                  <a:pt x="388" y="290"/>
                </a:cubicBezTo>
                <a:cubicBezTo>
                  <a:pt x="384" y="306"/>
                  <a:pt x="379" y="323"/>
                  <a:pt x="375" y="339"/>
                </a:cubicBezTo>
                <a:cubicBezTo>
                  <a:pt x="379" y="319"/>
                  <a:pt x="383" y="298"/>
                  <a:pt x="387" y="277"/>
                </a:cubicBezTo>
                <a:close/>
                <a:moveTo>
                  <a:pt x="368" y="370"/>
                </a:moveTo>
                <a:cubicBezTo>
                  <a:pt x="367" y="370"/>
                  <a:pt x="367" y="371"/>
                  <a:pt x="367" y="371"/>
                </a:cubicBezTo>
                <a:cubicBezTo>
                  <a:pt x="367" y="374"/>
                  <a:pt x="366" y="376"/>
                  <a:pt x="366" y="379"/>
                </a:cubicBezTo>
                <a:cubicBezTo>
                  <a:pt x="365" y="378"/>
                  <a:pt x="365" y="377"/>
                  <a:pt x="365" y="376"/>
                </a:cubicBezTo>
                <a:cubicBezTo>
                  <a:pt x="367" y="368"/>
                  <a:pt x="369" y="360"/>
                  <a:pt x="372" y="352"/>
                </a:cubicBezTo>
                <a:cubicBezTo>
                  <a:pt x="370" y="358"/>
                  <a:pt x="369" y="364"/>
                  <a:pt x="368" y="370"/>
                </a:cubicBezTo>
                <a:close/>
                <a:moveTo>
                  <a:pt x="365" y="374"/>
                </a:moveTo>
                <a:cubicBezTo>
                  <a:pt x="365" y="374"/>
                  <a:pt x="365" y="374"/>
                  <a:pt x="365" y="375"/>
                </a:cubicBezTo>
                <a:cubicBezTo>
                  <a:pt x="365" y="374"/>
                  <a:pt x="365" y="374"/>
                  <a:pt x="365" y="374"/>
                </a:cubicBezTo>
                <a:close/>
                <a:moveTo>
                  <a:pt x="365" y="377"/>
                </a:moveTo>
                <a:cubicBezTo>
                  <a:pt x="365" y="377"/>
                  <a:pt x="365" y="378"/>
                  <a:pt x="366" y="379"/>
                </a:cubicBezTo>
                <a:cubicBezTo>
                  <a:pt x="363" y="391"/>
                  <a:pt x="360" y="403"/>
                  <a:pt x="358" y="414"/>
                </a:cubicBezTo>
                <a:cubicBezTo>
                  <a:pt x="357" y="413"/>
                  <a:pt x="356" y="413"/>
                  <a:pt x="355" y="412"/>
                </a:cubicBezTo>
                <a:cubicBezTo>
                  <a:pt x="358" y="400"/>
                  <a:pt x="361" y="388"/>
                  <a:pt x="365" y="377"/>
                </a:cubicBezTo>
                <a:close/>
                <a:moveTo>
                  <a:pt x="355" y="423"/>
                </a:moveTo>
                <a:cubicBezTo>
                  <a:pt x="353" y="420"/>
                  <a:pt x="354" y="420"/>
                  <a:pt x="355" y="421"/>
                </a:cubicBezTo>
                <a:cubicBezTo>
                  <a:pt x="354" y="420"/>
                  <a:pt x="353" y="419"/>
                  <a:pt x="353" y="419"/>
                </a:cubicBezTo>
                <a:cubicBezTo>
                  <a:pt x="353" y="417"/>
                  <a:pt x="354" y="415"/>
                  <a:pt x="355" y="413"/>
                </a:cubicBezTo>
                <a:cubicBezTo>
                  <a:pt x="355" y="414"/>
                  <a:pt x="356" y="415"/>
                  <a:pt x="357" y="416"/>
                </a:cubicBezTo>
                <a:cubicBezTo>
                  <a:pt x="357" y="418"/>
                  <a:pt x="356" y="420"/>
                  <a:pt x="356" y="422"/>
                </a:cubicBezTo>
                <a:cubicBezTo>
                  <a:pt x="355" y="421"/>
                  <a:pt x="355" y="421"/>
                  <a:pt x="355" y="421"/>
                </a:cubicBezTo>
                <a:cubicBezTo>
                  <a:pt x="355" y="421"/>
                  <a:pt x="355" y="422"/>
                  <a:pt x="356" y="422"/>
                </a:cubicBezTo>
                <a:cubicBezTo>
                  <a:pt x="356" y="423"/>
                  <a:pt x="355" y="423"/>
                  <a:pt x="355" y="424"/>
                </a:cubicBezTo>
                <a:cubicBezTo>
                  <a:pt x="355" y="424"/>
                  <a:pt x="355" y="424"/>
                  <a:pt x="355" y="423"/>
                </a:cubicBezTo>
                <a:close/>
                <a:moveTo>
                  <a:pt x="356" y="426"/>
                </a:moveTo>
                <a:cubicBezTo>
                  <a:pt x="357" y="428"/>
                  <a:pt x="358" y="430"/>
                  <a:pt x="360" y="432"/>
                </a:cubicBezTo>
                <a:cubicBezTo>
                  <a:pt x="358" y="434"/>
                  <a:pt x="354" y="438"/>
                  <a:pt x="355" y="440"/>
                </a:cubicBezTo>
                <a:cubicBezTo>
                  <a:pt x="355" y="440"/>
                  <a:pt x="356" y="440"/>
                  <a:pt x="355" y="439"/>
                </a:cubicBezTo>
                <a:cubicBezTo>
                  <a:pt x="355" y="438"/>
                  <a:pt x="357" y="435"/>
                  <a:pt x="360" y="432"/>
                </a:cubicBezTo>
                <a:cubicBezTo>
                  <a:pt x="360" y="433"/>
                  <a:pt x="361" y="434"/>
                  <a:pt x="361" y="435"/>
                </a:cubicBezTo>
                <a:cubicBezTo>
                  <a:pt x="356" y="440"/>
                  <a:pt x="353" y="445"/>
                  <a:pt x="354" y="448"/>
                </a:cubicBezTo>
                <a:cubicBezTo>
                  <a:pt x="352" y="450"/>
                  <a:pt x="350" y="451"/>
                  <a:pt x="350" y="454"/>
                </a:cubicBezTo>
                <a:cubicBezTo>
                  <a:pt x="350" y="454"/>
                  <a:pt x="351" y="454"/>
                  <a:pt x="351" y="454"/>
                </a:cubicBezTo>
                <a:cubicBezTo>
                  <a:pt x="351" y="452"/>
                  <a:pt x="353" y="450"/>
                  <a:pt x="355" y="449"/>
                </a:cubicBezTo>
                <a:cubicBezTo>
                  <a:pt x="355" y="449"/>
                  <a:pt x="355" y="449"/>
                  <a:pt x="355" y="450"/>
                </a:cubicBezTo>
                <a:cubicBezTo>
                  <a:pt x="355" y="450"/>
                  <a:pt x="356" y="450"/>
                  <a:pt x="355" y="449"/>
                </a:cubicBezTo>
                <a:cubicBezTo>
                  <a:pt x="355" y="449"/>
                  <a:pt x="355" y="449"/>
                  <a:pt x="355" y="449"/>
                </a:cubicBezTo>
                <a:cubicBezTo>
                  <a:pt x="356" y="448"/>
                  <a:pt x="358" y="447"/>
                  <a:pt x="359" y="446"/>
                </a:cubicBezTo>
                <a:cubicBezTo>
                  <a:pt x="361" y="445"/>
                  <a:pt x="364" y="444"/>
                  <a:pt x="367" y="442"/>
                </a:cubicBezTo>
                <a:cubicBezTo>
                  <a:pt x="372" y="450"/>
                  <a:pt x="379" y="458"/>
                  <a:pt x="385" y="466"/>
                </a:cubicBezTo>
                <a:cubicBezTo>
                  <a:pt x="376" y="471"/>
                  <a:pt x="368" y="477"/>
                  <a:pt x="360" y="483"/>
                </a:cubicBezTo>
                <a:cubicBezTo>
                  <a:pt x="359" y="482"/>
                  <a:pt x="359" y="481"/>
                  <a:pt x="358" y="480"/>
                </a:cubicBezTo>
                <a:cubicBezTo>
                  <a:pt x="363" y="476"/>
                  <a:pt x="368" y="470"/>
                  <a:pt x="375" y="468"/>
                </a:cubicBezTo>
                <a:cubicBezTo>
                  <a:pt x="375" y="468"/>
                  <a:pt x="375" y="467"/>
                  <a:pt x="374" y="467"/>
                </a:cubicBezTo>
                <a:cubicBezTo>
                  <a:pt x="368" y="470"/>
                  <a:pt x="363" y="475"/>
                  <a:pt x="357" y="479"/>
                </a:cubicBezTo>
                <a:cubicBezTo>
                  <a:pt x="355" y="476"/>
                  <a:pt x="353" y="472"/>
                  <a:pt x="351" y="469"/>
                </a:cubicBezTo>
                <a:cubicBezTo>
                  <a:pt x="350" y="466"/>
                  <a:pt x="348" y="463"/>
                  <a:pt x="347" y="461"/>
                </a:cubicBezTo>
                <a:cubicBezTo>
                  <a:pt x="350" y="449"/>
                  <a:pt x="353" y="437"/>
                  <a:pt x="356" y="426"/>
                </a:cubicBezTo>
                <a:close/>
                <a:moveTo>
                  <a:pt x="344" y="448"/>
                </a:moveTo>
                <a:cubicBezTo>
                  <a:pt x="344" y="448"/>
                  <a:pt x="344" y="448"/>
                  <a:pt x="345" y="449"/>
                </a:cubicBezTo>
                <a:cubicBezTo>
                  <a:pt x="344" y="449"/>
                  <a:pt x="344" y="450"/>
                  <a:pt x="344" y="451"/>
                </a:cubicBezTo>
                <a:cubicBezTo>
                  <a:pt x="344" y="449"/>
                  <a:pt x="344" y="447"/>
                  <a:pt x="344" y="448"/>
                </a:cubicBezTo>
                <a:close/>
                <a:moveTo>
                  <a:pt x="346" y="460"/>
                </a:moveTo>
                <a:cubicBezTo>
                  <a:pt x="346" y="463"/>
                  <a:pt x="345" y="465"/>
                  <a:pt x="344" y="468"/>
                </a:cubicBezTo>
                <a:cubicBezTo>
                  <a:pt x="343" y="467"/>
                  <a:pt x="342" y="466"/>
                  <a:pt x="341" y="465"/>
                </a:cubicBezTo>
                <a:cubicBezTo>
                  <a:pt x="342" y="461"/>
                  <a:pt x="343" y="457"/>
                  <a:pt x="344" y="453"/>
                </a:cubicBezTo>
                <a:cubicBezTo>
                  <a:pt x="344" y="455"/>
                  <a:pt x="345" y="457"/>
                  <a:pt x="346" y="460"/>
                </a:cubicBezTo>
                <a:close/>
                <a:moveTo>
                  <a:pt x="328" y="515"/>
                </a:moveTo>
                <a:cubicBezTo>
                  <a:pt x="332" y="498"/>
                  <a:pt x="336" y="482"/>
                  <a:pt x="340" y="465"/>
                </a:cubicBezTo>
                <a:cubicBezTo>
                  <a:pt x="342" y="467"/>
                  <a:pt x="343" y="468"/>
                  <a:pt x="344" y="470"/>
                </a:cubicBezTo>
                <a:cubicBezTo>
                  <a:pt x="343" y="472"/>
                  <a:pt x="342" y="475"/>
                  <a:pt x="342" y="478"/>
                </a:cubicBezTo>
                <a:cubicBezTo>
                  <a:pt x="341" y="480"/>
                  <a:pt x="340" y="482"/>
                  <a:pt x="340" y="484"/>
                </a:cubicBezTo>
                <a:cubicBezTo>
                  <a:pt x="339" y="484"/>
                  <a:pt x="339" y="485"/>
                  <a:pt x="339" y="485"/>
                </a:cubicBezTo>
                <a:cubicBezTo>
                  <a:pt x="339" y="486"/>
                  <a:pt x="339" y="486"/>
                  <a:pt x="339" y="486"/>
                </a:cubicBezTo>
                <a:cubicBezTo>
                  <a:pt x="336" y="497"/>
                  <a:pt x="333" y="508"/>
                  <a:pt x="330" y="518"/>
                </a:cubicBezTo>
                <a:cubicBezTo>
                  <a:pt x="329" y="517"/>
                  <a:pt x="328" y="516"/>
                  <a:pt x="328" y="515"/>
                </a:cubicBezTo>
                <a:close/>
                <a:moveTo>
                  <a:pt x="333" y="524"/>
                </a:moveTo>
                <a:cubicBezTo>
                  <a:pt x="333" y="525"/>
                  <a:pt x="332" y="525"/>
                  <a:pt x="332" y="526"/>
                </a:cubicBezTo>
                <a:cubicBezTo>
                  <a:pt x="331" y="526"/>
                  <a:pt x="332" y="527"/>
                  <a:pt x="332" y="527"/>
                </a:cubicBezTo>
                <a:cubicBezTo>
                  <a:pt x="333" y="526"/>
                  <a:pt x="334" y="526"/>
                  <a:pt x="334" y="526"/>
                </a:cubicBezTo>
                <a:cubicBezTo>
                  <a:pt x="335" y="526"/>
                  <a:pt x="335" y="527"/>
                  <a:pt x="336" y="527"/>
                </a:cubicBezTo>
                <a:cubicBezTo>
                  <a:pt x="334" y="529"/>
                  <a:pt x="332" y="531"/>
                  <a:pt x="331" y="533"/>
                </a:cubicBezTo>
                <a:cubicBezTo>
                  <a:pt x="330" y="532"/>
                  <a:pt x="329" y="531"/>
                  <a:pt x="328" y="530"/>
                </a:cubicBezTo>
                <a:cubicBezTo>
                  <a:pt x="329" y="527"/>
                  <a:pt x="330" y="524"/>
                  <a:pt x="331" y="520"/>
                </a:cubicBezTo>
                <a:cubicBezTo>
                  <a:pt x="331" y="522"/>
                  <a:pt x="332" y="523"/>
                  <a:pt x="333" y="524"/>
                </a:cubicBezTo>
                <a:close/>
                <a:moveTo>
                  <a:pt x="318" y="561"/>
                </a:moveTo>
                <a:cubicBezTo>
                  <a:pt x="320" y="554"/>
                  <a:pt x="322" y="548"/>
                  <a:pt x="324" y="541"/>
                </a:cubicBezTo>
                <a:cubicBezTo>
                  <a:pt x="327" y="540"/>
                  <a:pt x="329" y="539"/>
                  <a:pt x="331" y="538"/>
                </a:cubicBezTo>
                <a:cubicBezTo>
                  <a:pt x="332" y="540"/>
                  <a:pt x="333" y="542"/>
                  <a:pt x="334" y="543"/>
                </a:cubicBezTo>
                <a:cubicBezTo>
                  <a:pt x="334" y="543"/>
                  <a:pt x="334" y="543"/>
                  <a:pt x="334" y="543"/>
                </a:cubicBezTo>
                <a:cubicBezTo>
                  <a:pt x="330" y="548"/>
                  <a:pt x="324" y="551"/>
                  <a:pt x="322" y="557"/>
                </a:cubicBezTo>
                <a:cubicBezTo>
                  <a:pt x="321" y="557"/>
                  <a:pt x="322" y="558"/>
                  <a:pt x="322" y="557"/>
                </a:cubicBezTo>
                <a:cubicBezTo>
                  <a:pt x="325" y="552"/>
                  <a:pt x="331" y="549"/>
                  <a:pt x="335" y="544"/>
                </a:cubicBezTo>
                <a:cubicBezTo>
                  <a:pt x="335" y="544"/>
                  <a:pt x="335" y="544"/>
                  <a:pt x="335" y="544"/>
                </a:cubicBezTo>
                <a:cubicBezTo>
                  <a:pt x="339" y="551"/>
                  <a:pt x="344" y="558"/>
                  <a:pt x="350" y="565"/>
                </a:cubicBezTo>
                <a:cubicBezTo>
                  <a:pt x="350" y="566"/>
                  <a:pt x="349" y="566"/>
                  <a:pt x="349" y="566"/>
                </a:cubicBezTo>
                <a:cubicBezTo>
                  <a:pt x="348" y="567"/>
                  <a:pt x="342" y="572"/>
                  <a:pt x="336" y="577"/>
                </a:cubicBezTo>
                <a:cubicBezTo>
                  <a:pt x="330" y="582"/>
                  <a:pt x="322" y="587"/>
                  <a:pt x="315" y="591"/>
                </a:cubicBezTo>
                <a:cubicBezTo>
                  <a:pt x="315" y="591"/>
                  <a:pt x="315" y="591"/>
                  <a:pt x="315" y="591"/>
                </a:cubicBezTo>
                <a:cubicBezTo>
                  <a:pt x="317" y="591"/>
                  <a:pt x="320" y="590"/>
                  <a:pt x="320" y="589"/>
                </a:cubicBezTo>
                <a:cubicBezTo>
                  <a:pt x="320" y="590"/>
                  <a:pt x="320" y="590"/>
                  <a:pt x="320" y="590"/>
                </a:cubicBezTo>
                <a:cubicBezTo>
                  <a:pt x="321" y="589"/>
                  <a:pt x="321" y="589"/>
                  <a:pt x="321" y="589"/>
                </a:cubicBezTo>
                <a:cubicBezTo>
                  <a:pt x="321" y="589"/>
                  <a:pt x="321" y="589"/>
                  <a:pt x="321" y="589"/>
                </a:cubicBezTo>
                <a:cubicBezTo>
                  <a:pt x="319" y="590"/>
                  <a:pt x="316" y="591"/>
                  <a:pt x="321" y="588"/>
                </a:cubicBezTo>
                <a:cubicBezTo>
                  <a:pt x="325" y="585"/>
                  <a:pt x="330" y="582"/>
                  <a:pt x="334" y="579"/>
                </a:cubicBezTo>
                <a:cubicBezTo>
                  <a:pt x="327" y="585"/>
                  <a:pt x="322" y="592"/>
                  <a:pt x="323" y="595"/>
                </a:cubicBezTo>
                <a:cubicBezTo>
                  <a:pt x="324" y="595"/>
                  <a:pt x="324" y="595"/>
                  <a:pt x="324" y="594"/>
                </a:cubicBezTo>
                <a:cubicBezTo>
                  <a:pt x="322" y="592"/>
                  <a:pt x="329" y="584"/>
                  <a:pt x="336" y="577"/>
                </a:cubicBezTo>
                <a:cubicBezTo>
                  <a:pt x="337" y="577"/>
                  <a:pt x="337" y="577"/>
                  <a:pt x="337" y="577"/>
                </a:cubicBezTo>
                <a:cubicBezTo>
                  <a:pt x="342" y="573"/>
                  <a:pt x="346" y="570"/>
                  <a:pt x="351" y="566"/>
                </a:cubicBezTo>
                <a:cubicBezTo>
                  <a:pt x="359" y="576"/>
                  <a:pt x="367" y="586"/>
                  <a:pt x="376" y="596"/>
                </a:cubicBezTo>
                <a:cubicBezTo>
                  <a:pt x="375" y="598"/>
                  <a:pt x="375" y="601"/>
                  <a:pt x="374" y="604"/>
                </a:cubicBezTo>
                <a:cubicBezTo>
                  <a:pt x="360" y="616"/>
                  <a:pt x="346" y="628"/>
                  <a:pt x="333" y="642"/>
                </a:cubicBezTo>
                <a:cubicBezTo>
                  <a:pt x="329" y="637"/>
                  <a:pt x="325" y="631"/>
                  <a:pt x="322" y="625"/>
                </a:cubicBezTo>
                <a:cubicBezTo>
                  <a:pt x="320" y="622"/>
                  <a:pt x="319" y="620"/>
                  <a:pt x="317" y="617"/>
                </a:cubicBezTo>
                <a:cubicBezTo>
                  <a:pt x="318" y="620"/>
                  <a:pt x="320" y="622"/>
                  <a:pt x="321" y="625"/>
                </a:cubicBezTo>
                <a:cubicBezTo>
                  <a:pt x="325" y="631"/>
                  <a:pt x="329" y="637"/>
                  <a:pt x="333" y="643"/>
                </a:cubicBezTo>
                <a:cubicBezTo>
                  <a:pt x="332" y="644"/>
                  <a:pt x="331" y="645"/>
                  <a:pt x="330" y="646"/>
                </a:cubicBezTo>
                <a:cubicBezTo>
                  <a:pt x="327" y="641"/>
                  <a:pt x="323" y="636"/>
                  <a:pt x="320" y="630"/>
                </a:cubicBezTo>
                <a:cubicBezTo>
                  <a:pt x="316" y="625"/>
                  <a:pt x="313" y="619"/>
                  <a:pt x="309" y="613"/>
                </a:cubicBezTo>
                <a:cubicBezTo>
                  <a:pt x="308" y="610"/>
                  <a:pt x="307" y="607"/>
                  <a:pt x="305" y="604"/>
                </a:cubicBezTo>
                <a:cubicBezTo>
                  <a:pt x="305" y="604"/>
                  <a:pt x="305" y="604"/>
                  <a:pt x="305" y="604"/>
                </a:cubicBezTo>
                <a:cubicBezTo>
                  <a:pt x="306" y="605"/>
                  <a:pt x="308" y="608"/>
                  <a:pt x="308" y="608"/>
                </a:cubicBezTo>
                <a:cubicBezTo>
                  <a:pt x="309" y="608"/>
                  <a:pt x="309" y="608"/>
                  <a:pt x="309" y="608"/>
                </a:cubicBezTo>
                <a:cubicBezTo>
                  <a:pt x="308" y="607"/>
                  <a:pt x="307" y="605"/>
                  <a:pt x="305" y="603"/>
                </a:cubicBezTo>
                <a:cubicBezTo>
                  <a:pt x="306" y="601"/>
                  <a:pt x="306" y="599"/>
                  <a:pt x="307" y="598"/>
                </a:cubicBezTo>
                <a:cubicBezTo>
                  <a:pt x="309" y="600"/>
                  <a:pt x="310" y="602"/>
                  <a:pt x="311" y="604"/>
                </a:cubicBezTo>
                <a:cubicBezTo>
                  <a:pt x="310" y="603"/>
                  <a:pt x="310" y="601"/>
                  <a:pt x="310" y="601"/>
                </a:cubicBezTo>
                <a:cubicBezTo>
                  <a:pt x="309" y="598"/>
                  <a:pt x="306" y="596"/>
                  <a:pt x="310" y="600"/>
                </a:cubicBezTo>
                <a:cubicBezTo>
                  <a:pt x="310" y="600"/>
                  <a:pt x="311" y="599"/>
                  <a:pt x="310" y="599"/>
                </a:cubicBezTo>
                <a:cubicBezTo>
                  <a:pt x="311" y="599"/>
                  <a:pt x="308" y="597"/>
                  <a:pt x="307" y="597"/>
                </a:cubicBezTo>
                <a:cubicBezTo>
                  <a:pt x="308" y="593"/>
                  <a:pt x="309" y="589"/>
                  <a:pt x="310" y="584"/>
                </a:cubicBezTo>
                <a:cubicBezTo>
                  <a:pt x="311" y="584"/>
                  <a:pt x="311" y="584"/>
                  <a:pt x="313" y="583"/>
                </a:cubicBezTo>
                <a:cubicBezTo>
                  <a:pt x="314" y="583"/>
                  <a:pt x="313" y="582"/>
                  <a:pt x="313" y="582"/>
                </a:cubicBezTo>
                <a:cubicBezTo>
                  <a:pt x="308" y="585"/>
                  <a:pt x="316" y="579"/>
                  <a:pt x="317" y="579"/>
                </a:cubicBezTo>
                <a:cubicBezTo>
                  <a:pt x="320" y="577"/>
                  <a:pt x="323" y="575"/>
                  <a:pt x="327" y="573"/>
                </a:cubicBezTo>
                <a:cubicBezTo>
                  <a:pt x="333" y="569"/>
                  <a:pt x="339" y="565"/>
                  <a:pt x="344" y="560"/>
                </a:cubicBezTo>
                <a:cubicBezTo>
                  <a:pt x="344" y="559"/>
                  <a:pt x="344" y="559"/>
                  <a:pt x="343" y="559"/>
                </a:cubicBezTo>
                <a:cubicBezTo>
                  <a:pt x="334" y="568"/>
                  <a:pt x="322" y="574"/>
                  <a:pt x="311" y="581"/>
                </a:cubicBezTo>
                <a:cubicBezTo>
                  <a:pt x="319" y="571"/>
                  <a:pt x="331" y="564"/>
                  <a:pt x="341" y="556"/>
                </a:cubicBezTo>
                <a:cubicBezTo>
                  <a:pt x="341" y="555"/>
                  <a:pt x="340" y="555"/>
                  <a:pt x="340" y="555"/>
                </a:cubicBezTo>
                <a:cubicBezTo>
                  <a:pt x="330" y="563"/>
                  <a:pt x="320" y="570"/>
                  <a:pt x="312" y="579"/>
                </a:cubicBezTo>
                <a:cubicBezTo>
                  <a:pt x="312" y="577"/>
                  <a:pt x="313" y="575"/>
                  <a:pt x="313" y="573"/>
                </a:cubicBezTo>
                <a:cubicBezTo>
                  <a:pt x="315" y="569"/>
                  <a:pt x="316" y="565"/>
                  <a:pt x="318" y="561"/>
                </a:cubicBezTo>
                <a:close/>
                <a:moveTo>
                  <a:pt x="311" y="581"/>
                </a:moveTo>
                <a:cubicBezTo>
                  <a:pt x="311" y="579"/>
                  <a:pt x="312" y="577"/>
                  <a:pt x="313" y="575"/>
                </a:cubicBezTo>
                <a:cubicBezTo>
                  <a:pt x="312" y="576"/>
                  <a:pt x="312" y="578"/>
                  <a:pt x="311" y="580"/>
                </a:cubicBezTo>
                <a:cubicBezTo>
                  <a:pt x="311" y="580"/>
                  <a:pt x="311" y="580"/>
                  <a:pt x="311" y="581"/>
                </a:cubicBezTo>
                <a:close/>
                <a:moveTo>
                  <a:pt x="309" y="584"/>
                </a:moveTo>
                <a:cubicBezTo>
                  <a:pt x="310" y="584"/>
                  <a:pt x="310" y="584"/>
                  <a:pt x="310" y="584"/>
                </a:cubicBezTo>
                <a:cubicBezTo>
                  <a:pt x="309" y="589"/>
                  <a:pt x="308" y="593"/>
                  <a:pt x="307" y="597"/>
                </a:cubicBezTo>
                <a:cubicBezTo>
                  <a:pt x="307" y="597"/>
                  <a:pt x="307" y="597"/>
                  <a:pt x="307" y="597"/>
                </a:cubicBezTo>
                <a:cubicBezTo>
                  <a:pt x="306" y="599"/>
                  <a:pt x="306" y="601"/>
                  <a:pt x="305" y="603"/>
                </a:cubicBezTo>
                <a:cubicBezTo>
                  <a:pt x="305" y="602"/>
                  <a:pt x="304" y="602"/>
                  <a:pt x="304" y="601"/>
                </a:cubicBezTo>
                <a:cubicBezTo>
                  <a:pt x="306" y="595"/>
                  <a:pt x="307" y="590"/>
                  <a:pt x="309" y="584"/>
                </a:cubicBezTo>
                <a:close/>
                <a:moveTo>
                  <a:pt x="294" y="636"/>
                </a:moveTo>
                <a:cubicBezTo>
                  <a:pt x="296" y="628"/>
                  <a:pt x="298" y="620"/>
                  <a:pt x="300" y="612"/>
                </a:cubicBezTo>
                <a:cubicBezTo>
                  <a:pt x="301" y="609"/>
                  <a:pt x="302" y="605"/>
                  <a:pt x="304" y="602"/>
                </a:cubicBezTo>
                <a:cubicBezTo>
                  <a:pt x="304" y="603"/>
                  <a:pt x="304" y="603"/>
                  <a:pt x="305" y="604"/>
                </a:cubicBezTo>
                <a:cubicBezTo>
                  <a:pt x="301" y="619"/>
                  <a:pt x="297" y="633"/>
                  <a:pt x="293" y="647"/>
                </a:cubicBezTo>
                <a:cubicBezTo>
                  <a:pt x="292" y="643"/>
                  <a:pt x="294" y="638"/>
                  <a:pt x="294" y="636"/>
                </a:cubicBezTo>
                <a:close/>
                <a:moveTo>
                  <a:pt x="292" y="650"/>
                </a:moveTo>
                <a:cubicBezTo>
                  <a:pt x="292" y="650"/>
                  <a:pt x="293" y="650"/>
                  <a:pt x="293" y="651"/>
                </a:cubicBezTo>
                <a:cubicBezTo>
                  <a:pt x="293" y="651"/>
                  <a:pt x="292" y="651"/>
                  <a:pt x="292" y="651"/>
                </a:cubicBezTo>
                <a:cubicBezTo>
                  <a:pt x="292" y="650"/>
                  <a:pt x="292" y="650"/>
                  <a:pt x="292" y="650"/>
                </a:cubicBezTo>
                <a:close/>
                <a:moveTo>
                  <a:pt x="292" y="651"/>
                </a:moveTo>
                <a:cubicBezTo>
                  <a:pt x="292" y="651"/>
                  <a:pt x="292" y="651"/>
                  <a:pt x="292" y="651"/>
                </a:cubicBezTo>
                <a:cubicBezTo>
                  <a:pt x="292" y="651"/>
                  <a:pt x="293" y="651"/>
                  <a:pt x="293" y="651"/>
                </a:cubicBezTo>
                <a:cubicBezTo>
                  <a:pt x="293" y="651"/>
                  <a:pt x="293" y="652"/>
                  <a:pt x="293" y="652"/>
                </a:cubicBezTo>
                <a:cubicBezTo>
                  <a:pt x="293" y="652"/>
                  <a:pt x="294" y="652"/>
                  <a:pt x="294" y="652"/>
                </a:cubicBezTo>
                <a:cubicBezTo>
                  <a:pt x="299" y="652"/>
                  <a:pt x="305" y="653"/>
                  <a:pt x="310" y="653"/>
                </a:cubicBezTo>
                <a:cubicBezTo>
                  <a:pt x="305" y="653"/>
                  <a:pt x="300" y="653"/>
                  <a:pt x="295" y="653"/>
                </a:cubicBezTo>
                <a:cubicBezTo>
                  <a:pt x="294" y="653"/>
                  <a:pt x="292" y="653"/>
                  <a:pt x="291" y="653"/>
                </a:cubicBezTo>
                <a:cubicBezTo>
                  <a:pt x="292" y="652"/>
                  <a:pt x="292" y="652"/>
                  <a:pt x="292" y="651"/>
                </a:cubicBezTo>
                <a:close/>
                <a:moveTo>
                  <a:pt x="291" y="654"/>
                </a:moveTo>
                <a:cubicBezTo>
                  <a:pt x="306" y="654"/>
                  <a:pt x="321" y="654"/>
                  <a:pt x="336" y="655"/>
                </a:cubicBezTo>
                <a:cubicBezTo>
                  <a:pt x="337" y="657"/>
                  <a:pt x="338" y="658"/>
                  <a:pt x="339" y="660"/>
                </a:cubicBezTo>
                <a:cubicBezTo>
                  <a:pt x="322" y="660"/>
                  <a:pt x="305" y="660"/>
                  <a:pt x="288" y="662"/>
                </a:cubicBezTo>
                <a:cubicBezTo>
                  <a:pt x="289" y="659"/>
                  <a:pt x="290" y="656"/>
                  <a:pt x="291" y="654"/>
                </a:cubicBezTo>
                <a:close/>
                <a:moveTo>
                  <a:pt x="288" y="664"/>
                </a:moveTo>
                <a:cubicBezTo>
                  <a:pt x="287" y="664"/>
                  <a:pt x="287" y="664"/>
                  <a:pt x="286" y="664"/>
                </a:cubicBezTo>
                <a:cubicBezTo>
                  <a:pt x="286" y="664"/>
                  <a:pt x="286" y="664"/>
                  <a:pt x="286" y="664"/>
                </a:cubicBezTo>
                <a:cubicBezTo>
                  <a:pt x="286" y="664"/>
                  <a:pt x="286" y="663"/>
                  <a:pt x="286" y="664"/>
                </a:cubicBezTo>
                <a:cubicBezTo>
                  <a:pt x="286" y="664"/>
                  <a:pt x="286" y="664"/>
                  <a:pt x="286" y="664"/>
                </a:cubicBezTo>
                <a:cubicBezTo>
                  <a:pt x="286" y="664"/>
                  <a:pt x="286" y="664"/>
                  <a:pt x="286" y="663"/>
                </a:cubicBezTo>
                <a:cubicBezTo>
                  <a:pt x="286" y="663"/>
                  <a:pt x="287" y="663"/>
                  <a:pt x="288" y="663"/>
                </a:cubicBezTo>
                <a:cubicBezTo>
                  <a:pt x="288" y="663"/>
                  <a:pt x="288" y="664"/>
                  <a:pt x="288" y="664"/>
                </a:cubicBezTo>
                <a:close/>
                <a:moveTo>
                  <a:pt x="285" y="664"/>
                </a:moveTo>
                <a:cubicBezTo>
                  <a:pt x="284" y="664"/>
                  <a:pt x="284" y="664"/>
                  <a:pt x="284" y="664"/>
                </a:cubicBezTo>
                <a:cubicBezTo>
                  <a:pt x="284" y="664"/>
                  <a:pt x="284" y="664"/>
                  <a:pt x="285" y="664"/>
                </a:cubicBezTo>
                <a:cubicBezTo>
                  <a:pt x="284" y="665"/>
                  <a:pt x="284" y="665"/>
                  <a:pt x="284" y="666"/>
                </a:cubicBezTo>
                <a:cubicBezTo>
                  <a:pt x="284" y="666"/>
                  <a:pt x="283" y="666"/>
                  <a:pt x="282" y="666"/>
                </a:cubicBezTo>
                <a:cubicBezTo>
                  <a:pt x="282" y="665"/>
                  <a:pt x="282" y="665"/>
                  <a:pt x="282" y="665"/>
                </a:cubicBezTo>
                <a:cubicBezTo>
                  <a:pt x="282" y="664"/>
                  <a:pt x="282" y="664"/>
                  <a:pt x="282" y="664"/>
                </a:cubicBezTo>
                <a:cubicBezTo>
                  <a:pt x="283" y="664"/>
                  <a:pt x="283" y="664"/>
                  <a:pt x="284" y="664"/>
                </a:cubicBezTo>
                <a:cubicBezTo>
                  <a:pt x="284" y="664"/>
                  <a:pt x="284" y="664"/>
                  <a:pt x="285" y="664"/>
                </a:cubicBezTo>
                <a:cubicBezTo>
                  <a:pt x="285" y="664"/>
                  <a:pt x="285" y="664"/>
                  <a:pt x="285" y="664"/>
                </a:cubicBezTo>
                <a:close/>
                <a:moveTo>
                  <a:pt x="281" y="666"/>
                </a:moveTo>
                <a:cubicBezTo>
                  <a:pt x="280" y="666"/>
                  <a:pt x="279" y="666"/>
                  <a:pt x="277" y="666"/>
                </a:cubicBezTo>
                <a:cubicBezTo>
                  <a:pt x="279" y="665"/>
                  <a:pt x="280" y="665"/>
                  <a:pt x="281" y="664"/>
                </a:cubicBezTo>
                <a:cubicBezTo>
                  <a:pt x="281" y="665"/>
                  <a:pt x="281" y="665"/>
                  <a:pt x="281" y="666"/>
                </a:cubicBezTo>
                <a:close/>
                <a:moveTo>
                  <a:pt x="277" y="665"/>
                </a:moveTo>
                <a:cubicBezTo>
                  <a:pt x="277" y="665"/>
                  <a:pt x="277" y="665"/>
                  <a:pt x="277" y="665"/>
                </a:cubicBezTo>
                <a:cubicBezTo>
                  <a:pt x="277" y="665"/>
                  <a:pt x="278" y="665"/>
                  <a:pt x="278" y="665"/>
                </a:cubicBezTo>
                <a:cubicBezTo>
                  <a:pt x="277" y="665"/>
                  <a:pt x="276" y="665"/>
                  <a:pt x="275" y="666"/>
                </a:cubicBezTo>
                <a:cubicBezTo>
                  <a:pt x="274" y="666"/>
                  <a:pt x="273" y="666"/>
                  <a:pt x="271" y="666"/>
                </a:cubicBezTo>
                <a:cubicBezTo>
                  <a:pt x="273" y="665"/>
                  <a:pt x="275" y="665"/>
                  <a:pt x="277" y="665"/>
                </a:cubicBezTo>
                <a:close/>
                <a:moveTo>
                  <a:pt x="274" y="667"/>
                </a:moveTo>
                <a:cubicBezTo>
                  <a:pt x="274" y="667"/>
                  <a:pt x="274" y="667"/>
                  <a:pt x="274" y="667"/>
                </a:cubicBezTo>
                <a:cubicBezTo>
                  <a:pt x="273" y="667"/>
                  <a:pt x="273" y="667"/>
                  <a:pt x="272" y="667"/>
                </a:cubicBezTo>
                <a:cubicBezTo>
                  <a:pt x="272" y="667"/>
                  <a:pt x="272" y="667"/>
                  <a:pt x="272" y="667"/>
                </a:cubicBezTo>
                <a:cubicBezTo>
                  <a:pt x="272" y="667"/>
                  <a:pt x="273" y="667"/>
                  <a:pt x="274" y="667"/>
                </a:cubicBezTo>
                <a:close/>
                <a:moveTo>
                  <a:pt x="270" y="667"/>
                </a:moveTo>
                <a:cubicBezTo>
                  <a:pt x="270" y="667"/>
                  <a:pt x="270" y="667"/>
                  <a:pt x="270" y="667"/>
                </a:cubicBezTo>
                <a:cubicBezTo>
                  <a:pt x="270" y="667"/>
                  <a:pt x="270" y="667"/>
                  <a:pt x="270" y="667"/>
                </a:cubicBezTo>
                <a:close/>
                <a:moveTo>
                  <a:pt x="276" y="667"/>
                </a:moveTo>
                <a:cubicBezTo>
                  <a:pt x="276" y="667"/>
                  <a:pt x="277" y="667"/>
                  <a:pt x="277" y="667"/>
                </a:cubicBezTo>
                <a:cubicBezTo>
                  <a:pt x="276" y="667"/>
                  <a:pt x="275" y="668"/>
                  <a:pt x="274" y="668"/>
                </a:cubicBezTo>
                <a:cubicBezTo>
                  <a:pt x="273" y="668"/>
                  <a:pt x="273" y="668"/>
                  <a:pt x="272" y="668"/>
                </a:cubicBezTo>
                <a:cubicBezTo>
                  <a:pt x="274" y="667"/>
                  <a:pt x="275" y="667"/>
                  <a:pt x="276" y="667"/>
                </a:cubicBezTo>
                <a:close/>
                <a:moveTo>
                  <a:pt x="282" y="667"/>
                </a:moveTo>
                <a:cubicBezTo>
                  <a:pt x="282" y="667"/>
                  <a:pt x="282" y="667"/>
                  <a:pt x="282" y="667"/>
                </a:cubicBezTo>
                <a:cubicBezTo>
                  <a:pt x="283" y="667"/>
                  <a:pt x="283" y="667"/>
                  <a:pt x="284" y="667"/>
                </a:cubicBezTo>
                <a:cubicBezTo>
                  <a:pt x="283" y="668"/>
                  <a:pt x="282" y="669"/>
                  <a:pt x="282" y="670"/>
                </a:cubicBezTo>
                <a:cubicBezTo>
                  <a:pt x="282" y="670"/>
                  <a:pt x="282" y="671"/>
                  <a:pt x="282" y="670"/>
                </a:cubicBezTo>
                <a:cubicBezTo>
                  <a:pt x="283" y="668"/>
                  <a:pt x="284" y="667"/>
                  <a:pt x="284" y="667"/>
                </a:cubicBezTo>
                <a:cubicBezTo>
                  <a:pt x="284" y="668"/>
                  <a:pt x="284" y="668"/>
                  <a:pt x="283" y="669"/>
                </a:cubicBezTo>
                <a:cubicBezTo>
                  <a:pt x="283" y="670"/>
                  <a:pt x="282" y="673"/>
                  <a:pt x="281" y="674"/>
                </a:cubicBezTo>
                <a:cubicBezTo>
                  <a:pt x="280" y="676"/>
                  <a:pt x="279" y="679"/>
                  <a:pt x="278" y="682"/>
                </a:cubicBezTo>
                <a:cubicBezTo>
                  <a:pt x="280" y="677"/>
                  <a:pt x="281" y="672"/>
                  <a:pt x="282" y="667"/>
                </a:cubicBezTo>
                <a:close/>
                <a:moveTo>
                  <a:pt x="281" y="677"/>
                </a:moveTo>
                <a:cubicBezTo>
                  <a:pt x="280" y="678"/>
                  <a:pt x="280" y="679"/>
                  <a:pt x="280" y="679"/>
                </a:cubicBezTo>
                <a:cubicBezTo>
                  <a:pt x="280" y="680"/>
                  <a:pt x="280" y="680"/>
                  <a:pt x="280" y="680"/>
                </a:cubicBezTo>
                <a:cubicBezTo>
                  <a:pt x="278" y="685"/>
                  <a:pt x="277" y="689"/>
                  <a:pt x="275" y="694"/>
                </a:cubicBezTo>
                <a:cubicBezTo>
                  <a:pt x="276" y="691"/>
                  <a:pt x="277" y="688"/>
                  <a:pt x="277" y="685"/>
                </a:cubicBezTo>
                <a:cubicBezTo>
                  <a:pt x="278" y="683"/>
                  <a:pt x="279" y="680"/>
                  <a:pt x="281" y="677"/>
                </a:cubicBezTo>
                <a:close/>
                <a:moveTo>
                  <a:pt x="276" y="659"/>
                </a:moveTo>
                <a:cubicBezTo>
                  <a:pt x="277" y="660"/>
                  <a:pt x="285" y="661"/>
                  <a:pt x="282" y="662"/>
                </a:cubicBezTo>
                <a:cubicBezTo>
                  <a:pt x="278" y="662"/>
                  <a:pt x="274" y="663"/>
                  <a:pt x="271" y="664"/>
                </a:cubicBezTo>
                <a:cubicBezTo>
                  <a:pt x="271" y="658"/>
                  <a:pt x="268" y="658"/>
                  <a:pt x="276" y="659"/>
                </a:cubicBezTo>
                <a:close/>
                <a:moveTo>
                  <a:pt x="267" y="673"/>
                </a:moveTo>
                <a:cubicBezTo>
                  <a:pt x="266" y="672"/>
                  <a:pt x="266" y="669"/>
                  <a:pt x="266" y="667"/>
                </a:cubicBezTo>
                <a:cubicBezTo>
                  <a:pt x="266" y="667"/>
                  <a:pt x="266" y="667"/>
                  <a:pt x="267" y="666"/>
                </a:cubicBezTo>
                <a:cubicBezTo>
                  <a:pt x="267" y="667"/>
                  <a:pt x="267" y="667"/>
                  <a:pt x="267" y="667"/>
                </a:cubicBezTo>
                <a:cubicBezTo>
                  <a:pt x="268" y="667"/>
                  <a:pt x="268" y="667"/>
                  <a:pt x="269" y="667"/>
                </a:cubicBezTo>
                <a:cubicBezTo>
                  <a:pt x="269" y="667"/>
                  <a:pt x="269" y="667"/>
                  <a:pt x="268" y="667"/>
                </a:cubicBezTo>
                <a:cubicBezTo>
                  <a:pt x="268" y="668"/>
                  <a:pt x="268" y="668"/>
                  <a:pt x="269" y="668"/>
                </a:cubicBezTo>
                <a:cubicBezTo>
                  <a:pt x="269" y="668"/>
                  <a:pt x="270" y="668"/>
                  <a:pt x="271" y="668"/>
                </a:cubicBezTo>
                <a:cubicBezTo>
                  <a:pt x="272" y="668"/>
                  <a:pt x="272" y="668"/>
                  <a:pt x="273" y="669"/>
                </a:cubicBezTo>
                <a:cubicBezTo>
                  <a:pt x="271" y="669"/>
                  <a:pt x="270" y="670"/>
                  <a:pt x="268" y="671"/>
                </a:cubicBezTo>
                <a:cubicBezTo>
                  <a:pt x="268" y="671"/>
                  <a:pt x="268" y="672"/>
                  <a:pt x="269" y="672"/>
                </a:cubicBezTo>
                <a:cubicBezTo>
                  <a:pt x="269" y="672"/>
                  <a:pt x="277" y="672"/>
                  <a:pt x="277" y="672"/>
                </a:cubicBezTo>
                <a:cubicBezTo>
                  <a:pt x="275" y="674"/>
                  <a:pt x="274" y="675"/>
                  <a:pt x="273" y="677"/>
                </a:cubicBezTo>
                <a:cubicBezTo>
                  <a:pt x="271" y="679"/>
                  <a:pt x="269" y="680"/>
                  <a:pt x="268" y="682"/>
                </a:cubicBezTo>
                <a:cubicBezTo>
                  <a:pt x="267" y="679"/>
                  <a:pt x="267" y="676"/>
                  <a:pt x="267" y="673"/>
                </a:cubicBezTo>
                <a:close/>
                <a:moveTo>
                  <a:pt x="268" y="686"/>
                </a:moveTo>
                <a:cubicBezTo>
                  <a:pt x="268" y="685"/>
                  <a:pt x="268" y="684"/>
                  <a:pt x="268" y="683"/>
                </a:cubicBezTo>
                <a:cubicBezTo>
                  <a:pt x="270" y="681"/>
                  <a:pt x="272" y="679"/>
                  <a:pt x="274" y="677"/>
                </a:cubicBezTo>
                <a:cubicBezTo>
                  <a:pt x="274" y="677"/>
                  <a:pt x="275" y="677"/>
                  <a:pt x="275" y="676"/>
                </a:cubicBezTo>
                <a:cubicBezTo>
                  <a:pt x="274" y="678"/>
                  <a:pt x="273" y="681"/>
                  <a:pt x="272" y="683"/>
                </a:cubicBezTo>
                <a:cubicBezTo>
                  <a:pt x="270" y="689"/>
                  <a:pt x="270" y="695"/>
                  <a:pt x="270" y="701"/>
                </a:cubicBezTo>
                <a:cubicBezTo>
                  <a:pt x="270" y="702"/>
                  <a:pt x="271" y="702"/>
                  <a:pt x="271" y="701"/>
                </a:cubicBezTo>
                <a:cubicBezTo>
                  <a:pt x="271" y="690"/>
                  <a:pt x="273" y="680"/>
                  <a:pt x="279" y="671"/>
                </a:cubicBezTo>
                <a:cubicBezTo>
                  <a:pt x="279" y="671"/>
                  <a:pt x="279" y="671"/>
                  <a:pt x="279" y="671"/>
                </a:cubicBezTo>
                <a:cubicBezTo>
                  <a:pt x="279" y="671"/>
                  <a:pt x="279" y="671"/>
                  <a:pt x="279" y="671"/>
                </a:cubicBezTo>
                <a:cubicBezTo>
                  <a:pt x="279" y="671"/>
                  <a:pt x="279" y="671"/>
                  <a:pt x="279" y="671"/>
                </a:cubicBezTo>
                <a:cubicBezTo>
                  <a:pt x="279" y="671"/>
                  <a:pt x="279" y="671"/>
                  <a:pt x="279" y="671"/>
                </a:cubicBezTo>
                <a:cubicBezTo>
                  <a:pt x="277" y="671"/>
                  <a:pt x="273" y="670"/>
                  <a:pt x="271" y="671"/>
                </a:cubicBezTo>
                <a:cubicBezTo>
                  <a:pt x="272" y="670"/>
                  <a:pt x="273" y="670"/>
                  <a:pt x="274" y="669"/>
                </a:cubicBezTo>
                <a:cubicBezTo>
                  <a:pt x="274" y="670"/>
                  <a:pt x="275" y="670"/>
                  <a:pt x="275" y="670"/>
                </a:cubicBezTo>
                <a:cubicBezTo>
                  <a:pt x="276" y="670"/>
                  <a:pt x="276" y="669"/>
                  <a:pt x="276" y="669"/>
                </a:cubicBezTo>
                <a:cubicBezTo>
                  <a:pt x="275" y="669"/>
                  <a:pt x="275" y="669"/>
                  <a:pt x="275" y="669"/>
                </a:cubicBezTo>
                <a:cubicBezTo>
                  <a:pt x="277" y="668"/>
                  <a:pt x="279" y="667"/>
                  <a:pt x="281" y="667"/>
                </a:cubicBezTo>
                <a:cubicBezTo>
                  <a:pt x="279" y="675"/>
                  <a:pt x="277" y="683"/>
                  <a:pt x="275" y="692"/>
                </a:cubicBezTo>
                <a:cubicBezTo>
                  <a:pt x="273" y="697"/>
                  <a:pt x="271" y="702"/>
                  <a:pt x="269" y="708"/>
                </a:cubicBezTo>
                <a:cubicBezTo>
                  <a:pt x="270" y="701"/>
                  <a:pt x="269" y="693"/>
                  <a:pt x="268" y="686"/>
                </a:cubicBezTo>
                <a:close/>
                <a:moveTo>
                  <a:pt x="268" y="712"/>
                </a:moveTo>
                <a:cubicBezTo>
                  <a:pt x="268" y="712"/>
                  <a:pt x="268" y="712"/>
                  <a:pt x="269" y="712"/>
                </a:cubicBezTo>
                <a:cubicBezTo>
                  <a:pt x="268" y="714"/>
                  <a:pt x="267" y="715"/>
                  <a:pt x="266" y="717"/>
                </a:cubicBezTo>
                <a:cubicBezTo>
                  <a:pt x="267" y="715"/>
                  <a:pt x="268" y="713"/>
                  <a:pt x="268" y="712"/>
                </a:cubicBezTo>
                <a:close/>
                <a:moveTo>
                  <a:pt x="269" y="710"/>
                </a:moveTo>
                <a:cubicBezTo>
                  <a:pt x="269" y="710"/>
                  <a:pt x="269" y="709"/>
                  <a:pt x="269" y="709"/>
                </a:cubicBezTo>
                <a:cubicBezTo>
                  <a:pt x="271" y="705"/>
                  <a:pt x="272" y="701"/>
                  <a:pt x="273" y="697"/>
                </a:cubicBezTo>
                <a:cubicBezTo>
                  <a:pt x="273" y="699"/>
                  <a:pt x="272" y="701"/>
                  <a:pt x="271" y="703"/>
                </a:cubicBezTo>
                <a:cubicBezTo>
                  <a:pt x="271" y="703"/>
                  <a:pt x="272" y="703"/>
                  <a:pt x="272" y="703"/>
                </a:cubicBezTo>
                <a:cubicBezTo>
                  <a:pt x="272" y="703"/>
                  <a:pt x="272" y="704"/>
                  <a:pt x="272" y="704"/>
                </a:cubicBezTo>
                <a:cubicBezTo>
                  <a:pt x="271" y="706"/>
                  <a:pt x="270" y="708"/>
                  <a:pt x="269" y="710"/>
                </a:cubicBezTo>
                <a:close/>
                <a:moveTo>
                  <a:pt x="286" y="665"/>
                </a:moveTo>
                <a:cubicBezTo>
                  <a:pt x="286" y="665"/>
                  <a:pt x="286" y="665"/>
                  <a:pt x="286" y="665"/>
                </a:cubicBezTo>
                <a:cubicBezTo>
                  <a:pt x="286" y="665"/>
                  <a:pt x="286" y="665"/>
                  <a:pt x="286" y="664"/>
                </a:cubicBezTo>
                <a:cubicBezTo>
                  <a:pt x="287" y="664"/>
                  <a:pt x="287" y="664"/>
                  <a:pt x="287" y="664"/>
                </a:cubicBezTo>
                <a:cubicBezTo>
                  <a:pt x="287" y="665"/>
                  <a:pt x="287" y="665"/>
                  <a:pt x="287" y="665"/>
                </a:cubicBezTo>
                <a:cubicBezTo>
                  <a:pt x="287" y="665"/>
                  <a:pt x="286" y="665"/>
                  <a:pt x="286" y="665"/>
                </a:cubicBezTo>
                <a:close/>
                <a:moveTo>
                  <a:pt x="294" y="666"/>
                </a:moveTo>
                <a:cubicBezTo>
                  <a:pt x="294" y="667"/>
                  <a:pt x="294" y="667"/>
                  <a:pt x="294" y="668"/>
                </a:cubicBezTo>
                <a:cubicBezTo>
                  <a:pt x="294" y="668"/>
                  <a:pt x="294" y="669"/>
                  <a:pt x="293" y="670"/>
                </a:cubicBezTo>
                <a:cubicBezTo>
                  <a:pt x="293" y="671"/>
                  <a:pt x="294" y="671"/>
                  <a:pt x="294" y="670"/>
                </a:cubicBezTo>
                <a:cubicBezTo>
                  <a:pt x="294" y="669"/>
                  <a:pt x="294" y="668"/>
                  <a:pt x="295" y="666"/>
                </a:cubicBezTo>
                <a:cubicBezTo>
                  <a:pt x="295" y="666"/>
                  <a:pt x="295" y="666"/>
                  <a:pt x="295" y="666"/>
                </a:cubicBezTo>
                <a:cubicBezTo>
                  <a:pt x="308" y="666"/>
                  <a:pt x="321" y="666"/>
                  <a:pt x="334" y="665"/>
                </a:cubicBezTo>
                <a:cubicBezTo>
                  <a:pt x="343" y="665"/>
                  <a:pt x="352" y="664"/>
                  <a:pt x="360" y="664"/>
                </a:cubicBezTo>
                <a:cubicBezTo>
                  <a:pt x="360" y="665"/>
                  <a:pt x="360" y="667"/>
                  <a:pt x="359" y="668"/>
                </a:cubicBezTo>
                <a:cubicBezTo>
                  <a:pt x="356" y="669"/>
                  <a:pt x="352" y="670"/>
                  <a:pt x="349" y="671"/>
                </a:cubicBezTo>
                <a:cubicBezTo>
                  <a:pt x="349" y="671"/>
                  <a:pt x="349" y="671"/>
                  <a:pt x="349" y="671"/>
                </a:cubicBezTo>
                <a:cubicBezTo>
                  <a:pt x="345" y="671"/>
                  <a:pt x="341" y="671"/>
                  <a:pt x="337" y="671"/>
                </a:cubicBezTo>
                <a:cubicBezTo>
                  <a:pt x="344" y="668"/>
                  <a:pt x="351" y="667"/>
                  <a:pt x="359" y="666"/>
                </a:cubicBezTo>
                <a:cubicBezTo>
                  <a:pt x="359" y="666"/>
                  <a:pt x="359" y="666"/>
                  <a:pt x="359" y="666"/>
                </a:cubicBezTo>
                <a:cubicBezTo>
                  <a:pt x="351" y="666"/>
                  <a:pt x="343" y="668"/>
                  <a:pt x="336" y="670"/>
                </a:cubicBezTo>
                <a:cubicBezTo>
                  <a:pt x="325" y="670"/>
                  <a:pt x="313" y="669"/>
                  <a:pt x="301" y="670"/>
                </a:cubicBezTo>
                <a:cubicBezTo>
                  <a:pt x="301" y="670"/>
                  <a:pt x="301" y="670"/>
                  <a:pt x="301" y="670"/>
                </a:cubicBezTo>
                <a:cubicBezTo>
                  <a:pt x="299" y="669"/>
                  <a:pt x="299" y="668"/>
                  <a:pt x="300" y="667"/>
                </a:cubicBezTo>
                <a:cubicBezTo>
                  <a:pt x="300" y="667"/>
                  <a:pt x="300" y="667"/>
                  <a:pt x="299" y="667"/>
                </a:cubicBezTo>
                <a:cubicBezTo>
                  <a:pt x="299" y="667"/>
                  <a:pt x="298" y="668"/>
                  <a:pt x="297" y="669"/>
                </a:cubicBezTo>
                <a:cubicBezTo>
                  <a:pt x="297" y="669"/>
                  <a:pt x="297" y="669"/>
                  <a:pt x="297" y="669"/>
                </a:cubicBezTo>
                <a:cubicBezTo>
                  <a:pt x="297" y="669"/>
                  <a:pt x="298" y="669"/>
                  <a:pt x="298" y="670"/>
                </a:cubicBezTo>
                <a:cubicBezTo>
                  <a:pt x="297" y="670"/>
                  <a:pt x="297" y="669"/>
                  <a:pt x="296" y="669"/>
                </a:cubicBezTo>
                <a:cubicBezTo>
                  <a:pt x="296" y="669"/>
                  <a:pt x="296" y="670"/>
                  <a:pt x="296" y="670"/>
                </a:cubicBezTo>
                <a:cubicBezTo>
                  <a:pt x="297" y="670"/>
                  <a:pt x="298" y="670"/>
                  <a:pt x="299" y="670"/>
                </a:cubicBezTo>
                <a:cubicBezTo>
                  <a:pt x="299" y="670"/>
                  <a:pt x="299" y="670"/>
                  <a:pt x="300" y="671"/>
                </a:cubicBezTo>
                <a:cubicBezTo>
                  <a:pt x="297" y="671"/>
                  <a:pt x="295" y="671"/>
                  <a:pt x="292" y="671"/>
                </a:cubicBezTo>
                <a:cubicBezTo>
                  <a:pt x="293" y="671"/>
                  <a:pt x="293" y="671"/>
                  <a:pt x="293" y="670"/>
                </a:cubicBezTo>
                <a:cubicBezTo>
                  <a:pt x="293" y="671"/>
                  <a:pt x="292" y="671"/>
                  <a:pt x="292" y="671"/>
                </a:cubicBezTo>
                <a:cubicBezTo>
                  <a:pt x="290" y="672"/>
                  <a:pt x="288" y="672"/>
                  <a:pt x="285" y="673"/>
                </a:cubicBezTo>
                <a:cubicBezTo>
                  <a:pt x="285" y="673"/>
                  <a:pt x="285" y="673"/>
                  <a:pt x="285" y="673"/>
                </a:cubicBezTo>
                <a:cubicBezTo>
                  <a:pt x="286" y="671"/>
                  <a:pt x="287" y="669"/>
                  <a:pt x="287" y="666"/>
                </a:cubicBezTo>
                <a:cubicBezTo>
                  <a:pt x="290" y="666"/>
                  <a:pt x="292" y="666"/>
                  <a:pt x="294" y="666"/>
                </a:cubicBezTo>
                <a:close/>
                <a:moveTo>
                  <a:pt x="285" y="673"/>
                </a:moveTo>
                <a:cubicBezTo>
                  <a:pt x="285" y="673"/>
                  <a:pt x="285" y="673"/>
                  <a:pt x="285" y="673"/>
                </a:cubicBezTo>
                <a:cubicBezTo>
                  <a:pt x="288" y="673"/>
                  <a:pt x="290" y="672"/>
                  <a:pt x="292" y="672"/>
                </a:cubicBezTo>
                <a:cubicBezTo>
                  <a:pt x="290" y="678"/>
                  <a:pt x="287" y="685"/>
                  <a:pt x="285" y="692"/>
                </a:cubicBezTo>
                <a:cubicBezTo>
                  <a:pt x="284" y="692"/>
                  <a:pt x="283" y="692"/>
                  <a:pt x="282" y="693"/>
                </a:cubicBezTo>
                <a:cubicBezTo>
                  <a:pt x="282" y="693"/>
                  <a:pt x="282" y="693"/>
                  <a:pt x="282" y="693"/>
                </a:cubicBezTo>
                <a:cubicBezTo>
                  <a:pt x="283" y="693"/>
                  <a:pt x="284" y="693"/>
                  <a:pt x="285" y="692"/>
                </a:cubicBezTo>
                <a:cubicBezTo>
                  <a:pt x="284" y="695"/>
                  <a:pt x="283" y="698"/>
                  <a:pt x="282" y="701"/>
                </a:cubicBezTo>
                <a:cubicBezTo>
                  <a:pt x="281" y="701"/>
                  <a:pt x="280" y="701"/>
                  <a:pt x="279" y="701"/>
                </a:cubicBezTo>
                <a:cubicBezTo>
                  <a:pt x="279" y="701"/>
                  <a:pt x="279" y="701"/>
                  <a:pt x="279" y="701"/>
                </a:cubicBezTo>
                <a:cubicBezTo>
                  <a:pt x="280" y="702"/>
                  <a:pt x="281" y="702"/>
                  <a:pt x="282" y="703"/>
                </a:cubicBezTo>
                <a:cubicBezTo>
                  <a:pt x="281" y="706"/>
                  <a:pt x="280" y="710"/>
                  <a:pt x="279" y="713"/>
                </a:cubicBezTo>
                <a:cubicBezTo>
                  <a:pt x="277" y="713"/>
                  <a:pt x="274" y="713"/>
                  <a:pt x="272" y="713"/>
                </a:cubicBezTo>
                <a:cubicBezTo>
                  <a:pt x="276" y="700"/>
                  <a:pt x="281" y="686"/>
                  <a:pt x="285" y="673"/>
                </a:cubicBezTo>
                <a:close/>
                <a:moveTo>
                  <a:pt x="272" y="714"/>
                </a:moveTo>
                <a:cubicBezTo>
                  <a:pt x="272" y="714"/>
                  <a:pt x="272" y="714"/>
                  <a:pt x="272" y="714"/>
                </a:cubicBezTo>
                <a:cubicBezTo>
                  <a:pt x="272" y="714"/>
                  <a:pt x="272" y="714"/>
                  <a:pt x="272" y="714"/>
                </a:cubicBezTo>
                <a:cubicBezTo>
                  <a:pt x="274" y="714"/>
                  <a:pt x="277" y="714"/>
                  <a:pt x="279" y="714"/>
                </a:cubicBezTo>
                <a:cubicBezTo>
                  <a:pt x="278" y="715"/>
                  <a:pt x="278" y="716"/>
                  <a:pt x="278" y="717"/>
                </a:cubicBezTo>
                <a:cubicBezTo>
                  <a:pt x="275" y="717"/>
                  <a:pt x="273" y="718"/>
                  <a:pt x="270" y="718"/>
                </a:cubicBezTo>
                <a:cubicBezTo>
                  <a:pt x="271" y="717"/>
                  <a:pt x="271" y="715"/>
                  <a:pt x="272" y="714"/>
                </a:cubicBezTo>
                <a:close/>
                <a:moveTo>
                  <a:pt x="240" y="799"/>
                </a:moveTo>
                <a:cubicBezTo>
                  <a:pt x="251" y="773"/>
                  <a:pt x="261" y="746"/>
                  <a:pt x="270" y="719"/>
                </a:cubicBezTo>
                <a:cubicBezTo>
                  <a:pt x="272" y="718"/>
                  <a:pt x="275" y="718"/>
                  <a:pt x="278" y="718"/>
                </a:cubicBezTo>
                <a:cubicBezTo>
                  <a:pt x="277" y="720"/>
                  <a:pt x="277" y="722"/>
                  <a:pt x="276" y="724"/>
                </a:cubicBezTo>
                <a:cubicBezTo>
                  <a:pt x="275" y="724"/>
                  <a:pt x="274" y="724"/>
                  <a:pt x="274" y="724"/>
                </a:cubicBezTo>
                <a:cubicBezTo>
                  <a:pt x="273" y="724"/>
                  <a:pt x="273" y="725"/>
                  <a:pt x="274" y="725"/>
                </a:cubicBezTo>
                <a:cubicBezTo>
                  <a:pt x="274" y="725"/>
                  <a:pt x="275" y="725"/>
                  <a:pt x="276" y="725"/>
                </a:cubicBezTo>
                <a:cubicBezTo>
                  <a:pt x="271" y="741"/>
                  <a:pt x="266" y="758"/>
                  <a:pt x="260" y="774"/>
                </a:cubicBezTo>
                <a:cubicBezTo>
                  <a:pt x="259" y="775"/>
                  <a:pt x="258" y="776"/>
                  <a:pt x="257" y="776"/>
                </a:cubicBezTo>
                <a:cubicBezTo>
                  <a:pt x="257" y="777"/>
                  <a:pt x="257" y="778"/>
                  <a:pt x="258" y="777"/>
                </a:cubicBezTo>
                <a:cubicBezTo>
                  <a:pt x="258" y="777"/>
                  <a:pt x="259" y="776"/>
                  <a:pt x="259" y="776"/>
                </a:cubicBezTo>
                <a:cubicBezTo>
                  <a:pt x="258" y="779"/>
                  <a:pt x="257" y="781"/>
                  <a:pt x="256" y="784"/>
                </a:cubicBezTo>
                <a:cubicBezTo>
                  <a:pt x="256" y="784"/>
                  <a:pt x="255" y="785"/>
                  <a:pt x="254" y="786"/>
                </a:cubicBezTo>
                <a:cubicBezTo>
                  <a:pt x="254" y="786"/>
                  <a:pt x="254" y="787"/>
                  <a:pt x="255" y="787"/>
                </a:cubicBezTo>
                <a:cubicBezTo>
                  <a:pt x="255" y="786"/>
                  <a:pt x="255" y="786"/>
                  <a:pt x="255" y="786"/>
                </a:cubicBezTo>
                <a:cubicBezTo>
                  <a:pt x="254" y="789"/>
                  <a:pt x="253" y="792"/>
                  <a:pt x="252" y="795"/>
                </a:cubicBezTo>
                <a:cubicBezTo>
                  <a:pt x="251" y="796"/>
                  <a:pt x="251" y="796"/>
                  <a:pt x="251" y="797"/>
                </a:cubicBezTo>
                <a:cubicBezTo>
                  <a:pt x="249" y="797"/>
                  <a:pt x="247" y="796"/>
                  <a:pt x="245" y="796"/>
                </a:cubicBezTo>
                <a:cubicBezTo>
                  <a:pt x="245" y="796"/>
                  <a:pt x="245" y="796"/>
                  <a:pt x="245" y="796"/>
                </a:cubicBezTo>
                <a:cubicBezTo>
                  <a:pt x="247" y="797"/>
                  <a:pt x="249" y="798"/>
                  <a:pt x="250" y="798"/>
                </a:cubicBezTo>
                <a:cubicBezTo>
                  <a:pt x="250" y="800"/>
                  <a:pt x="249" y="802"/>
                  <a:pt x="248" y="804"/>
                </a:cubicBezTo>
                <a:cubicBezTo>
                  <a:pt x="247" y="804"/>
                  <a:pt x="246" y="804"/>
                  <a:pt x="244" y="803"/>
                </a:cubicBezTo>
                <a:cubicBezTo>
                  <a:pt x="244" y="803"/>
                  <a:pt x="244" y="804"/>
                  <a:pt x="244" y="804"/>
                </a:cubicBezTo>
                <a:cubicBezTo>
                  <a:pt x="246" y="804"/>
                  <a:pt x="247" y="804"/>
                  <a:pt x="248" y="804"/>
                </a:cubicBezTo>
                <a:cubicBezTo>
                  <a:pt x="244" y="814"/>
                  <a:pt x="240" y="824"/>
                  <a:pt x="236" y="834"/>
                </a:cubicBezTo>
                <a:cubicBezTo>
                  <a:pt x="236" y="834"/>
                  <a:pt x="235" y="834"/>
                  <a:pt x="235" y="834"/>
                </a:cubicBezTo>
                <a:cubicBezTo>
                  <a:pt x="235" y="834"/>
                  <a:pt x="235" y="835"/>
                  <a:pt x="234" y="835"/>
                </a:cubicBezTo>
                <a:cubicBezTo>
                  <a:pt x="234" y="835"/>
                  <a:pt x="234" y="836"/>
                  <a:pt x="235" y="836"/>
                </a:cubicBezTo>
                <a:cubicBezTo>
                  <a:pt x="235" y="836"/>
                  <a:pt x="235" y="836"/>
                  <a:pt x="235" y="836"/>
                </a:cubicBezTo>
                <a:cubicBezTo>
                  <a:pt x="233" y="840"/>
                  <a:pt x="231" y="845"/>
                  <a:pt x="228" y="849"/>
                </a:cubicBezTo>
                <a:cubicBezTo>
                  <a:pt x="225" y="855"/>
                  <a:pt x="219" y="863"/>
                  <a:pt x="215" y="871"/>
                </a:cubicBezTo>
                <a:cubicBezTo>
                  <a:pt x="215" y="871"/>
                  <a:pt x="215" y="871"/>
                  <a:pt x="215" y="871"/>
                </a:cubicBezTo>
                <a:cubicBezTo>
                  <a:pt x="216" y="868"/>
                  <a:pt x="218" y="864"/>
                  <a:pt x="219" y="861"/>
                </a:cubicBezTo>
                <a:cubicBezTo>
                  <a:pt x="221" y="857"/>
                  <a:pt x="223" y="853"/>
                  <a:pt x="225" y="848"/>
                </a:cubicBezTo>
                <a:cubicBezTo>
                  <a:pt x="225" y="848"/>
                  <a:pt x="224" y="848"/>
                  <a:pt x="224" y="848"/>
                </a:cubicBezTo>
                <a:cubicBezTo>
                  <a:pt x="223" y="853"/>
                  <a:pt x="221" y="857"/>
                  <a:pt x="218" y="862"/>
                </a:cubicBezTo>
                <a:cubicBezTo>
                  <a:pt x="217" y="865"/>
                  <a:pt x="215" y="868"/>
                  <a:pt x="215" y="871"/>
                </a:cubicBezTo>
                <a:cubicBezTo>
                  <a:pt x="213" y="871"/>
                  <a:pt x="211" y="871"/>
                  <a:pt x="209" y="871"/>
                </a:cubicBezTo>
                <a:cubicBezTo>
                  <a:pt x="220" y="847"/>
                  <a:pt x="231" y="824"/>
                  <a:pt x="240" y="799"/>
                </a:cubicBezTo>
                <a:close/>
                <a:moveTo>
                  <a:pt x="208" y="872"/>
                </a:moveTo>
                <a:cubicBezTo>
                  <a:pt x="208" y="872"/>
                  <a:pt x="208" y="872"/>
                  <a:pt x="208" y="873"/>
                </a:cubicBezTo>
                <a:cubicBezTo>
                  <a:pt x="207" y="873"/>
                  <a:pt x="206" y="873"/>
                  <a:pt x="205" y="873"/>
                </a:cubicBezTo>
                <a:cubicBezTo>
                  <a:pt x="205" y="873"/>
                  <a:pt x="205" y="872"/>
                  <a:pt x="205" y="872"/>
                </a:cubicBezTo>
                <a:cubicBezTo>
                  <a:pt x="206" y="872"/>
                  <a:pt x="207" y="872"/>
                  <a:pt x="208" y="872"/>
                </a:cubicBezTo>
                <a:close/>
                <a:moveTo>
                  <a:pt x="163" y="875"/>
                </a:moveTo>
                <a:cubicBezTo>
                  <a:pt x="164" y="872"/>
                  <a:pt x="175" y="872"/>
                  <a:pt x="178" y="872"/>
                </a:cubicBezTo>
                <a:cubicBezTo>
                  <a:pt x="185" y="872"/>
                  <a:pt x="192" y="872"/>
                  <a:pt x="199" y="872"/>
                </a:cubicBezTo>
                <a:cubicBezTo>
                  <a:pt x="201" y="872"/>
                  <a:pt x="203" y="872"/>
                  <a:pt x="204" y="872"/>
                </a:cubicBezTo>
                <a:cubicBezTo>
                  <a:pt x="204" y="872"/>
                  <a:pt x="204" y="873"/>
                  <a:pt x="204" y="873"/>
                </a:cubicBezTo>
                <a:cubicBezTo>
                  <a:pt x="204" y="873"/>
                  <a:pt x="204" y="873"/>
                  <a:pt x="204" y="873"/>
                </a:cubicBezTo>
                <a:cubicBezTo>
                  <a:pt x="195" y="874"/>
                  <a:pt x="187" y="874"/>
                  <a:pt x="178" y="875"/>
                </a:cubicBezTo>
                <a:cubicBezTo>
                  <a:pt x="173" y="875"/>
                  <a:pt x="167" y="875"/>
                  <a:pt x="163" y="875"/>
                </a:cubicBezTo>
                <a:close/>
                <a:moveTo>
                  <a:pt x="159" y="878"/>
                </a:moveTo>
                <a:cubicBezTo>
                  <a:pt x="161" y="877"/>
                  <a:pt x="165" y="877"/>
                  <a:pt x="166" y="877"/>
                </a:cubicBezTo>
                <a:cubicBezTo>
                  <a:pt x="171" y="877"/>
                  <a:pt x="175" y="876"/>
                  <a:pt x="179" y="876"/>
                </a:cubicBezTo>
                <a:cubicBezTo>
                  <a:pt x="186" y="876"/>
                  <a:pt x="194" y="877"/>
                  <a:pt x="201" y="877"/>
                </a:cubicBezTo>
                <a:cubicBezTo>
                  <a:pt x="187" y="877"/>
                  <a:pt x="173" y="878"/>
                  <a:pt x="159" y="878"/>
                </a:cubicBezTo>
                <a:close/>
                <a:moveTo>
                  <a:pt x="206" y="877"/>
                </a:moveTo>
                <a:cubicBezTo>
                  <a:pt x="206" y="877"/>
                  <a:pt x="206" y="877"/>
                  <a:pt x="206" y="877"/>
                </a:cubicBezTo>
                <a:cubicBezTo>
                  <a:pt x="206" y="877"/>
                  <a:pt x="206" y="877"/>
                  <a:pt x="206" y="877"/>
                </a:cubicBezTo>
                <a:cubicBezTo>
                  <a:pt x="206" y="877"/>
                  <a:pt x="206" y="877"/>
                  <a:pt x="206" y="877"/>
                </a:cubicBezTo>
                <a:close/>
                <a:moveTo>
                  <a:pt x="205" y="879"/>
                </a:moveTo>
                <a:cubicBezTo>
                  <a:pt x="205" y="879"/>
                  <a:pt x="205" y="879"/>
                  <a:pt x="205" y="879"/>
                </a:cubicBezTo>
                <a:cubicBezTo>
                  <a:pt x="206" y="878"/>
                  <a:pt x="207" y="878"/>
                  <a:pt x="208" y="877"/>
                </a:cubicBezTo>
                <a:cubicBezTo>
                  <a:pt x="209" y="877"/>
                  <a:pt x="210" y="877"/>
                  <a:pt x="211" y="877"/>
                </a:cubicBezTo>
                <a:cubicBezTo>
                  <a:pt x="211" y="877"/>
                  <a:pt x="212" y="877"/>
                  <a:pt x="213" y="877"/>
                </a:cubicBezTo>
                <a:cubicBezTo>
                  <a:pt x="213" y="878"/>
                  <a:pt x="212" y="879"/>
                  <a:pt x="212" y="880"/>
                </a:cubicBezTo>
                <a:cubicBezTo>
                  <a:pt x="210" y="880"/>
                  <a:pt x="207" y="880"/>
                  <a:pt x="205" y="880"/>
                </a:cubicBezTo>
                <a:cubicBezTo>
                  <a:pt x="205" y="880"/>
                  <a:pt x="205" y="879"/>
                  <a:pt x="205" y="879"/>
                </a:cubicBezTo>
                <a:close/>
                <a:moveTo>
                  <a:pt x="164" y="882"/>
                </a:moveTo>
                <a:cubicBezTo>
                  <a:pt x="164" y="882"/>
                  <a:pt x="164" y="882"/>
                  <a:pt x="164" y="882"/>
                </a:cubicBezTo>
                <a:cubicBezTo>
                  <a:pt x="164" y="882"/>
                  <a:pt x="164" y="882"/>
                  <a:pt x="164" y="882"/>
                </a:cubicBezTo>
                <a:cubicBezTo>
                  <a:pt x="164" y="882"/>
                  <a:pt x="164" y="882"/>
                  <a:pt x="164" y="882"/>
                </a:cubicBezTo>
                <a:close/>
                <a:moveTo>
                  <a:pt x="164" y="882"/>
                </a:moveTo>
                <a:cubicBezTo>
                  <a:pt x="167" y="882"/>
                  <a:pt x="169" y="882"/>
                  <a:pt x="172" y="882"/>
                </a:cubicBezTo>
                <a:cubicBezTo>
                  <a:pt x="179" y="882"/>
                  <a:pt x="185" y="882"/>
                  <a:pt x="192" y="882"/>
                </a:cubicBezTo>
                <a:cubicBezTo>
                  <a:pt x="196" y="882"/>
                  <a:pt x="200" y="881"/>
                  <a:pt x="204" y="881"/>
                </a:cubicBezTo>
                <a:cubicBezTo>
                  <a:pt x="204" y="882"/>
                  <a:pt x="203" y="882"/>
                  <a:pt x="203" y="883"/>
                </a:cubicBezTo>
                <a:cubicBezTo>
                  <a:pt x="190" y="884"/>
                  <a:pt x="177" y="884"/>
                  <a:pt x="164" y="882"/>
                </a:cubicBezTo>
                <a:close/>
                <a:moveTo>
                  <a:pt x="178" y="884"/>
                </a:moveTo>
                <a:cubicBezTo>
                  <a:pt x="186" y="885"/>
                  <a:pt x="194" y="884"/>
                  <a:pt x="203" y="884"/>
                </a:cubicBezTo>
                <a:cubicBezTo>
                  <a:pt x="203" y="884"/>
                  <a:pt x="202" y="885"/>
                  <a:pt x="202" y="885"/>
                </a:cubicBezTo>
                <a:cubicBezTo>
                  <a:pt x="199" y="885"/>
                  <a:pt x="196" y="885"/>
                  <a:pt x="193" y="886"/>
                </a:cubicBezTo>
                <a:cubicBezTo>
                  <a:pt x="190" y="886"/>
                  <a:pt x="187" y="886"/>
                  <a:pt x="184" y="886"/>
                </a:cubicBezTo>
                <a:cubicBezTo>
                  <a:pt x="183" y="886"/>
                  <a:pt x="181" y="886"/>
                  <a:pt x="180" y="886"/>
                </a:cubicBezTo>
                <a:cubicBezTo>
                  <a:pt x="179" y="886"/>
                  <a:pt x="179" y="885"/>
                  <a:pt x="178" y="884"/>
                </a:cubicBezTo>
                <a:cubicBezTo>
                  <a:pt x="178" y="884"/>
                  <a:pt x="178" y="884"/>
                  <a:pt x="178" y="884"/>
                </a:cubicBezTo>
                <a:close/>
                <a:moveTo>
                  <a:pt x="170" y="887"/>
                </a:moveTo>
                <a:cubicBezTo>
                  <a:pt x="170" y="887"/>
                  <a:pt x="169" y="887"/>
                  <a:pt x="169" y="887"/>
                </a:cubicBezTo>
                <a:cubicBezTo>
                  <a:pt x="169" y="887"/>
                  <a:pt x="169" y="887"/>
                  <a:pt x="168" y="887"/>
                </a:cubicBezTo>
                <a:cubicBezTo>
                  <a:pt x="169" y="887"/>
                  <a:pt x="170" y="887"/>
                  <a:pt x="170" y="887"/>
                </a:cubicBezTo>
                <a:close/>
                <a:moveTo>
                  <a:pt x="163" y="886"/>
                </a:moveTo>
                <a:cubicBezTo>
                  <a:pt x="163" y="886"/>
                  <a:pt x="163" y="886"/>
                  <a:pt x="163" y="886"/>
                </a:cubicBezTo>
                <a:cubicBezTo>
                  <a:pt x="162" y="886"/>
                  <a:pt x="162" y="886"/>
                  <a:pt x="163" y="886"/>
                </a:cubicBezTo>
                <a:close/>
                <a:moveTo>
                  <a:pt x="165" y="887"/>
                </a:moveTo>
                <a:cubicBezTo>
                  <a:pt x="165" y="887"/>
                  <a:pt x="165" y="887"/>
                  <a:pt x="165" y="887"/>
                </a:cubicBezTo>
                <a:cubicBezTo>
                  <a:pt x="165" y="887"/>
                  <a:pt x="165" y="887"/>
                  <a:pt x="165" y="888"/>
                </a:cubicBezTo>
                <a:cubicBezTo>
                  <a:pt x="165" y="888"/>
                  <a:pt x="165" y="888"/>
                  <a:pt x="165" y="888"/>
                </a:cubicBezTo>
                <a:cubicBezTo>
                  <a:pt x="164" y="887"/>
                  <a:pt x="164" y="887"/>
                  <a:pt x="164" y="887"/>
                </a:cubicBezTo>
                <a:cubicBezTo>
                  <a:pt x="164" y="887"/>
                  <a:pt x="165" y="887"/>
                  <a:pt x="165" y="887"/>
                </a:cubicBezTo>
                <a:close/>
                <a:moveTo>
                  <a:pt x="164" y="889"/>
                </a:moveTo>
                <a:cubicBezTo>
                  <a:pt x="164" y="889"/>
                  <a:pt x="164" y="890"/>
                  <a:pt x="164" y="891"/>
                </a:cubicBezTo>
                <a:cubicBezTo>
                  <a:pt x="163" y="890"/>
                  <a:pt x="162" y="889"/>
                  <a:pt x="162" y="889"/>
                </a:cubicBezTo>
                <a:cubicBezTo>
                  <a:pt x="162" y="889"/>
                  <a:pt x="163" y="889"/>
                  <a:pt x="164" y="889"/>
                </a:cubicBezTo>
                <a:close/>
                <a:moveTo>
                  <a:pt x="156" y="887"/>
                </a:moveTo>
                <a:cubicBezTo>
                  <a:pt x="156" y="887"/>
                  <a:pt x="156" y="887"/>
                  <a:pt x="156" y="886"/>
                </a:cubicBezTo>
                <a:cubicBezTo>
                  <a:pt x="157" y="887"/>
                  <a:pt x="157" y="887"/>
                  <a:pt x="157" y="887"/>
                </a:cubicBezTo>
                <a:cubicBezTo>
                  <a:pt x="157" y="887"/>
                  <a:pt x="156" y="887"/>
                  <a:pt x="156" y="887"/>
                </a:cubicBezTo>
                <a:close/>
                <a:moveTo>
                  <a:pt x="155" y="886"/>
                </a:moveTo>
                <a:cubicBezTo>
                  <a:pt x="155" y="886"/>
                  <a:pt x="155" y="885"/>
                  <a:pt x="155" y="885"/>
                </a:cubicBezTo>
                <a:cubicBezTo>
                  <a:pt x="155" y="885"/>
                  <a:pt x="155" y="886"/>
                  <a:pt x="155" y="886"/>
                </a:cubicBezTo>
                <a:cubicBezTo>
                  <a:pt x="155" y="886"/>
                  <a:pt x="155" y="886"/>
                  <a:pt x="155" y="886"/>
                </a:cubicBezTo>
                <a:close/>
                <a:moveTo>
                  <a:pt x="157" y="892"/>
                </a:moveTo>
                <a:cubicBezTo>
                  <a:pt x="157" y="892"/>
                  <a:pt x="157" y="892"/>
                  <a:pt x="157" y="892"/>
                </a:cubicBezTo>
                <a:cubicBezTo>
                  <a:pt x="157" y="891"/>
                  <a:pt x="156" y="890"/>
                  <a:pt x="156" y="889"/>
                </a:cubicBezTo>
                <a:cubicBezTo>
                  <a:pt x="155" y="889"/>
                  <a:pt x="155" y="889"/>
                  <a:pt x="155" y="889"/>
                </a:cubicBezTo>
                <a:cubicBezTo>
                  <a:pt x="155" y="889"/>
                  <a:pt x="155" y="889"/>
                  <a:pt x="155" y="889"/>
                </a:cubicBezTo>
                <a:cubicBezTo>
                  <a:pt x="155" y="889"/>
                  <a:pt x="155" y="889"/>
                  <a:pt x="155" y="889"/>
                </a:cubicBezTo>
                <a:cubicBezTo>
                  <a:pt x="157" y="890"/>
                  <a:pt x="158" y="891"/>
                  <a:pt x="160" y="892"/>
                </a:cubicBezTo>
                <a:cubicBezTo>
                  <a:pt x="160" y="893"/>
                  <a:pt x="160" y="893"/>
                  <a:pt x="160" y="892"/>
                </a:cubicBezTo>
                <a:cubicBezTo>
                  <a:pt x="162" y="894"/>
                  <a:pt x="163" y="895"/>
                  <a:pt x="165" y="896"/>
                </a:cubicBezTo>
                <a:cubicBezTo>
                  <a:pt x="165" y="896"/>
                  <a:pt x="165" y="896"/>
                  <a:pt x="165" y="897"/>
                </a:cubicBezTo>
                <a:cubicBezTo>
                  <a:pt x="165" y="897"/>
                  <a:pt x="166" y="898"/>
                  <a:pt x="166" y="899"/>
                </a:cubicBezTo>
                <a:cubicBezTo>
                  <a:pt x="163" y="897"/>
                  <a:pt x="160" y="895"/>
                  <a:pt x="157" y="892"/>
                </a:cubicBezTo>
                <a:close/>
                <a:moveTo>
                  <a:pt x="167" y="901"/>
                </a:moveTo>
                <a:cubicBezTo>
                  <a:pt x="170" y="906"/>
                  <a:pt x="173" y="910"/>
                  <a:pt x="177" y="914"/>
                </a:cubicBezTo>
                <a:cubicBezTo>
                  <a:pt x="174" y="914"/>
                  <a:pt x="172" y="913"/>
                  <a:pt x="169" y="913"/>
                </a:cubicBezTo>
                <a:cubicBezTo>
                  <a:pt x="169" y="913"/>
                  <a:pt x="169" y="914"/>
                  <a:pt x="169" y="914"/>
                </a:cubicBezTo>
                <a:cubicBezTo>
                  <a:pt x="169" y="914"/>
                  <a:pt x="169" y="914"/>
                  <a:pt x="169" y="914"/>
                </a:cubicBezTo>
                <a:cubicBezTo>
                  <a:pt x="168" y="914"/>
                  <a:pt x="168" y="914"/>
                  <a:pt x="167" y="914"/>
                </a:cubicBezTo>
                <a:cubicBezTo>
                  <a:pt x="167" y="913"/>
                  <a:pt x="167" y="911"/>
                  <a:pt x="167" y="910"/>
                </a:cubicBezTo>
                <a:cubicBezTo>
                  <a:pt x="167" y="909"/>
                  <a:pt x="167" y="905"/>
                  <a:pt x="167" y="901"/>
                </a:cubicBezTo>
                <a:cubicBezTo>
                  <a:pt x="167" y="901"/>
                  <a:pt x="167" y="901"/>
                  <a:pt x="167" y="901"/>
                </a:cubicBezTo>
                <a:close/>
                <a:moveTo>
                  <a:pt x="167" y="915"/>
                </a:moveTo>
                <a:cubicBezTo>
                  <a:pt x="168" y="915"/>
                  <a:pt x="169" y="915"/>
                  <a:pt x="169" y="916"/>
                </a:cubicBezTo>
                <a:cubicBezTo>
                  <a:pt x="169" y="916"/>
                  <a:pt x="170" y="917"/>
                  <a:pt x="170" y="917"/>
                </a:cubicBezTo>
                <a:cubicBezTo>
                  <a:pt x="169" y="917"/>
                  <a:pt x="168" y="917"/>
                  <a:pt x="167" y="918"/>
                </a:cubicBezTo>
                <a:cubicBezTo>
                  <a:pt x="167" y="917"/>
                  <a:pt x="167" y="916"/>
                  <a:pt x="167" y="915"/>
                </a:cubicBezTo>
                <a:close/>
                <a:moveTo>
                  <a:pt x="168" y="920"/>
                </a:moveTo>
                <a:cubicBezTo>
                  <a:pt x="168" y="920"/>
                  <a:pt x="168" y="920"/>
                  <a:pt x="168" y="920"/>
                </a:cubicBezTo>
                <a:cubicBezTo>
                  <a:pt x="169" y="920"/>
                  <a:pt x="169" y="919"/>
                  <a:pt x="169" y="919"/>
                </a:cubicBezTo>
                <a:cubicBezTo>
                  <a:pt x="167" y="919"/>
                  <a:pt x="168" y="918"/>
                  <a:pt x="170" y="918"/>
                </a:cubicBezTo>
                <a:cubicBezTo>
                  <a:pt x="170" y="918"/>
                  <a:pt x="170" y="918"/>
                  <a:pt x="170" y="918"/>
                </a:cubicBezTo>
                <a:cubicBezTo>
                  <a:pt x="170" y="919"/>
                  <a:pt x="171" y="918"/>
                  <a:pt x="171" y="918"/>
                </a:cubicBezTo>
                <a:cubicBezTo>
                  <a:pt x="171" y="918"/>
                  <a:pt x="171" y="918"/>
                  <a:pt x="171" y="917"/>
                </a:cubicBezTo>
                <a:cubicBezTo>
                  <a:pt x="174" y="917"/>
                  <a:pt x="178" y="917"/>
                  <a:pt x="177" y="917"/>
                </a:cubicBezTo>
                <a:cubicBezTo>
                  <a:pt x="178" y="917"/>
                  <a:pt x="178" y="917"/>
                  <a:pt x="179" y="917"/>
                </a:cubicBezTo>
                <a:cubicBezTo>
                  <a:pt x="180" y="917"/>
                  <a:pt x="180" y="918"/>
                  <a:pt x="181" y="919"/>
                </a:cubicBezTo>
                <a:cubicBezTo>
                  <a:pt x="179" y="920"/>
                  <a:pt x="178" y="921"/>
                  <a:pt x="177" y="921"/>
                </a:cubicBezTo>
                <a:cubicBezTo>
                  <a:pt x="177" y="921"/>
                  <a:pt x="177" y="920"/>
                  <a:pt x="177" y="919"/>
                </a:cubicBezTo>
                <a:cubicBezTo>
                  <a:pt x="177" y="918"/>
                  <a:pt x="176" y="918"/>
                  <a:pt x="176" y="919"/>
                </a:cubicBezTo>
                <a:cubicBezTo>
                  <a:pt x="176" y="920"/>
                  <a:pt x="176" y="921"/>
                  <a:pt x="176" y="922"/>
                </a:cubicBezTo>
                <a:cubicBezTo>
                  <a:pt x="175" y="923"/>
                  <a:pt x="175" y="923"/>
                  <a:pt x="174" y="923"/>
                </a:cubicBezTo>
                <a:cubicBezTo>
                  <a:pt x="174" y="923"/>
                  <a:pt x="174" y="923"/>
                  <a:pt x="174" y="923"/>
                </a:cubicBezTo>
                <a:cubicBezTo>
                  <a:pt x="174" y="922"/>
                  <a:pt x="173" y="923"/>
                  <a:pt x="173" y="923"/>
                </a:cubicBezTo>
                <a:cubicBezTo>
                  <a:pt x="173" y="923"/>
                  <a:pt x="173" y="923"/>
                  <a:pt x="174" y="924"/>
                </a:cubicBezTo>
                <a:cubicBezTo>
                  <a:pt x="173" y="924"/>
                  <a:pt x="173" y="924"/>
                  <a:pt x="172" y="924"/>
                </a:cubicBezTo>
                <a:cubicBezTo>
                  <a:pt x="172" y="924"/>
                  <a:pt x="172" y="923"/>
                  <a:pt x="172" y="922"/>
                </a:cubicBezTo>
                <a:cubicBezTo>
                  <a:pt x="172" y="922"/>
                  <a:pt x="172" y="921"/>
                  <a:pt x="172" y="921"/>
                </a:cubicBezTo>
                <a:cubicBezTo>
                  <a:pt x="172" y="921"/>
                  <a:pt x="172" y="921"/>
                  <a:pt x="172" y="922"/>
                </a:cubicBezTo>
                <a:cubicBezTo>
                  <a:pt x="173" y="922"/>
                  <a:pt x="174" y="921"/>
                  <a:pt x="173" y="921"/>
                </a:cubicBezTo>
                <a:cubicBezTo>
                  <a:pt x="172" y="920"/>
                  <a:pt x="172" y="920"/>
                  <a:pt x="172" y="919"/>
                </a:cubicBezTo>
                <a:cubicBezTo>
                  <a:pt x="171" y="919"/>
                  <a:pt x="171" y="919"/>
                  <a:pt x="171" y="920"/>
                </a:cubicBezTo>
                <a:cubicBezTo>
                  <a:pt x="171" y="922"/>
                  <a:pt x="171" y="923"/>
                  <a:pt x="171" y="925"/>
                </a:cubicBezTo>
                <a:cubicBezTo>
                  <a:pt x="171" y="926"/>
                  <a:pt x="170" y="926"/>
                  <a:pt x="169" y="927"/>
                </a:cubicBezTo>
                <a:cubicBezTo>
                  <a:pt x="169" y="927"/>
                  <a:pt x="169" y="927"/>
                  <a:pt x="169" y="927"/>
                </a:cubicBezTo>
                <a:cubicBezTo>
                  <a:pt x="169" y="926"/>
                  <a:pt x="168" y="927"/>
                  <a:pt x="168" y="927"/>
                </a:cubicBezTo>
                <a:cubicBezTo>
                  <a:pt x="168" y="927"/>
                  <a:pt x="168" y="927"/>
                  <a:pt x="168" y="927"/>
                </a:cubicBezTo>
                <a:cubicBezTo>
                  <a:pt x="168" y="928"/>
                  <a:pt x="168" y="928"/>
                  <a:pt x="168" y="928"/>
                </a:cubicBezTo>
                <a:cubicBezTo>
                  <a:pt x="168" y="925"/>
                  <a:pt x="168" y="922"/>
                  <a:pt x="168" y="920"/>
                </a:cubicBezTo>
                <a:close/>
                <a:moveTo>
                  <a:pt x="165" y="937"/>
                </a:moveTo>
                <a:cubicBezTo>
                  <a:pt x="165" y="935"/>
                  <a:pt x="165" y="933"/>
                  <a:pt x="165" y="932"/>
                </a:cubicBezTo>
                <a:cubicBezTo>
                  <a:pt x="166" y="931"/>
                  <a:pt x="166" y="930"/>
                  <a:pt x="167" y="930"/>
                </a:cubicBezTo>
                <a:cubicBezTo>
                  <a:pt x="167" y="931"/>
                  <a:pt x="167" y="933"/>
                  <a:pt x="167" y="935"/>
                </a:cubicBezTo>
                <a:cubicBezTo>
                  <a:pt x="167" y="935"/>
                  <a:pt x="166" y="935"/>
                  <a:pt x="166" y="936"/>
                </a:cubicBezTo>
                <a:cubicBezTo>
                  <a:pt x="165" y="936"/>
                  <a:pt x="166" y="937"/>
                  <a:pt x="166" y="937"/>
                </a:cubicBezTo>
                <a:cubicBezTo>
                  <a:pt x="167" y="936"/>
                  <a:pt x="167" y="936"/>
                  <a:pt x="167" y="936"/>
                </a:cubicBezTo>
                <a:cubicBezTo>
                  <a:pt x="167" y="937"/>
                  <a:pt x="167" y="938"/>
                  <a:pt x="167" y="940"/>
                </a:cubicBezTo>
                <a:cubicBezTo>
                  <a:pt x="167" y="939"/>
                  <a:pt x="166" y="939"/>
                  <a:pt x="166" y="938"/>
                </a:cubicBezTo>
                <a:cubicBezTo>
                  <a:pt x="166" y="938"/>
                  <a:pt x="165" y="937"/>
                  <a:pt x="165" y="937"/>
                </a:cubicBezTo>
                <a:cubicBezTo>
                  <a:pt x="165" y="937"/>
                  <a:pt x="165" y="937"/>
                  <a:pt x="165" y="937"/>
                </a:cubicBezTo>
                <a:close/>
                <a:moveTo>
                  <a:pt x="165" y="939"/>
                </a:moveTo>
                <a:cubicBezTo>
                  <a:pt x="165" y="939"/>
                  <a:pt x="166" y="940"/>
                  <a:pt x="166" y="940"/>
                </a:cubicBezTo>
                <a:cubicBezTo>
                  <a:pt x="166" y="940"/>
                  <a:pt x="166" y="940"/>
                  <a:pt x="166" y="940"/>
                </a:cubicBezTo>
                <a:cubicBezTo>
                  <a:pt x="166" y="940"/>
                  <a:pt x="167" y="941"/>
                  <a:pt x="167" y="941"/>
                </a:cubicBezTo>
                <a:cubicBezTo>
                  <a:pt x="167" y="943"/>
                  <a:pt x="167" y="944"/>
                  <a:pt x="167" y="945"/>
                </a:cubicBezTo>
                <a:cubicBezTo>
                  <a:pt x="167" y="946"/>
                  <a:pt x="167" y="946"/>
                  <a:pt x="167" y="946"/>
                </a:cubicBezTo>
                <a:cubicBezTo>
                  <a:pt x="166" y="946"/>
                  <a:pt x="167" y="947"/>
                  <a:pt x="167" y="947"/>
                </a:cubicBezTo>
                <a:cubicBezTo>
                  <a:pt x="167" y="947"/>
                  <a:pt x="167" y="948"/>
                  <a:pt x="167" y="949"/>
                </a:cubicBezTo>
                <a:cubicBezTo>
                  <a:pt x="167" y="948"/>
                  <a:pt x="166" y="948"/>
                  <a:pt x="166" y="948"/>
                </a:cubicBezTo>
                <a:cubicBezTo>
                  <a:pt x="166" y="948"/>
                  <a:pt x="166" y="948"/>
                  <a:pt x="166" y="947"/>
                </a:cubicBezTo>
                <a:cubicBezTo>
                  <a:pt x="166" y="945"/>
                  <a:pt x="166" y="942"/>
                  <a:pt x="165" y="939"/>
                </a:cubicBezTo>
                <a:close/>
                <a:moveTo>
                  <a:pt x="166" y="949"/>
                </a:moveTo>
                <a:cubicBezTo>
                  <a:pt x="166" y="949"/>
                  <a:pt x="167" y="950"/>
                  <a:pt x="167" y="950"/>
                </a:cubicBezTo>
                <a:cubicBezTo>
                  <a:pt x="167" y="950"/>
                  <a:pt x="166" y="951"/>
                  <a:pt x="166" y="951"/>
                </a:cubicBezTo>
                <a:cubicBezTo>
                  <a:pt x="166" y="951"/>
                  <a:pt x="166" y="950"/>
                  <a:pt x="166" y="949"/>
                </a:cubicBezTo>
                <a:close/>
                <a:moveTo>
                  <a:pt x="165" y="954"/>
                </a:moveTo>
                <a:cubicBezTo>
                  <a:pt x="165" y="955"/>
                  <a:pt x="165" y="956"/>
                  <a:pt x="165" y="957"/>
                </a:cubicBezTo>
                <a:cubicBezTo>
                  <a:pt x="165" y="956"/>
                  <a:pt x="164" y="956"/>
                  <a:pt x="164" y="955"/>
                </a:cubicBezTo>
                <a:cubicBezTo>
                  <a:pt x="165" y="954"/>
                  <a:pt x="165" y="954"/>
                  <a:pt x="165" y="954"/>
                </a:cubicBezTo>
                <a:close/>
                <a:moveTo>
                  <a:pt x="164" y="956"/>
                </a:moveTo>
                <a:cubicBezTo>
                  <a:pt x="164" y="957"/>
                  <a:pt x="164" y="958"/>
                  <a:pt x="165" y="959"/>
                </a:cubicBezTo>
                <a:cubicBezTo>
                  <a:pt x="164" y="960"/>
                  <a:pt x="163" y="962"/>
                  <a:pt x="162" y="964"/>
                </a:cubicBezTo>
                <a:cubicBezTo>
                  <a:pt x="162" y="962"/>
                  <a:pt x="162" y="961"/>
                  <a:pt x="162" y="959"/>
                </a:cubicBezTo>
                <a:cubicBezTo>
                  <a:pt x="162" y="958"/>
                  <a:pt x="163" y="957"/>
                  <a:pt x="164" y="956"/>
                </a:cubicBezTo>
                <a:close/>
                <a:moveTo>
                  <a:pt x="161" y="961"/>
                </a:moveTo>
                <a:cubicBezTo>
                  <a:pt x="161" y="962"/>
                  <a:pt x="161" y="964"/>
                  <a:pt x="161" y="965"/>
                </a:cubicBezTo>
                <a:cubicBezTo>
                  <a:pt x="161" y="965"/>
                  <a:pt x="161" y="965"/>
                  <a:pt x="161" y="965"/>
                </a:cubicBezTo>
                <a:cubicBezTo>
                  <a:pt x="161" y="965"/>
                  <a:pt x="161" y="966"/>
                  <a:pt x="161" y="966"/>
                </a:cubicBezTo>
                <a:cubicBezTo>
                  <a:pt x="161" y="966"/>
                  <a:pt x="161" y="966"/>
                  <a:pt x="161" y="966"/>
                </a:cubicBezTo>
                <a:cubicBezTo>
                  <a:pt x="161" y="966"/>
                  <a:pt x="160" y="966"/>
                  <a:pt x="161" y="967"/>
                </a:cubicBezTo>
                <a:cubicBezTo>
                  <a:pt x="160" y="968"/>
                  <a:pt x="159" y="970"/>
                  <a:pt x="158" y="971"/>
                </a:cubicBezTo>
                <a:cubicBezTo>
                  <a:pt x="157" y="971"/>
                  <a:pt x="156" y="972"/>
                  <a:pt x="156" y="972"/>
                </a:cubicBezTo>
                <a:cubicBezTo>
                  <a:pt x="157" y="968"/>
                  <a:pt x="159" y="965"/>
                  <a:pt x="161" y="961"/>
                </a:cubicBezTo>
                <a:close/>
                <a:moveTo>
                  <a:pt x="155" y="973"/>
                </a:moveTo>
                <a:cubicBezTo>
                  <a:pt x="156" y="972"/>
                  <a:pt x="157" y="972"/>
                  <a:pt x="158" y="972"/>
                </a:cubicBezTo>
                <a:cubicBezTo>
                  <a:pt x="158" y="973"/>
                  <a:pt x="157" y="974"/>
                  <a:pt x="157" y="975"/>
                </a:cubicBezTo>
                <a:cubicBezTo>
                  <a:pt x="156" y="975"/>
                  <a:pt x="156" y="975"/>
                  <a:pt x="156" y="974"/>
                </a:cubicBezTo>
                <a:cubicBezTo>
                  <a:pt x="156" y="974"/>
                  <a:pt x="156" y="974"/>
                  <a:pt x="156" y="975"/>
                </a:cubicBezTo>
                <a:cubicBezTo>
                  <a:pt x="156" y="975"/>
                  <a:pt x="156" y="975"/>
                  <a:pt x="156" y="976"/>
                </a:cubicBezTo>
                <a:cubicBezTo>
                  <a:pt x="153" y="981"/>
                  <a:pt x="150" y="987"/>
                  <a:pt x="147" y="992"/>
                </a:cubicBezTo>
                <a:cubicBezTo>
                  <a:pt x="150" y="986"/>
                  <a:pt x="153" y="979"/>
                  <a:pt x="155" y="973"/>
                </a:cubicBezTo>
                <a:close/>
                <a:moveTo>
                  <a:pt x="143" y="1002"/>
                </a:moveTo>
                <a:cubicBezTo>
                  <a:pt x="143" y="1002"/>
                  <a:pt x="143" y="1003"/>
                  <a:pt x="142" y="1003"/>
                </a:cubicBezTo>
                <a:cubicBezTo>
                  <a:pt x="142" y="1003"/>
                  <a:pt x="142" y="1003"/>
                  <a:pt x="142" y="1003"/>
                </a:cubicBezTo>
                <a:cubicBezTo>
                  <a:pt x="143" y="1003"/>
                  <a:pt x="143" y="1002"/>
                  <a:pt x="143" y="1002"/>
                </a:cubicBezTo>
                <a:close/>
                <a:moveTo>
                  <a:pt x="136" y="1005"/>
                </a:moveTo>
                <a:cubicBezTo>
                  <a:pt x="138" y="1005"/>
                  <a:pt x="139" y="1004"/>
                  <a:pt x="141" y="1004"/>
                </a:cubicBezTo>
                <a:cubicBezTo>
                  <a:pt x="141" y="1004"/>
                  <a:pt x="141" y="1005"/>
                  <a:pt x="141" y="1005"/>
                </a:cubicBezTo>
                <a:cubicBezTo>
                  <a:pt x="139" y="1005"/>
                  <a:pt x="138" y="1005"/>
                  <a:pt x="136" y="1005"/>
                </a:cubicBezTo>
                <a:close/>
                <a:moveTo>
                  <a:pt x="141" y="1005"/>
                </a:moveTo>
                <a:cubicBezTo>
                  <a:pt x="141" y="1005"/>
                  <a:pt x="142" y="1005"/>
                  <a:pt x="142" y="1005"/>
                </a:cubicBezTo>
                <a:cubicBezTo>
                  <a:pt x="142" y="1006"/>
                  <a:pt x="141" y="1006"/>
                  <a:pt x="141" y="1007"/>
                </a:cubicBezTo>
                <a:cubicBezTo>
                  <a:pt x="141" y="1006"/>
                  <a:pt x="141" y="1006"/>
                  <a:pt x="141" y="1006"/>
                </a:cubicBezTo>
                <a:cubicBezTo>
                  <a:pt x="141" y="1006"/>
                  <a:pt x="141" y="1006"/>
                  <a:pt x="141" y="1005"/>
                </a:cubicBezTo>
                <a:close/>
                <a:moveTo>
                  <a:pt x="139" y="1007"/>
                </a:moveTo>
                <a:cubicBezTo>
                  <a:pt x="139" y="1007"/>
                  <a:pt x="139" y="1007"/>
                  <a:pt x="139" y="1007"/>
                </a:cubicBezTo>
                <a:cubicBezTo>
                  <a:pt x="139" y="1007"/>
                  <a:pt x="139" y="1007"/>
                  <a:pt x="139" y="1007"/>
                </a:cubicBezTo>
                <a:cubicBezTo>
                  <a:pt x="139" y="1007"/>
                  <a:pt x="139" y="1007"/>
                  <a:pt x="139" y="1007"/>
                </a:cubicBezTo>
                <a:close/>
                <a:moveTo>
                  <a:pt x="141" y="1007"/>
                </a:moveTo>
                <a:cubicBezTo>
                  <a:pt x="140" y="1010"/>
                  <a:pt x="139" y="1013"/>
                  <a:pt x="137" y="1016"/>
                </a:cubicBezTo>
                <a:cubicBezTo>
                  <a:pt x="136" y="1019"/>
                  <a:pt x="134" y="1023"/>
                  <a:pt x="132" y="1027"/>
                </a:cubicBezTo>
                <a:cubicBezTo>
                  <a:pt x="131" y="1027"/>
                  <a:pt x="130" y="1028"/>
                  <a:pt x="129" y="1028"/>
                </a:cubicBezTo>
                <a:cubicBezTo>
                  <a:pt x="133" y="1021"/>
                  <a:pt x="137" y="1014"/>
                  <a:pt x="140" y="1007"/>
                </a:cubicBezTo>
                <a:cubicBezTo>
                  <a:pt x="140" y="1007"/>
                  <a:pt x="141" y="1007"/>
                  <a:pt x="141" y="1007"/>
                </a:cubicBezTo>
                <a:close/>
                <a:moveTo>
                  <a:pt x="129" y="1029"/>
                </a:moveTo>
                <a:cubicBezTo>
                  <a:pt x="129" y="1029"/>
                  <a:pt x="129" y="1029"/>
                  <a:pt x="130" y="1029"/>
                </a:cubicBezTo>
                <a:cubicBezTo>
                  <a:pt x="130" y="1028"/>
                  <a:pt x="131" y="1028"/>
                  <a:pt x="132" y="1028"/>
                </a:cubicBezTo>
                <a:cubicBezTo>
                  <a:pt x="131" y="1029"/>
                  <a:pt x="130" y="1031"/>
                  <a:pt x="129" y="1033"/>
                </a:cubicBezTo>
                <a:cubicBezTo>
                  <a:pt x="128" y="1033"/>
                  <a:pt x="128" y="1033"/>
                  <a:pt x="127" y="1032"/>
                </a:cubicBezTo>
                <a:cubicBezTo>
                  <a:pt x="128" y="1031"/>
                  <a:pt x="129" y="1030"/>
                  <a:pt x="129" y="1029"/>
                </a:cubicBezTo>
                <a:close/>
                <a:moveTo>
                  <a:pt x="124" y="1032"/>
                </a:moveTo>
                <a:cubicBezTo>
                  <a:pt x="124" y="1032"/>
                  <a:pt x="124" y="1032"/>
                  <a:pt x="125" y="1032"/>
                </a:cubicBezTo>
                <a:cubicBezTo>
                  <a:pt x="125" y="1033"/>
                  <a:pt x="125" y="1033"/>
                  <a:pt x="126" y="1034"/>
                </a:cubicBezTo>
                <a:cubicBezTo>
                  <a:pt x="126" y="1034"/>
                  <a:pt x="125" y="1034"/>
                  <a:pt x="125" y="1035"/>
                </a:cubicBezTo>
                <a:cubicBezTo>
                  <a:pt x="124" y="1034"/>
                  <a:pt x="124" y="1033"/>
                  <a:pt x="123" y="1032"/>
                </a:cubicBezTo>
                <a:cubicBezTo>
                  <a:pt x="123" y="1032"/>
                  <a:pt x="122" y="1032"/>
                  <a:pt x="123" y="1032"/>
                </a:cubicBezTo>
                <a:cubicBezTo>
                  <a:pt x="123" y="1033"/>
                  <a:pt x="124" y="1034"/>
                  <a:pt x="125" y="1035"/>
                </a:cubicBezTo>
                <a:cubicBezTo>
                  <a:pt x="124" y="1036"/>
                  <a:pt x="124" y="1037"/>
                  <a:pt x="124" y="1038"/>
                </a:cubicBezTo>
                <a:cubicBezTo>
                  <a:pt x="123" y="1037"/>
                  <a:pt x="123" y="1037"/>
                  <a:pt x="123" y="1036"/>
                </a:cubicBezTo>
                <a:cubicBezTo>
                  <a:pt x="122" y="1033"/>
                  <a:pt x="122" y="1030"/>
                  <a:pt x="124" y="1032"/>
                </a:cubicBezTo>
                <a:close/>
                <a:moveTo>
                  <a:pt x="124" y="1040"/>
                </a:moveTo>
                <a:cubicBezTo>
                  <a:pt x="124" y="1040"/>
                  <a:pt x="124" y="1040"/>
                  <a:pt x="124" y="1039"/>
                </a:cubicBezTo>
                <a:cubicBezTo>
                  <a:pt x="124" y="1039"/>
                  <a:pt x="124" y="1039"/>
                  <a:pt x="124" y="1039"/>
                </a:cubicBezTo>
                <a:cubicBezTo>
                  <a:pt x="124" y="1038"/>
                  <a:pt x="125" y="1037"/>
                  <a:pt x="125" y="1036"/>
                </a:cubicBezTo>
                <a:cubicBezTo>
                  <a:pt x="126" y="1037"/>
                  <a:pt x="126" y="1037"/>
                  <a:pt x="126" y="1038"/>
                </a:cubicBezTo>
                <a:cubicBezTo>
                  <a:pt x="120" y="1051"/>
                  <a:pt x="113" y="1063"/>
                  <a:pt x="105" y="1076"/>
                </a:cubicBezTo>
                <a:cubicBezTo>
                  <a:pt x="111" y="1064"/>
                  <a:pt x="118" y="1052"/>
                  <a:pt x="124" y="1040"/>
                </a:cubicBezTo>
                <a:close/>
                <a:moveTo>
                  <a:pt x="73" y="1134"/>
                </a:moveTo>
                <a:cubicBezTo>
                  <a:pt x="79" y="1123"/>
                  <a:pt x="85" y="1112"/>
                  <a:pt x="92" y="1101"/>
                </a:cubicBezTo>
                <a:cubicBezTo>
                  <a:pt x="93" y="1099"/>
                  <a:pt x="94" y="1097"/>
                  <a:pt x="95" y="1095"/>
                </a:cubicBezTo>
                <a:cubicBezTo>
                  <a:pt x="89" y="1107"/>
                  <a:pt x="83" y="1118"/>
                  <a:pt x="77" y="1130"/>
                </a:cubicBezTo>
                <a:cubicBezTo>
                  <a:pt x="77" y="1130"/>
                  <a:pt x="77" y="1130"/>
                  <a:pt x="77" y="1130"/>
                </a:cubicBezTo>
                <a:cubicBezTo>
                  <a:pt x="77" y="1130"/>
                  <a:pt x="77" y="1130"/>
                  <a:pt x="77" y="1130"/>
                </a:cubicBezTo>
                <a:cubicBezTo>
                  <a:pt x="77" y="1130"/>
                  <a:pt x="77" y="1131"/>
                  <a:pt x="77" y="1131"/>
                </a:cubicBezTo>
                <a:cubicBezTo>
                  <a:pt x="76" y="1133"/>
                  <a:pt x="75" y="1134"/>
                  <a:pt x="74" y="1136"/>
                </a:cubicBezTo>
                <a:cubicBezTo>
                  <a:pt x="74" y="1135"/>
                  <a:pt x="73" y="1135"/>
                  <a:pt x="73" y="1134"/>
                </a:cubicBezTo>
                <a:close/>
                <a:moveTo>
                  <a:pt x="50" y="1182"/>
                </a:moveTo>
                <a:cubicBezTo>
                  <a:pt x="54" y="1174"/>
                  <a:pt x="58" y="1167"/>
                  <a:pt x="62" y="1160"/>
                </a:cubicBezTo>
                <a:cubicBezTo>
                  <a:pt x="66" y="1153"/>
                  <a:pt x="70" y="1145"/>
                  <a:pt x="74" y="1137"/>
                </a:cubicBezTo>
                <a:cubicBezTo>
                  <a:pt x="75" y="1138"/>
                  <a:pt x="75" y="1139"/>
                  <a:pt x="75" y="1140"/>
                </a:cubicBezTo>
                <a:cubicBezTo>
                  <a:pt x="67" y="1155"/>
                  <a:pt x="59" y="1170"/>
                  <a:pt x="52" y="1185"/>
                </a:cubicBezTo>
                <a:cubicBezTo>
                  <a:pt x="51" y="1185"/>
                  <a:pt x="50" y="1185"/>
                  <a:pt x="49" y="1185"/>
                </a:cubicBezTo>
                <a:cubicBezTo>
                  <a:pt x="50" y="1183"/>
                  <a:pt x="50" y="1182"/>
                  <a:pt x="50" y="1182"/>
                </a:cubicBezTo>
                <a:close/>
                <a:moveTo>
                  <a:pt x="51" y="1186"/>
                </a:moveTo>
                <a:cubicBezTo>
                  <a:pt x="51" y="1186"/>
                  <a:pt x="51" y="1186"/>
                  <a:pt x="51" y="1186"/>
                </a:cubicBezTo>
                <a:cubicBezTo>
                  <a:pt x="51" y="1186"/>
                  <a:pt x="51" y="1186"/>
                  <a:pt x="51" y="1186"/>
                </a:cubicBezTo>
                <a:cubicBezTo>
                  <a:pt x="51" y="1186"/>
                  <a:pt x="51" y="1186"/>
                  <a:pt x="51" y="1186"/>
                </a:cubicBezTo>
                <a:close/>
                <a:moveTo>
                  <a:pt x="52" y="1187"/>
                </a:moveTo>
                <a:cubicBezTo>
                  <a:pt x="52" y="1187"/>
                  <a:pt x="53" y="1187"/>
                  <a:pt x="54" y="1187"/>
                </a:cubicBezTo>
                <a:cubicBezTo>
                  <a:pt x="55" y="1187"/>
                  <a:pt x="55" y="1187"/>
                  <a:pt x="54" y="1187"/>
                </a:cubicBezTo>
                <a:cubicBezTo>
                  <a:pt x="53" y="1187"/>
                  <a:pt x="52" y="1187"/>
                  <a:pt x="52" y="1186"/>
                </a:cubicBezTo>
                <a:cubicBezTo>
                  <a:pt x="52" y="1186"/>
                  <a:pt x="52" y="1186"/>
                  <a:pt x="52" y="1186"/>
                </a:cubicBezTo>
                <a:cubicBezTo>
                  <a:pt x="53" y="1187"/>
                  <a:pt x="56" y="1187"/>
                  <a:pt x="58" y="1187"/>
                </a:cubicBezTo>
                <a:cubicBezTo>
                  <a:pt x="63" y="1188"/>
                  <a:pt x="68" y="1189"/>
                  <a:pt x="73" y="1189"/>
                </a:cubicBezTo>
                <a:cubicBezTo>
                  <a:pt x="82" y="1190"/>
                  <a:pt x="91" y="1191"/>
                  <a:pt x="100" y="1191"/>
                </a:cubicBezTo>
                <a:cubicBezTo>
                  <a:pt x="100" y="1191"/>
                  <a:pt x="100" y="1191"/>
                  <a:pt x="100" y="1191"/>
                </a:cubicBezTo>
                <a:cubicBezTo>
                  <a:pt x="96" y="1193"/>
                  <a:pt x="93" y="1195"/>
                  <a:pt x="89" y="1197"/>
                </a:cubicBezTo>
                <a:cubicBezTo>
                  <a:pt x="87" y="1197"/>
                  <a:pt x="85" y="1198"/>
                  <a:pt x="83" y="1198"/>
                </a:cubicBezTo>
                <a:cubicBezTo>
                  <a:pt x="76" y="1196"/>
                  <a:pt x="68" y="1197"/>
                  <a:pt x="60" y="1199"/>
                </a:cubicBezTo>
                <a:cubicBezTo>
                  <a:pt x="55" y="1199"/>
                  <a:pt x="51" y="1199"/>
                  <a:pt x="46" y="1199"/>
                </a:cubicBezTo>
                <a:cubicBezTo>
                  <a:pt x="48" y="1195"/>
                  <a:pt x="50" y="1191"/>
                  <a:pt x="52" y="1187"/>
                </a:cubicBezTo>
                <a:close/>
                <a:moveTo>
                  <a:pt x="79" y="1198"/>
                </a:moveTo>
                <a:cubicBezTo>
                  <a:pt x="75" y="1198"/>
                  <a:pt x="71" y="1199"/>
                  <a:pt x="67" y="1199"/>
                </a:cubicBezTo>
                <a:cubicBezTo>
                  <a:pt x="71" y="1198"/>
                  <a:pt x="75" y="1198"/>
                  <a:pt x="79" y="1198"/>
                </a:cubicBezTo>
                <a:close/>
                <a:moveTo>
                  <a:pt x="46" y="1199"/>
                </a:moveTo>
                <a:cubicBezTo>
                  <a:pt x="50" y="1200"/>
                  <a:pt x="54" y="1200"/>
                  <a:pt x="58" y="1200"/>
                </a:cubicBezTo>
                <a:cubicBezTo>
                  <a:pt x="55" y="1201"/>
                  <a:pt x="52" y="1202"/>
                  <a:pt x="50" y="1203"/>
                </a:cubicBezTo>
                <a:cubicBezTo>
                  <a:pt x="50" y="1202"/>
                  <a:pt x="50" y="1202"/>
                  <a:pt x="50" y="1202"/>
                </a:cubicBezTo>
                <a:cubicBezTo>
                  <a:pt x="50" y="1202"/>
                  <a:pt x="50" y="1202"/>
                  <a:pt x="50" y="1202"/>
                </a:cubicBezTo>
                <a:cubicBezTo>
                  <a:pt x="50" y="1202"/>
                  <a:pt x="50" y="1202"/>
                  <a:pt x="50" y="1202"/>
                </a:cubicBezTo>
                <a:cubicBezTo>
                  <a:pt x="50" y="1202"/>
                  <a:pt x="50" y="1202"/>
                  <a:pt x="50" y="1202"/>
                </a:cubicBezTo>
                <a:cubicBezTo>
                  <a:pt x="50" y="1201"/>
                  <a:pt x="49" y="1201"/>
                  <a:pt x="49" y="1202"/>
                </a:cubicBezTo>
                <a:cubicBezTo>
                  <a:pt x="49" y="1202"/>
                  <a:pt x="49" y="1203"/>
                  <a:pt x="48" y="1203"/>
                </a:cubicBezTo>
                <a:cubicBezTo>
                  <a:pt x="47" y="1204"/>
                  <a:pt x="45" y="1204"/>
                  <a:pt x="43" y="1205"/>
                </a:cubicBezTo>
                <a:cubicBezTo>
                  <a:pt x="44" y="1204"/>
                  <a:pt x="44" y="1202"/>
                  <a:pt x="45" y="1201"/>
                </a:cubicBezTo>
                <a:cubicBezTo>
                  <a:pt x="45" y="1200"/>
                  <a:pt x="46" y="1200"/>
                  <a:pt x="46" y="1199"/>
                </a:cubicBezTo>
                <a:close/>
                <a:moveTo>
                  <a:pt x="49" y="1205"/>
                </a:moveTo>
                <a:cubicBezTo>
                  <a:pt x="49" y="1205"/>
                  <a:pt x="49" y="1205"/>
                  <a:pt x="49" y="1205"/>
                </a:cubicBezTo>
                <a:cubicBezTo>
                  <a:pt x="49" y="1206"/>
                  <a:pt x="49" y="1206"/>
                  <a:pt x="48" y="1206"/>
                </a:cubicBezTo>
                <a:cubicBezTo>
                  <a:pt x="49" y="1206"/>
                  <a:pt x="49" y="1206"/>
                  <a:pt x="49" y="1205"/>
                </a:cubicBezTo>
                <a:close/>
                <a:moveTo>
                  <a:pt x="43" y="1206"/>
                </a:moveTo>
                <a:cubicBezTo>
                  <a:pt x="43" y="1206"/>
                  <a:pt x="43" y="1206"/>
                  <a:pt x="43" y="1206"/>
                </a:cubicBezTo>
                <a:cubicBezTo>
                  <a:pt x="45" y="1206"/>
                  <a:pt x="46" y="1206"/>
                  <a:pt x="47" y="1205"/>
                </a:cubicBezTo>
                <a:cubicBezTo>
                  <a:pt x="48" y="1205"/>
                  <a:pt x="47" y="1204"/>
                  <a:pt x="47" y="1204"/>
                </a:cubicBezTo>
                <a:cubicBezTo>
                  <a:pt x="47" y="1204"/>
                  <a:pt x="48" y="1204"/>
                  <a:pt x="48" y="1204"/>
                </a:cubicBezTo>
                <a:cubicBezTo>
                  <a:pt x="47" y="1208"/>
                  <a:pt x="45" y="1212"/>
                  <a:pt x="43" y="1216"/>
                </a:cubicBezTo>
                <a:cubicBezTo>
                  <a:pt x="43" y="1216"/>
                  <a:pt x="43" y="1217"/>
                  <a:pt x="43" y="1217"/>
                </a:cubicBezTo>
                <a:cubicBezTo>
                  <a:pt x="42" y="1219"/>
                  <a:pt x="41" y="1221"/>
                  <a:pt x="40" y="1223"/>
                </a:cubicBezTo>
                <a:cubicBezTo>
                  <a:pt x="39" y="1223"/>
                  <a:pt x="40" y="1224"/>
                  <a:pt x="41" y="1223"/>
                </a:cubicBezTo>
                <a:cubicBezTo>
                  <a:pt x="44" y="1217"/>
                  <a:pt x="47" y="1210"/>
                  <a:pt x="51" y="1204"/>
                </a:cubicBezTo>
                <a:cubicBezTo>
                  <a:pt x="51" y="1204"/>
                  <a:pt x="51" y="1204"/>
                  <a:pt x="51" y="1204"/>
                </a:cubicBezTo>
                <a:cubicBezTo>
                  <a:pt x="52" y="1203"/>
                  <a:pt x="53" y="1203"/>
                  <a:pt x="54" y="1202"/>
                </a:cubicBezTo>
                <a:cubicBezTo>
                  <a:pt x="54" y="1203"/>
                  <a:pt x="54" y="1203"/>
                  <a:pt x="53" y="1203"/>
                </a:cubicBezTo>
                <a:cubicBezTo>
                  <a:pt x="53" y="1204"/>
                  <a:pt x="53" y="1204"/>
                  <a:pt x="54" y="1204"/>
                </a:cubicBezTo>
                <a:cubicBezTo>
                  <a:pt x="52" y="1208"/>
                  <a:pt x="50" y="1212"/>
                  <a:pt x="48" y="1215"/>
                </a:cubicBezTo>
                <a:cubicBezTo>
                  <a:pt x="47" y="1216"/>
                  <a:pt x="48" y="1216"/>
                  <a:pt x="49" y="1216"/>
                </a:cubicBezTo>
                <a:cubicBezTo>
                  <a:pt x="51" y="1211"/>
                  <a:pt x="54" y="1207"/>
                  <a:pt x="56" y="1202"/>
                </a:cubicBezTo>
                <a:cubicBezTo>
                  <a:pt x="57" y="1202"/>
                  <a:pt x="58" y="1201"/>
                  <a:pt x="60" y="1201"/>
                </a:cubicBezTo>
                <a:cubicBezTo>
                  <a:pt x="61" y="1200"/>
                  <a:pt x="63" y="1200"/>
                  <a:pt x="64" y="1200"/>
                </a:cubicBezTo>
                <a:cubicBezTo>
                  <a:pt x="70" y="1199"/>
                  <a:pt x="76" y="1199"/>
                  <a:pt x="81" y="1198"/>
                </a:cubicBezTo>
                <a:cubicBezTo>
                  <a:pt x="82" y="1199"/>
                  <a:pt x="83" y="1199"/>
                  <a:pt x="84" y="1199"/>
                </a:cubicBezTo>
                <a:cubicBezTo>
                  <a:pt x="83" y="1200"/>
                  <a:pt x="82" y="1201"/>
                  <a:pt x="81" y="1201"/>
                </a:cubicBezTo>
                <a:cubicBezTo>
                  <a:pt x="81" y="1201"/>
                  <a:pt x="81" y="1201"/>
                  <a:pt x="81" y="1201"/>
                </a:cubicBezTo>
                <a:cubicBezTo>
                  <a:pt x="73" y="1201"/>
                  <a:pt x="65" y="1201"/>
                  <a:pt x="59" y="1206"/>
                </a:cubicBezTo>
                <a:cubicBezTo>
                  <a:pt x="59" y="1207"/>
                  <a:pt x="59" y="1208"/>
                  <a:pt x="60" y="1207"/>
                </a:cubicBezTo>
                <a:cubicBezTo>
                  <a:pt x="65" y="1202"/>
                  <a:pt x="73" y="1202"/>
                  <a:pt x="80" y="1202"/>
                </a:cubicBezTo>
                <a:cubicBezTo>
                  <a:pt x="74" y="1205"/>
                  <a:pt x="69" y="1208"/>
                  <a:pt x="63" y="1212"/>
                </a:cubicBezTo>
                <a:cubicBezTo>
                  <a:pt x="63" y="1210"/>
                  <a:pt x="64" y="1209"/>
                  <a:pt x="64" y="1208"/>
                </a:cubicBezTo>
                <a:cubicBezTo>
                  <a:pt x="65" y="1207"/>
                  <a:pt x="64" y="1207"/>
                  <a:pt x="63" y="1207"/>
                </a:cubicBezTo>
                <a:cubicBezTo>
                  <a:pt x="63" y="1209"/>
                  <a:pt x="62" y="1211"/>
                  <a:pt x="61" y="1213"/>
                </a:cubicBezTo>
                <a:cubicBezTo>
                  <a:pt x="61" y="1213"/>
                  <a:pt x="61" y="1213"/>
                  <a:pt x="61" y="1213"/>
                </a:cubicBezTo>
                <a:cubicBezTo>
                  <a:pt x="59" y="1214"/>
                  <a:pt x="57" y="1215"/>
                  <a:pt x="55" y="1216"/>
                </a:cubicBezTo>
                <a:cubicBezTo>
                  <a:pt x="55" y="1212"/>
                  <a:pt x="57" y="1208"/>
                  <a:pt x="59" y="1205"/>
                </a:cubicBezTo>
                <a:cubicBezTo>
                  <a:pt x="60" y="1204"/>
                  <a:pt x="59" y="1204"/>
                  <a:pt x="58" y="1204"/>
                </a:cubicBezTo>
                <a:cubicBezTo>
                  <a:pt x="56" y="1208"/>
                  <a:pt x="54" y="1212"/>
                  <a:pt x="54" y="1217"/>
                </a:cubicBezTo>
                <a:cubicBezTo>
                  <a:pt x="54" y="1217"/>
                  <a:pt x="54" y="1217"/>
                  <a:pt x="54" y="1217"/>
                </a:cubicBezTo>
                <a:cubicBezTo>
                  <a:pt x="46" y="1221"/>
                  <a:pt x="39" y="1226"/>
                  <a:pt x="32" y="1231"/>
                </a:cubicBezTo>
                <a:cubicBezTo>
                  <a:pt x="35" y="1223"/>
                  <a:pt x="39" y="1214"/>
                  <a:pt x="43" y="1206"/>
                </a:cubicBezTo>
                <a:close/>
                <a:moveTo>
                  <a:pt x="22" y="1240"/>
                </a:moveTo>
                <a:cubicBezTo>
                  <a:pt x="23" y="1239"/>
                  <a:pt x="24" y="1238"/>
                  <a:pt x="25" y="1237"/>
                </a:cubicBezTo>
                <a:cubicBezTo>
                  <a:pt x="27" y="1235"/>
                  <a:pt x="29" y="1234"/>
                  <a:pt x="31" y="1233"/>
                </a:cubicBezTo>
                <a:cubicBezTo>
                  <a:pt x="29" y="1236"/>
                  <a:pt x="28" y="1240"/>
                  <a:pt x="26" y="1243"/>
                </a:cubicBezTo>
                <a:cubicBezTo>
                  <a:pt x="22" y="1244"/>
                  <a:pt x="17" y="1245"/>
                  <a:pt x="22" y="1240"/>
                </a:cubicBezTo>
                <a:close/>
                <a:moveTo>
                  <a:pt x="19" y="1255"/>
                </a:moveTo>
                <a:cubicBezTo>
                  <a:pt x="19" y="1255"/>
                  <a:pt x="20" y="1255"/>
                  <a:pt x="20" y="1255"/>
                </a:cubicBezTo>
                <a:cubicBezTo>
                  <a:pt x="19" y="1256"/>
                  <a:pt x="18" y="1257"/>
                  <a:pt x="19" y="1255"/>
                </a:cubicBezTo>
                <a:close/>
                <a:moveTo>
                  <a:pt x="23" y="1252"/>
                </a:moveTo>
                <a:cubicBezTo>
                  <a:pt x="24" y="1250"/>
                  <a:pt x="26" y="1246"/>
                  <a:pt x="27" y="1244"/>
                </a:cubicBezTo>
                <a:cubicBezTo>
                  <a:pt x="31" y="1243"/>
                  <a:pt x="35" y="1243"/>
                  <a:pt x="39" y="1242"/>
                </a:cubicBezTo>
                <a:cubicBezTo>
                  <a:pt x="38" y="1243"/>
                  <a:pt x="38" y="1243"/>
                  <a:pt x="37" y="1243"/>
                </a:cubicBezTo>
                <a:cubicBezTo>
                  <a:pt x="37" y="1243"/>
                  <a:pt x="37" y="1243"/>
                  <a:pt x="36" y="1244"/>
                </a:cubicBezTo>
                <a:cubicBezTo>
                  <a:pt x="36" y="1244"/>
                  <a:pt x="36" y="1243"/>
                  <a:pt x="36" y="1243"/>
                </a:cubicBezTo>
                <a:cubicBezTo>
                  <a:pt x="34" y="1243"/>
                  <a:pt x="33" y="1244"/>
                  <a:pt x="32" y="1245"/>
                </a:cubicBezTo>
                <a:cubicBezTo>
                  <a:pt x="32" y="1245"/>
                  <a:pt x="32" y="1246"/>
                  <a:pt x="32" y="1245"/>
                </a:cubicBezTo>
                <a:cubicBezTo>
                  <a:pt x="33" y="1244"/>
                  <a:pt x="34" y="1244"/>
                  <a:pt x="36" y="1244"/>
                </a:cubicBezTo>
                <a:cubicBezTo>
                  <a:pt x="34" y="1245"/>
                  <a:pt x="33" y="1246"/>
                  <a:pt x="31" y="1247"/>
                </a:cubicBezTo>
                <a:cubicBezTo>
                  <a:pt x="30" y="1247"/>
                  <a:pt x="29" y="1247"/>
                  <a:pt x="28" y="1248"/>
                </a:cubicBezTo>
                <a:cubicBezTo>
                  <a:pt x="28" y="1248"/>
                  <a:pt x="28" y="1249"/>
                  <a:pt x="28" y="1249"/>
                </a:cubicBezTo>
                <a:cubicBezTo>
                  <a:pt x="28" y="1249"/>
                  <a:pt x="28" y="1249"/>
                  <a:pt x="28" y="1249"/>
                </a:cubicBezTo>
                <a:cubicBezTo>
                  <a:pt x="26" y="1250"/>
                  <a:pt x="25" y="1251"/>
                  <a:pt x="23" y="1252"/>
                </a:cubicBezTo>
                <a:close/>
                <a:moveTo>
                  <a:pt x="37" y="1244"/>
                </a:moveTo>
                <a:cubicBezTo>
                  <a:pt x="37" y="1244"/>
                  <a:pt x="37" y="1244"/>
                  <a:pt x="37" y="1243"/>
                </a:cubicBezTo>
                <a:cubicBezTo>
                  <a:pt x="38" y="1243"/>
                  <a:pt x="39" y="1243"/>
                  <a:pt x="39" y="1242"/>
                </a:cubicBezTo>
                <a:cubicBezTo>
                  <a:pt x="40" y="1242"/>
                  <a:pt x="40" y="1242"/>
                  <a:pt x="40" y="1242"/>
                </a:cubicBezTo>
                <a:cubicBezTo>
                  <a:pt x="40" y="1242"/>
                  <a:pt x="40" y="1242"/>
                  <a:pt x="40" y="1242"/>
                </a:cubicBezTo>
                <a:cubicBezTo>
                  <a:pt x="39" y="1243"/>
                  <a:pt x="38" y="1243"/>
                  <a:pt x="37" y="1244"/>
                </a:cubicBezTo>
                <a:close/>
                <a:moveTo>
                  <a:pt x="45" y="1241"/>
                </a:moveTo>
                <a:cubicBezTo>
                  <a:pt x="45" y="1241"/>
                  <a:pt x="45" y="1241"/>
                  <a:pt x="45" y="1241"/>
                </a:cubicBezTo>
                <a:cubicBezTo>
                  <a:pt x="44" y="1241"/>
                  <a:pt x="44" y="1241"/>
                  <a:pt x="44" y="1241"/>
                </a:cubicBezTo>
                <a:cubicBezTo>
                  <a:pt x="44" y="1241"/>
                  <a:pt x="44" y="1241"/>
                  <a:pt x="45" y="1241"/>
                </a:cubicBezTo>
                <a:close/>
                <a:moveTo>
                  <a:pt x="46" y="1241"/>
                </a:moveTo>
                <a:cubicBezTo>
                  <a:pt x="46" y="1241"/>
                  <a:pt x="46" y="1240"/>
                  <a:pt x="46" y="1240"/>
                </a:cubicBezTo>
                <a:cubicBezTo>
                  <a:pt x="47" y="1240"/>
                  <a:pt x="47" y="1240"/>
                  <a:pt x="47" y="1240"/>
                </a:cubicBezTo>
                <a:cubicBezTo>
                  <a:pt x="47" y="1240"/>
                  <a:pt x="47" y="1241"/>
                  <a:pt x="47" y="1241"/>
                </a:cubicBezTo>
                <a:cubicBezTo>
                  <a:pt x="46" y="1241"/>
                  <a:pt x="46" y="1241"/>
                  <a:pt x="46" y="1241"/>
                </a:cubicBezTo>
                <a:close/>
                <a:moveTo>
                  <a:pt x="49" y="1241"/>
                </a:moveTo>
                <a:cubicBezTo>
                  <a:pt x="47" y="1243"/>
                  <a:pt x="47" y="1246"/>
                  <a:pt x="48" y="1242"/>
                </a:cubicBezTo>
                <a:cubicBezTo>
                  <a:pt x="48" y="1242"/>
                  <a:pt x="48" y="1242"/>
                  <a:pt x="48" y="1241"/>
                </a:cubicBezTo>
                <a:cubicBezTo>
                  <a:pt x="48" y="1241"/>
                  <a:pt x="48" y="1241"/>
                  <a:pt x="49" y="1241"/>
                </a:cubicBezTo>
                <a:cubicBezTo>
                  <a:pt x="49" y="1241"/>
                  <a:pt x="49" y="1241"/>
                  <a:pt x="49" y="1241"/>
                </a:cubicBezTo>
                <a:close/>
                <a:moveTo>
                  <a:pt x="50" y="1241"/>
                </a:moveTo>
                <a:cubicBezTo>
                  <a:pt x="50" y="1241"/>
                  <a:pt x="50" y="1240"/>
                  <a:pt x="51" y="1240"/>
                </a:cubicBezTo>
                <a:cubicBezTo>
                  <a:pt x="51" y="1240"/>
                  <a:pt x="50" y="1241"/>
                  <a:pt x="50" y="1241"/>
                </a:cubicBezTo>
                <a:cubicBezTo>
                  <a:pt x="50" y="1241"/>
                  <a:pt x="50" y="1241"/>
                  <a:pt x="50" y="1241"/>
                </a:cubicBezTo>
                <a:close/>
                <a:moveTo>
                  <a:pt x="51" y="1242"/>
                </a:moveTo>
                <a:cubicBezTo>
                  <a:pt x="51" y="1241"/>
                  <a:pt x="51" y="1241"/>
                  <a:pt x="51" y="1241"/>
                </a:cubicBezTo>
                <a:cubicBezTo>
                  <a:pt x="52" y="1241"/>
                  <a:pt x="52" y="1241"/>
                  <a:pt x="53" y="1241"/>
                </a:cubicBezTo>
                <a:cubicBezTo>
                  <a:pt x="53" y="1242"/>
                  <a:pt x="52" y="1243"/>
                  <a:pt x="52" y="1244"/>
                </a:cubicBezTo>
                <a:cubicBezTo>
                  <a:pt x="51" y="1244"/>
                  <a:pt x="51" y="1246"/>
                  <a:pt x="50" y="1247"/>
                </a:cubicBezTo>
                <a:cubicBezTo>
                  <a:pt x="50" y="1247"/>
                  <a:pt x="50" y="1247"/>
                  <a:pt x="50" y="1247"/>
                </a:cubicBezTo>
                <a:cubicBezTo>
                  <a:pt x="51" y="1245"/>
                  <a:pt x="51" y="1242"/>
                  <a:pt x="51" y="1242"/>
                </a:cubicBezTo>
                <a:close/>
                <a:moveTo>
                  <a:pt x="62" y="1246"/>
                </a:moveTo>
                <a:cubicBezTo>
                  <a:pt x="64" y="1244"/>
                  <a:pt x="65" y="1242"/>
                  <a:pt x="67" y="1240"/>
                </a:cubicBezTo>
                <a:cubicBezTo>
                  <a:pt x="67" y="1240"/>
                  <a:pt x="68" y="1240"/>
                  <a:pt x="68" y="1240"/>
                </a:cubicBezTo>
                <a:cubicBezTo>
                  <a:pt x="67" y="1242"/>
                  <a:pt x="67" y="1243"/>
                  <a:pt x="66" y="1245"/>
                </a:cubicBezTo>
                <a:cubicBezTo>
                  <a:pt x="65" y="1245"/>
                  <a:pt x="63" y="1245"/>
                  <a:pt x="62" y="1246"/>
                </a:cubicBezTo>
                <a:close/>
                <a:moveTo>
                  <a:pt x="68" y="1244"/>
                </a:moveTo>
                <a:cubicBezTo>
                  <a:pt x="67" y="1245"/>
                  <a:pt x="68" y="1242"/>
                  <a:pt x="69" y="1240"/>
                </a:cubicBezTo>
                <a:cubicBezTo>
                  <a:pt x="70" y="1240"/>
                  <a:pt x="71" y="1240"/>
                  <a:pt x="72" y="1239"/>
                </a:cubicBezTo>
                <a:cubicBezTo>
                  <a:pt x="71" y="1241"/>
                  <a:pt x="70" y="1242"/>
                  <a:pt x="68" y="1244"/>
                </a:cubicBezTo>
                <a:close/>
                <a:moveTo>
                  <a:pt x="74" y="1239"/>
                </a:moveTo>
                <a:cubicBezTo>
                  <a:pt x="74" y="1239"/>
                  <a:pt x="74" y="1239"/>
                  <a:pt x="73" y="1239"/>
                </a:cubicBezTo>
                <a:cubicBezTo>
                  <a:pt x="74" y="1239"/>
                  <a:pt x="74" y="1238"/>
                  <a:pt x="74" y="1238"/>
                </a:cubicBezTo>
                <a:cubicBezTo>
                  <a:pt x="74" y="1238"/>
                  <a:pt x="74" y="1239"/>
                  <a:pt x="74" y="1239"/>
                </a:cubicBezTo>
                <a:cubicBezTo>
                  <a:pt x="74" y="1239"/>
                  <a:pt x="74" y="1239"/>
                  <a:pt x="74" y="1239"/>
                </a:cubicBezTo>
                <a:close/>
                <a:moveTo>
                  <a:pt x="75" y="1239"/>
                </a:moveTo>
                <a:cubicBezTo>
                  <a:pt x="75" y="1239"/>
                  <a:pt x="76" y="1239"/>
                  <a:pt x="76" y="1239"/>
                </a:cubicBezTo>
                <a:cubicBezTo>
                  <a:pt x="74" y="1242"/>
                  <a:pt x="74" y="1241"/>
                  <a:pt x="75" y="1239"/>
                </a:cubicBezTo>
                <a:close/>
                <a:moveTo>
                  <a:pt x="78" y="1239"/>
                </a:moveTo>
                <a:cubicBezTo>
                  <a:pt x="78" y="1239"/>
                  <a:pt x="78" y="1239"/>
                  <a:pt x="78" y="1239"/>
                </a:cubicBezTo>
                <a:cubicBezTo>
                  <a:pt x="78" y="1239"/>
                  <a:pt x="78" y="1239"/>
                  <a:pt x="78" y="1239"/>
                </a:cubicBezTo>
                <a:cubicBezTo>
                  <a:pt x="78" y="1239"/>
                  <a:pt x="78" y="1239"/>
                  <a:pt x="78" y="1239"/>
                </a:cubicBezTo>
                <a:close/>
                <a:moveTo>
                  <a:pt x="79" y="1242"/>
                </a:moveTo>
                <a:cubicBezTo>
                  <a:pt x="79" y="1241"/>
                  <a:pt x="79" y="1240"/>
                  <a:pt x="79" y="1239"/>
                </a:cubicBezTo>
                <a:cubicBezTo>
                  <a:pt x="80" y="1239"/>
                  <a:pt x="81" y="1239"/>
                  <a:pt x="81" y="1239"/>
                </a:cubicBezTo>
                <a:cubicBezTo>
                  <a:pt x="80" y="1241"/>
                  <a:pt x="79" y="1242"/>
                  <a:pt x="79" y="1242"/>
                </a:cubicBezTo>
                <a:close/>
                <a:moveTo>
                  <a:pt x="83" y="1239"/>
                </a:moveTo>
                <a:cubicBezTo>
                  <a:pt x="84" y="1238"/>
                  <a:pt x="84" y="1237"/>
                  <a:pt x="85" y="1237"/>
                </a:cubicBezTo>
                <a:cubicBezTo>
                  <a:pt x="85" y="1237"/>
                  <a:pt x="84" y="1238"/>
                  <a:pt x="84" y="1239"/>
                </a:cubicBezTo>
                <a:cubicBezTo>
                  <a:pt x="84" y="1239"/>
                  <a:pt x="84" y="1239"/>
                  <a:pt x="83" y="1239"/>
                </a:cubicBezTo>
                <a:close/>
                <a:moveTo>
                  <a:pt x="85" y="1241"/>
                </a:moveTo>
                <a:cubicBezTo>
                  <a:pt x="85" y="1241"/>
                  <a:pt x="86" y="1240"/>
                  <a:pt x="86" y="1239"/>
                </a:cubicBezTo>
                <a:cubicBezTo>
                  <a:pt x="86" y="1239"/>
                  <a:pt x="86" y="1239"/>
                  <a:pt x="86" y="1239"/>
                </a:cubicBezTo>
                <a:cubicBezTo>
                  <a:pt x="86" y="1240"/>
                  <a:pt x="85" y="1240"/>
                  <a:pt x="85" y="1241"/>
                </a:cubicBezTo>
                <a:close/>
                <a:moveTo>
                  <a:pt x="87" y="1239"/>
                </a:moveTo>
                <a:cubicBezTo>
                  <a:pt x="89" y="1234"/>
                  <a:pt x="91" y="1229"/>
                  <a:pt x="92" y="1225"/>
                </a:cubicBezTo>
                <a:cubicBezTo>
                  <a:pt x="93" y="1222"/>
                  <a:pt x="94" y="1219"/>
                  <a:pt x="96" y="1215"/>
                </a:cubicBezTo>
                <a:cubicBezTo>
                  <a:pt x="96" y="1214"/>
                  <a:pt x="96" y="1213"/>
                  <a:pt x="97" y="1213"/>
                </a:cubicBezTo>
                <a:cubicBezTo>
                  <a:pt x="97" y="1213"/>
                  <a:pt x="97" y="1213"/>
                  <a:pt x="97" y="1213"/>
                </a:cubicBezTo>
                <a:cubicBezTo>
                  <a:pt x="97" y="1213"/>
                  <a:pt x="97" y="1213"/>
                  <a:pt x="97" y="1213"/>
                </a:cubicBezTo>
                <a:cubicBezTo>
                  <a:pt x="96" y="1216"/>
                  <a:pt x="95" y="1219"/>
                  <a:pt x="93" y="1222"/>
                </a:cubicBezTo>
                <a:cubicBezTo>
                  <a:pt x="93" y="1223"/>
                  <a:pt x="94" y="1223"/>
                  <a:pt x="94" y="1223"/>
                </a:cubicBezTo>
                <a:cubicBezTo>
                  <a:pt x="96" y="1219"/>
                  <a:pt x="97" y="1216"/>
                  <a:pt x="98" y="1212"/>
                </a:cubicBezTo>
                <a:cubicBezTo>
                  <a:pt x="99" y="1212"/>
                  <a:pt x="100" y="1211"/>
                  <a:pt x="100" y="1211"/>
                </a:cubicBezTo>
                <a:cubicBezTo>
                  <a:pt x="101" y="1211"/>
                  <a:pt x="100" y="1210"/>
                  <a:pt x="100" y="1210"/>
                </a:cubicBezTo>
                <a:cubicBezTo>
                  <a:pt x="99" y="1210"/>
                  <a:pt x="99" y="1210"/>
                  <a:pt x="98" y="1210"/>
                </a:cubicBezTo>
                <a:cubicBezTo>
                  <a:pt x="98" y="1210"/>
                  <a:pt x="99" y="1210"/>
                  <a:pt x="99" y="1209"/>
                </a:cubicBezTo>
                <a:cubicBezTo>
                  <a:pt x="99" y="1209"/>
                  <a:pt x="99" y="1209"/>
                  <a:pt x="99" y="1209"/>
                </a:cubicBezTo>
                <a:cubicBezTo>
                  <a:pt x="101" y="1208"/>
                  <a:pt x="100" y="1208"/>
                  <a:pt x="102" y="1207"/>
                </a:cubicBezTo>
                <a:cubicBezTo>
                  <a:pt x="102" y="1207"/>
                  <a:pt x="102" y="1206"/>
                  <a:pt x="101" y="1206"/>
                </a:cubicBezTo>
                <a:cubicBezTo>
                  <a:pt x="93" y="1211"/>
                  <a:pt x="85" y="1215"/>
                  <a:pt x="77" y="1219"/>
                </a:cubicBezTo>
                <a:cubicBezTo>
                  <a:pt x="87" y="1213"/>
                  <a:pt x="96" y="1208"/>
                  <a:pt x="106" y="1202"/>
                </a:cubicBezTo>
                <a:cubicBezTo>
                  <a:pt x="106" y="1203"/>
                  <a:pt x="107" y="1203"/>
                  <a:pt x="107" y="1204"/>
                </a:cubicBezTo>
                <a:cubicBezTo>
                  <a:pt x="102" y="1216"/>
                  <a:pt x="96" y="1227"/>
                  <a:pt x="90" y="1238"/>
                </a:cubicBezTo>
                <a:cubicBezTo>
                  <a:pt x="89" y="1238"/>
                  <a:pt x="88" y="1238"/>
                  <a:pt x="87" y="1239"/>
                </a:cubicBezTo>
                <a:close/>
                <a:moveTo>
                  <a:pt x="91" y="1238"/>
                </a:moveTo>
                <a:cubicBezTo>
                  <a:pt x="97" y="1227"/>
                  <a:pt x="102" y="1216"/>
                  <a:pt x="107" y="1204"/>
                </a:cubicBezTo>
                <a:cubicBezTo>
                  <a:pt x="108" y="1205"/>
                  <a:pt x="108" y="1206"/>
                  <a:pt x="109" y="1207"/>
                </a:cubicBezTo>
                <a:cubicBezTo>
                  <a:pt x="104" y="1217"/>
                  <a:pt x="99" y="1228"/>
                  <a:pt x="95" y="1238"/>
                </a:cubicBezTo>
                <a:cubicBezTo>
                  <a:pt x="94" y="1238"/>
                  <a:pt x="92" y="1238"/>
                  <a:pt x="91" y="1238"/>
                </a:cubicBezTo>
                <a:close/>
                <a:moveTo>
                  <a:pt x="95" y="1238"/>
                </a:moveTo>
                <a:cubicBezTo>
                  <a:pt x="100" y="1228"/>
                  <a:pt x="104" y="1218"/>
                  <a:pt x="109" y="1207"/>
                </a:cubicBezTo>
                <a:cubicBezTo>
                  <a:pt x="110" y="1209"/>
                  <a:pt x="110" y="1210"/>
                  <a:pt x="111" y="1212"/>
                </a:cubicBezTo>
                <a:cubicBezTo>
                  <a:pt x="108" y="1218"/>
                  <a:pt x="105" y="1225"/>
                  <a:pt x="103" y="1232"/>
                </a:cubicBezTo>
                <a:cubicBezTo>
                  <a:pt x="102" y="1234"/>
                  <a:pt x="101" y="1236"/>
                  <a:pt x="100" y="1238"/>
                </a:cubicBezTo>
                <a:cubicBezTo>
                  <a:pt x="100" y="1238"/>
                  <a:pt x="100" y="1238"/>
                  <a:pt x="100" y="1238"/>
                </a:cubicBezTo>
                <a:cubicBezTo>
                  <a:pt x="101" y="1236"/>
                  <a:pt x="101" y="1233"/>
                  <a:pt x="102" y="1230"/>
                </a:cubicBezTo>
                <a:cubicBezTo>
                  <a:pt x="103" y="1230"/>
                  <a:pt x="103" y="1229"/>
                  <a:pt x="103" y="1228"/>
                </a:cubicBezTo>
                <a:cubicBezTo>
                  <a:pt x="105" y="1224"/>
                  <a:pt x="107" y="1220"/>
                  <a:pt x="107" y="1216"/>
                </a:cubicBezTo>
                <a:cubicBezTo>
                  <a:pt x="107" y="1216"/>
                  <a:pt x="107" y="1215"/>
                  <a:pt x="107" y="1216"/>
                </a:cubicBezTo>
                <a:cubicBezTo>
                  <a:pt x="104" y="1221"/>
                  <a:pt x="103" y="1225"/>
                  <a:pt x="101" y="1230"/>
                </a:cubicBezTo>
                <a:cubicBezTo>
                  <a:pt x="101" y="1230"/>
                  <a:pt x="101" y="1230"/>
                  <a:pt x="101" y="1231"/>
                </a:cubicBezTo>
                <a:cubicBezTo>
                  <a:pt x="100" y="1233"/>
                  <a:pt x="98" y="1235"/>
                  <a:pt x="97" y="1238"/>
                </a:cubicBezTo>
                <a:cubicBezTo>
                  <a:pt x="97" y="1238"/>
                  <a:pt x="96" y="1238"/>
                  <a:pt x="95" y="1238"/>
                </a:cubicBezTo>
                <a:close/>
                <a:moveTo>
                  <a:pt x="126" y="1238"/>
                </a:moveTo>
                <a:cubicBezTo>
                  <a:pt x="126" y="1238"/>
                  <a:pt x="126" y="1238"/>
                  <a:pt x="126" y="1238"/>
                </a:cubicBezTo>
                <a:cubicBezTo>
                  <a:pt x="126" y="1238"/>
                  <a:pt x="126" y="1238"/>
                  <a:pt x="126" y="1238"/>
                </a:cubicBezTo>
                <a:cubicBezTo>
                  <a:pt x="126" y="1238"/>
                  <a:pt x="126" y="1238"/>
                  <a:pt x="126" y="1238"/>
                </a:cubicBezTo>
                <a:close/>
                <a:moveTo>
                  <a:pt x="124" y="1238"/>
                </a:moveTo>
                <a:cubicBezTo>
                  <a:pt x="123" y="1238"/>
                  <a:pt x="122" y="1238"/>
                  <a:pt x="120" y="1238"/>
                </a:cubicBezTo>
                <a:cubicBezTo>
                  <a:pt x="120" y="1237"/>
                  <a:pt x="120" y="1237"/>
                  <a:pt x="120" y="1236"/>
                </a:cubicBezTo>
                <a:cubicBezTo>
                  <a:pt x="121" y="1235"/>
                  <a:pt x="121" y="1234"/>
                  <a:pt x="121" y="1233"/>
                </a:cubicBezTo>
                <a:cubicBezTo>
                  <a:pt x="122" y="1233"/>
                  <a:pt x="122" y="1232"/>
                  <a:pt x="122" y="1232"/>
                </a:cubicBezTo>
                <a:cubicBezTo>
                  <a:pt x="123" y="1234"/>
                  <a:pt x="124" y="1236"/>
                  <a:pt x="125" y="1238"/>
                </a:cubicBezTo>
                <a:cubicBezTo>
                  <a:pt x="124" y="1238"/>
                  <a:pt x="124" y="1238"/>
                  <a:pt x="124" y="1238"/>
                </a:cubicBezTo>
                <a:close/>
                <a:moveTo>
                  <a:pt x="120" y="1235"/>
                </a:moveTo>
                <a:cubicBezTo>
                  <a:pt x="119" y="1236"/>
                  <a:pt x="119" y="1237"/>
                  <a:pt x="118" y="1238"/>
                </a:cubicBezTo>
                <a:cubicBezTo>
                  <a:pt x="117" y="1238"/>
                  <a:pt x="116" y="1238"/>
                  <a:pt x="115" y="1238"/>
                </a:cubicBezTo>
                <a:cubicBezTo>
                  <a:pt x="117" y="1235"/>
                  <a:pt x="117" y="1231"/>
                  <a:pt x="118" y="1227"/>
                </a:cubicBezTo>
                <a:cubicBezTo>
                  <a:pt x="118" y="1226"/>
                  <a:pt x="117" y="1226"/>
                  <a:pt x="117" y="1227"/>
                </a:cubicBezTo>
                <a:cubicBezTo>
                  <a:pt x="116" y="1230"/>
                  <a:pt x="115" y="1232"/>
                  <a:pt x="115" y="1235"/>
                </a:cubicBezTo>
                <a:cubicBezTo>
                  <a:pt x="115" y="1236"/>
                  <a:pt x="114" y="1237"/>
                  <a:pt x="113" y="1238"/>
                </a:cubicBezTo>
                <a:cubicBezTo>
                  <a:pt x="113" y="1238"/>
                  <a:pt x="112" y="1238"/>
                  <a:pt x="111" y="1238"/>
                </a:cubicBezTo>
                <a:cubicBezTo>
                  <a:pt x="112" y="1232"/>
                  <a:pt x="114" y="1227"/>
                  <a:pt x="115" y="1221"/>
                </a:cubicBezTo>
                <a:cubicBezTo>
                  <a:pt x="115" y="1221"/>
                  <a:pt x="114" y="1220"/>
                  <a:pt x="114" y="1221"/>
                </a:cubicBezTo>
                <a:cubicBezTo>
                  <a:pt x="113" y="1224"/>
                  <a:pt x="112" y="1228"/>
                  <a:pt x="111" y="1231"/>
                </a:cubicBezTo>
                <a:cubicBezTo>
                  <a:pt x="110" y="1233"/>
                  <a:pt x="110" y="1235"/>
                  <a:pt x="109" y="1237"/>
                </a:cubicBezTo>
                <a:cubicBezTo>
                  <a:pt x="109" y="1237"/>
                  <a:pt x="109" y="1238"/>
                  <a:pt x="109" y="1238"/>
                </a:cubicBezTo>
                <a:cubicBezTo>
                  <a:pt x="108" y="1238"/>
                  <a:pt x="107" y="1238"/>
                  <a:pt x="106" y="1238"/>
                </a:cubicBezTo>
                <a:cubicBezTo>
                  <a:pt x="106" y="1237"/>
                  <a:pt x="106" y="1236"/>
                  <a:pt x="106" y="1235"/>
                </a:cubicBezTo>
                <a:cubicBezTo>
                  <a:pt x="109" y="1229"/>
                  <a:pt x="110" y="1223"/>
                  <a:pt x="112" y="1218"/>
                </a:cubicBezTo>
                <a:cubicBezTo>
                  <a:pt x="113" y="1217"/>
                  <a:pt x="112" y="1217"/>
                  <a:pt x="112" y="1217"/>
                </a:cubicBezTo>
                <a:cubicBezTo>
                  <a:pt x="109" y="1223"/>
                  <a:pt x="107" y="1228"/>
                  <a:pt x="106" y="1234"/>
                </a:cubicBezTo>
                <a:cubicBezTo>
                  <a:pt x="105" y="1235"/>
                  <a:pt x="105" y="1236"/>
                  <a:pt x="104" y="1237"/>
                </a:cubicBezTo>
                <a:cubicBezTo>
                  <a:pt x="104" y="1237"/>
                  <a:pt x="104" y="1238"/>
                  <a:pt x="104" y="1238"/>
                </a:cubicBezTo>
                <a:cubicBezTo>
                  <a:pt x="104" y="1238"/>
                  <a:pt x="103" y="1238"/>
                  <a:pt x="103" y="1238"/>
                </a:cubicBezTo>
                <a:cubicBezTo>
                  <a:pt x="103" y="1238"/>
                  <a:pt x="103" y="1238"/>
                  <a:pt x="103" y="1238"/>
                </a:cubicBezTo>
                <a:cubicBezTo>
                  <a:pt x="105" y="1229"/>
                  <a:pt x="108" y="1221"/>
                  <a:pt x="112" y="1213"/>
                </a:cubicBezTo>
                <a:cubicBezTo>
                  <a:pt x="115" y="1219"/>
                  <a:pt x="118" y="1225"/>
                  <a:pt x="121" y="1231"/>
                </a:cubicBezTo>
                <a:cubicBezTo>
                  <a:pt x="120" y="1232"/>
                  <a:pt x="120" y="1234"/>
                  <a:pt x="120" y="1235"/>
                </a:cubicBezTo>
                <a:close/>
                <a:moveTo>
                  <a:pt x="99" y="1238"/>
                </a:moveTo>
                <a:cubicBezTo>
                  <a:pt x="99" y="1238"/>
                  <a:pt x="98" y="1238"/>
                  <a:pt x="98" y="1238"/>
                </a:cubicBezTo>
                <a:cubicBezTo>
                  <a:pt x="99" y="1237"/>
                  <a:pt x="99" y="1236"/>
                  <a:pt x="100" y="1234"/>
                </a:cubicBezTo>
                <a:cubicBezTo>
                  <a:pt x="100" y="1236"/>
                  <a:pt x="99" y="1237"/>
                  <a:pt x="99" y="1238"/>
                </a:cubicBezTo>
                <a:close/>
                <a:moveTo>
                  <a:pt x="104" y="1224"/>
                </a:moveTo>
                <a:cubicBezTo>
                  <a:pt x="104" y="1224"/>
                  <a:pt x="105" y="1223"/>
                  <a:pt x="105" y="1223"/>
                </a:cubicBezTo>
                <a:cubicBezTo>
                  <a:pt x="105" y="1223"/>
                  <a:pt x="107" y="1216"/>
                  <a:pt x="106" y="1220"/>
                </a:cubicBezTo>
                <a:cubicBezTo>
                  <a:pt x="105" y="1221"/>
                  <a:pt x="105" y="1223"/>
                  <a:pt x="104" y="1224"/>
                </a:cubicBezTo>
                <a:close/>
                <a:moveTo>
                  <a:pt x="98" y="1238"/>
                </a:moveTo>
                <a:cubicBezTo>
                  <a:pt x="98" y="1238"/>
                  <a:pt x="99" y="1238"/>
                  <a:pt x="99" y="1238"/>
                </a:cubicBezTo>
                <a:cubicBezTo>
                  <a:pt x="98" y="1240"/>
                  <a:pt x="98" y="1241"/>
                  <a:pt x="97" y="1242"/>
                </a:cubicBezTo>
                <a:cubicBezTo>
                  <a:pt x="97" y="1241"/>
                  <a:pt x="98" y="1240"/>
                  <a:pt x="98" y="1238"/>
                </a:cubicBezTo>
                <a:close/>
                <a:moveTo>
                  <a:pt x="98" y="1243"/>
                </a:moveTo>
                <a:cubicBezTo>
                  <a:pt x="99" y="1242"/>
                  <a:pt x="99" y="1240"/>
                  <a:pt x="100" y="1238"/>
                </a:cubicBezTo>
                <a:cubicBezTo>
                  <a:pt x="100" y="1238"/>
                  <a:pt x="100" y="1238"/>
                  <a:pt x="100" y="1238"/>
                </a:cubicBezTo>
                <a:cubicBezTo>
                  <a:pt x="99" y="1240"/>
                  <a:pt x="99" y="1242"/>
                  <a:pt x="98" y="1243"/>
                </a:cubicBezTo>
                <a:close/>
                <a:moveTo>
                  <a:pt x="101" y="1238"/>
                </a:moveTo>
                <a:cubicBezTo>
                  <a:pt x="102" y="1237"/>
                  <a:pt x="103" y="1236"/>
                  <a:pt x="103" y="1235"/>
                </a:cubicBezTo>
                <a:cubicBezTo>
                  <a:pt x="103" y="1236"/>
                  <a:pt x="102" y="1237"/>
                  <a:pt x="102" y="1238"/>
                </a:cubicBezTo>
                <a:cubicBezTo>
                  <a:pt x="102" y="1238"/>
                  <a:pt x="102" y="1238"/>
                  <a:pt x="101" y="1238"/>
                </a:cubicBezTo>
                <a:close/>
                <a:moveTo>
                  <a:pt x="103" y="1238"/>
                </a:moveTo>
                <a:cubicBezTo>
                  <a:pt x="103" y="1238"/>
                  <a:pt x="104" y="1238"/>
                  <a:pt x="104" y="1238"/>
                </a:cubicBezTo>
                <a:cubicBezTo>
                  <a:pt x="103" y="1240"/>
                  <a:pt x="103" y="1241"/>
                  <a:pt x="103" y="1238"/>
                </a:cubicBezTo>
                <a:close/>
                <a:moveTo>
                  <a:pt x="105" y="1238"/>
                </a:moveTo>
                <a:cubicBezTo>
                  <a:pt x="105" y="1238"/>
                  <a:pt x="105" y="1238"/>
                  <a:pt x="105" y="1238"/>
                </a:cubicBezTo>
                <a:cubicBezTo>
                  <a:pt x="105" y="1238"/>
                  <a:pt x="105" y="1238"/>
                  <a:pt x="105" y="1238"/>
                </a:cubicBezTo>
                <a:cubicBezTo>
                  <a:pt x="105" y="1238"/>
                  <a:pt x="105" y="1238"/>
                  <a:pt x="105" y="1238"/>
                </a:cubicBezTo>
                <a:close/>
                <a:moveTo>
                  <a:pt x="106" y="1243"/>
                </a:moveTo>
                <a:cubicBezTo>
                  <a:pt x="106" y="1242"/>
                  <a:pt x="106" y="1240"/>
                  <a:pt x="106" y="1238"/>
                </a:cubicBezTo>
                <a:cubicBezTo>
                  <a:pt x="107" y="1238"/>
                  <a:pt x="108" y="1238"/>
                  <a:pt x="109" y="1238"/>
                </a:cubicBezTo>
                <a:cubicBezTo>
                  <a:pt x="108" y="1240"/>
                  <a:pt x="106" y="1245"/>
                  <a:pt x="106" y="1243"/>
                </a:cubicBezTo>
                <a:close/>
                <a:moveTo>
                  <a:pt x="110" y="1238"/>
                </a:moveTo>
                <a:cubicBezTo>
                  <a:pt x="110" y="1237"/>
                  <a:pt x="111" y="1236"/>
                  <a:pt x="111" y="1235"/>
                </a:cubicBezTo>
                <a:cubicBezTo>
                  <a:pt x="111" y="1236"/>
                  <a:pt x="110" y="1237"/>
                  <a:pt x="110" y="1238"/>
                </a:cubicBezTo>
                <a:cubicBezTo>
                  <a:pt x="110" y="1238"/>
                  <a:pt x="110" y="1238"/>
                  <a:pt x="110" y="1238"/>
                </a:cubicBezTo>
                <a:close/>
                <a:moveTo>
                  <a:pt x="111" y="1241"/>
                </a:moveTo>
                <a:cubicBezTo>
                  <a:pt x="111" y="1240"/>
                  <a:pt x="111" y="1239"/>
                  <a:pt x="111" y="1238"/>
                </a:cubicBezTo>
                <a:cubicBezTo>
                  <a:pt x="112" y="1238"/>
                  <a:pt x="113" y="1238"/>
                  <a:pt x="113" y="1238"/>
                </a:cubicBezTo>
                <a:cubicBezTo>
                  <a:pt x="112" y="1240"/>
                  <a:pt x="111" y="1242"/>
                  <a:pt x="111" y="1241"/>
                </a:cubicBezTo>
                <a:close/>
                <a:moveTo>
                  <a:pt x="115" y="1238"/>
                </a:moveTo>
                <a:cubicBezTo>
                  <a:pt x="115" y="1238"/>
                  <a:pt x="115" y="1238"/>
                  <a:pt x="115" y="1238"/>
                </a:cubicBezTo>
                <a:cubicBezTo>
                  <a:pt x="116" y="1238"/>
                  <a:pt x="117" y="1238"/>
                  <a:pt x="118" y="1238"/>
                </a:cubicBezTo>
                <a:cubicBezTo>
                  <a:pt x="118" y="1238"/>
                  <a:pt x="118" y="1238"/>
                  <a:pt x="118" y="1238"/>
                </a:cubicBezTo>
                <a:cubicBezTo>
                  <a:pt x="116" y="1240"/>
                  <a:pt x="115" y="1240"/>
                  <a:pt x="115" y="1238"/>
                </a:cubicBezTo>
                <a:close/>
                <a:moveTo>
                  <a:pt x="120" y="1243"/>
                </a:moveTo>
                <a:cubicBezTo>
                  <a:pt x="120" y="1241"/>
                  <a:pt x="120" y="1240"/>
                  <a:pt x="120" y="1238"/>
                </a:cubicBezTo>
                <a:cubicBezTo>
                  <a:pt x="121" y="1238"/>
                  <a:pt x="123" y="1238"/>
                  <a:pt x="124" y="1238"/>
                </a:cubicBezTo>
                <a:cubicBezTo>
                  <a:pt x="123" y="1241"/>
                  <a:pt x="121" y="1245"/>
                  <a:pt x="120" y="1243"/>
                </a:cubicBezTo>
                <a:close/>
                <a:moveTo>
                  <a:pt x="126" y="1239"/>
                </a:moveTo>
                <a:cubicBezTo>
                  <a:pt x="126" y="1239"/>
                  <a:pt x="126" y="1239"/>
                  <a:pt x="125" y="1239"/>
                </a:cubicBezTo>
                <a:cubicBezTo>
                  <a:pt x="126" y="1238"/>
                  <a:pt x="126" y="1238"/>
                  <a:pt x="126" y="1238"/>
                </a:cubicBezTo>
                <a:cubicBezTo>
                  <a:pt x="126" y="1238"/>
                  <a:pt x="126" y="1238"/>
                  <a:pt x="126" y="1238"/>
                </a:cubicBezTo>
                <a:cubicBezTo>
                  <a:pt x="126" y="1238"/>
                  <a:pt x="126" y="1239"/>
                  <a:pt x="126" y="1239"/>
                </a:cubicBezTo>
                <a:close/>
                <a:moveTo>
                  <a:pt x="126" y="1238"/>
                </a:moveTo>
                <a:cubicBezTo>
                  <a:pt x="126" y="1237"/>
                  <a:pt x="126" y="1236"/>
                  <a:pt x="126" y="1236"/>
                </a:cubicBezTo>
                <a:cubicBezTo>
                  <a:pt x="126" y="1235"/>
                  <a:pt x="125" y="1235"/>
                  <a:pt x="125" y="1235"/>
                </a:cubicBezTo>
                <a:cubicBezTo>
                  <a:pt x="125" y="1236"/>
                  <a:pt x="125" y="1236"/>
                  <a:pt x="125" y="1237"/>
                </a:cubicBezTo>
                <a:cubicBezTo>
                  <a:pt x="124" y="1235"/>
                  <a:pt x="123" y="1233"/>
                  <a:pt x="122" y="1232"/>
                </a:cubicBezTo>
                <a:cubicBezTo>
                  <a:pt x="122" y="1231"/>
                  <a:pt x="122" y="1230"/>
                  <a:pt x="122" y="1229"/>
                </a:cubicBezTo>
                <a:cubicBezTo>
                  <a:pt x="123" y="1228"/>
                  <a:pt x="122" y="1228"/>
                  <a:pt x="121" y="1229"/>
                </a:cubicBezTo>
                <a:cubicBezTo>
                  <a:pt x="121" y="1229"/>
                  <a:pt x="121" y="1230"/>
                  <a:pt x="121" y="1230"/>
                </a:cubicBezTo>
                <a:cubicBezTo>
                  <a:pt x="118" y="1224"/>
                  <a:pt x="115" y="1218"/>
                  <a:pt x="112" y="1213"/>
                </a:cubicBezTo>
                <a:cubicBezTo>
                  <a:pt x="112" y="1212"/>
                  <a:pt x="112" y="1212"/>
                  <a:pt x="112" y="1211"/>
                </a:cubicBezTo>
                <a:cubicBezTo>
                  <a:pt x="113" y="1211"/>
                  <a:pt x="112" y="1210"/>
                  <a:pt x="112" y="1211"/>
                </a:cubicBezTo>
                <a:cubicBezTo>
                  <a:pt x="111" y="1211"/>
                  <a:pt x="111" y="1211"/>
                  <a:pt x="111" y="1211"/>
                </a:cubicBezTo>
                <a:cubicBezTo>
                  <a:pt x="111" y="1210"/>
                  <a:pt x="110" y="1208"/>
                  <a:pt x="109" y="1207"/>
                </a:cubicBezTo>
                <a:cubicBezTo>
                  <a:pt x="110" y="1204"/>
                  <a:pt x="111" y="1201"/>
                  <a:pt x="113" y="1199"/>
                </a:cubicBezTo>
                <a:cubicBezTo>
                  <a:pt x="113" y="1198"/>
                  <a:pt x="114" y="1198"/>
                  <a:pt x="114" y="1198"/>
                </a:cubicBezTo>
                <a:cubicBezTo>
                  <a:pt x="115" y="1197"/>
                  <a:pt x="115" y="1197"/>
                  <a:pt x="116" y="1197"/>
                </a:cubicBezTo>
                <a:cubicBezTo>
                  <a:pt x="117" y="1200"/>
                  <a:pt x="119" y="1203"/>
                  <a:pt x="120" y="1206"/>
                </a:cubicBezTo>
                <a:cubicBezTo>
                  <a:pt x="120" y="1206"/>
                  <a:pt x="120" y="1206"/>
                  <a:pt x="120" y="1207"/>
                </a:cubicBezTo>
                <a:cubicBezTo>
                  <a:pt x="120" y="1207"/>
                  <a:pt x="121" y="1207"/>
                  <a:pt x="121" y="1207"/>
                </a:cubicBezTo>
                <a:cubicBezTo>
                  <a:pt x="126" y="1218"/>
                  <a:pt x="130" y="1228"/>
                  <a:pt x="135" y="1238"/>
                </a:cubicBezTo>
                <a:cubicBezTo>
                  <a:pt x="132" y="1238"/>
                  <a:pt x="129" y="1238"/>
                  <a:pt x="126" y="1238"/>
                </a:cubicBezTo>
                <a:close/>
                <a:moveTo>
                  <a:pt x="142" y="1253"/>
                </a:moveTo>
                <a:cubicBezTo>
                  <a:pt x="140" y="1248"/>
                  <a:pt x="138" y="1243"/>
                  <a:pt x="136" y="1239"/>
                </a:cubicBezTo>
                <a:cubicBezTo>
                  <a:pt x="139" y="1239"/>
                  <a:pt x="143" y="1239"/>
                  <a:pt x="147" y="1239"/>
                </a:cubicBezTo>
                <a:cubicBezTo>
                  <a:pt x="145" y="1244"/>
                  <a:pt x="144" y="1248"/>
                  <a:pt x="142" y="1253"/>
                </a:cubicBezTo>
                <a:close/>
                <a:moveTo>
                  <a:pt x="150" y="1231"/>
                </a:moveTo>
                <a:cubicBezTo>
                  <a:pt x="155" y="1219"/>
                  <a:pt x="160" y="1208"/>
                  <a:pt x="165" y="1197"/>
                </a:cubicBezTo>
                <a:cubicBezTo>
                  <a:pt x="166" y="1197"/>
                  <a:pt x="168" y="1197"/>
                  <a:pt x="169" y="1197"/>
                </a:cubicBezTo>
                <a:cubicBezTo>
                  <a:pt x="163" y="1211"/>
                  <a:pt x="157" y="1225"/>
                  <a:pt x="152" y="1239"/>
                </a:cubicBezTo>
                <a:cubicBezTo>
                  <a:pt x="152" y="1239"/>
                  <a:pt x="152" y="1239"/>
                  <a:pt x="152" y="1239"/>
                </a:cubicBezTo>
                <a:cubicBezTo>
                  <a:pt x="150" y="1239"/>
                  <a:pt x="149" y="1239"/>
                  <a:pt x="147" y="1239"/>
                </a:cubicBezTo>
                <a:cubicBezTo>
                  <a:pt x="148" y="1236"/>
                  <a:pt x="149" y="1234"/>
                  <a:pt x="150" y="1231"/>
                </a:cubicBezTo>
                <a:close/>
                <a:moveTo>
                  <a:pt x="152" y="1239"/>
                </a:moveTo>
                <a:cubicBezTo>
                  <a:pt x="158" y="1225"/>
                  <a:pt x="164" y="1211"/>
                  <a:pt x="170" y="1197"/>
                </a:cubicBezTo>
                <a:cubicBezTo>
                  <a:pt x="172" y="1197"/>
                  <a:pt x="173" y="1197"/>
                  <a:pt x="175" y="1196"/>
                </a:cubicBezTo>
                <a:cubicBezTo>
                  <a:pt x="172" y="1203"/>
                  <a:pt x="168" y="1210"/>
                  <a:pt x="165" y="1217"/>
                </a:cubicBezTo>
                <a:cubicBezTo>
                  <a:pt x="165" y="1217"/>
                  <a:pt x="165" y="1217"/>
                  <a:pt x="165" y="1217"/>
                </a:cubicBezTo>
                <a:cubicBezTo>
                  <a:pt x="169" y="1210"/>
                  <a:pt x="172" y="1203"/>
                  <a:pt x="175" y="1196"/>
                </a:cubicBezTo>
                <a:cubicBezTo>
                  <a:pt x="176" y="1196"/>
                  <a:pt x="177" y="1195"/>
                  <a:pt x="178" y="1195"/>
                </a:cubicBezTo>
                <a:cubicBezTo>
                  <a:pt x="178" y="1195"/>
                  <a:pt x="178" y="1196"/>
                  <a:pt x="178" y="1196"/>
                </a:cubicBezTo>
                <a:cubicBezTo>
                  <a:pt x="171" y="1210"/>
                  <a:pt x="164" y="1224"/>
                  <a:pt x="157" y="1238"/>
                </a:cubicBezTo>
                <a:cubicBezTo>
                  <a:pt x="157" y="1238"/>
                  <a:pt x="157" y="1238"/>
                  <a:pt x="157" y="1238"/>
                </a:cubicBezTo>
                <a:cubicBezTo>
                  <a:pt x="164" y="1225"/>
                  <a:pt x="171" y="1211"/>
                  <a:pt x="178" y="1198"/>
                </a:cubicBezTo>
                <a:cubicBezTo>
                  <a:pt x="177" y="1202"/>
                  <a:pt x="176" y="1206"/>
                  <a:pt x="176" y="1210"/>
                </a:cubicBezTo>
                <a:cubicBezTo>
                  <a:pt x="173" y="1216"/>
                  <a:pt x="171" y="1221"/>
                  <a:pt x="169" y="1227"/>
                </a:cubicBezTo>
                <a:cubicBezTo>
                  <a:pt x="167" y="1232"/>
                  <a:pt x="166" y="1236"/>
                  <a:pt x="164" y="1241"/>
                </a:cubicBezTo>
                <a:cubicBezTo>
                  <a:pt x="160" y="1240"/>
                  <a:pt x="156" y="1240"/>
                  <a:pt x="152" y="1239"/>
                </a:cubicBezTo>
                <a:close/>
                <a:moveTo>
                  <a:pt x="164" y="1241"/>
                </a:moveTo>
                <a:cubicBezTo>
                  <a:pt x="165" y="1239"/>
                  <a:pt x="165" y="1238"/>
                  <a:pt x="166" y="1237"/>
                </a:cubicBezTo>
                <a:cubicBezTo>
                  <a:pt x="165" y="1238"/>
                  <a:pt x="165" y="1239"/>
                  <a:pt x="165" y="1241"/>
                </a:cubicBezTo>
                <a:cubicBezTo>
                  <a:pt x="165" y="1241"/>
                  <a:pt x="164" y="1241"/>
                  <a:pt x="164" y="1241"/>
                </a:cubicBezTo>
                <a:close/>
                <a:moveTo>
                  <a:pt x="165" y="1241"/>
                </a:moveTo>
                <a:cubicBezTo>
                  <a:pt x="166" y="1240"/>
                  <a:pt x="166" y="1239"/>
                  <a:pt x="166" y="1238"/>
                </a:cubicBezTo>
                <a:cubicBezTo>
                  <a:pt x="169" y="1230"/>
                  <a:pt x="172" y="1223"/>
                  <a:pt x="175" y="1215"/>
                </a:cubicBezTo>
                <a:cubicBezTo>
                  <a:pt x="173" y="1221"/>
                  <a:pt x="172" y="1226"/>
                  <a:pt x="170" y="1231"/>
                </a:cubicBezTo>
                <a:cubicBezTo>
                  <a:pt x="170" y="1231"/>
                  <a:pt x="170" y="1231"/>
                  <a:pt x="170" y="1231"/>
                </a:cubicBezTo>
                <a:cubicBezTo>
                  <a:pt x="173" y="1226"/>
                  <a:pt x="175" y="1220"/>
                  <a:pt x="177" y="1215"/>
                </a:cubicBezTo>
                <a:cubicBezTo>
                  <a:pt x="177" y="1214"/>
                  <a:pt x="177" y="1214"/>
                  <a:pt x="177" y="1214"/>
                </a:cubicBezTo>
                <a:cubicBezTo>
                  <a:pt x="175" y="1219"/>
                  <a:pt x="173" y="1224"/>
                  <a:pt x="171" y="1228"/>
                </a:cubicBezTo>
                <a:cubicBezTo>
                  <a:pt x="173" y="1224"/>
                  <a:pt x="174" y="1220"/>
                  <a:pt x="175" y="1216"/>
                </a:cubicBezTo>
                <a:cubicBezTo>
                  <a:pt x="175" y="1215"/>
                  <a:pt x="175" y="1214"/>
                  <a:pt x="176" y="1213"/>
                </a:cubicBezTo>
                <a:cubicBezTo>
                  <a:pt x="182" y="1197"/>
                  <a:pt x="188" y="1182"/>
                  <a:pt x="195" y="1167"/>
                </a:cubicBezTo>
                <a:cubicBezTo>
                  <a:pt x="196" y="1167"/>
                  <a:pt x="197" y="1166"/>
                  <a:pt x="198" y="1166"/>
                </a:cubicBezTo>
                <a:cubicBezTo>
                  <a:pt x="197" y="1168"/>
                  <a:pt x="196" y="1170"/>
                  <a:pt x="196" y="1172"/>
                </a:cubicBezTo>
                <a:cubicBezTo>
                  <a:pt x="194" y="1176"/>
                  <a:pt x="192" y="1180"/>
                  <a:pt x="190" y="1185"/>
                </a:cubicBezTo>
                <a:cubicBezTo>
                  <a:pt x="190" y="1185"/>
                  <a:pt x="189" y="1185"/>
                  <a:pt x="189" y="1185"/>
                </a:cubicBezTo>
                <a:cubicBezTo>
                  <a:pt x="188" y="1185"/>
                  <a:pt x="188" y="1186"/>
                  <a:pt x="189" y="1186"/>
                </a:cubicBezTo>
                <a:cubicBezTo>
                  <a:pt x="189" y="1186"/>
                  <a:pt x="189" y="1186"/>
                  <a:pt x="190" y="1186"/>
                </a:cubicBezTo>
                <a:cubicBezTo>
                  <a:pt x="185" y="1196"/>
                  <a:pt x="181" y="1206"/>
                  <a:pt x="177" y="1217"/>
                </a:cubicBezTo>
                <a:cubicBezTo>
                  <a:pt x="174" y="1225"/>
                  <a:pt x="171" y="1233"/>
                  <a:pt x="168" y="1241"/>
                </a:cubicBezTo>
                <a:cubicBezTo>
                  <a:pt x="167" y="1241"/>
                  <a:pt x="166" y="1241"/>
                  <a:pt x="165" y="1241"/>
                </a:cubicBezTo>
                <a:close/>
                <a:moveTo>
                  <a:pt x="167" y="1253"/>
                </a:moveTo>
                <a:cubicBezTo>
                  <a:pt x="167" y="1253"/>
                  <a:pt x="167" y="1253"/>
                  <a:pt x="167" y="1254"/>
                </a:cubicBezTo>
                <a:cubicBezTo>
                  <a:pt x="167" y="1254"/>
                  <a:pt x="167" y="1255"/>
                  <a:pt x="167" y="1255"/>
                </a:cubicBezTo>
                <a:cubicBezTo>
                  <a:pt x="167" y="1255"/>
                  <a:pt x="167" y="1255"/>
                  <a:pt x="166" y="1255"/>
                </a:cubicBezTo>
                <a:cubicBezTo>
                  <a:pt x="167" y="1254"/>
                  <a:pt x="167" y="1253"/>
                  <a:pt x="167" y="1253"/>
                </a:cubicBezTo>
                <a:close/>
                <a:moveTo>
                  <a:pt x="165" y="1261"/>
                </a:moveTo>
                <a:cubicBezTo>
                  <a:pt x="165" y="1259"/>
                  <a:pt x="166" y="1258"/>
                  <a:pt x="166" y="1256"/>
                </a:cubicBezTo>
                <a:cubicBezTo>
                  <a:pt x="167" y="1256"/>
                  <a:pt x="167" y="1256"/>
                  <a:pt x="168" y="1256"/>
                </a:cubicBezTo>
                <a:cubicBezTo>
                  <a:pt x="168" y="1256"/>
                  <a:pt x="169" y="1257"/>
                  <a:pt x="170" y="1256"/>
                </a:cubicBezTo>
                <a:cubicBezTo>
                  <a:pt x="171" y="1255"/>
                  <a:pt x="171" y="1255"/>
                  <a:pt x="172" y="1255"/>
                </a:cubicBezTo>
                <a:cubicBezTo>
                  <a:pt x="172" y="1255"/>
                  <a:pt x="172" y="1255"/>
                  <a:pt x="173" y="1254"/>
                </a:cubicBezTo>
                <a:cubicBezTo>
                  <a:pt x="172" y="1256"/>
                  <a:pt x="172" y="1257"/>
                  <a:pt x="172" y="1258"/>
                </a:cubicBezTo>
                <a:cubicBezTo>
                  <a:pt x="172" y="1258"/>
                  <a:pt x="173" y="1258"/>
                  <a:pt x="173" y="1258"/>
                </a:cubicBezTo>
                <a:cubicBezTo>
                  <a:pt x="170" y="1259"/>
                  <a:pt x="167" y="1260"/>
                  <a:pt x="165" y="1261"/>
                </a:cubicBezTo>
                <a:close/>
                <a:moveTo>
                  <a:pt x="196" y="1253"/>
                </a:moveTo>
                <a:cubicBezTo>
                  <a:pt x="189" y="1255"/>
                  <a:pt x="181" y="1256"/>
                  <a:pt x="173" y="1258"/>
                </a:cubicBezTo>
                <a:cubicBezTo>
                  <a:pt x="173" y="1258"/>
                  <a:pt x="173" y="1258"/>
                  <a:pt x="173" y="1258"/>
                </a:cubicBezTo>
                <a:cubicBezTo>
                  <a:pt x="172" y="1256"/>
                  <a:pt x="173" y="1255"/>
                  <a:pt x="175" y="1254"/>
                </a:cubicBezTo>
                <a:cubicBezTo>
                  <a:pt x="178" y="1253"/>
                  <a:pt x="182" y="1252"/>
                  <a:pt x="186" y="1251"/>
                </a:cubicBezTo>
                <a:cubicBezTo>
                  <a:pt x="187" y="1251"/>
                  <a:pt x="194" y="1250"/>
                  <a:pt x="190" y="1252"/>
                </a:cubicBezTo>
                <a:cubicBezTo>
                  <a:pt x="188" y="1253"/>
                  <a:pt x="185" y="1253"/>
                  <a:pt x="183" y="1254"/>
                </a:cubicBezTo>
                <a:cubicBezTo>
                  <a:pt x="182" y="1254"/>
                  <a:pt x="182" y="1255"/>
                  <a:pt x="183" y="1255"/>
                </a:cubicBezTo>
                <a:cubicBezTo>
                  <a:pt x="187" y="1254"/>
                  <a:pt x="190" y="1253"/>
                  <a:pt x="194" y="1252"/>
                </a:cubicBezTo>
                <a:cubicBezTo>
                  <a:pt x="194" y="1252"/>
                  <a:pt x="194" y="1251"/>
                  <a:pt x="194" y="1251"/>
                </a:cubicBezTo>
                <a:cubicBezTo>
                  <a:pt x="190" y="1250"/>
                  <a:pt x="186" y="1250"/>
                  <a:pt x="183" y="1251"/>
                </a:cubicBezTo>
                <a:cubicBezTo>
                  <a:pt x="187" y="1249"/>
                  <a:pt x="191" y="1248"/>
                  <a:pt x="195" y="1246"/>
                </a:cubicBezTo>
                <a:cubicBezTo>
                  <a:pt x="196" y="1246"/>
                  <a:pt x="196" y="1245"/>
                  <a:pt x="196" y="1245"/>
                </a:cubicBezTo>
                <a:cubicBezTo>
                  <a:pt x="196" y="1245"/>
                  <a:pt x="196" y="1245"/>
                  <a:pt x="196" y="1245"/>
                </a:cubicBezTo>
                <a:cubicBezTo>
                  <a:pt x="197" y="1245"/>
                  <a:pt x="198" y="1246"/>
                  <a:pt x="199" y="1246"/>
                </a:cubicBezTo>
                <a:cubicBezTo>
                  <a:pt x="199" y="1246"/>
                  <a:pt x="199" y="1247"/>
                  <a:pt x="199" y="1247"/>
                </a:cubicBezTo>
                <a:cubicBezTo>
                  <a:pt x="199" y="1247"/>
                  <a:pt x="198" y="1247"/>
                  <a:pt x="198" y="1247"/>
                </a:cubicBezTo>
                <a:cubicBezTo>
                  <a:pt x="197" y="1248"/>
                  <a:pt x="197" y="1248"/>
                  <a:pt x="198" y="1248"/>
                </a:cubicBezTo>
                <a:cubicBezTo>
                  <a:pt x="198" y="1248"/>
                  <a:pt x="199" y="1248"/>
                  <a:pt x="199" y="1248"/>
                </a:cubicBezTo>
                <a:cubicBezTo>
                  <a:pt x="199" y="1249"/>
                  <a:pt x="199" y="1250"/>
                  <a:pt x="199" y="1251"/>
                </a:cubicBezTo>
                <a:cubicBezTo>
                  <a:pt x="198" y="1252"/>
                  <a:pt x="197" y="1252"/>
                  <a:pt x="196" y="1253"/>
                </a:cubicBezTo>
                <a:close/>
                <a:moveTo>
                  <a:pt x="200" y="1249"/>
                </a:moveTo>
                <a:cubicBezTo>
                  <a:pt x="200" y="1249"/>
                  <a:pt x="200" y="1249"/>
                  <a:pt x="200" y="1248"/>
                </a:cubicBezTo>
                <a:cubicBezTo>
                  <a:pt x="200" y="1248"/>
                  <a:pt x="200" y="1248"/>
                  <a:pt x="201" y="1248"/>
                </a:cubicBezTo>
                <a:cubicBezTo>
                  <a:pt x="200" y="1249"/>
                  <a:pt x="200" y="1249"/>
                  <a:pt x="200" y="1249"/>
                </a:cubicBezTo>
                <a:close/>
                <a:moveTo>
                  <a:pt x="203" y="1248"/>
                </a:moveTo>
                <a:cubicBezTo>
                  <a:pt x="203" y="1248"/>
                  <a:pt x="203" y="1248"/>
                  <a:pt x="203" y="1247"/>
                </a:cubicBezTo>
                <a:cubicBezTo>
                  <a:pt x="203" y="1247"/>
                  <a:pt x="204" y="1247"/>
                  <a:pt x="204" y="1247"/>
                </a:cubicBezTo>
                <a:cubicBezTo>
                  <a:pt x="206" y="1247"/>
                  <a:pt x="208" y="1247"/>
                  <a:pt x="209" y="1247"/>
                </a:cubicBezTo>
                <a:cubicBezTo>
                  <a:pt x="207" y="1247"/>
                  <a:pt x="205" y="1248"/>
                  <a:pt x="203" y="1248"/>
                </a:cubicBezTo>
                <a:close/>
                <a:moveTo>
                  <a:pt x="221" y="1249"/>
                </a:moveTo>
                <a:cubicBezTo>
                  <a:pt x="221" y="1249"/>
                  <a:pt x="221" y="1248"/>
                  <a:pt x="221" y="1248"/>
                </a:cubicBezTo>
                <a:cubicBezTo>
                  <a:pt x="221" y="1248"/>
                  <a:pt x="221" y="1248"/>
                  <a:pt x="221" y="1248"/>
                </a:cubicBezTo>
                <a:cubicBezTo>
                  <a:pt x="221" y="1248"/>
                  <a:pt x="221" y="1249"/>
                  <a:pt x="221" y="1249"/>
                </a:cubicBezTo>
                <a:close/>
                <a:moveTo>
                  <a:pt x="221" y="1247"/>
                </a:moveTo>
                <a:cubicBezTo>
                  <a:pt x="221" y="1247"/>
                  <a:pt x="221" y="1247"/>
                  <a:pt x="221" y="1247"/>
                </a:cubicBezTo>
                <a:cubicBezTo>
                  <a:pt x="221" y="1247"/>
                  <a:pt x="221" y="1247"/>
                  <a:pt x="221" y="1247"/>
                </a:cubicBezTo>
                <a:cubicBezTo>
                  <a:pt x="221" y="1247"/>
                  <a:pt x="221" y="1247"/>
                  <a:pt x="221" y="1247"/>
                </a:cubicBezTo>
                <a:close/>
                <a:moveTo>
                  <a:pt x="222" y="1246"/>
                </a:moveTo>
                <a:cubicBezTo>
                  <a:pt x="222" y="1245"/>
                  <a:pt x="222" y="1245"/>
                  <a:pt x="222" y="1245"/>
                </a:cubicBezTo>
                <a:cubicBezTo>
                  <a:pt x="223" y="1245"/>
                  <a:pt x="224" y="1245"/>
                  <a:pt x="225" y="1245"/>
                </a:cubicBezTo>
                <a:cubicBezTo>
                  <a:pt x="224" y="1245"/>
                  <a:pt x="223" y="1245"/>
                  <a:pt x="222" y="1246"/>
                </a:cubicBezTo>
                <a:close/>
                <a:moveTo>
                  <a:pt x="226" y="1245"/>
                </a:moveTo>
                <a:cubicBezTo>
                  <a:pt x="224" y="1244"/>
                  <a:pt x="223" y="1244"/>
                  <a:pt x="222" y="1244"/>
                </a:cubicBezTo>
                <a:cubicBezTo>
                  <a:pt x="222" y="1241"/>
                  <a:pt x="224" y="1237"/>
                  <a:pt x="226" y="1234"/>
                </a:cubicBezTo>
                <a:cubicBezTo>
                  <a:pt x="227" y="1234"/>
                  <a:pt x="227" y="1234"/>
                  <a:pt x="228" y="1234"/>
                </a:cubicBezTo>
                <a:cubicBezTo>
                  <a:pt x="226" y="1237"/>
                  <a:pt x="225" y="1242"/>
                  <a:pt x="226" y="1245"/>
                </a:cubicBezTo>
                <a:close/>
                <a:moveTo>
                  <a:pt x="230" y="1230"/>
                </a:moveTo>
                <a:cubicBezTo>
                  <a:pt x="230" y="1230"/>
                  <a:pt x="230" y="1230"/>
                  <a:pt x="230" y="1230"/>
                </a:cubicBezTo>
                <a:cubicBezTo>
                  <a:pt x="230" y="1230"/>
                  <a:pt x="230" y="1229"/>
                  <a:pt x="230" y="1229"/>
                </a:cubicBezTo>
                <a:cubicBezTo>
                  <a:pt x="230" y="1229"/>
                  <a:pt x="230" y="1229"/>
                  <a:pt x="230" y="1229"/>
                </a:cubicBezTo>
                <a:cubicBezTo>
                  <a:pt x="230" y="1228"/>
                  <a:pt x="231" y="1228"/>
                  <a:pt x="231" y="1228"/>
                </a:cubicBezTo>
                <a:cubicBezTo>
                  <a:pt x="231" y="1229"/>
                  <a:pt x="230" y="1231"/>
                  <a:pt x="230" y="1232"/>
                </a:cubicBezTo>
                <a:cubicBezTo>
                  <a:pt x="230" y="1232"/>
                  <a:pt x="230" y="1232"/>
                  <a:pt x="230" y="1232"/>
                </a:cubicBezTo>
                <a:cubicBezTo>
                  <a:pt x="229" y="1232"/>
                  <a:pt x="229" y="1232"/>
                  <a:pt x="229" y="1232"/>
                </a:cubicBezTo>
                <a:cubicBezTo>
                  <a:pt x="229" y="1232"/>
                  <a:pt x="229" y="1231"/>
                  <a:pt x="230" y="1230"/>
                </a:cubicBezTo>
                <a:close/>
                <a:moveTo>
                  <a:pt x="236" y="1230"/>
                </a:moveTo>
                <a:cubicBezTo>
                  <a:pt x="236" y="1229"/>
                  <a:pt x="237" y="1228"/>
                  <a:pt x="238" y="1227"/>
                </a:cubicBezTo>
                <a:cubicBezTo>
                  <a:pt x="238" y="1227"/>
                  <a:pt x="238" y="1227"/>
                  <a:pt x="238" y="1228"/>
                </a:cubicBezTo>
                <a:cubicBezTo>
                  <a:pt x="238" y="1228"/>
                  <a:pt x="238" y="1229"/>
                  <a:pt x="237" y="1230"/>
                </a:cubicBezTo>
                <a:cubicBezTo>
                  <a:pt x="237" y="1230"/>
                  <a:pt x="236" y="1230"/>
                  <a:pt x="236" y="1230"/>
                </a:cubicBezTo>
                <a:close/>
                <a:moveTo>
                  <a:pt x="239" y="1230"/>
                </a:moveTo>
                <a:cubicBezTo>
                  <a:pt x="239" y="1229"/>
                  <a:pt x="239" y="1228"/>
                  <a:pt x="239" y="1228"/>
                </a:cubicBezTo>
                <a:cubicBezTo>
                  <a:pt x="240" y="1228"/>
                  <a:pt x="240" y="1227"/>
                  <a:pt x="240" y="1227"/>
                </a:cubicBezTo>
                <a:cubicBezTo>
                  <a:pt x="240" y="1227"/>
                  <a:pt x="240" y="1227"/>
                  <a:pt x="240" y="1227"/>
                </a:cubicBezTo>
                <a:cubicBezTo>
                  <a:pt x="240" y="1226"/>
                  <a:pt x="240" y="1226"/>
                  <a:pt x="240" y="1225"/>
                </a:cubicBezTo>
                <a:cubicBezTo>
                  <a:pt x="241" y="1225"/>
                  <a:pt x="241" y="1225"/>
                  <a:pt x="242" y="1225"/>
                </a:cubicBezTo>
                <a:cubicBezTo>
                  <a:pt x="241" y="1226"/>
                  <a:pt x="240" y="1228"/>
                  <a:pt x="239" y="1229"/>
                </a:cubicBezTo>
                <a:cubicBezTo>
                  <a:pt x="239" y="1229"/>
                  <a:pt x="239" y="1230"/>
                  <a:pt x="239" y="1230"/>
                </a:cubicBezTo>
                <a:close/>
                <a:moveTo>
                  <a:pt x="238" y="1235"/>
                </a:moveTo>
                <a:cubicBezTo>
                  <a:pt x="238" y="1235"/>
                  <a:pt x="238" y="1235"/>
                  <a:pt x="238" y="1235"/>
                </a:cubicBezTo>
                <a:cubicBezTo>
                  <a:pt x="239" y="1233"/>
                  <a:pt x="240" y="1232"/>
                  <a:pt x="241" y="1230"/>
                </a:cubicBezTo>
                <a:cubicBezTo>
                  <a:pt x="241" y="1230"/>
                  <a:pt x="242" y="1230"/>
                  <a:pt x="243" y="1229"/>
                </a:cubicBezTo>
                <a:cubicBezTo>
                  <a:pt x="243" y="1231"/>
                  <a:pt x="242" y="1232"/>
                  <a:pt x="242" y="1233"/>
                </a:cubicBezTo>
                <a:cubicBezTo>
                  <a:pt x="241" y="1235"/>
                  <a:pt x="240" y="1238"/>
                  <a:pt x="239" y="1240"/>
                </a:cubicBezTo>
                <a:cubicBezTo>
                  <a:pt x="238" y="1240"/>
                  <a:pt x="238" y="1241"/>
                  <a:pt x="237" y="1242"/>
                </a:cubicBezTo>
                <a:cubicBezTo>
                  <a:pt x="236" y="1242"/>
                  <a:pt x="236" y="1243"/>
                  <a:pt x="235" y="1243"/>
                </a:cubicBezTo>
                <a:cubicBezTo>
                  <a:pt x="236" y="1240"/>
                  <a:pt x="237" y="1238"/>
                  <a:pt x="238" y="1235"/>
                </a:cubicBezTo>
                <a:close/>
                <a:moveTo>
                  <a:pt x="235" y="1245"/>
                </a:moveTo>
                <a:cubicBezTo>
                  <a:pt x="235" y="1245"/>
                  <a:pt x="235" y="1244"/>
                  <a:pt x="235" y="1244"/>
                </a:cubicBezTo>
                <a:cubicBezTo>
                  <a:pt x="235" y="1244"/>
                  <a:pt x="236" y="1244"/>
                  <a:pt x="236" y="1244"/>
                </a:cubicBezTo>
                <a:cubicBezTo>
                  <a:pt x="235" y="1245"/>
                  <a:pt x="234" y="1246"/>
                  <a:pt x="235" y="1245"/>
                </a:cubicBezTo>
                <a:close/>
                <a:moveTo>
                  <a:pt x="260" y="1230"/>
                </a:moveTo>
                <a:cubicBezTo>
                  <a:pt x="260" y="1230"/>
                  <a:pt x="260" y="1230"/>
                  <a:pt x="260" y="1229"/>
                </a:cubicBezTo>
                <a:cubicBezTo>
                  <a:pt x="260" y="1232"/>
                  <a:pt x="261" y="1234"/>
                  <a:pt x="260" y="1230"/>
                </a:cubicBezTo>
                <a:close/>
                <a:moveTo>
                  <a:pt x="259" y="1228"/>
                </a:moveTo>
                <a:cubicBezTo>
                  <a:pt x="259" y="1227"/>
                  <a:pt x="259" y="1227"/>
                  <a:pt x="259" y="1226"/>
                </a:cubicBezTo>
                <a:cubicBezTo>
                  <a:pt x="259" y="1225"/>
                  <a:pt x="259" y="1223"/>
                  <a:pt x="259" y="1222"/>
                </a:cubicBezTo>
                <a:cubicBezTo>
                  <a:pt x="260" y="1220"/>
                  <a:pt x="261" y="1218"/>
                  <a:pt x="261" y="1217"/>
                </a:cubicBezTo>
                <a:cubicBezTo>
                  <a:pt x="262" y="1216"/>
                  <a:pt x="262" y="1216"/>
                  <a:pt x="263" y="1215"/>
                </a:cubicBezTo>
                <a:cubicBezTo>
                  <a:pt x="261" y="1219"/>
                  <a:pt x="260" y="1223"/>
                  <a:pt x="259" y="1228"/>
                </a:cubicBezTo>
                <a:close/>
                <a:moveTo>
                  <a:pt x="285" y="1155"/>
                </a:moveTo>
                <a:cubicBezTo>
                  <a:pt x="282" y="1160"/>
                  <a:pt x="280" y="1166"/>
                  <a:pt x="278" y="1172"/>
                </a:cubicBezTo>
                <a:cubicBezTo>
                  <a:pt x="278" y="1169"/>
                  <a:pt x="279" y="1166"/>
                  <a:pt x="280" y="1163"/>
                </a:cubicBezTo>
                <a:cubicBezTo>
                  <a:pt x="281" y="1163"/>
                  <a:pt x="281" y="1163"/>
                  <a:pt x="280" y="1163"/>
                </a:cubicBezTo>
                <a:cubicBezTo>
                  <a:pt x="282" y="1158"/>
                  <a:pt x="283" y="1153"/>
                  <a:pt x="285" y="1149"/>
                </a:cubicBezTo>
                <a:cubicBezTo>
                  <a:pt x="286" y="1147"/>
                  <a:pt x="288" y="1145"/>
                  <a:pt x="289" y="1143"/>
                </a:cubicBezTo>
                <a:cubicBezTo>
                  <a:pt x="288" y="1147"/>
                  <a:pt x="286" y="1151"/>
                  <a:pt x="285" y="1155"/>
                </a:cubicBezTo>
                <a:close/>
                <a:moveTo>
                  <a:pt x="363" y="1097"/>
                </a:moveTo>
                <a:cubicBezTo>
                  <a:pt x="370" y="1095"/>
                  <a:pt x="378" y="1093"/>
                  <a:pt x="386" y="1092"/>
                </a:cubicBezTo>
                <a:cubicBezTo>
                  <a:pt x="386" y="1092"/>
                  <a:pt x="386" y="1092"/>
                  <a:pt x="386" y="1093"/>
                </a:cubicBezTo>
                <a:cubicBezTo>
                  <a:pt x="386" y="1093"/>
                  <a:pt x="387" y="1093"/>
                  <a:pt x="387" y="1092"/>
                </a:cubicBezTo>
                <a:cubicBezTo>
                  <a:pt x="387" y="1092"/>
                  <a:pt x="387" y="1092"/>
                  <a:pt x="387" y="1092"/>
                </a:cubicBezTo>
                <a:cubicBezTo>
                  <a:pt x="391" y="1092"/>
                  <a:pt x="395" y="1091"/>
                  <a:pt x="399" y="1091"/>
                </a:cubicBezTo>
                <a:cubicBezTo>
                  <a:pt x="400" y="1091"/>
                  <a:pt x="400" y="1091"/>
                  <a:pt x="401" y="1091"/>
                </a:cubicBezTo>
                <a:cubicBezTo>
                  <a:pt x="401" y="1091"/>
                  <a:pt x="401" y="1092"/>
                  <a:pt x="401" y="1092"/>
                </a:cubicBezTo>
                <a:cubicBezTo>
                  <a:pt x="388" y="1092"/>
                  <a:pt x="375" y="1094"/>
                  <a:pt x="363" y="1097"/>
                </a:cubicBezTo>
                <a:close/>
                <a:moveTo>
                  <a:pt x="404" y="1092"/>
                </a:moveTo>
                <a:cubicBezTo>
                  <a:pt x="404" y="1092"/>
                  <a:pt x="403" y="1092"/>
                  <a:pt x="403" y="1092"/>
                </a:cubicBezTo>
                <a:cubicBezTo>
                  <a:pt x="402" y="1092"/>
                  <a:pt x="402" y="1091"/>
                  <a:pt x="402" y="1091"/>
                </a:cubicBezTo>
                <a:cubicBezTo>
                  <a:pt x="411" y="1090"/>
                  <a:pt x="420" y="1090"/>
                  <a:pt x="429" y="1091"/>
                </a:cubicBezTo>
                <a:cubicBezTo>
                  <a:pt x="429" y="1091"/>
                  <a:pt x="429" y="1091"/>
                  <a:pt x="429" y="1091"/>
                </a:cubicBezTo>
                <a:cubicBezTo>
                  <a:pt x="429" y="1091"/>
                  <a:pt x="430" y="1092"/>
                  <a:pt x="430" y="1091"/>
                </a:cubicBezTo>
                <a:cubicBezTo>
                  <a:pt x="430" y="1091"/>
                  <a:pt x="430" y="1091"/>
                  <a:pt x="431" y="1091"/>
                </a:cubicBezTo>
                <a:cubicBezTo>
                  <a:pt x="432" y="1091"/>
                  <a:pt x="433" y="1091"/>
                  <a:pt x="435" y="1091"/>
                </a:cubicBezTo>
                <a:cubicBezTo>
                  <a:pt x="435" y="1091"/>
                  <a:pt x="435" y="1092"/>
                  <a:pt x="435" y="1092"/>
                </a:cubicBezTo>
                <a:cubicBezTo>
                  <a:pt x="436" y="1093"/>
                  <a:pt x="436" y="1092"/>
                  <a:pt x="436" y="1092"/>
                </a:cubicBezTo>
                <a:cubicBezTo>
                  <a:pt x="436" y="1091"/>
                  <a:pt x="436" y="1091"/>
                  <a:pt x="436" y="1091"/>
                </a:cubicBezTo>
                <a:cubicBezTo>
                  <a:pt x="439" y="1091"/>
                  <a:pt x="443" y="1091"/>
                  <a:pt x="446" y="1092"/>
                </a:cubicBezTo>
                <a:cubicBezTo>
                  <a:pt x="446" y="1092"/>
                  <a:pt x="447" y="1093"/>
                  <a:pt x="447" y="1094"/>
                </a:cubicBezTo>
                <a:cubicBezTo>
                  <a:pt x="433" y="1092"/>
                  <a:pt x="419" y="1092"/>
                  <a:pt x="404" y="1092"/>
                </a:cubicBezTo>
                <a:close/>
                <a:moveTo>
                  <a:pt x="518" y="1115"/>
                </a:moveTo>
                <a:cubicBezTo>
                  <a:pt x="516" y="1114"/>
                  <a:pt x="515" y="1114"/>
                  <a:pt x="514" y="1113"/>
                </a:cubicBezTo>
                <a:cubicBezTo>
                  <a:pt x="513" y="1111"/>
                  <a:pt x="512" y="1110"/>
                  <a:pt x="511" y="1108"/>
                </a:cubicBezTo>
                <a:cubicBezTo>
                  <a:pt x="511" y="1108"/>
                  <a:pt x="512" y="1108"/>
                  <a:pt x="512" y="1109"/>
                </a:cubicBezTo>
                <a:cubicBezTo>
                  <a:pt x="513" y="1109"/>
                  <a:pt x="513" y="1110"/>
                  <a:pt x="513" y="1111"/>
                </a:cubicBezTo>
                <a:cubicBezTo>
                  <a:pt x="514" y="1111"/>
                  <a:pt x="515" y="1111"/>
                  <a:pt x="514" y="1110"/>
                </a:cubicBezTo>
                <a:cubicBezTo>
                  <a:pt x="514" y="1110"/>
                  <a:pt x="514" y="1110"/>
                  <a:pt x="514" y="1109"/>
                </a:cubicBezTo>
                <a:cubicBezTo>
                  <a:pt x="517" y="1111"/>
                  <a:pt x="520" y="1113"/>
                  <a:pt x="523" y="1115"/>
                </a:cubicBezTo>
                <a:cubicBezTo>
                  <a:pt x="524" y="1116"/>
                  <a:pt x="525" y="1117"/>
                  <a:pt x="526" y="1118"/>
                </a:cubicBezTo>
                <a:cubicBezTo>
                  <a:pt x="526" y="1119"/>
                  <a:pt x="527" y="1118"/>
                  <a:pt x="526" y="1117"/>
                </a:cubicBezTo>
                <a:cubicBezTo>
                  <a:pt x="526" y="1117"/>
                  <a:pt x="526" y="1117"/>
                  <a:pt x="526" y="1117"/>
                </a:cubicBezTo>
                <a:cubicBezTo>
                  <a:pt x="527" y="1117"/>
                  <a:pt x="527" y="1117"/>
                  <a:pt x="527" y="1117"/>
                </a:cubicBezTo>
                <a:cubicBezTo>
                  <a:pt x="527" y="1117"/>
                  <a:pt x="527" y="1117"/>
                  <a:pt x="527" y="1117"/>
                </a:cubicBezTo>
                <a:cubicBezTo>
                  <a:pt x="531" y="1120"/>
                  <a:pt x="536" y="1123"/>
                  <a:pt x="540" y="1126"/>
                </a:cubicBezTo>
                <a:cubicBezTo>
                  <a:pt x="540" y="1126"/>
                  <a:pt x="540" y="1126"/>
                  <a:pt x="540" y="1127"/>
                </a:cubicBezTo>
                <a:cubicBezTo>
                  <a:pt x="533" y="1123"/>
                  <a:pt x="525" y="1119"/>
                  <a:pt x="518" y="1115"/>
                </a:cubicBezTo>
                <a:close/>
                <a:moveTo>
                  <a:pt x="541" y="1127"/>
                </a:moveTo>
                <a:cubicBezTo>
                  <a:pt x="542" y="1128"/>
                  <a:pt x="542" y="1128"/>
                  <a:pt x="543" y="1128"/>
                </a:cubicBezTo>
                <a:cubicBezTo>
                  <a:pt x="542" y="1128"/>
                  <a:pt x="542" y="1128"/>
                  <a:pt x="541" y="1128"/>
                </a:cubicBezTo>
                <a:cubicBezTo>
                  <a:pt x="541" y="1127"/>
                  <a:pt x="541" y="1127"/>
                  <a:pt x="541" y="1127"/>
                </a:cubicBezTo>
                <a:close/>
                <a:moveTo>
                  <a:pt x="555" y="1139"/>
                </a:moveTo>
                <a:cubicBezTo>
                  <a:pt x="554" y="1138"/>
                  <a:pt x="553" y="1137"/>
                  <a:pt x="552" y="1136"/>
                </a:cubicBezTo>
                <a:cubicBezTo>
                  <a:pt x="557" y="1141"/>
                  <a:pt x="562" y="1146"/>
                  <a:pt x="567" y="1151"/>
                </a:cubicBezTo>
                <a:cubicBezTo>
                  <a:pt x="567" y="1152"/>
                  <a:pt x="568" y="1153"/>
                  <a:pt x="568" y="1154"/>
                </a:cubicBezTo>
                <a:cubicBezTo>
                  <a:pt x="564" y="1149"/>
                  <a:pt x="559" y="1144"/>
                  <a:pt x="555" y="1139"/>
                </a:cubicBezTo>
                <a:close/>
                <a:moveTo>
                  <a:pt x="619" y="1230"/>
                </a:moveTo>
                <a:cubicBezTo>
                  <a:pt x="619" y="1230"/>
                  <a:pt x="619" y="1230"/>
                  <a:pt x="619" y="1230"/>
                </a:cubicBezTo>
                <a:cubicBezTo>
                  <a:pt x="619" y="1230"/>
                  <a:pt x="619" y="1230"/>
                  <a:pt x="619" y="1230"/>
                </a:cubicBezTo>
                <a:cubicBezTo>
                  <a:pt x="619" y="1230"/>
                  <a:pt x="619" y="1230"/>
                  <a:pt x="619" y="1230"/>
                </a:cubicBezTo>
                <a:close/>
                <a:moveTo>
                  <a:pt x="623" y="1233"/>
                </a:moveTo>
                <a:cubicBezTo>
                  <a:pt x="623" y="1233"/>
                  <a:pt x="623" y="1233"/>
                  <a:pt x="623" y="1233"/>
                </a:cubicBezTo>
                <a:cubicBezTo>
                  <a:pt x="623" y="1233"/>
                  <a:pt x="623" y="1233"/>
                  <a:pt x="623" y="1233"/>
                </a:cubicBezTo>
                <a:cubicBezTo>
                  <a:pt x="623" y="1233"/>
                  <a:pt x="623" y="1233"/>
                  <a:pt x="623" y="1233"/>
                </a:cubicBezTo>
                <a:cubicBezTo>
                  <a:pt x="623" y="1233"/>
                  <a:pt x="623" y="1233"/>
                  <a:pt x="623" y="1233"/>
                </a:cubicBezTo>
                <a:cubicBezTo>
                  <a:pt x="623" y="1233"/>
                  <a:pt x="623" y="1233"/>
                  <a:pt x="623" y="1233"/>
                </a:cubicBezTo>
                <a:close/>
                <a:moveTo>
                  <a:pt x="595" y="1226"/>
                </a:moveTo>
                <a:cubicBezTo>
                  <a:pt x="595" y="1226"/>
                  <a:pt x="594" y="1226"/>
                  <a:pt x="594" y="1226"/>
                </a:cubicBezTo>
                <a:cubicBezTo>
                  <a:pt x="594" y="1226"/>
                  <a:pt x="594" y="1225"/>
                  <a:pt x="594" y="1225"/>
                </a:cubicBezTo>
                <a:cubicBezTo>
                  <a:pt x="595" y="1225"/>
                  <a:pt x="595" y="1225"/>
                  <a:pt x="595" y="1226"/>
                </a:cubicBezTo>
                <a:close/>
                <a:moveTo>
                  <a:pt x="593" y="1224"/>
                </a:moveTo>
                <a:cubicBezTo>
                  <a:pt x="593" y="1224"/>
                  <a:pt x="593" y="1225"/>
                  <a:pt x="593" y="1225"/>
                </a:cubicBezTo>
                <a:cubicBezTo>
                  <a:pt x="593" y="1224"/>
                  <a:pt x="592" y="1223"/>
                  <a:pt x="592" y="1222"/>
                </a:cubicBezTo>
                <a:cubicBezTo>
                  <a:pt x="592" y="1223"/>
                  <a:pt x="593" y="1223"/>
                  <a:pt x="593" y="1224"/>
                </a:cubicBezTo>
                <a:close/>
                <a:moveTo>
                  <a:pt x="593" y="1227"/>
                </a:moveTo>
                <a:cubicBezTo>
                  <a:pt x="593" y="1227"/>
                  <a:pt x="593" y="1227"/>
                  <a:pt x="593" y="1227"/>
                </a:cubicBezTo>
                <a:cubicBezTo>
                  <a:pt x="593" y="1227"/>
                  <a:pt x="593" y="1227"/>
                  <a:pt x="593" y="1227"/>
                </a:cubicBezTo>
                <a:cubicBezTo>
                  <a:pt x="593" y="1227"/>
                  <a:pt x="593" y="1227"/>
                  <a:pt x="593" y="1227"/>
                </a:cubicBezTo>
                <a:cubicBezTo>
                  <a:pt x="593" y="1227"/>
                  <a:pt x="593" y="1227"/>
                  <a:pt x="593" y="1227"/>
                </a:cubicBezTo>
                <a:close/>
                <a:moveTo>
                  <a:pt x="626" y="1236"/>
                </a:moveTo>
                <a:cubicBezTo>
                  <a:pt x="627" y="1236"/>
                  <a:pt x="627" y="1236"/>
                  <a:pt x="628" y="1236"/>
                </a:cubicBezTo>
                <a:cubicBezTo>
                  <a:pt x="628" y="1236"/>
                  <a:pt x="628" y="1236"/>
                  <a:pt x="628" y="1236"/>
                </a:cubicBezTo>
                <a:cubicBezTo>
                  <a:pt x="628" y="1236"/>
                  <a:pt x="627" y="1236"/>
                  <a:pt x="627" y="1236"/>
                </a:cubicBezTo>
                <a:cubicBezTo>
                  <a:pt x="627" y="1236"/>
                  <a:pt x="627" y="1236"/>
                  <a:pt x="626" y="1236"/>
                </a:cubicBezTo>
                <a:close/>
                <a:moveTo>
                  <a:pt x="630" y="1238"/>
                </a:moveTo>
                <a:cubicBezTo>
                  <a:pt x="630" y="1238"/>
                  <a:pt x="630" y="1238"/>
                  <a:pt x="630" y="1238"/>
                </a:cubicBezTo>
                <a:cubicBezTo>
                  <a:pt x="630" y="1238"/>
                  <a:pt x="630" y="1238"/>
                  <a:pt x="630" y="1238"/>
                </a:cubicBezTo>
                <a:cubicBezTo>
                  <a:pt x="630" y="1238"/>
                  <a:pt x="630" y="1238"/>
                  <a:pt x="630" y="1238"/>
                </a:cubicBezTo>
                <a:close/>
                <a:moveTo>
                  <a:pt x="630" y="1239"/>
                </a:moveTo>
                <a:cubicBezTo>
                  <a:pt x="631" y="1239"/>
                  <a:pt x="631" y="1239"/>
                  <a:pt x="631" y="1239"/>
                </a:cubicBezTo>
                <a:cubicBezTo>
                  <a:pt x="631" y="1239"/>
                  <a:pt x="631" y="1239"/>
                  <a:pt x="631" y="1239"/>
                </a:cubicBezTo>
                <a:cubicBezTo>
                  <a:pt x="631" y="1239"/>
                  <a:pt x="631" y="1239"/>
                  <a:pt x="630" y="1239"/>
                </a:cubicBezTo>
                <a:close/>
                <a:moveTo>
                  <a:pt x="659" y="1233"/>
                </a:moveTo>
                <a:cubicBezTo>
                  <a:pt x="661" y="1233"/>
                  <a:pt x="662" y="1234"/>
                  <a:pt x="663" y="1234"/>
                </a:cubicBezTo>
                <a:cubicBezTo>
                  <a:pt x="664" y="1235"/>
                  <a:pt x="664" y="1236"/>
                  <a:pt x="665" y="1237"/>
                </a:cubicBezTo>
                <a:cubicBezTo>
                  <a:pt x="664" y="1237"/>
                  <a:pt x="662" y="1236"/>
                  <a:pt x="661" y="1236"/>
                </a:cubicBezTo>
                <a:cubicBezTo>
                  <a:pt x="660" y="1235"/>
                  <a:pt x="660" y="1234"/>
                  <a:pt x="659" y="1233"/>
                </a:cubicBezTo>
                <a:close/>
                <a:moveTo>
                  <a:pt x="668" y="1240"/>
                </a:moveTo>
                <a:cubicBezTo>
                  <a:pt x="668" y="1240"/>
                  <a:pt x="669" y="1241"/>
                  <a:pt x="669" y="1241"/>
                </a:cubicBezTo>
                <a:cubicBezTo>
                  <a:pt x="670" y="1241"/>
                  <a:pt x="670" y="1241"/>
                  <a:pt x="670" y="1240"/>
                </a:cubicBezTo>
                <a:cubicBezTo>
                  <a:pt x="670" y="1242"/>
                  <a:pt x="671" y="1244"/>
                  <a:pt x="672" y="1245"/>
                </a:cubicBezTo>
                <a:cubicBezTo>
                  <a:pt x="671" y="1245"/>
                  <a:pt x="671" y="1245"/>
                  <a:pt x="671" y="1245"/>
                </a:cubicBezTo>
                <a:cubicBezTo>
                  <a:pt x="671" y="1245"/>
                  <a:pt x="669" y="1242"/>
                  <a:pt x="668" y="1240"/>
                </a:cubicBezTo>
                <a:close/>
                <a:moveTo>
                  <a:pt x="672" y="1246"/>
                </a:moveTo>
                <a:cubicBezTo>
                  <a:pt x="672" y="1243"/>
                  <a:pt x="671" y="1241"/>
                  <a:pt x="671" y="1239"/>
                </a:cubicBezTo>
                <a:cubicBezTo>
                  <a:pt x="671" y="1239"/>
                  <a:pt x="672" y="1240"/>
                  <a:pt x="673" y="1240"/>
                </a:cubicBezTo>
                <a:cubicBezTo>
                  <a:pt x="673" y="1241"/>
                  <a:pt x="674" y="1243"/>
                  <a:pt x="675" y="1244"/>
                </a:cubicBezTo>
                <a:cubicBezTo>
                  <a:pt x="675" y="1244"/>
                  <a:pt x="676" y="1244"/>
                  <a:pt x="676" y="1244"/>
                </a:cubicBezTo>
                <a:cubicBezTo>
                  <a:pt x="676" y="1243"/>
                  <a:pt x="675" y="1242"/>
                  <a:pt x="675" y="1242"/>
                </a:cubicBezTo>
                <a:cubicBezTo>
                  <a:pt x="676" y="1244"/>
                  <a:pt x="677" y="1245"/>
                  <a:pt x="678" y="1247"/>
                </a:cubicBezTo>
                <a:cubicBezTo>
                  <a:pt x="676" y="1246"/>
                  <a:pt x="674" y="1246"/>
                  <a:pt x="672" y="1246"/>
                </a:cubicBezTo>
                <a:close/>
                <a:moveTo>
                  <a:pt x="678" y="1244"/>
                </a:moveTo>
                <a:cubicBezTo>
                  <a:pt x="677" y="1243"/>
                  <a:pt x="676" y="1242"/>
                  <a:pt x="675" y="1240"/>
                </a:cubicBezTo>
                <a:cubicBezTo>
                  <a:pt x="676" y="1241"/>
                  <a:pt x="676" y="1241"/>
                  <a:pt x="677" y="1241"/>
                </a:cubicBezTo>
                <a:cubicBezTo>
                  <a:pt x="677" y="1241"/>
                  <a:pt x="677" y="1242"/>
                  <a:pt x="677" y="1242"/>
                </a:cubicBezTo>
                <a:cubicBezTo>
                  <a:pt x="678" y="1245"/>
                  <a:pt x="679" y="1246"/>
                  <a:pt x="678" y="1244"/>
                </a:cubicBezTo>
                <a:close/>
                <a:moveTo>
                  <a:pt x="677" y="1240"/>
                </a:moveTo>
                <a:cubicBezTo>
                  <a:pt x="677" y="1239"/>
                  <a:pt x="677" y="1238"/>
                  <a:pt x="677" y="1237"/>
                </a:cubicBezTo>
                <a:cubicBezTo>
                  <a:pt x="677" y="1237"/>
                  <a:pt x="677" y="1237"/>
                  <a:pt x="677" y="1238"/>
                </a:cubicBezTo>
                <a:cubicBezTo>
                  <a:pt x="678" y="1239"/>
                  <a:pt x="679" y="1239"/>
                  <a:pt x="680" y="1240"/>
                </a:cubicBezTo>
                <a:cubicBezTo>
                  <a:pt x="679" y="1240"/>
                  <a:pt x="678" y="1240"/>
                  <a:pt x="677" y="1240"/>
                </a:cubicBezTo>
                <a:close/>
                <a:moveTo>
                  <a:pt x="681" y="1241"/>
                </a:moveTo>
                <a:cubicBezTo>
                  <a:pt x="681" y="1241"/>
                  <a:pt x="681" y="1241"/>
                  <a:pt x="681" y="1241"/>
                </a:cubicBezTo>
                <a:cubicBezTo>
                  <a:pt x="681" y="1241"/>
                  <a:pt x="682" y="1240"/>
                  <a:pt x="682" y="1240"/>
                </a:cubicBezTo>
                <a:cubicBezTo>
                  <a:pt x="681" y="1240"/>
                  <a:pt x="681" y="1239"/>
                  <a:pt x="681" y="1238"/>
                </a:cubicBezTo>
                <a:cubicBezTo>
                  <a:pt x="681" y="1239"/>
                  <a:pt x="682" y="1240"/>
                  <a:pt x="683" y="1241"/>
                </a:cubicBezTo>
                <a:cubicBezTo>
                  <a:pt x="682" y="1241"/>
                  <a:pt x="682" y="1241"/>
                  <a:pt x="681" y="1241"/>
                </a:cubicBezTo>
                <a:close/>
                <a:moveTo>
                  <a:pt x="685" y="1242"/>
                </a:moveTo>
                <a:cubicBezTo>
                  <a:pt x="684" y="1241"/>
                  <a:pt x="683" y="1240"/>
                  <a:pt x="682" y="1239"/>
                </a:cubicBezTo>
                <a:cubicBezTo>
                  <a:pt x="685" y="1239"/>
                  <a:pt x="688" y="1240"/>
                  <a:pt x="690" y="1240"/>
                </a:cubicBezTo>
                <a:cubicBezTo>
                  <a:pt x="691" y="1241"/>
                  <a:pt x="692" y="1242"/>
                  <a:pt x="692" y="1243"/>
                </a:cubicBezTo>
                <a:cubicBezTo>
                  <a:pt x="690" y="1243"/>
                  <a:pt x="687" y="1242"/>
                  <a:pt x="685" y="1242"/>
                </a:cubicBezTo>
                <a:close/>
                <a:moveTo>
                  <a:pt x="693" y="1244"/>
                </a:moveTo>
                <a:cubicBezTo>
                  <a:pt x="693" y="1243"/>
                  <a:pt x="692" y="1242"/>
                  <a:pt x="692" y="1241"/>
                </a:cubicBezTo>
                <a:cubicBezTo>
                  <a:pt x="693" y="1241"/>
                  <a:pt x="695" y="1241"/>
                  <a:pt x="696" y="1242"/>
                </a:cubicBezTo>
                <a:cubicBezTo>
                  <a:pt x="696" y="1242"/>
                  <a:pt x="696" y="1242"/>
                  <a:pt x="696" y="1242"/>
                </a:cubicBezTo>
                <a:cubicBezTo>
                  <a:pt x="697" y="1243"/>
                  <a:pt x="698" y="1244"/>
                  <a:pt x="699" y="1245"/>
                </a:cubicBezTo>
                <a:cubicBezTo>
                  <a:pt x="697" y="1245"/>
                  <a:pt x="695" y="1244"/>
                  <a:pt x="693" y="1244"/>
                </a:cubicBezTo>
                <a:close/>
                <a:moveTo>
                  <a:pt x="692" y="1234"/>
                </a:moveTo>
                <a:cubicBezTo>
                  <a:pt x="692" y="1234"/>
                  <a:pt x="692" y="1234"/>
                  <a:pt x="693" y="1234"/>
                </a:cubicBezTo>
                <a:cubicBezTo>
                  <a:pt x="693" y="1235"/>
                  <a:pt x="693" y="1235"/>
                  <a:pt x="693" y="1235"/>
                </a:cubicBezTo>
                <a:cubicBezTo>
                  <a:pt x="694" y="1235"/>
                  <a:pt x="694" y="1235"/>
                  <a:pt x="694" y="1235"/>
                </a:cubicBezTo>
                <a:cubicBezTo>
                  <a:pt x="696" y="1235"/>
                  <a:pt x="699" y="1236"/>
                  <a:pt x="701" y="1236"/>
                </a:cubicBezTo>
                <a:cubicBezTo>
                  <a:pt x="702" y="1240"/>
                  <a:pt x="704" y="1243"/>
                  <a:pt x="706" y="1246"/>
                </a:cubicBezTo>
                <a:cubicBezTo>
                  <a:pt x="704" y="1246"/>
                  <a:pt x="703" y="1246"/>
                  <a:pt x="701" y="1245"/>
                </a:cubicBezTo>
                <a:cubicBezTo>
                  <a:pt x="697" y="1242"/>
                  <a:pt x="694" y="1238"/>
                  <a:pt x="692" y="1234"/>
                </a:cubicBezTo>
                <a:close/>
                <a:moveTo>
                  <a:pt x="714" y="1251"/>
                </a:moveTo>
                <a:cubicBezTo>
                  <a:pt x="714" y="1251"/>
                  <a:pt x="715" y="1250"/>
                  <a:pt x="715" y="1250"/>
                </a:cubicBezTo>
                <a:cubicBezTo>
                  <a:pt x="716" y="1250"/>
                  <a:pt x="716" y="1251"/>
                  <a:pt x="716" y="1251"/>
                </a:cubicBezTo>
                <a:cubicBezTo>
                  <a:pt x="715" y="1251"/>
                  <a:pt x="714" y="1251"/>
                  <a:pt x="714" y="1251"/>
                </a:cubicBezTo>
                <a:close/>
                <a:moveTo>
                  <a:pt x="720" y="1251"/>
                </a:moveTo>
                <a:cubicBezTo>
                  <a:pt x="721" y="1251"/>
                  <a:pt x="721" y="1251"/>
                  <a:pt x="722" y="1251"/>
                </a:cubicBezTo>
                <a:cubicBezTo>
                  <a:pt x="723" y="1254"/>
                  <a:pt x="722" y="1254"/>
                  <a:pt x="720" y="1251"/>
                </a:cubicBezTo>
                <a:close/>
                <a:moveTo>
                  <a:pt x="722" y="1251"/>
                </a:moveTo>
                <a:cubicBezTo>
                  <a:pt x="723" y="1251"/>
                  <a:pt x="725" y="1251"/>
                  <a:pt x="726" y="1251"/>
                </a:cubicBezTo>
                <a:cubicBezTo>
                  <a:pt x="726" y="1251"/>
                  <a:pt x="726" y="1252"/>
                  <a:pt x="727" y="1252"/>
                </a:cubicBezTo>
                <a:cubicBezTo>
                  <a:pt x="727" y="1252"/>
                  <a:pt x="728" y="1253"/>
                  <a:pt x="728" y="1254"/>
                </a:cubicBezTo>
                <a:cubicBezTo>
                  <a:pt x="726" y="1254"/>
                  <a:pt x="724" y="1254"/>
                  <a:pt x="723" y="1254"/>
                </a:cubicBezTo>
                <a:cubicBezTo>
                  <a:pt x="723" y="1253"/>
                  <a:pt x="722" y="1252"/>
                  <a:pt x="722" y="1251"/>
                </a:cubicBezTo>
                <a:close/>
                <a:moveTo>
                  <a:pt x="722" y="1255"/>
                </a:moveTo>
                <a:cubicBezTo>
                  <a:pt x="722" y="1255"/>
                  <a:pt x="722" y="1255"/>
                  <a:pt x="722" y="1255"/>
                </a:cubicBezTo>
                <a:cubicBezTo>
                  <a:pt x="722" y="1255"/>
                  <a:pt x="721" y="1255"/>
                  <a:pt x="721" y="1255"/>
                </a:cubicBezTo>
                <a:cubicBezTo>
                  <a:pt x="721" y="1255"/>
                  <a:pt x="722" y="1255"/>
                  <a:pt x="722" y="1255"/>
                </a:cubicBezTo>
                <a:close/>
                <a:moveTo>
                  <a:pt x="727" y="1255"/>
                </a:moveTo>
                <a:cubicBezTo>
                  <a:pt x="727" y="1255"/>
                  <a:pt x="727" y="1255"/>
                  <a:pt x="727" y="1255"/>
                </a:cubicBezTo>
                <a:cubicBezTo>
                  <a:pt x="726" y="1255"/>
                  <a:pt x="724" y="1255"/>
                  <a:pt x="723" y="1255"/>
                </a:cubicBezTo>
                <a:cubicBezTo>
                  <a:pt x="723" y="1255"/>
                  <a:pt x="723" y="1255"/>
                  <a:pt x="723" y="1255"/>
                </a:cubicBezTo>
                <a:cubicBezTo>
                  <a:pt x="725" y="1255"/>
                  <a:pt x="727" y="1255"/>
                  <a:pt x="729" y="1255"/>
                </a:cubicBezTo>
                <a:cubicBezTo>
                  <a:pt x="729" y="1255"/>
                  <a:pt x="729" y="1255"/>
                  <a:pt x="729" y="1255"/>
                </a:cubicBezTo>
                <a:cubicBezTo>
                  <a:pt x="729" y="1255"/>
                  <a:pt x="729" y="1255"/>
                  <a:pt x="729" y="1255"/>
                </a:cubicBezTo>
                <a:cubicBezTo>
                  <a:pt x="729" y="1255"/>
                  <a:pt x="728" y="1255"/>
                  <a:pt x="727" y="1255"/>
                </a:cubicBezTo>
                <a:close/>
                <a:moveTo>
                  <a:pt x="730" y="1255"/>
                </a:moveTo>
                <a:cubicBezTo>
                  <a:pt x="730" y="1255"/>
                  <a:pt x="729" y="1255"/>
                  <a:pt x="729" y="1254"/>
                </a:cubicBezTo>
                <a:cubicBezTo>
                  <a:pt x="736" y="1254"/>
                  <a:pt x="742" y="1254"/>
                  <a:pt x="748" y="1254"/>
                </a:cubicBezTo>
                <a:cubicBezTo>
                  <a:pt x="750" y="1253"/>
                  <a:pt x="752" y="1253"/>
                  <a:pt x="754" y="1253"/>
                </a:cubicBezTo>
                <a:cubicBezTo>
                  <a:pt x="746" y="1254"/>
                  <a:pt x="738" y="1255"/>
                  <a:pt x="730" y="1255"/>
                </a:cubicBezTo>
                <a:close/>
                <a:moveTo>
                  <a:pt x="828" y="1248"/>
                </a:moveTo>
                <a:cubicBezTo>
                  <a:pt x="816" y="1249"/>
                  <a:pt x="804" y="1250"/>
                  <a:pt x="792" y="1251"/>
                </a:cubicBezTo>
                <a:cubicBezTo>
                  <a:pt x="792" y="1251"/>
                  <a:pt x="792" y="1251"/>
                  <a:pt x="791" y="1251"/>
                </a:cubicBezTo>
                <a:cubicBezTo>
                  <a:pt x="794" y="1250"/>
                  <a:pt x="796" y="1250"/>
                  <a:pt x="799" y="1250"/>
                </a:cubicBezTo>
                <a:cubicBezTo>
                  <a:pt x="811" y="1249"/>
                  <a:pt x="824" y="1248"/>
                  <a:pt x="837" y="1247"/>
                </a:cubicBezTo>
                <a:cubicBezTo>
                  <a:pt x="837" y="1247"/>
                  <a:pt x="837" y="1247"/>
                  <a:pt x="837" y="1247"/>
                </a:cubicBezTo>
                <a:cubicBezTo>
                  <a:pt x="834" y="1247"/>
                  <a:pt x="831" y="1248"/>
                  <a:pt x="828" y="1248"/>
                </a:cubicBezTo>
                <a:close/>
              </a:path>
            </a:pathLst>
          </a:custGeom>
          <a:solidFill>
            <a:srgbClr val="428BCE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944297"/>
      </p:ext>
    </p:extLst>
  </p:cSld>
  <p:clrMapOvr>
    <a:masterClrMapping/>
  </p:clrMapOvr>
  <p:transition spd="slow">
    <p:split orient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15B15136-A06A-48F7-ACCE-567D3793C2D8}"/>
              </a:ext>
            </a:extLst>
          </p:cNvPr>
          <p:cNvSpPr/>
          <p:nvPr/>
        </p:nvSpPr>
        <p:spPr bwMode="auto">
          <a:xfrm>
            <a:off x="7129187" y="1093235"/>
            <a:ext cx="266702" cy="2667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280" dirty="0">
                <a:solidFill>
                  <a:schemeClr val="bg1"/>
                </a:solidFill>
              </a:rPr>
              <a:t>1</a:t>
            </a:r>
            <a:endParaRPr lang="zh-CN" altLang="en-US" sz="1280" dirty="0">
              <a:solidFill>
                <a:schemeClr val="bg1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E0C89BB-19DE-445F-A487-523A1AD88874}"/>
              </a:ext>
            </a:extLst>
          </p:cNvPr>
          <p:cNvSpPr/>
          <p:nvPr/>
        </p:nvSpPr>
        <p:spPr bwMode="auto">
          <a:xfrm>
            <a:off x="7133999" y="2246347"/>
            <a:ext cx="266702" cy="266759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280" dirty="0">
                <a:solidFill>
                  <a:schemeClr val="bg1"/>
                </a:solidFill>
              </a:rPr>
              <a:t>2</a:t>
            </a:r>
            <a:endParaRPr lang="zh-CN" altLang="en-US" sz="1280" dirty="0">
              <a:solidFill>
                <a:schemeClr val="bg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5D0E8AD-0DEF-4B0E-803C-FD3C2F41F8DF}"/>
              </a:ext>
            </a:extLst>
          </p:cNvPr>
          <p:cNvSpPr/>
          <p:nvPr/>
        </p:nvSpPr>
        <p:spPr bwMode="auto">
          <a:xfrm>
            <a:off x="7133999" y="3351834"/>
            <a:ext cx="266702" cy="2667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280" dirty="0">
                <a:solidFill>
                  <a:schemeClr val="bg1"/>
                </a:solidFill>
              </a:rPr>
              <a:t>3</a:t>
            </a:r>
            <a:endParaRPr lang="zh-CN" altLang="en-US" sz="1280" dirty="0">
              <a:solidFill>
                <a:schemeClr val="bg1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C0FB2F8-AD36-429F-A65E-54F3728E21D1}"/>
              </a:ext>
            </a:extLst>
          </p:cNvPr>
          <p:cNvCxnSpPr/>
          <p:nvPr/>
        </p:nvCxnSpPr>
        <p:spPr>
          <a:xfrm>
            <a:off x="7561212" y="1212171"/>
            <a:ext cx="64796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DF3F2DB-6038-4BBE-A443-7678B4A113C3}"/>
              </a:ext>
            </a:extLst>
          </p:cNvPr>
          <p:cNvCxnSpPr/>
          <p:nvPr/>
        </p:nvCxnSpPr>
        <p:spPr>
          <a:xfrm>
            <a:off x="7561212" y="2368892"/>
            <a:ext cx="64796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A69BD13-7D8D-49B0-AEB2-5F3EA348060B}"/>
              </a:ext>
            </a:extLst>
          </p:cNvPr>
          <p:cNvCxnSpPr/>
          <p:nvPr/>
        </p:nvCxnSpPr>
        <p:spPr>
          <a:xfrm>
            <a:off x="7561212" y="3477990"/>
            <a:ext cx="64796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5">
            <a:extLst>
              <a:ext uri="{FF2B5EF4-FFF2-40B4-BE49-F238E27FC236}">
                <a16:creationId xmlns:a16="http://schemas.microsoft.com/office/drawing/2014/main" id="{D9E238C8-1E42-45AC-AFF1-C74700F9C2EB}"/>
              </a:ext>
            </a:extLst>
          </p:cNvPr>
          <p:cNvSpPr txBox="1"/>
          <p:nvPr/>
        </p:nvSpPr>
        <p:spPr>
          <a:xfrm>
            <a:off x="8353257" y="1092863"/>
            <a:ext cx="3455810" cy="307762"/>
          </a:xfrm>
          <a:prstGeom prst="rect">
            <a:avLst/>
          </a:prstGeom>
          <a:noFill/>
        </p:spPr>
        <p:txBody>
          <a:bodyPr wrap="square" lIns="121905" tIns="60953" rIns="121905" bIns="60953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细分成儿童款和成人款，对不同人群更有针对性</a:t>
            </a:r>
          </a:p>
        </p:txBody>
      </p:sp>
      <p:sp>
        <p:nvSpPr>
          <p:cNvPr id="14" name="TextBox 56">
            <a:extLst>
              <a:ext uri="{FF2B5EF4-FFF2-40B4-BE49-F238E27FC236}">
                <a16:creationId xmlns:a16="http://schemas.microsoft.com/office/drawing/2014/main" id="{1CA750FF-A010-4EFB-88A7-2A1454901EE7}"/>
              </a:ext>
            </a:extLst>
          </p:cNvPr>
          <p:cNvSpPr txBox="1"/>
          <p:nvPr/>
        </p:nvSpPr>
        <p:spPr>
          <a:xfrm>
            <a:off x="8353257" y="2240258"/>
            <a:ext cx="3455810" cy="307762"/>
          </a:xfrm>
          <a:prstGeom prst="rect">
            <a:avLst/>
          </a:prstGeom>
          <a:noFill/>
        </p:spPr>
        <p:txBody>
          <a:bodyPr wrap="square" lIns="121905" tIns="60953" rIns="121905" bIns="60953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有中文产品说明书</a:t>
            </a:r>
          </a:p>
        </p:txBody>
      </p:sp>
      <p:sp>
        <p:nvSpPr>
          <p:cNvPr id="15" name="TextBox 57">
            <a:extLst>
              <a:ext uri="{FF2B5EF4-FFF2-40B4-BE49-F238E27FC236}">
                <a16:creationId xmlns:a16="http://schemas.microsoft.com/office/drawing/2014/main" id="{F784A27C-2F13-4ADA-9CB7-BF2CD1DF9790}"/>
              </a:ext>
            </a:extLst>
          </p:cNvPr>
          <p:cNvSpPr txBox="1"/>
          <p:nvPr/>
        </p:nvSpPr>
        <p:spPr>
          <a:xfrm>
            <a:off x="8353257" y="3340028"/>
            <a:ext cx="3455810" cy="307762"/>
          </a:xfrm>
          <a:prstGeom prst="rect">
            <a:avLst/>
          </a:prstGeom>
          <a:noFill/>
        </p:spPr>
        <p:txBody>
          <a:bodyPr wrap="square" lIns="121905" tIns="60953" rIns="121905" bIns="60953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附加退热贴、口罩等赠品出售，更具有吸引力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31882C-3175-47D7-A80F-CC5FA8D7A914}"/>
              </a:ext>
            </a:extLst>
          </p:cNvPr>
          <p:cNvGrpSpPr/>
          <p:nvPr/>
        </p:nvGrpSpPr>
        <p:grpSpPr>
          <a:xfrm>
            <a:off x="5261547" y="2299125"/>
            <a:ext cx="1250089" cy="1250089"/>
            <a:chOff x="1236920" y="2715926"/>
            <a:chExt cx="1440000" cy="1440000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F243C97-528C-4AF1-9F3B-A392C598A9A1}"/>
                </a:ext>
              </a:extLst>
            </p:cNvPr>
            <p:cNvSpPr/>
            <p:nvPr/>
          </p:nvSpPr>
          <p:spPr bwMode="auto">
            <a:xfrm>
              <a:off x="1236920" y="2715926"/>
              <a:ext cx="1440000" cy="1440000"/>
            </a:xfrm>
            <a:prstGeom prst="ellipse">
              <a:avLst/>
            </a:prstGeom>
            <a:solidFill>
              <a:schemeClr val="accent1"/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80">
                <a:solidFill>
                  <a:prstClr val="white"/>
                </a:solidFill>
              </a:endParaRPr>
            </a:p>
          </p:txBody>
        </p:sp>
        <p:sp>
          <p:nvSpPr>
            <p:cNvPr id="19" name="MH_SubTitle_1">
              <a:extLst>
                <a:ext uri="{FF2B5EF4-FFF2-40B4-BE49-F238E27FC236}">
                  <a16:creationId xmlns:a16="http://schemas.microsoft.com/office/drawing/2014/main" id="{3692B0F1-23C3-46EE-8990-01E43566409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411107" y="2890474"/>
              <a:ext cx="1091627" cy="10909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accent1"/>
                  </a:solidFill>
                  <a:latin typeface="Impact" panose="020B0806030902050204" pitchFamily="34" charset="0"/>
                  <a:sym typeface="+mn-lt"/>
                </a:rPr>
                <a:t>优势</a:t>
              </a:r>
              <a:endParaRPr lang="en-US" altLang="zh-CN" sz="2400" b="1" dirty="0">
                <a:solidFill>
                  <a:schemeClr val="accent1"/>
                </a:solidFill>
                <a:latin typeface="Impact" panose="020B0806030902050204" pitchFamily="34" charset="0"/>
                <a:sym typeface="+mn-lt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D5D9BB6-BAC2-480D-BF06-30566E8E54FD}"/>
              </a:ext>
            </a:extLst>
          </p:cNvPr>
          <p:cNvGrpSpPr/>
          <p:nvPr/>
        </p:nvGrpSpPr>
        <p:grpSpPr>
          <a:xfrm>
            <a:off x="5261547" y="1138757"/>
            <a:ext cx="1250089" cy="1250089"/>
            <a:chOff x="1236920" y="1555494"/>
            <a:chExt cx="1440000" cy="144000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03D9E7E-AA75-42A0-B98C-13892DA0950E}"/>
                </a:ext>
              </a:extLst>
            </p:cNvPr>
            <p:cNvSpPr/>
            <p:nvPr/>
          </p:nvSpPr>
          <p:spPr bwMode="auto">
            <a:xfrm>
              <a:off x="1236920" y="1555494"/>
              <a:ext cx="1440000" cy="1440000"/>
            </a:xfrm>
            <a:prstGeom prst="ellipse">
              <a:avLst/>
            </a:prstGeom>
            <a:solidFill>
              <a:schemeClr val="accent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80">
                <a:solidFill>
                  <a:prstClr val="white"/>
                </a:solidFill>
              </a:endParaRPr>
            </a:p>
          </p:txBody>
        </p:sp>
        <p:sp>
          <p:nvSpPr>
            <p:cNvPr id="22" name="KSO_Shape">
              <a:extLst>
                <a:ext uri="{FF2B5EF4-FFF2-40B4-BE49-F238E27FC236}">
                  <a16:creationId xmlns:a16="http://schemas.microsoft.com/office/drawing/2014/main" id="{EC5A3F35-9882-4F72-BDE4-6689F8ABB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453" y="1915258"/>
              <a:ext cx="750934" cy="720473"/>
            </a:xfrm>
            <a:custGeom>
              <a:avLst/>
              <a:gdLst>
                <a:gd name="T0" fmla="*/ 1676299 w 2771"/>
                <a:gd name="T1" fmla="*/ 1032319 h 2657"/>
                <a:gd name="T2" fmla="*/ 1639914 w 2771"/>
                <a:gd name="T3" fmla="*/ 1393338 h 2657"/>
                <a:gd name="T4" fmla="*/ 1339740 w 2771"/>
                <a:gd name="T5" fmla="*/ 1725735 h 2657"/>
                <a:gd name="T6" fmla="*/ 612694 w 2771"/>
                <a:gd name="T7" fmla="*/ 1552706 h 2657"/>
                <a:gd name="T8" fmla="*/ 612694 w 2771"/>
                <a:gd name="T9" fmla="*/ 1540347 h 2657"/>
                <a:gd name="T10" fmla="*/ 612694 w 2771"/>
                <a:gd name="T11" fmla="*/ 1721182 h 2657"/>
                <a:gd name="T12" fmla="*/ 432719 w 2771"/>
                <a:gd name="T13" fmla="*/ 1721182 h 2657"/>
                <a:gd name="T14" fmla="*/ 252095 w 2771"/>
                <a:gd name="T15" fmla="*/ 1721182 h 2657"/>
                <a:gd name="T16" fmla="*/ 179975 w 2771"/>
                <a:gd name="T17" fmla="*/ 1721182 h 2657"/>
                <a:gd name="T18" fmla="*/ 0 w 2771"/>
                <a:gd name="T19" fmla="*/ 1540347 h 2657"/>
                <a:gd name="T20" fmla="*/ 0 w 2771"/>
                <a:gd name="T21" fmla="*/ 710329 h 2657"/>
                <a:gd name="T22" fmla="*/ 179975 w 2771"/>
                <a:gd name="T23" fmla="*/ 529494 h 2657"/>
                <a:gd name="T24" fmla="*/ 252095 w 2771"/>
                <a:gd name="T25" fmla="*/ 529494 h 2657"/>
                <a:gd name="T26" fmla="*/ 432719 w 2771"/>
                <a:gd name="T27" fmla="*/ 529494 h 2657"/>
                <a:gd name="T28" fmla="*/ 612694 w 2771"/>
                <a:gd name="T29" fmla="*/ 529494 h 2657"/>
                <a:gd name="T30" fmla="*/ 612694 w 2771"/>
                <a:gd name="T31" fmla="*/ 710329 h 2657"/>
                <a:gd name="T32" fmla="*/ 612694 w 2771"/>
                <a:gd name="T33" fmla="*/ 710329 h 2657"/>
                <a:gd name="T34" fmla="*/ 1123380 w 2771"/>
                <a:gd name="T35" fmla="*/ 12359 h 2657"/>
                <a:gd name="T36" fmla="*/ 1372876 w 2771"/>
                <a:gd name="T37" fmla="*/ 608203 h 2657"/>
                <a:gd name="T38" fmla="*/ 1769210 w 2771"/>
                <a:gd name="T39" fmla="*/ 806601 h 2657"/>
                <a:gd name="T40" fmla="*/ 1676299 w 2771"/>
                <a:gd name="T41" fmla="*/ 1032319 h 2657"/>
                <a:gd name="T42" fmla="*/ 1240331 w 2771"/>
                <a:gd name="T43" fmla="*/ 702523 h 2657"/>
                <a:gd name="T44" fmla="*/ 1190302 w 2771"/>
                <a:gd name="T45" fmla="*/ 113184 h 2657"/>
                <a:gd name="T46" fmla="*/ 612694 w 2771"/>
                <a:gd name="T47" fmla="*/ 844979 h 2657"/>
                <a:gd name="T48" fmla="*/ 612694 w 2771"/>
                <a:gd name="T49" fmla="*/ 913931 h 2657"/>
                <a:gd name="T50" fmla="*/ 612694 w 2771"/>
                <a:gd name="T51" fmla="*/ 1413503 h 2657"/>
                <a:gd name="T52" fmla="*/ 1329344 w 2771"/>
                <a:gd name="T53" fmla="*/ 1615153 h 2657"/>
                <a:gd name="T54" fmla="*/ 1485929 w 2771"/>
                <a:gd name="T55" fmla="*/ 1354959 h 2657"/>
                <a:gd name="T56" fmla="*/ 1532059 w 2771"/>
                <a:gd name="T57" fmla="*/ 1022561 h 2657"/>
                <a:gd name="T58" fmla="*/ 1635366 w 2771"/>
                <a:gd name="T59" fmla="*/ 829368 h 2657"/>
                <a:gd name="T60" fmla="*/ 1240331 w 2771"/>
                <a:gd name="T61" fmla="*/ 702523 h 265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771" h="2657">
                  <a:moveTo>
                    <a:pt x="2580" y="1587"/>
                  </a:moveTo>
                  <a:cubicBezTo>
                    <a:pt x="2771" y="1636"/>
                    <a:pt x="2710" y="2114"/>
                    <a:pt x="2524" y="2142"/>
                  </a:cubicBezTo>
                  <a:cubicBezTo>
                    <a:pt x="2560" y="2263"/>
                    <a:pt x="2575" y="2657"/>
                    <a:pt x="2062" y="2653"/>
                  </a:cubicBezTo>
                  <a:cubicBezTo>
                    <a:pt x="1454" y="2653"/>
                    <a:pt x="1340" y="2389"/>
                    <a:pt x="943" y="2387"/>
                  </a:cubicBezTo>
                  <a:cubicBezTo>
                    <a:pt x="943" y="2368"/>
                    <a:pt x="943" y="2368"/>
                    <a:pt x="943" y="2368"/>
                  </a:cubicBezTo>
                  <a:cubicBezTo>
                    <a:pt x="943" y="2646"/>
                    <a:pt x="943" y="2646"/>
                    <a:pt x="943" y="2646"/>
                  </a:cubicBezTo>
                  <a:cubicBezTo>
                    <a:pt x="666" y="2646"/>
                    <a:pt x="666" y="2646"/>
                    <a:pt x="666" y="2646"/>
                  </a:cubicBezTo>
                  <a:cubicBezTo>
                    <a:pt x="388" y="2646"/>
                    <a:pt x="388" y="2646"/>
                    <a:pt x="388" y="2646"/>
                  </a:cubicBezTo>
                  <a:cubicBezTo>
                    <a:pt x="277" y="2646"/>
                    <a:pt x="277" y="2646"/>
                    <a:pt x="277" y="2646"/>
                  </a:cubicBezTo>
                  <a:cubicBezTo>
                    <a:pt x="124" y="2646"/>
                    <a:pt x="0" y="2521"/>
                    <a:pt x="0" y="2368"/>
                  </a:cubicBezTo>
                  <a:cubicBezTo>
                    <a:pt x="0" y="1092"/>
                    <a:pt x="0" y="1092"/>
                    <a:pt x="0" y="1092"/>
                  </a:cubicBezTo>
                  <a:cubicBezTo>
                    <a:pt x="0" y="939"/>
                    <a:pt x="124" y="814"/>
                    <a:pt x="277" y="814"/>
                  </a:cubicBezTo>
                  <a:cubicBezTo>
                    <a:pt x="388" y="814"/>
                    <a:pt x="388" y="814"/>
                    <a:pt x="388" y="814"/>
                  </a:cubicBezTo>
                  <a:cubicBezTo>
                    <a:pt x="666" y="814"/>
                    <a:pt x="666" y="814"/>
                    <a:pt x="666" y="814"/>
                  </a:cubicBezTo>
                  <a:cubicBezTo>
                    <a:pt x="943" y="814"/>
                    <a:pt x="943" y="814"/>
                    <a:pt x="943" y="814"/>
                  </a:cubicBezTo>
                  <a:cubicBezTo>
                    <a:pt x="943" y="1092"/>
                    <a:pt x="943" y="1092"/>
                    <a:pt x="943" y="1092"/>
                  </a:cubicBezTo>
                  <a:cubicBezTo>
                    <a:pt x="943" y="1092"/>
                    <a:pt x="943" y="1092"/>
                    <a:pt x="943" y="1092"/>
                  </a:cubicBezTo>
                  <a:cubicBezTo>
                    <a:pt x="1593" y="834"/>
                    <a:pt x="1568" y="28"/>
                    <a:pt x="1729" y="19"/>
                  </a:cubicBezTo>
                  <a:cubicBezTo>
                    <a:pt x="2714" y="0"/>
                    <a:pt x="2113" y="935"/>
                    <a:pt x="2113" y="935"/>
                  </a:cubicBezTo>
                  <a:cubicBezTo>
                    <a:pt x="2113" y="935"/>
                    <a:pt x="2668" y="750"/>
                    <a:pt x="2723" y="1240"/>
                  </a:cubicBezTo>
                  <a:cubicBezTo>
                    <a:pt x="2710" y="1378"/>
                    <a:pt x="2729" y="1456"/>
                    <a:pt x="2580" y="1587"/>
                  </a:cubicBezTo>
                  <a:close/>
                  <a:moveTo>
                    <a:pt x="1909" y="1080"/>
                  </a:moveTo>
                  <a:cubicBezTo>
                    <a:pt x="1909" y="1080"/>
                    <a:pt x="2368" y="162"/>
                    <a:pt x="1832" y="174"/>
                  </a:cubicBezTo>
                  <a:cubicBezTo>
                    <a:pt x="1724" y="181"/>
                    <a:pt x="1766" y="1027"/>
                    <a:pt x="943" y="1299"/>
                  </a:cubicBezTo>
                  <a:cubicBezTo>
                    <a:pt x="943" y="1293"/>
                    <a:pt x="943" y="1336"/>
                    <a:pt x="943" y="1405"/>
                  </a:cubicBezTo>
                  <a:cubicBezTo>
                    <a:pt x="943" y="2173"/>
                    <a:pt x="943" y="2173"/>
                    <a:pt x="943" y="2173"/>
                  </a:cubicBezTo>
                  <a:cubicBezTo>
                    <a:pt x="1258" y="2174"/>
                    <a:pt x="1637" y="2483"/>
                    <a:pt x="2046" y="2483"/>
                  </a:cubicBezTo>
                  <a:cubicBezTo>
                    <a:pt x="2390" y="2486"/>
                    <a:pt x="2358" y="2188"/>
                    <a:pt x="2287" y="2083"/>
                  </a:cubicBezTo>
                  <a:cubicBezTo>
                    <a:pt x="2555" y="1992"/>
                    <a:pt x="2486" y="1605"/>
                    <a:pt x="2358" y="1572"/>
                  </a:cubicBezTo>
                  <a:cubicBezTo>
                    <a:pt x="2485" y="1411"/>
                    <a:pt x="2508" y="1368"/>
                    <a:pt x="2517" y="1275"/>
                  </a:cubicBezTo>
                  <a:cubicBezTo>
                    <a:pt x="2480" y="946"/>
                    <a:pt x="1909" y="1080"/>
                    <a:pt x="1909" y="10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sz="1280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500E5F01-C0B7-45A8-9C63-18FE57DF4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133" y="965677"/>
            <a:ext cx="2285329" cy="235816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E871CC1-3CAA-4D04-9B74-E6C66AA4F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73" y="3666449"/>
            <a:ext cx="2389720" cy="236171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123444A-660B-4F27-98A5-560CB2B2C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744" y="3666449"/>
            <a:ext cx="2400000" cy="2438095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99B7A06F-A7FD-4D8D-9D6E-4DC7C83FDB4D}"/>
              </a:ext>
            </a:extLst>
          </p:cNvPr>
          <p:cNvGrpSpPr/>
          <p:nvPr/>
        </p:nvGrpSpPr>
        <p:grpSpPr>
          <a:xfrm>
            <a:off x="5261547" y="5256711"/>
            <a:ext cx="1250089" cy="1250089"/>
            <a:chOff x="3371160" y="935905"/>
            <a:chExt cx="2792280" cy="2792280"/>
          </a:xfrm>
          <a:effectLst/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13E166B8-FA98-4B20-BD16-297D61B83FB7}"/>
                </a:ext>
              </a:extLst>
            </p:cNvPr>
            <p:cNvSpPr/>
            <p:nvPr/>
          </p:nvSpPr>
          <p:spPr bwMode="auto">
            <a:xfrm>
              <a:off x="3371160" y="935905"/>
              <a:ext cx="2792280" cy="2792280"/>
            </a:xfrm>
            <a:prstGeom prst="ellipse">
              <a:avLst/>
            </a:prstGeom>
            <a:solidFill>
              <a:schemeClr val="tx2"/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80">
                <a:solidFill>
                  <a:prstClr val="white"/>
                </a:solidFill>
              </a:endParaRPr>
            </a:p>
          </p:txBody>
        </p:sp>
        <p:sp>
          <p:nvSpPr>
            <p:cNvPr id="29" name="MH_SubTitle_1">
              <a:extLst>
                <a:ext uri="{FF2B5EF4-FFF2-40B4-BE49-F238E27FC236}">
                  <a16:creationId xmlns:a16="http://schemas.microsoft.com/office/drawing/2014/main" id="{DAF8EAF7-80F6-47F0-88C0-C99C989050B6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708923" y="1274369"/>
              <a:ext cx="2116755" cy="21153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tx2"/>
                  </a:solidFill>
                  <a:latin typeface="Impact" panose="020B0806030902050204" pitchFamily="34" charset="0"/>
                  <a:sym typeface="+mn-lt"/>
                </a:rPr>
                <a:t>劣势</a:t>
              </a:r>
              <a:endParaRPr lang="en-US" altLang="zh-CN" sz="2400" b="1" dirty="0">
                <a:solidFill>
                  <a:schemeClr val="tx2"/>
                </a:solidFill>
                <a:latin typeface="Impact" panose="020B0806030902050204" pitchFamily="34" charset="0"/>
                <a:sym typeface="+mn-lt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1F3E504-B2EB-46F7-8E7E-B740FBF6E0AB}"/>
              </a:ext>
            </a:extLst>
          </p:cNvPr>
          <p:cNvGrpSpPr/>
          <p:nvPr/>
        </p:nvGrpSpPr>
        <p:grpSpPr>
          <a:xfrm>
            <a:off x="5261547" y="4096343"/>
            <a:ext cx="1250089" cy="1250089"/>
            <a:chOff x="1236920" y="1435489"/>
            <a:chExt cx="1440000" cy="144000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9B28C0E-E081-4FD8-A7AE-3CD09964514F}"/>
                </a:ext>
              </a:extLst>
            </p:cNvPr>
            <p:cNvSpPr/>
            <p:nvPr/>
          </p:nvSpPr>
          <p:spPr bwMode="auto">
            <a:xfrm>
              <a:off x="1236920" y="1435489"/>
              <a:ext cx="1440000" cy="1440000"/>
            </a:xfrm>
            <a:prstGeom prst="ellipse">
              <a:avLst/>
            </a:prstGeom>
            <a:solidFill>
              <a:schemeClr val="tx2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80">
                <a:solidFill>
                  <a:prstClr val="white"/>
                </a:solidFill>
              </a:endParaRPr>
            </a:p>
          </p:txBody>
        </p:sp>
        <p:sp>
          <p:nvSpPr>
            <p:cNvPr id="32" name="KSO_Shape">
              <a:extLst>
                <a:ext uri="{FF2B5EF4-FFF2-40B4-BE49-F238E27FC236}">
                  <a16:creationId xmlns:a16="http://schemas.microsoft.com/office/drawing/2014/main" id="{5EC4D2C0-229A-4D14-A76A-65FC52688F0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81700" y="1795489"/>
              <a:ext cx="750441" cy="720000"/>
            </a:xfrm>
            <a:custGeom>
              <a:avLst/>
              <a:gdLst>
                <a:gd name="T0" fmla="*/ 1676344 w 2772"/>
                <a:gd name="T1" fmla="*/ 695589 h 2657"/>
                <a:gd name="T2" fmla="*/ 1639972 w 2772"/>
                <a:gd name="T3" fmla="*/ 335443 h 2657"/>
                <a:gd name="T4" fmla="*/ 1339256 w 2772"/>
                <a:gd name="T5" fmla="*/ 3250 h 2657"/>
                <a:gd name="T6" fmla="*/ 612473 w 2772"/>
                <a:gd name="T7" fmla="*/ 176172 h 2657"/>
                <a:gd name="T8" fmla="*/ 612473 w 2772"/>
                <a:gd name="T9" fmla="*/ 187874 h 2657"/>
                <a:gd name="T10" fmla="*/ 612473 w 2772"/>
                <a:gd name="T11" fmla="*/ 7801 h 2657"/>
                <a:gd name="T12" fmla="*/ 432563 w 2772"/>
                <a:gd name="T13" fmla="*/ 7801 h 2657"/>
                <a:gd name="T14" fmla="*/ 252004 w 2772"/>
                <a:gd name="T15" fmla="*/ 7801 h 2657"/>
                <a:gd name="T16" fmla="*/ 179910 w 2772"/>
                <a:gd name="T17" fmla="*/ 7801 h 2657"/>
                <a:gd name="T18" fmla="*/ 0 w 2772"/>
                <a:gd name="T19" fmla="*/ 187874 h 2657"/>
                <a:gd name="T20" fmla="*/ 0 w 2772"/>
                <a:gd name="T21" fmla="*/ 1017380 h 2657"/>
                <a:gd name="T22" fmla="*/ 179910 w 2772"/>
                <a:gd name="T23" fmla="*/ 1198103 h 2657"/>
                <a:gd name="T24" fmla="*/ 252004 w 2772"/>
                <a:gd name="T25" fmla="*/ 1198103 h 2657"/>
                <a:gd name="T26" fmla="*/ 432563 w 2772"/>
                <a:gd name="T27" fmla="*/ 1198103 h 2657"/>
                <a:gd name="T28" fmla="*/ 612473 w 2772"/>
                <a:gd name="T29" fmla="*/ 1198103 h 2657"/>
                <a:gd name="T30" fmla="*/ 612473 w 2772"/>
                <a:gd name="T31" fmla="*/ 1017380 h 2657"/>
                <a:gd name="T32" fmla="*/ 612473 w 2772"/>
                <a:gd name="T33" fmla="*/ 1017380 h 2657"/>
                <a:gd name="T34" fmla="*/ 1122975 w 2772"/>
                <a:gd name="T35" fmla="*/ 1714918 h 2657"/>
                <a:gd name="T36" fmla="*/ 1372381 w 2772"/>
                <a:gd name="T37" fmla="*/ 1120093 h 2657"/>
                <a:gd name="T38" fmla="*/ 1769221 w 2772"/>
                <a:gd name="T39" fmla="*/ 921817 h 2657"/>
                <a:gd name="T40" fmla="*/ 1676344 w 2772"/>
                <a:gd name="T41" fmla="*/ 695589 h 2657"/>
                <a:gd name="T42" fmla="*/ 1239884 w 2772"/>
                <a:gd name="T43" fmla="*/ 1025831 h 2657"/>
                <a:gd name="T44" fmla="*/ 1189873 w 2772"/>
                <a:gd name="T45" fmla="*/ 1614156 h 2657"/>
                <a:gd name="T46" fmla="*/ 612473 w 2772"/>
                <a:gd name="T47" fmla="*/ 882812 h 2657"/>
                <a:gd name="T48" fmla="*/ 612473 w 2772"/>
                <a:gd name="T49" fmla="*/ 814554 h 2657"/>
                <a:gd name="T50" fmla="*/ 612473 w 2772"/>
                <a:gd name="T51" fmla="*/ 314640 h 2657"/>
                <a:gd name="T52" fmla="*/ 1328864 w 2772"/>
                <a:gd name="T53" fmla="*/ 113114 h 2657"/>
                <a:gd name="T54" fmla="*/ 1485392 w 2772"/>
                <a:gd name="T55" fmla="*/ 373148 h 2657"/>
                <a:gd name="T56" fmla="*/ 1531507 w 2772"/>
                <a:gd name="T57" fmla="*/ 705340 h 2657"/>
                <a:gd name="T58" fmla="*/ 1634776 w 2772"/>
                <a:gd name="T59" fmla="*/ 898414 h 2657"/>
                <a:gd name="T60" fmla="*/ 1239884 w 2772"/>
                <a:gd name="T61" fmla="*/ 1025831 h 265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772" h="2657">
                  <a:moveTo>
                    <a:pt x="2581" y="1070"/>
                  </a:moveTo>
                  <a:cubicBezTo>
                    <a:pt x="2772" y="1022"/>
                    <a:pt x="2710" y="543"/>
                    <a:pt x="2525" y="516"/>
                  </a:cubicBezTo>
                  <a:cubicBezTo>
                    <a:pt x="2561" y="394"/>
                    <a:pt x="2576" y="0"/>
                    <a:pt x="2062" y="5"/>
                  </a:cubicBezTo>
                  <a:cubicBezTo>
                    <a:pt x="1454" y="5"/>
                    <a:pt x="1341" y="268"/>
                    <a:pt x="943" y="271"/>
                  </a:cubicBezTo>
                  <a:cubicBezTo>
                    <a:pt x="943" y="289"/>
                    <a:pt x="943" y="289"/>
                    <a:pt x="943" y="289"/>
                  </a:cubicBezTo>
                  <a:cubicBezTo>
                    <a:pt x="943" y="12"/>
                    <a:pt x="943" y="12"/>
                    <a:pt x="943" y="12"/>
                  </a:cubicBezTo>
                  <a:cubicBezTo>
                    <a:pt x="666" y="12"/>
                    <a:pt x="666" y="12"/>
                    <a:pt x="666" y="12"/>
                  </a:cubicBezTo>
                  <a:cubicBezTo>
                    <a:pt x="388" y="12"/>
                    <a:pt x="388" y="12"/>
                    <a:pt x="388" y="12"/>
                  </a:cubicBezTo>
                  <a:cubicBezTo>
                    <a:pt x="277" y="12"/>
                    <a:pt x="277" y="12"/>
                    <a:pt x="277" y="12"/>
                  </a:cubicBezTo>
                  <a:cubicBezTo>
                    <a:pt x="124" y="12"/>
                    <a:pt x="0" y="136"/>
                    <a:pt x="0" y="289"/>
                  </a:cubicBezTo>
                  <a:cubicBezTo>
                    <a:pt x="0" y="1565"/>
                    <a:pt x="0" y="1565"/>
                    <a:pt x="0" y="1565"/>
                  </a:cubicBezTo>
                  <a:cubicBezTo>
                    <a:pt x="0" y="1719"/>
                    <a:pt x="124" y="1843"/>
                    <a:pt x="277" y="1843"/>
                  </a:cubicBezTo>
                  <a:cubicBezTo>
                    <a:pt x="388" y="1843"/>
                    <a:pt x="388" y="1843"/>
                    <a:pt x="388" y="1843"/>
                  </a:cubicBezTo>
                  <a:cubicBezTo>
                    <a:pt x="666" y="1843"/>
                    <a:pt x="666" y="1843"/>
                    <a:pt x="666" y="1843"/>
                  </a:cubicBezTo>
                  <a:cubicBezTo>
                    <a:pt x="943" y="1843"/>
                    <a:pt x="943" y="1843"/>
                    <a:pt x="943" y="1843"/>
                  </a:cubicBezTo>
                  <a:cubicBezTo>
                    <a:pt x="943" y="1565"/>
                    <a:pt x="943" y="1565"/>
                    <a:pt x="943" y="1565"/>
                  </a:cubicBezTo>
                  <a:cubicBezTo>
                    <a:pt x="943" y="1565"/>
                    <a:pt x="943" y="1565"/>
                    <a:pt x="943" y="1565"/>
                  </a:cubicBezTo>
                  <a:cubicBezTo>
                    <a:pt x="1594" y="1823"/>
                    <a:pt x="1568" y="2629"/>
                    <a:pt x="1729" y="2638"/>
                  </a:cubicBezTo>
                  <a:cubicBezTo>
                    <a:pt x="2714" y="2657"/>
                    <a:pt x="2113" y="1723"/>
                    <a:pt x="2113" y="1723"/>
                  </a:cubicBezTo>
                  <a:cubicBezTo>
                    <a:pt x="2113" y="1723"/>
                    <a:pt x="2668" y="1908"/>
                    <a:pt x="2724" y="1418"/>
                  </a:cubicBezTo>
                  <a:cubicBezTo>
                    <a:pt x="2710" y="1279"/>
                    <a:pt x="2729" y="1201"/>
                    <a:pt x="2581" y="1070"/>
                  </a:cubicBezTo>
                  <a:close/>
                  <a:moveTo>
                    <a:pt x="1909" y="1578"/>
                  </a:moveTo>
                  <a:cubicBezTo>
                    <a:pt x="1909" y="1578"/>
                    <a:pt x="2368" y="2495"/>
                    <a:pt x="1832" y="2483"/>
                  </a:cubicBezTo>
                  <a:cubicBezTo>
                    <a:pt x="1724" y="2477"/>
                    <a:pt x="1766" y="1630"/>
                    <a:pt x="943" y="1358"/>
                  </a:cubicBezTo>
                  <a:cubicBezTo>
                    <a:pt x="943" y="1364"/>
                    <a:pt x="943" y="1321"/>
                    <a:pt x="943" y="1253"/>
                  </a:cubicBezTo>
                  <a:cubicBezTo>
                    <a:pt x="943" y="484"/>
                    <a:pt x="943" y="484"/>
                    <a:pt x="943" y="484"/>
                  </a:cubicBezTo>
                  <a:cubicBezTo>
                    <a:pt x="1259" y="484"/>
                    <a:pt x="1638" y="174"/>
                    <a:pt x="2046" y="174"/>
                  </a:cubicBezTo>
                  <a:cubicBezTo>
                    <a:pt x="2390" y="171"/>
                    <a:pt x="2358" y="469"/>
                    <a:pt x="2287" y="574"/>
                  </a:cubicBezTo>
                  <a:cubicBezTo>
                    <a:pt x="2555" y="666"/>
                    <a:pt x="2486" y="1052"/>
                    <a:pt x="2358" y="1085"/>
                  </a:cubicBezTo>
                  <a:cubicBezTo>
                    <a:pt x="2485" y="1246"/>
                    <a:pt x="2508" y="1290"/>
                    <a:pt x="2517" y="1382"/>
                  </a:cubicBezTo>
                  <a:cubicBezTo>
                    <a:pt x="2480" y="1711"/>
                    <a:pt x="1909" y="1578"/>
                    <a:pt x="1909" y="15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sz="1280"/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DE8121AD-E358-4405-B86C-84DBD50DBE9E}"/>
              </a:ext>
            </a:extLst>
          </p:cNvPr>
          <p:cNvSpPr/>
          <p:nvPr/>
        </p:nvSpPr>
        <p:spPr bwMode="auto">
          <a:xfrm>
            <a:off x="7129187" y="4614233"/>
            <a:ext cx="266702" cy="2667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280" dirty="0">
                <a:solidFill>
                  <a:schemeClr val="bg1"/>
                </a:solidFill>
              </a:rPr>
              <a:t>1</a:t>
            </a:r>
            <a:endParaRPr lang="zh-CN" altLang="en-US" sz="1280" dirty="0">
              <a:solidFill>
                <a:schemeClr val="bg1"/>
              </a:solidFill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696BD075-7066-4613-88D2-6B0613CCCEE8}"/>
              </a:ext>
            </a:extLst>
          </p:cNvPr>
          <p:cNvSpPr/>
          <p:nvPr/>
        </p:nvSpPr>
        <p:spPr bwMode="auto">
          <a:xfrm>
            <a:off x="7133999" y="5736462"/>
            <a:ext cx="266702" cy="266759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280" dirty="0">
                <a:solidFill>
                  <a:schemeClr val="bg1"/>
                </a:solidFill>
              </a:rPr>
              <a:t>2</a:t>
            </a:r>
            <a:endParaRPr lang="zh-CN" altLang="en-US" sz="1280" dirty="0">
              <a:solidFill>
                <a:schemeClr val="bg1"/>
              </a:solidFill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C09825F-D728-4288-8123-A8A628E08872}"/>
              </a:ext>
            </a:extLst>
          </p:cNvPr>
          <p:cNvCxnSpPr/>
          <p:nvPr/>
        </p:nvCxnSpPr>
        <p:spPr>
          <a:xfrm>
            <a:off x="7561212" y="4733169"/>
            <a:ext cx="64796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F218B96-EF60-4E6F-8743-F78305D7B1EB}"/>
              </a:ext>
            </a:extLst>
          </p:cNvPr>
          <p:cNvCxnSpPr/>
          <p:nvPr/>
        </p:nvCxnSpPr>
        <p:spPr>
          <a:xfrm>
            <a:off x="7561212" y="5859007"/>
            <a:ext cx="64796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57">
            <a:extLst>
              <a:ext uri="{FF2B5EF4-FFF2-40B4-BE49-F238E27FC236}">
                <a16:creationId xmlns:a16="http://schemas.microsoft.com/office/drawing/2014/main" id="{E2A9ED73-E2AA-4E65-91B5-F3A601F057F9}"/>
              </a:ext>
            </a:extLst>
          </p:cNvPr>
          <p:cNvSpPr txBox="1"/>
          <p:nvPr/>
        </p:nvSpPr>
        <p:spPr>
          <a:xfrm>
            <a:off x="8353257" y="4585147"/>
            <a:ext cx="3455810" cy="307762"/>
          </a:xfrm>
          <a:prstGeom prst="rect">
            <a:avLst/>
          </a:prstGeom>
          <a:noFill/>
        </p:spPr>
        <p:txBody>
          <a:bodyPr wrap="square" lIns="121905" tIns="60953" rIns="121905" bIns="60953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没有安全锁，不能防止过于深入鼻孔</a:t>
            </a:r>
          </a:p>
        </p:txBody>
      </p:sp>
      <p:sp>
        <p:nvSpPr>
          <p:cNvPr id="42" name="TextBox 57">
            <a:extLst>
              <a:ext uri="{FF2B5EF4-FFF2-40B4-BE49-F238E27FC236}">
                <a16:creationId xmlns:a16="http://schemas.microsoft.com/office/drawing/2014/main" id="{FA399903-A930-42C0-BBB4-139CFBD46A18}"/>
              </a:ext>
            </a:extLst>
          </p:cNvPr>
          <p:cNvSpPr txBox="1"/>
          <p:nvPr/>
        </p:nvSpPr>
        <p:spPr>
          <a:xfrm>
            <a:off x="8353257" y="5720514"/>
            <a:ext cx="3676470" cy="307762"/>
          </a:xfrm>
          <a:prstGeom prst="rect">
            <a:avLst/>
          </a:prstGeom>
          <a:noFill/>
        </p:spPr>
        <p:txBody>
          <a:bodyPr wrap="square" lIns="121905" tIns="60953" rIns="121905" bIns="60953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相比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gifrer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鼻喷容量小很多，但价格没有便宜多少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426BC0D-56AA-429F-A626-04E2EAA7B0CA}"/>
              </a:ext>
            </a:extLst>
          </p:cNvPr>
          <p:cNvSpPr/>
          <p:nvPr/>
        </p:nvSpPr>
        <p:spPr>
          <a:xfrm>
            <a:off x="-229043" y="3216966"/>
            <a:ext cx="526778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accent1"/>
                </a:solidFill>
              </a:rPr>
              <a:t>诺斯清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6641720-2D9C-41AC-A66F-C2142CE966CE}"/>
              </a:ext>
            </a:extLst>
          </p:cNvPr>
          <p:cNvSpPr/>
          <p:nvPr/>
        </p:nvSpPr>
        <p:spPr>
          <a:xfrm>
            <a:off x="-1314437" y="6170606"/>
            <a:ext cx="526778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dirty="0">
                <a:ln w="0"/>
                <a:solidFill>
                  <a:schemeClr val="accent1"/>
                </a:solidFill>
              </a:rPr>
              <a:t>鼻朗</a:t>
            </a:r>
            <a:endParaRPr lang="zh-CN" altLang="en-US" b="0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E6D8B22-1079-45A0-B223-2116F61B792C}"/>
              </a:ext>
            </a:extLst>
          </p:cNvPr>
          <p:cNvSpPr/>
          <p:nvPr/>
        </p:nvSpPr>
        <p:spPr>
          <a:xfrm>
            <a:off x="1204850" y="6184695"/>
            <a:ext cx="526778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dirty="0">
                <a:ln w="0"/>
                <a:solidFill>
                  <a:schemeClr val="accent1"/>
                </a:solidFill>
              </a:rPr>
              <a:t>必然宁</a:t>
            </a:r>
            <a:endParaRPr lang="zh-CN" altLang="en-US" b="0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F6C5DF9-B9D1-4CCB-BA23-45895D6E210C}"/>
              </a:ext>
            </a:extLst>
          </p:cNvPr>
          <p:cNvSpPr/>
          <p:nvPr/>
        </p:nvSpPr>
        <p:spPr>
          <a:xfrm>
            <a:off x="4689999" y="370236"/>
            <a:ext cx="3836504" cy="4273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直角三角形 45">
            <a:extLst>
              <a:ext uri="{FF2B5EF4-FFF2-40B4-BE49-F238E27FC236}">
                <a16:creationId xmlns:a16="http://schemas.microsoft.com/office/drawing/2014/main" id="{5F506EC3-E9DF-4EF3-A988-39396DA87B55}"/>
              </a:ext>
            </a:extLst>
          </p:cNvPr>
          <p:cNvSpPr/>
          <p:nvPr/>
        </p:nvSpPr>
        <p:spPr>
          <a:xfrm flipV="1">
            <a:off x="7884247" y="793358"/>
            <a:ext cx="642257" cy="130629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25">
            <a:extLst>
              <a:ext uri="{FF2B5EF4-FFF2-40B4-BE49-F238E27FC236}">
                <a16:creationId xmlns:a16="http://schemas.microsoft.com/office/drawing/2014/main" id="{26B781F2-8470-4956-9E4B-536A6778A62B}"/>
              </a:ext>
            </a:extLst>
          </p:cNvPr>
          <p:cNvSpPr txBox="1"/>
          <p:nvPr/>
        </p:nvSpPr>
        <p:spPr>
          <a:xfrm>
            <a:off x="4904281" y="387169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Gifrer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肌肤蕾</a:t>
            </a:r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&amp; 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国产品牌</a:t>
            </a:r>
          </a:p>
        </p:txBody>
      </p:sp>
    </p:spTree>
    <p:extLst>
      <p:ext uri="{BB962C8B-B14F-4D97-AF65-F5344CB8AC3E}">
        <p14:creationId xmlns:p14="http://schemas.microsoft.com/office/powerpoint/2010/main" val="284325759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3" grpId="0"/>
      <p:bldP spid="14" grpId="0"/>
      <p:bldP spid="15" grpId="0"/>
      <p:bldP spid="33" grpId="0" animBg="1"/>
      <p:bldP spid="34" grpId="0" animBg="1"/>
      <p:bldP spid="41" grpId="0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BA576CC-4244-44B5-8464-50EA02B8DA76}"/>
              </a:ext>
            </a:extLst>
          </p:cNvPr>
          <p:cNvGrpSpPr/>
          <p:nvPr/>
        </p:nvGrpSpPr>
        <p:grpSpPr>
          <a:xfrm>
            <a:off x="0" y="5529279"/>
            <a:ext cx="12319118" cy="1372594"/>
            <a:chOff x="0" y="4476884"/>
            <a:chExt cx="19069665" cy="2381116"/>
          </a:xfrm>
          <a:solidFill>
            <a:srgbClr val="CCECFF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1CE32855-13D4-496B-AC66-E687D38FDE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4476884"/>
              <a:ext cx="9279917" cy="2381116"/>
            </a:xfrm>
            <a:custGeom>
              <a:avLst/>
              <a:gdLst>
                <a:gd name="T0" fmla="*/ 1014 w 1071"/>
                <a:gd name="T1" fmla="*/ 195 h 274"/>
                <a:gd name="T2" fmla="*/ 971 w 1071"/>
                <a:gd name="T3" fmla="*/ 158 h 274"/>
                <a:gd name="T4" fmla="*/ 963 w 1071"/>
                <a:gd name="T5" fmla="*/ 147 h 274"/>
                <a:gd name="T6" fmla="*/ 936 w 1071"/>
                <a:gd name="T7" fmla="*/ 168 h 274"/>
                <a:gd name="T8" fmla="*/ 878 w 1071"/>
                <a:gd name="T9" fmla="*/ 176 h 274"/>
                <a:gd name="T10" fmla="*/ 821 w 1071"/>
                <a:gd name="T11" fmla="*/ 128 h 274"/>
                <a:gd name="T12" fmla="*/ 792 w 1071"/>
                <a:gd name="T13" fmla="*/ 129 h 274"/>
                <a:gd name="T14" fmla="*/ 744 w 1071"/>
                <a:gd name="T15" fmla="*/ 203 h 274"/>
                <a:gd name="T16" fmla="*/ 751 w 1071"/>
                <a:gd name="T17" fmla="*/ 167 h 274"/>
                <a:gd name="T18" fmla="*/ 737 w 1071"/>
                <a:gd name="T19" fmla="*/ 154 h 274"/>
                <a:gd name="T20" fmla="*/ 725 w 1071"/>
                <a:gd name="T21" fmla="*/ 154 h 274"/>
                <a:gd name="T22" fmla="*/ 714 w 1071"/>
                <a:gd name="T23" fmla="*/ 154 h 274"/>
                <a:gd name="T24" fmla="*/ 698 w 1071"/>
                <a:gd name="T25" fmla="*/ 154 h 274"/>
                <a:gd name="T26" fmla="*/ 686 w 1071"/>
                <a:gd name="T27" fmla="*/ 153 h 274"/>
                <a:gd name="T28" fmla="*/ 672 w 1071"/>
                <a:gd name="T29" fmla="*/ 154 h 274"/>
                <a:gd name="T30" fmla="*/ 663 w 1071"/>
                <a:gd name="T31" fmla="*/ 154 h 274"/>
                <a:gd name="T32" fmla="*/ 661 w 1071"/>
                <a:gd name="T33" fmla="*/ 202 h 274"/>
                <a:gd name="T34" fmla="*/ 633 w 1071"/>
                <a:gd name="T35" fmla="*/ 201 h 274"/>
                <a:gd name="T36" fmla="*/ 609 w 1071"/>
                <a:gd name="T37" fmla="*/ 37 h 274"/>
                <a:gd name="T38" fmla="*/ 611 w 1071"/>
                <a:gd name="T39" fmla="*/ 32 h 274"/>
                <a:gd name="T40" fmla="*/ 610 w 1071"/>
                <a:gd name="T41" fmla="*/ 14 h 274"/>
                <a:gd name="T42" fmla="*/ 607 w 1071"/>
                <a:gd name="T43" fmla="*/ 6 h 274"/>
                <a:gd name="T44" fmla="*/ 607 w 1071"/>
                <a:gd name="T45" fmla="*/ 4 h 274"/>
                <a:gd name="T46" fmla="*/ 605 w 1071"/>
                <a:gd name="T47" fmla="*/ 0 h 274"/>
                <a:gd name="T48" fmla="*/ 602 w 1071"/>
                <a:gd name="T49" fmla="*/ 3 h 274"/>
                <a:gd name="T50" fmla="*/ 602 w 1071"/>
                <a:gd name="T51" fmla="*/ 5 h 274"/>
                <a:gd name="T52" fmla="*/ 602 w 1071"/>
                <a:gd name="T53" fmla="*/ 7 h 274"/>
                <a:gd name="T54" fmla="*/ 598 w 1071"/>
                <a:gd name="T55" fmla="*/ 15 h 274"/>
                <a:gd name="T56" fmla="*/ 596 w 1071"/>
                <a:gd name="T57" fmla="*/ 30 h 274"/>
                <a:gd name="T58" fmla="*/ 598 w 1071"/>
                <a:gd name="T59" fmla="*/ 34 h 274"/>
                <a:gd name="T60" fmla="*/ 589 w 1071"/>
                <a:gd name="T61" fmla="*/ 136 h 274"/>
                <a:gd name="T62" fmla="*/ 570 w 1071"/>
                <a:gd name="T63" fmla="*/ 206 h 274"/>
                <a:gd name="T64" fmla="*/ 547 w 1071"/>
                <a:gd name="T65" fmla="*/ 154 h 274"/>
                <a:gd name="T66" fmla="*/ 506 w 1071"/>
                <a:gd name="T67" fmla="*/ 152 h 274"/>
                <a:gd name="T68" fmla="*/ 418 w 1071"/>
                <a:gd name="T69" fmla="*/ 173 h 274"/>
                <a:gd name="T70" fmla="*/ 409 w 1071"/>
                <a:gd name="T71" fmla="*/ 148 h 274"/>
                <a:gd name="T72" fmla="*/ 396 w 1071"/>
                <a:gd name="T73" fmla="*/ 131 h 274"/>
                <a:gd name="T74" fmla="*/ 389 w 1071"/>
                <a:gd name="T75" fmla="*/ 111 h 274"/>
                <a:gd name="T76" fmla="*/ 372 w 1071"/>
                <a:gd name="T77" fmla="*/ 153 h 274"/>
                <a:gd name="T78" fmla="*/ 367 w 1071"/>
                <a:gd name="T79" fmla="*/ 149 h 274"/>
                <a:gd name="T80" fmla="*/ 357 w 1071"/>
                <a:gd name="T81" fmla="*/ 171 h 274"/>
                <a:gd name="T82" fmla="*/ 331 w 1071"/>
                <a:gd name="T83" fmla="*/ 179 h 274"/>
                <a:gd name="T84" fmla="*/ 324 w 1071"/>
                <a:gd name="T85" fmla="*/ 188 h 274"/>
                <a:gd name="T86" fmla="*/ 319 w 1071"/>
                <a:gd name="T87" fmla="*/ 212 h 274"/>
                <a:gd name="T88" fmla="*/ 313 w 1071"/>
                <a:gd name="T89" fmla="*/ 209 h 274"/>
                <a:gd name="T90" fmla="*/ 308 w 1071"/>
                <a:gd name="T91" fmla="*/ 213 h 274"/>
                <a:gd name="T92" fmla="*/ 290 w 1071"/>
                <a:gd name="T93" fmla="*/ 213 h 274"/>
                <a:gd name="T94" fmla="*/ 205 w 1071"/>
                <a:gd name="T95" fmla="*/ 174 h 274"/>
                <a:gd name="T96" fmla="*/ 144 w 1071"/>
                <a:gd name="T97" fmla="*/ 184 h 274"/>
                <a:gd name="T98" fmla="*/ 143 w 1071"/>
                <a:gd name="T99" fmla="*/ 160 h 274"/>
                <a:gd name="T100" fmla="*/ 138 w 1071"/>
                <a:gd name="T101" fmla="*/ 152 h 274"/>
                <a:gd name="T102" fmla="*/ 122 w 1071"/>
                <a:gd name="T103" fmla="*/ 172 h 274"/>
                <a:gd name="T104" fmla="*/ 98 w 1071"/>
                <a:gd name="T105" fmla="*/ 150 h 274"/>
                <a:gd name="T106" fmla="*/ 118 w 1071"/>
                <a:gd name="T107" fmla="*/ 173 h 274"/>
                <a:gd name="T108" fmla="*/ 101 w 1071"/>
                <a:gd name="T109" fmla="*/ 205 h 274"/>
                <a:gd name="T110" fmla="*/ 76 w 1071"/>
                <a:gd name="T111" fmla="*/ 225 h 274"/>
                <a:gd name="T112" fmla="*/ 694 w 1071"/>
                <a:gd name="T113" fmla="*/ 201 h 274"/>
                <a:gd name="T114" fmla="*/ 695 w 1071"/>
                <a:gd name="T115" fmla="*/ 196 h 274"/>
                <a:gd name="T116" fmla="*/ 713 w 1071"/>
                <a:gd name="T117" fmla="*/ 235 h 274"/>
                <a:gd name="T118" fmla="*/ 603 w 1071"/>
                <a:gd name="T119" fmla="*/ 114 h 274"/>
                <a:gd name="T120" fmla="*/ 606 w 1071"/>
                <a:gd name="T121" fmla="*/ 143 h 274"/>
                <a:gd name="T122" fmla="*/ 627 w 1071"/>
                <a:gd name="T123" fmla="*/ 224 h 274"/>
                <a:gd name="T124" fmla="*/ 150 w 1071"/>
                <a:gd name="T125" fmla="*/ 19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1" h="274">
                  <a:moveTo>
                    <a:pt x="1070" y="235"/>
                  </a:moveTo>
                  <a:cubicBezTo>
                    <a:pt x="1070" y="202"/>
                    <a:pt x="1070" y="202"/>
                    <a:pt x="1070" y="202"/>
                  </a:cubicBezTo>
                  <a:cubicBezTo>
                    <a:pt x="1066" y="192"/>
                    <a:pt x="1066" y="192"/>
                    <a:pt x="1066" y="192"/>
                  </a:cubicBezTo>
                  <a:cubicBezTo>
                    <a:pt x="1066" y="192"/>
                    <a:pt x="1066" y="192"/>
                    <a:pt x="1066" y="192"/>
                  </a:cubicBezTo>
                  <a:cubicBezTo>
                    <a:pt x="1065" y="189"/>
                    <a:pt x="1065" y="189"/>
                    <a:pt x="1065" y="189"/>
                  </a:cubicBezTo>
                  <a:cubicBezTo>
                    <a:pt x="1065" y="190"/>
                    <a:pt x="1065" y="190"/>
                    <a:pt x="1065" y="190"/>
                  </a:cubicBezTo>
                  <a:cubicBezTo>
                    <a:pt x="1063" y="185"/>
                    <a:pt x="1063" y="185"/>
                    <a:pt x="1063" y="185"/>
                  </a:cubicBezTo>
                  <a:cubicBezTo>
                    <a:pt x="1063" y="184"/>
                    <a:pt x="1063" y="184"/>
                    <a:pt x="1063" y="184"/>
                  </a:cubicBezTo>
                  <a:cubicBezTo>
                    <a:pt x="1056" y="184"/>
                    <a:pt x="1056" y="184"/>
                    <a:pt x="1056" y="184"/>
                  </a:cubicBezTo>
                  <a:cubicBezTo>
                    <a:pt x="1056" y="179"/>
                    <a:pt x="1056" y="179"/>
                    <a:pt x="1056" y="179"/>
                  </a:cubicBezTo>
                  <a:cubicBezTo>
                    <a:pt x="1050" y="179"/>
                    <a:pt x="1050" y="179"/>
                    <a:pt x="1050" y="179"/>
                  </a:cubicBezTo>
                  <a:cubicBezTo>
                    <a:pt x="1050" y="178"/>
                    <a:pt x="1050" y="178"/>
                    <a:pt x="1050" y="178"/>
                  </a:cubicBezTo>
                  <a:cubicBezTo>
                    <a:pt x="1048" y="178"/>
                    <a:pt x="1048" y="178"/>
                    <a:pt x="1048" y="178"/>
                  </a:cubicBezTo>
                  <a:cubicBezTo>
                    <a:pt x="1046" y="178"/>
                    <a:pt x="1046" y="178"/>
                    <a:pt x="1046" y="178"/>
                  </a:cubicBezTo>
                  <a:cubicBezTo>
                    <a:pt x="1046" y="194"/>
                    <a:pt x="1046" y="194"/>
                    <a:pt x="1046" y="194"/>
                  </a:cubicBezTo>
                  <a:cubicBezTo>
                    <a:pt x="1045" y="198"/>
                    <a:pt x="1045" y="198"/>
                    <a:pt x="1045" y="198"/>
                  </a:cubicBezTo>
                  <a:cubicBezTo>
                    <a:pt x="1044" y="198"/>
                    <a:pt x="1044" y="198"/>
                    <a:pt x="1044" y="198"/>
                  </a:cubicBezTo>
                  <a:cubicBezTo>
                    <a:pt x="1043" y="196"/>
                    <a:pt x="1043" y="196"/>
                    <a:pt x="1043" y="196"/>
                  </a:cubicBezTo>
                  <a:cubicBezTo>
                    <a:pt x="1043" y="193"/>
                    <a:pt x="1043" y="193"/>
                    <a:pt x="1043" y="193"/>
                  </a:cubicBezTo>
                  <a:cubicBezTo>
                    <a:pt x="1042" y="191"/>
                    <a:pt x="1042" y="191"/>
                    <a:pt x="1042" y="191"/>
                  </a:cubicBezTo>
                  <a:cubicBezTo>
                    <a:pt x="1042" y="193"/>
                    <a:pt x="1042" y="193"/>
                    <a:pt x="1042" y="193"/>
                  </a:cubicBezTo>
                  <a:cubicBezTo>
                    <a:pt x="1040" y="189"/>
                    <a:pt x="1040" y="189"/>
                    <a:pt x="1040" y="189"/>
                  </a:cubicBezTo>
                  <a:cubicBezTo>
                    <a:pt x="1040" y="183"/>
                    <a:pt x="1040" y="183"/>
                    <a:pt x="1040" y="183"/>
                  </a:cubicBezTo>
                  <a:cubicBezTo>
                    <a:pt x="1035" y="182"/>
                    <a:pt x="1035" y="182"/>
                    <a:pt x="1035" y="182"/>
                  </a:cubicBezTo>
                  <a:cubicBezTo>
                    <a:pt x="1034" y="183"/>
                    <a:pt x="1034" y="183"/>
                    <a:pt x="1034" y="183"/>
                  </a:cubicBezTo>
                  <a:cubicBezTo>
                    <a:pt x="1034" y="188"/>
                    <a:pt x="1034" y="188"/>
                    <a:pt x="1034" y="188"/>
                  </a:cubicBezTo>
                  <a:cubicBezTo>
                    <a:pt x="1033" y="188"/>
                    <a:pt x="1033" y="188"/>
                    <a:pt x="1033" y="188"/>
                  </a:cubicBezTo>
                  <a:cubicBezTo>
                    <a:pt x="1031" y="188"/>
                    <a:pt x="1031" y="188"/>
                    <a:pt x="1031" y="188"/>
                  </a:cubicBezTo>
                  <a:cubicBezTo>
                    <a:pt x="1030" y="188"/>
                    <a:pt x="1030" y="188"/>
                    <a:pt x="1030" y="188"/>
                  </a:cubicBezTo>
                  <a:cubicBezTo>
                    <a:pt x="1030" y="183"/>
                    <a:pt x="1030" y="183"/>
                    <a:pt x="1030" y="183"/>
                  </a:cubicBezTo>
                  <a:cubicBezTo>
                    <a:pt x="1029" y="183"/>
                    <a:pt x="1029" y="183"/>
                    <a:pt x="1029" y="183"/>
                  </a:cubicBezTo>
                  <a:cubicBezTo>
                    <a:pt x="1027" y="183"/>
                    <a:pt x="1027" y="183"/>
                    <a:pt x="1027" y="183"/>
                  </a:cubicBezTo>
                  <a:cubicBezTo>
                    <a:pt x="1027" y="196"/>
                    <a:pt x="1027" y="196"/>
                    <a:pt x="1027" y="196"/>
                  </a:cubicBezTo>
                  <a:cubicBezTo>
                    <a:pt x="1027" y="198"/>
                    <a:pt x="1027" y="198"/>
                    <a:pt x="1027" y="198"/>
                  </a:cubicBezTo>
                  <a:cubicBezTo>
                    <a:pt x="1022" y="198"/>
                    <a:pt x="1022" y="198"/>
                    <a:pt x="1022" y="198"/>
                  </a:cubicBezTo>
                  <a:cubicBezTo>
                    <a:pt x="1014" y="198"/>
                    <a:pt x="1014" y="198"/>
                    <a:pt x="1014" y="198"/>
                  </a:cubicBezTo>
                  <a:cubicBezTo>
                    <a:pt x="1014" y="195"/>
                    <a:pt x="1014" y="195"/>
                    <a:pt x="1014" y="195"/>
                  </a:cubicBezTo>
                  <a:cubicBezTo>
                    <a:pt x="1013" y="191"/>
                    <a:pt x="1013" y="191"/>
                    <a:pt x="1013" y="191"/>
                  </a:cubicBezTo>
                  <a:cubicBezTo>
                    <a:pt x="1013" y="168"/>
                    <a:pt x="1013" y="168"/>
                    <a:pt x="1013" y="168"/>
                  </a:cubicBezTo>
                  <a:cubicBezTo>
                    <a:pt x="1014" y="167"/>
                    <a:pt x="1014" y="167"/>
                    <a:pt x="1014" y="167"/>
                  </a:cubicBezTo>
                  <a:cubicBezTo>
                    <a:pt x="1014" y="164"/>
                    <a:pt x="1014" y="164"/>
                    <a:pt x="1014" y="164"/>
                  </a:cubicBezTo>
                  <a:cubicBezTo>
                    <a:pt x="1011" y="164"/>
                    <a:pt x="1011" y="164"/>
                    <a:pt x="1011" y="164"/>
                  </a:cubicBezTo>
                  <a:cubicBezTo>
                    <a:pt x="1010" y="165"/>
                    <a:pt x="1010" y="165"/>
                    <a:pt x="1010" y="165"/>
                  </a:cubicBezTo>
                  <a:cubicBezTo>
                    <a:pt x="1010" y="168"/>
                    <a:pt x="1010" y="168"/>
                    <a:pt x="1010" y="168"/>
                  </a:cubicBezTo>
                  <a:cubicBezTo>
                    <a:pt x="1010" y="168"/>
                    <a:pt x="1010" y="168"/>
                    <a:pt x="1010" y="168"/>
                  </a:cubicBezTo>
                  <a:cubicBezTo>
                    <a:pt x="1010" y="181"/>
                    <a:pt x="1010" y="181"/>
                    <a:pt x="1010" y="181"/>
                  </a:cubicBezTo>
                  <a:cubicBezTo>
                    <a:pt x="1010" y="181"/>
                    <a:pt x="1010" y="181"/>
                    <a:pt x="1010" y="181"/>
                  </a:cubicBezTo>
                  <a:cubicBezTo>
                    <a:pt x="1005" y="169"/>
                    <a:pt x="1005" y="169"/>
                    <a:pt x="1005" y="169"/>
                  </a:cubicBezTo>
                  <a:cubicBezTo>
                    <a:pt x="1005" y="160"/>
                    <a:pt x="1005" y="160"/>
                    <a:pt x="1005" y="160"/>
                  </a:cubicBezTo>
                  <a:cubicBezTo>
                    <a:pt x="996" y="160"/>
                    <a:pt x="996" y="160"/>
                    <a:pt x="996" y="160"/>
                  </a:cubicBezTo>
                  <a:cubicBezTo>
                    <a:pt x="996" y="169"/>
                    <a:pt x="996" y="169"/>
                    <a:pt x="996" y="169"/>
                  </a:cubicBezTo>
                  <a:cubicBezTo>
                    <a:pt x="992" y="183"/>
                    <a:pt x="992" y="183"/>
                    <a:pt x="992" y="183"/>
                  </a:cubicBezTo>
                  <a:cubicBezTo>
                    <a:pt x="991" y="185"/>
                    <a:pt x="991" y="185"/>
                    <a:pt x="991" y="185"/>
                  </a:cubicBezTo>
                  <a:cubicBezTo>
                    <a:pt x="991" y="168"/>
                    <a:pt x="991" y="168"/>
                    <a:pt x="991" y="168"/>
                  </a:cubicBezTo>
                  <a:cubicBezTo>
                    <a:pt x="992" y="167"/>
                    <a:pt x="992" y="167"/>
                    <a:pt x="992" y="167"/>
                  </a:cubicBezTo>
                  <a:cubicBezTo>
                    <a:pt x="992" y="163"/>
                    <a:pt x="992" y="163"/>
                    <a:pt x="992" y="163"/>
                  </a:cubicBezTo>
                  <a:cubicBezTo>
                    <a:pt x="989" y="163"/>
                    <a:pt x="989" y="163"/>
                    <a:pt x="989" y="163"/>
                  </a:cubicBezTo>
                  <a:cubicBezTo>
                    <a:pt x="988" y="164"/>
                    <a:pt x="988" y="164"/>
                    <a:pt x="988" y="164"/>
                  </a:cubicBezTo>
                  <a:cubicBezTo>
                    <a:pt x="988" y="168"/>
                    <a:pt x="988" y="168"/>
                    <a:pt x="988" y="168"/>
                  </a:cubicBezTo>
                  <a:cubicBezTo>
                    <a:pt x="989" y="168"/>
                    <a:pt x="989" y="168"/>
                    <a:pt x="989" y="168"/>
                  </a:cubicBezTo>
                  <a:cubicBezTo>
                    <a:pt x="989" y="194"/>
                    <a:pt x="989" y="194"/>
                    <a:pt x="989" y="194"/>
                  </a:cubicBezTo>
                  <a:cubicBezTo>
                    <a:pt x="988" y="196"/>
                    <a:pt x="988" y="196"/>
                    <a:pt x="988" y="196"/>
                  </a:cubicBezTo>
                  <a:cubicBezTo>
                    <a:pt x="988" y="197"/>
                    <a:pt x="988" y="197"/>
                    <a:pt x="988" y="197"/>
                  </a:cubicBezTo>
                  <a:cubicBezTo>
                    <a:pt x="987" y="187"/>
                    <a:pt x="987" y="187"/>
                    <a:pt x="987" y="187"/>
                  </a:cubicBezTo>
                  <a:cubicBezTo>
                    <a:pt x="987" y="178"/>
                    <a:pt x="987" y="178"/>
                    <a:pt x="987" y="178"/>
                  </a:cubicBezTo>
                  <a:cubicBezTo>
                    <a:pt x="972" y="178"/>
                    <a:pt x="972" y="178"/>
                    <a:pt x="972" y="178"/>
                  </a:cubicBezTo>
                  <a:cubicBezTo>
                    <a:pt x="972" y="176"/>
                    <a:pt x="972" y="176"/>
                    <a:pt x="972" y="176"/>
                  </a:cubicBezTo>
                  <a:cubicBezTo>
                    <a:pt x="972" y="176"/>
                    <a:pt x="972" y="176"/>
                    <a:pt x="972" y="176"/>
                  </a:cubicBezTo>
                  <a:cubicBezTo>
                    <a:pt x="972" y="164"/>
                    <a:pt x="972" y="164"/>
                    <a:pt x="972" y="164"/>
                  </a:cubicBezTo>
                  <a:cubicBezTo>
                    <a:pt x="972" y="162"/>
                    <a:pt x="972" y="162"/>
                    <a:pt x="972" y="162"/>
                  </a:cubicBezTo>
                  <a:cubicBezTo>
                    <a:pt x="971" y="160"/>
                    <a:pt x="971" y="160"/>
                    <a:pt x="971" y="160"/>
                  </a:cubicBezTo>
                  <a:cubicBezTo>
                    <a:pt x="970" y="159"/>
                    <a:pt x="970" y="159"/>
                    <a:pt x="970" y="159"/>
                  </a:cubicBezTo>
                  <a:cubicBezTo>
                    <a:pt x="971" y="158"/>
                    <a:pt x="971" y="158"/>
                    <a:pt x="971" y="158"/>
                  </a:cubicBezTo>
                  <a:cubicBezTo>
                    <a:pt x="971" y="158"/>
                    <a:pt x="971" y="158"/>
                    <a:pt x="971" y="158"/>
                  </a:cubicBezTo>
                  <a:cubicBezTo>
                    <a:pt x="971" y="157"/>
                    <a:pt x="971" y="157"/>
                    <a:pt x="971" y="157"/>
                  </a:cubicBezTo>
                  <a:cubicBezTo>
                    <a:pt x="970" y="157"/>
                    <a:pt x="970" y="157"/>
                    <a:pt x="970" y="157"/>
                  </a:cubicBezTo>
                  <a:cubicBezTo>
                    <a:pt x="970" y="147"/>
                    <a:pt x="970" y="147"/>
                    <a:pt x="970" y="147"/>
                  </a:cubicBezTo>
                  <a:cubicBezTo>
                    <a:pt x="971" y="147"/>
                    <a:pt x="971" y="147"/>
                    <a:pt x="971" y="147"/>
                  </a:cubicBezTo>
                  <a:cubicBezTo>
                    <a:pt x="971" y="147"/>
                    <a:pt x="971" y="147"/>
                    <a:pt x="971" y="147"/>
                  </a:cubicBezTo>
                  <a:cubicBezTo>
                    <a:pt x="971" y="146"/>
                    <a:pt x="971" y="146"/>
                    <a:pt x="971" y="146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70" y="145"/>
                    <a:pt x="970" y="145"/>
                    <a:pt x="970" y="145"/>
                  </a:cubicBezTo>
                  <a:cubicBezTo>
                    <a:pt x="969" y="143"/>
                    <a:pt x="969" y="143"/>
                    <a:pt x="969" y="143"/>
                  </a:cubicBezTo>
                  <a:cubicBezTo>
                    <a:pt x="967" y="143"/>
                    <a:pt x="967" y="143"/>
                    <a:pt x="967" y="143"/>
                  </a:cubicBezTo>
                  <a:cubicBezTo>
                    <a:pt x="967" y="143"/>
                    <a:pt x="967" y="143"/>
                    <a:pt x="967" y="143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7" y="140"/>
                    <a:pt x="967" y="140"/>
                    <a:pt x="967" y="140"/>
                  </a:cubicBezTo>
                  <a:cubicBezTo>
                    <a:pt x="967" y="140"/>
                    <a:pt x="967" y="140"/>
                    <a:pt x="967" y="140"/>
                  </a:cubicBezTo>
                  <a:cubicBezTo>
                    <a:pt x="967" y="127"/>
                    <a:pt x="967" y="127"/>
                    <a:pt x="967" y="127"/>
                  </a:cubicBezTo>
                  <a:cubicBezTo>
                    <a:pt x="966" y="140"/>
                    <a:pt x="966" y="140"/>
                    <a:pt x="966" y="140"/>
                  </a:cubicBezTo>
                  <a:cubicBezTo>
                    <a:pt x="966" y="140"/>
                    <a:pt x="966" y="140"/>
                    <a:pt x="966" y="140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3"/>
                    <a:pt x="966" y="143"/>
                    <a:pt x="966" y="143"/>
                  </a:cubicBezTo>
                  <a:cubicBezTo>
                    <a:pt x="966" y="143"/>
                    <a:pt x="966" y="143"/>
                    <a:pt x="966" y="143"/>
                  </a:cubicBezTo>
                  <a:cubicBezTo>
                    <a:pt x="965" y="143"/>
                    <a:pt x="965" y="143"/>
                    <a:pt x="965" y="143"/>
                  </a:cubicBezTo>
                  <a:cubicBezTo>
                    <a:pt x="964" y="145"/>
                    <a:pt x="964" y="145"/>
                    <a:pt x="964" y="145"/>
                  </a:cubicBezTo>
                  <a:cubicBezTo>
                    <a:pt x="963" y="146"/>
                    <a:pt x="963" y="146"/>
                    <a:pt x="963" y="146"/>
                  </a:cubicBezTo>
                  <a:cubicBezTo>
                    <a:pt x="963" y="146"/>
                    <a:pt x="963" y="146"/>
                    <a:pt x="963" y="146"/>
                  </a:cubicBezTo>
                  <a:cubicBezTo>
                    <a:pt x="963" y="147"/>
                    <a:pt x="963" y="147"/>
                    <a:pt x="963" y="147"/>
                  </a:cubicBezTo>
                  <a:cubicBezTo>
                    <a:pt x="963" y="147"/>
                    <a:pt x="963" y="147"/>
                    <a:pt x="963" y="147"/>
                  </a:cubicBezTo>
                  <a:cubicBezTo>
                    <a:pt x="964" y="147"/>
                    <a:pt x="964" y="147"/>
                    <a:pt x="964" y="147"/>
                  </a:cubicBezTo>
                  <a:cubicBezTo>
                    <a:pt x="964" y="157"/>
                    <a:pt x="964" y="157"/>
                    <a:pt x="964" y="157"/>
                  </a:cubicBezTo>
                  <a:cubicBezTo>
                    <a:pt x="963" y="157"/>
                    <a:pt x="963" y="157"/>
                    <a:pt x="963" y="157"/>
                  </a:cubicBezTo>
                  <a:cubicBezTo>
                    <a:pt x="963" y="158"/>
                    <a:pt x="963" y="158"/>
                    <a:pt x="963" y="158"/>
                  </a:cubicBezTo>
                  <a:cubicBezTo>
                    <a:pt x="963" y="158"/>
                    <a:pt x="963" y="158"/>
                    <a:pt x="963" y="158"/>
                  </a:cubicBezTo>
                  <a:cubicBezTo>
                    <a:pt x="964" y="159"/>
                    <a:pt x="964" y="159"/>
                    <a:pt x="964" y="159"/>
                  </a:cubicBezTo>
                  <a:cubicBezTo>
                    <a:pt x="963" y="159"/>
                    <a:pt x="963" y="159"/>
                    <a:pt x="963" y="159"/>
                  </a:cubicBezTo>
                  <a:cubicBezTo>
                    <a:pt x="962" y="161"/>
                    <a:pt x="962" y="161"/>
                    <a:pt x="962" y="161"/>
                  </a:cubicBezTo>
                  <a:cubicBezTo>
                    <a:pt x="962" y="162"/>
                    <a:pt x="962" y="162"/>
                    <a:pt x="962" y="162"/>
                  </a:cubicBezTo>
                  <a:cubicBezTo>
                    <a:pt x="961" y="164"/>
                    <a:pt x="961" y="164"/>
                    <a:pt x="961" y="164"/>
                  </a:cubicBezTo>
                  <a:cubicBezTo>
                    <a:pt x="961" y="176"/>
                    <a:pt x="961" y="176"/>
                    <a:pt x="961" y="176"/>
                  </a:cubicBezTo>
                  <a:cubicBezTo>
                    <a:pt x="961" y="177"/>
                    <a:pt x="961" y="177"/>
                    <a:pt x="961" y="177"/>
                  </a:cubicBezTo>
                  <a:cubicBezTo>
                    <a:pt x="961" y="179"/>
                    <a:pt x="961" y="179"/>
                    <a:pt x="961" y="179"/>
                  </a:cubicBezTo>
                  <a:cubicBezTo>
                    <a:pt x="961" y="179"/>
                    <a:pt x="961" y="179"/>
                    <a:pt x="961" y="179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78"/>
                    <a:pt x="961" y="178"/>
                    <a:pt x="961" y="178"/>
                  </a:cubicBezTo>
                  <a:cubicBezTo>
                    <a:pt x="946" y="178"/>
                    <a:pt x="946" y="178"/>
                    <a:pt x="946" y="178"/>
                  </a:cubicBezTo>
                  <a:cubicBezTo>
                    <a:pt x="946" y="187"/>
                    <a:pt x="946" y="187"/>
                    <a:pt x="946" y="187"/>
                  </a:cubicBezTo>
                  <a:cubicBezTo>
                    <a:pt x="945" y="201"/>
                    <a:pt x="945" y="201"/>
                    <a:pt x="945" y="201"/>
                  </a:cubicBezTo>
                  <a:cubicBezTo>
                    <a:pt x="944" y="202"/>
                    <a:pt x="944" y="202"/>
                    <a:pt x="944" y="202"/>
                  </a:cubicBezTo>
                  <a:cubicBezTo>
                    <a:pt x="944" y="202"/>
                    <a:pt x="944" y="202"/>
                    <a:pt x="944" y="202"/>
                  </a:cubicBezTo>
                  <a:cubicBezTo>
                    <a:pt x="944" y="201"/>
                    <a:pt x="944" y="201"/>
                    <a:pt x="944" y="201"/>
                  </a:cubicBezTo>
                  <a:cubicBezTo>
                    <a:pt x="944" y="201"/>
                    <a:pt x="944" y="201"/>
                    <a:pt x="944" y="201"/>
                  </a:cubicBezTo>
                  <a:cubicBezTo>
                    <a:pt x="944" y="167"/>
                    <a:pt x="944" y="167"/>
                    <a:pt x="944" y="167"/>
                  </a:cubicBezTo>
                  <a:cubicBezTo>
                    <a:pt x="944" y="167"/>
                    <a:pt x="944" y="167"/>
                    <a:pt x="944" y="167"/>
                  </a:cubicBezTo>
                  <a:cubicBezTo>
                    <a:pt x="944" y="164"/>
                    <a:pt x="944" y="164"/>
                    <a:pt x="944" y="164"/>
                  </a:cubicBezTo>
                  <a:cubicBezTo>
                    <a:pt x="944" y="163"/>
                    <a:pt x="944" y="163"/>
                    <a:pt x="944" y="163"/>
                  </a:cubicBezTo>
                  <a:cubicBezTo>
                    <a:pt x="941" y="163"/>
                    <a:pt x="941" y="163"/>
                    <a:pt x="941" y="163"/>
                  </a:cubicBezTo>
                  <a:cubicBezTo>
                    <a:pt x="941" y="166"/>
                    <a:pt x="941" y="166"/>
                    <a:pt x="941" y="166"/>
                  </a:cubicBezTo>
                  <a:cubicBezTo>
                    <a:pt x="942" y="167"/>
                    <a:pt x="942" y="167"/>
                    <a:pt x="942" y="167"/>
                  </a:cubicBezTo>
                  <a:cubicBezTo>
                    <a:pt x="942" y="167"/>
                    <a:pt x="942" y="167"/>
                    <a:pt x="942" y="167"/>
                  </a:cubicBezTo>
                  <a:cubicBezTo>
                    <a:pt x="942" y="188"/>
                    <a:pt x="942" y="188"/>
                    <a:pt x="942" y="188"/>
                  </a:cubicBezTo>
                  <a:cubicBezTo>
                    <a:pt x="940" y="182"/>
                    <a:pt x="940" y="182"/>
                    <a:pt x="940" y="182"/>
                  </a:cubicBezTo>
                  <a:cubicBezTo>
                    <a:pt x="936" y="168"/>
                    <a:pt x="936" y="168"/>
                    <a:pt x="936" y="168"/>
                  </a:cubicBezTo>
                  <a:cubicBezTo>
                    <a:pt x="936" y="159"/>
                    <a:pt x="936" y="159"/>
                    <a:pt x="936" y="159"/>
                  </a:cubicBezTo>
                  <a:cubicBezTo>
                    <a:pt x="927" y="159"/>
                    <a:pt x="927" y="159"/>
                    <a:pt x="927" y="159"/>
                  </a:cubicBezTo>
                  <a:cubicBezTo>
                    <a:pt x="927" y="168"/>
                    <a:pt x="927" y="168"/>
                    <a:pt x="927" y="168"/>
                  </a:cubicBezTo>
                  <a:cubicBezTo>
                    <a:pt x="923" y="181"/>
                    <a:pt x="923" y="181"/>
                    <a:pt x="923" y="181"/>
                  </a:cubicBezTo>
                  <a:cubicBezTo>
                    <a:pt x="922" y="181"/>
                    <a:pt x="922" y="181"/>
                    <a:pt x="922" y="181"/>
                  </a:cubicBezTo>
                  <a:cubicBezTo>
                    <a:pt x="921" y="182"/>
                    <a:pt x="921" y="182"/>
                    <a:pt x="921" y="182"/>
                  </a:cubicBezTo>
                  <a:cubicBezTo>
                    <a:pt x="921" y="167"/>
                    <a:pt x="921" y="167"/>
                    <a:pt x="921" y="167"/>
                  </a:cubicBezTo>
                  <a:cubicBezTo>
                    <a:pt x="922" y="167"/>
                    <a:pt x="922" y="167"/>
                    <a:pt x="922" y="167"/>
                  </a:cubicBezTo>
                  <a:cubicBezTo>
                    <a:pt x="922" y="164"/>
                    <a:pt x="922" y="164"/>
                    <a:pt x="922" y="164"/>
                  </a:cubicBezTo>
                  <a:cubicBezTo>
                    <a:pt x="921" y="163"/>
                    <a:pt x="921" y="163"/>
                    <a:pt x="921" y="163"/>
                  </a:cubicBezTo>
                  <a:cubicBezTo>
                    <a:pt x="918" y="163"/>
                    <a:pt x="918" y="163"/>
                    <a:pt x="918" y="163"/>
                  </a:cubicBezTo>
                  <a:cubicBezTo>
                    <a:pt x="918" y="166"/>
                    <a:pt x="918" y="166"/>
                    <a:pt x="918" y="166"/>
                  </a:cubicBezTo>
                  <a:cubicBezTo>
                    <a:pt x="919" y="167"/>
                    <a:pt x="919" y="167"/>
                    <a:pt x="919" y="167"/>
                  </a:cubicBezTo>
                  <a:cubicBezTo>
                    <a:pt x="919" y="182"/>
                    <a:pt x="919" y="182"/>
                    <a:pt x="919" y="182"/>
                  </a:cubicBezTo>
                  <a:cubicBezTo>
                    <a:pt x="918" y="182"/>
                    <a:pt x="918" y="182"/>
                    <a:pt x="918" y="182"/>
                  </a:cubicBezTo>
                  <a:cubicBezTo>
                    <a:pt x="918" y="195"/>
                    <a:pt x="918" y="195"/>
                    <a:pt x="918" y="195"/>
                  </a:cubicBezTo>
                  <a:cubicBezTo>
                    <a:pt x="918" y="195"/>
                    <a:pt x="918" y="195"/>
                    <a:pt x="918" y="195"/>
                  </a:cubicBezTo>
                  <a:cubicBezTo>
                    <a:pt x="918" y="199"/>
                    <a:pt x="918" y="199"/>
                    <a:pt x="918" y="199"/>
                  </a:cubicBezTo>
                  <a:cubicBezTo>
                    <a:pt x="918" y="199"/>
                    <a:pt x="918" y="199"/>
                    <a:pt x="918" y="199"/>
                  </a:cubicBezTo>
                  <a:cubicBezTo>
                    <a:pt x="918" y="198"/>
                    <a:pt x="918" y="198"/>
                    <a:pt x="918" y="198"/>
                  </a:cubicBezTo>
                  <a:cubicBezTo>
                    <a:pt x="909" y="198"/>
                    <a:pt x="909" y="198"/>
                    <a:pt x="909" y="198"/>
                  </a:cubicBezTo>
                  <a:cubicBezTo>
                    <a:pt x="901" y="198"/>
                    <a:pt x="901" y="198"/>
                    <a:pt x="901" y="198"/>
                  </a:cubicBezTo>
                  <a:cubicBezTo>
                    <a:pt x="897" y="198"/>
                    <a:pt x="897" y="198"/>
                    <a:pt x="897" y="198"/>
                  </a:cubicBezTo>
                  <a:cubicBezTo>
                    <a:pt x="897" y="197"/>
                    <a:pt x="897" y="197"/>
                    <a:pt x="897" y="197"/>
                  </a:cubicBezTo>
                  <a:cubicBezTo>
                    <a:pt x="897" y="182"/>
                    <a:pt x="897" y="182"/>
                    <a:pt x="897" y="182"/>
                  </a:cubicBezTo>
                  <a:cubicBezTo>
                    <a:pt x="896" y="182"/>
                    <a:pt x="896" y="182"/>
                    <a:pt x="896" y="182"/>
                  </a:cubicBezTo>
                  <a:cubicBezTo>
                    <a:pt x="894" y="182"/>
                    <a:pt x="894" y="182"/>
                    <a:pt x="894" y="182"/>
                  </a:cubicBezTo>
                  <a:cubicBezTo>
                    <a:pt x="894" y="188"/>
                    <a:pt x="894" y="188"/>
                    <a:pt x="894" y="188"/>
                  </a:cubicBezTo>
                  <a:cubicBezTo>
                    <a:pt x="893" y="187"/>
                    <a:pt x="893" y="187"/>
                    <a:pt x="893" y="187"/>
                  </a:cubicBezTo>
                  <a:cubicBezTo>
                    <a:pt x="892" y="187"/>
                    <a:pt x="892" y="187"/>
                    <a:pt x="892" y="187"/>
                  </a:cubicBezTo>
                  <a:cubicBezTo>
                    <a:pt x="884" y="187"/>
                    <a:pt x="884" y="187"/>
                    <a:pt x="884" y="187"/>
                  </a:cubicBezTo>
                  <a:cubicBezTo>
                    <a:pt x="884" y="188"/>
                    <a:pt x="884" y="188"/>
                    <a:pt x="884" y="188"/>
                  </a:cubicBezTo>
                  <a:cubicBezTo>
                    <a:pt x="881" y="195"/>
                    <a:pt x="881" y="195"/>
                    <a:pt x="881" y="195"/>
                  </a:cubicBezTo>
                  <a:cubicBezTo>
                    <a:pt x="881" y="195"/>
                    <a:pt x="881" y="195"/>
                    <a:pt x="881" y="195"/>
                  </a:cubicBezTo>
                  <a:cubicBezTo>
                    <a:pt x="882" y="177"/>
                    <a:pt x="882" y="177"/>
                    <a:pt x="882" y="177"/>
                  </a:cubicBezTo>
                  <a:cubicBezTo>
                    <a:pt x="880" y="177"/>
                    <a:pt x="880" y="177"/>
                    <a:pt x="880" y="177"/>
                  </a:cubicBezTo>
                  <a:cubicBezTo>
                    <a:pt x="878" y="176"/>
                    <a:pt x="878" y="176"/>
                    <a:pt x="878" y="176"/>
                  </a:cubicBezTo>
                  <a:cubicBezTo>
                    <a:pt x="878" y="184"/>
                    <a:pt x="878" y="184"/>
                    <a:pt x="878" y="184"/>
                  </a:cubicBezTo>
                  <a:cubicBezTo>
                    <a:pt x="876" y="183"/>
                    <a:pt x="876" y="183"/>
                    <a:pt x="876" y="183"/>
                  </a:cubicBezTo>
                  <a:cubicBezTo>
                    <a:pt x="874" y="183"/>
                    <a:pt x="874" y="183"/>
                    <a:pt x="874" y="183"/>
                  </a:cubicBezTo>
                  <a:cubicBezTo>
                    <a:pt x="864" y="183"/>
                    <a:pt x="864" y="183"/>
                    <a:pt x="864" y="183"/>
                  </a:cubicBezTo>
                  <a:cubicBezTo>
                    <a:pt x="864" y="184"/>
                    <a:pt x="864" y="184"/>
                    <a:pt x="864" y="184"/>
                  </a:cubicBezTo>
                  <a:cubicBezTo>
                    <a:pt x="862" y="190"/>
                    <a:pt x="862" y="190"/>
                    <a:pt x="862" y="190"/>
                  </a:cubicBezTo>
                  <a:cubicBezTo>
                    <a:pt x="861" y="190"/>
                    <a:pt x="861" y="190"/>
                    <a:pt x="861" y="190"/>
                  </a:cubicBezTo>
                  <a:cubicBezTo>
                    <a:pt x="861" y="188"/>
                    <a:pt x="861" y="188"/>
                    <a:pt x="861" y="188"/>
                  </a:cubicBezTo>
                  <a:cubicBezTo>
                    <a:pt x="860" y="191"/>
                    <a:pt x="860" y="191"/>
                    <a:pt x="860" y="191"/>
                  </a:cubicBezTo>
                  <a:cubicBezTo>
                    <a:pt x="860" y="193"/>
                    <a:pt x="860" y="193"/>
                    <a:pt x="860" y="193"/>
                  </a:cubicBezTo>
                  <a:cubicBezTo>
                    <a:pt x="856" y="202"/>
                    <a:pt x="856" y="202"/>
                    <a:pt x="856" y="202"/>
                  </a:cubicBezTo>
                  <a:cubicBezTo>
                    <a:pt x="856" y="235"/>
                    <a:pt x="856" y="235"/>
                    <a:pt x="856" y="235"/>
                  </a:cubicBezTo>
                  <a:cubicBezTo>
                    <a:pt x="854" y="235"/>
                    <a:pt x="854" y="235"/>
                    <a:pt x="854" y="235"/>
                  </a:cubicBezTo>
                  <a:cubicBezTo>
                    <a:pt x="854" y="203"/>
                    <a:pt x="854" y="203"/>
                    <a:pt x="854" y="203"/>
                  </a:cubicBezTo>
                  <a:cubicBezTo>
                    <a:pt x="853" y="203"/>
                    <a:pt x="853" y="203"/>
                    <a:pt x="853" y="203"/>
                  </a:cubicBezTo>
                  <a:cubicBezTo>
                    <a:pt x="852" y="203"/>
                    <a:pt x="852" y="203"/>
                    <a:pt x="852" y="203"/>
                  </a:cubicBezTo>
                  <a:cubicBezTo>
                    <a:pt x="852" y="182"/>
                    <a:pt x="852" y="182"/>
                    <a:pt x="852" y="182"/>
                  </a:cubicBezTo>
                  <a:cubicBezTo>
                    <a:pt x="851" y="182"/>
                    <a:pt x="851" y="182"/>
                    <a:pt x="851" y="182"/>
                  </a:cubicBezTo>
                  <a:cubicBezTo>
                    <a:pt x="851" y="166"/>
                    <a:pt x="851" y="166"/>
                    <a:pt x="851" y="166"/>
                  </a:cubicBezTo>
                  <a:cubicBezTo>
                    <a:pt x="850" y="166"/>
                    <a:pt x="850" y="166"/>
                    <a:pt x="850" y="166"/>
                  </a:cubicBezTo>
                  <a:cubicBezTo>
                    <a:pt x="850" y="130"/>
                    <a:pt x="850" y="130"/>
                    <a:pt x="850" y="130"/>
                  </a:cubicBezTo>
                  <a:cubicBezTo>
                    <a:pt x="850" y="130"/>
                    <a:pt x="850" y="130"/>
                    <a:pt x="850" y="130"/>
                  </a:cubicBezTo>
                  <a:cubicBezTo>
                    <a:pt x="850" y="129"/>
                    <a:pt x="850" y="129"/>
                    <a:pt x="850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8"/>
                    <a:pt x="849" y="128"/>
                    <a:pt x="849" y="128"/>
                  </a:cubicBezTo>
                  <a:cubicBezTo>
                    <a:pt x="848" y="128"/>
                    <a:pt x="848" y="128"/>
                    <a:pt x="848" y="128"/>
                  </a:cubicBezTo>
                  <a:cubicBezTo>
                    <a:pt x="848" y="127"/>
                    <a:pt x="848" y="127"/>
                    <a:pt x="848" y="127"/>
                  </a:cubicBezTo>
                  <a:cubicBezTo>
                    <a:pt x="848" y="127"/>
                    <a:pt x="848" y="127"/>
                    <a:pt x="848" y="127"/>
                  </a:cubicBezTo>
                  <a:cubicBezTo>
                    <a:pt x="845" y="125"/>
                    <a:pt x="845" y="125"/>
                    <a:pt x="845" y="125"/>
                  </a:cubicBezTo>
                  <a:cubicBezTo>
                    <a:pt x="843" y="127"/>
                    <a:pt x="843" y="127"/>
                    <a:pt x="843" y="127"/>
                  </a:cubicBezTo>
                  <a:cubicBezTo>
                    <a:pt x="843" y="127"/>
                    <a:pt x="843" y="127"/>
                    <a:pt x="843" y="127"/>
                  </a:cubicBezTo>
                  <a:cubicBezTo>
                    <a:pt x="843" y="129"/>
                    <a:pt x="843" y="129"/>
                    <a:pt x="843" y="129"/>
                  </a:cubicBezTo>
                  <a:cubicBezTo>
                    <a:pt x="823" y="129"/>
                    <a:pt x="823" y="129"/>
                    <a:pt x="823" y="129"/>
                  </a:cubicBezTo>
                  <a:cubicBezTo>
                    <a:pt x="823" y="128"/>
                    <a:pt x="823" y="128"/>
                    <a:pt x="823" y="128"/>
                  </a:cubicBezTo>
                  <a:cubicBezTo>
                    <a:pt x="821" y="128"/>
                    <a:pt x="821" y="128"/>
                    <a:pt x="821" y="128"/>
                  </a:cubicBezTo>
                  <a:cubicBezTo>
                    <a:pt x="821" y="129"/>
                    <a:pt x="821" y="129"/>
                    <a:pt x="821" y="129"/>
                  </a:cubicBezTo>
                  <a:cubicBezTo>
                    <a:pt x="821" y="129"/>
                    <a:pt x="821" y="129"/>
                    <a:pt x="821" y="129"/>
                  </a:cubicBezTo>
                  <a:cubicBezTo>
                    <a:pt x="820" y="129"/>
                    <a:pt x="820" y="129"/>
                    <a:pt x="820" y="129"/>
                  </a:cubicBezTo>
                  <a:cubicBezTo>
                    <a:pt x="820" y="129"/>
                    <a:pt x="820" y="129"/>
                    <a:pt x="820" y="129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1"/>
                    <a:pt x="820" y="131"/>
                    <a:pt x="820" y="131"/>
                  </a:cubicBezTo>
                  <a:cubicBezTo>
                    <a:pt x="820" y="134"/>
                    <a:pt x="820" y="134"/>
                    <a:pt x="820" y="134"/>
                  </a:cubicBezTo>
                  <a:cubicBezTo>
                    <a:pt x="819" y="134"/>
                    <a:pt x="819" y="134"/>
                    <a:pt x="819" y="134"/>
                  </a:cubicBezTo>
                  <a:cubicBezTo>
                    <a:pt x="819" y="135"/>
                    <a:pt x="819" y="135"/>
                    <a:pt x="819" y="135"/>
                  </a:cubicBezTo>
                  <a:cubicBezTo>
                    <a:pt x="819" y="135"/>
                    <a:pt x="819" y="135"/>
                    <a:pt x="819" y="135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65"/>
                    <a:pt x="819" y="165"/>
                    <a:pt x="819" y="165"/>
                  </a:cubicBezTo>
                  <a:cubicBezTo>
                    <a:pt x="809" y="165"/>
                    <a:pt x="809" y="165"/>
                    <a:pt x="809" y="165"/>
                  </a:cubicBezTo>
                  <a:cubicBezTo>
                    <a:pt x="808" y="161"/>
                    <a:pt x="808" y="161"/>
                    <a:pt x="808" y="161"/>
                  </a:cubicBezTo>
                  <a:cubicBezTo>
                    <a:pt x="807" y="148"/>
                    <a:pt x="807" y="148"/>
                    <a:pt x="807" y="148"/>
                  </a:cubicBezTo>
                  <a:cubicBezTo>
                    <a:pt x="806" y="114"/>
                    <a:pt x="806" y="114"/>
                    <a:pt x="806" y="114"/>
                  </a:cubicBezTo>
                  <a:cubicBezTo>
                    <a:pt x="805" y="148"/>
                    <a:pt x="805" y="148"/>
                    <a:pt x="805" y="148"/>
                  </a:cubicBezTo>
                  <a:cubicBezTo>
                    <a:pt x="804" y="161"/>
                    <a:pt x="804" y="161"/>
                    <a:pt x="804" y="161"/>
                  </a:cubicBezTo>
                  <a:cubicBezTo>
                    <a:pt x="803" y="165"/>
                    <a:pt x="803" y="165"/>
                    <a:pt x="803" y="165"/>
                  </a:cubicBezTo>
                  <a:cubicBezTo>
                    <a:pt x="794" y="165"/>
                    <a:pt x="794" y="165"/>
                    <a:pt x="794" y="165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5"/>
                    <a:pt x="794" y="135"/>
                    <a:pt x="794" y="135"/>
                  </a:cubicBezTo>
                  <a:cubicBezTo>
                    <a:pt x="793" y="135"/>
                    <a:pt x="793" y="135"/>
                    <a:pt x="793" y="135"/>
                  </a:cubicBezTo>
                  <a:cubicBezTo>
                    <a:pt x="793" y="134"/>
                    <a:pt x="793" y="134"/>
                    <a:pt x="793" y="134"/>
                  </a:cubicBezTo>
                  <a:cubicBezTo>
                    <a:pt x="793" y="134"/>
                    <a:pt x="793" y="134"/>
                    <a:pt x="793" y="134"/>
                  </a:cubicBezTo>
                  <a:cubicBezTo>
                    <a:pt x="793" y="131"/>
                    <a:pt x="793" y="131"/>
                    <a:pt x="793" y="131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8"/>
                    <a:pt x="792" y="128"/>
                    <a:pt x="792" y="128"/>
                  </a:cubicBezTo>
                  <a:cubicBezTo>
                    <a:pt x="791" y="128"/>
                    <a:pt x="791" y="128"/>
                    <a:pt x="791" y="128"/>
                  </a:cubicBezTo>
                  <a:cubicBezTo>
                    <a:pt x="791" y="129"/>
                    <a:pt x="791" y="129"/>
                    <a:pt x="791" y="129"/>
                  </a:cubicBezTo>
                  <a:cubicBezTo>
                    <a:pt x="770" y="129"/>
                    <a:pt x="770" y="129"/>
                    <a:pt x="770" y="129"/>
                  </a:cubicBezTo>
                  <a:cubicBezTo>
                    <a:pt x="770" y="127"/>
                    <a:pt x="770" y="127"/>
                    <a:pt x="770" y="127"/>
                  </a:cubicBezTo>
                  <a:cubicBezTo>
                    <a:pt x="770" y="127"/>
                    <a:pt x="770" y="127"/>
                    <a:pt x="770" y="127"/>
                  </a:cubicBezTo>
                  <a:cubicBezTo>
                    <a:pt x="768" y="124"/>
                    <a:pt x="768" y="124"/>
                    <a:pt x="768" y="124"/>
                  </a:cubicBezTo>
                  <a:cubicBezTo>
                    <a:pt x="766" y="126"/>
                    <a:pt x="766" y="126"/>
                    <a:pt x="766" y="126"/>
                  </a:cubicBezTo>
                  <a:cubicBezTo>
                    <a:pt x="765" y="127"/>
                    <a:pt x="765" y="127"/>
                    <a:pt x="765" y="127"/>
                  </a:cubicBezTo>
                  <a:cubicBezTo>
                    <a:pt x="765" y="128"/>
                    <a:pt x="765" y="128"/>
                    <a:pt x="765" y="128"/>
                  </a:cubicBezTo>
                  <a:cubicBezTo>
                    <a:pt x="764" y="128"/>
                    <a:pt x="764" y="128"/>
                    <a:pt x="764" y="128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30"/>
                    <a:pt x="763" y="130"/>
                    <a:pt x="763" y="130"/>
                  </a:cubicBezTo>
                  <a:cubicBezTo>
                    <a:pt x="763" y="130"/>
                    <a:pt x="763" y="130"/>
                    <a:pt x="763" y="130"/>
                  </a:cubicBezTo>
                  <a:cubicBezTo>
                    <a:pt x="763" y="166"/>
                    <a:pt x="763" y="166"/>
                    <a:pt x="763" y="166"/>
                  </a:cubicBezTo>
                  <a:cubicBezTo>
                    <a:pt x="762" y="166"/>
                    <a:pt x="762" y="166"/>
                    <a:pt x="762" y="166"/>
                  </a:cubicBezTo>
                  <a:cubicBezTo>
                    <a:pt x="762" y="182"/>
                    <a:pt x="762" y="182"/>
                    <a:pt x="762" y="182"/>
                  </a:cubicBezTo>
                  <a:cubicBezTo>
                    <a:pt x="761" y="182"/>
                    <a:pt x="761" y="182"/>
                    <a:pt x="761" y="182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60" y="203"/>
                    <a:pt x="760" y="203"/>
                    <a:pt x="760" y="203"/>
                  </a:cubicBezTo>
                  <a:cubicBezTo>
                    <a:pt x="759" y="203"/>
                    <a:pt x="759" y="203"/>
                    <a:pt x="759" y="203"/>
                  </a:cubicBezTo>
                  <a:cubicBezTo>
                    <a:pt x="759" y="235"/>
                    <a:pt x="759" y="235"/>
                    <a:pt x="759" y="235"/>
                  </a:cubicBezTo>
                  <a:cubicBezTo>
                    <a:pt x="745" y="235"/>
                    <a:pt x="745" y="235"/>
                    <a:pt x="745" y="235"/>
                  </a:cubicBezTo>
                  <a:cubicBezTo>
                    <a:pt x="745" y="232"/>
                    <a:pt x="745" y="232"/>
                    <a:pt x="745" y="232"/>
                  </a:cubicBezTo>
                  <a:cubicBezTo>
                    <a:pt x="745" y="232"/>
                    <a:pt x="745" y="232"/>
                    <a:pt x="745" y="232"/>
                  </a:cubicBezTo>
                  <a:cubicBezTo>
                    <a:pt x="744" y="232"/>
                    <a:pt x="744" y="232"/>
                    <a:pt x="744" y="232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1"/>
                    <a:pt x="746" y="201"/>
                    <a:pt x="746" y="201"/>
                  </a:cubicBezTo>
                  <a:cubicBezTo>
                    <a:pt x="744" y="201"/>
                    <a:pt x="744" y="201"/>
                    <a:pt x="744" y="201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5"/>
                    <a:pt x="744" y="185"/>
                    <a:pt x="744" y="185"/>
                  </a:cubicBezTo>
                  <a:cubicBezTo>
                    <a:pt x="745" y="185"/>
                    <a:pt x="745" y="185"/>
                    <a:pt x="745" y="185"/>
                  </a:cubicBezTo>
                  <a:cubicBezTo>
                    <a:pt x="745" y="184"/>
                    <a:pt x="745" y="184"/>
                    <a:pt x="745" y="184"/>
                  </a:cubicBezTo>
                  <a:cubicBezTo>
                    <a:pt x="745" y="183"/>
                    <a:pt x="745" y="183"/>
                    <a:pt x="745" y="183"/>
                  </a:cubicBezTo>
                  <a:cubicBezTo>
                    <a:pt x="746" y="183"/>
                    <a:pt x="746" y="183"/>
                    <a:pt x="746" y="183"/>
                  </a:cubicBezTo>
                  <a:cubicBezTo>
                    <a:pt x="746" y="183"/>
                    <a:pt x="746" y="183"/>
                    <a:pt x="746" y="183"/>
                  </a:cubicBezTo>
                  <a:cubicBezTo>
                    <a:pt x="746" y="182"/>
                    <a:pt x="746" y="182"/>
                    <a:pt x="746" y="182"/>
                  </a:cubicBezTo>
                  <a:cubicBezTo>
                    <a:pt x="744" y="182"/>
                    <a:pt x="744" y="182"/>
                    <a:pt x="744" y="182"/>
                  </a:cubicBezTo>
                  <a:cubicBezTo>
                    <a:pt x="744" y="177"/>
                    <a:pt x="744" y="177"/>
                    <a:pt x="744" y="177"/>
                  </a:cubicBezTo>
                  <a:cubicBezTo>
                    <a:pt x="744" y="176"/>
                    <a:pt x="744" y="176"/>
                    <a:pt x="744" y="176"/>
                  </a:cubicBezTo>
                  <a:cubicBezTo>
                    <a:pt x="748" y="173"/>
                    <a:pt x="748" y="173"/>
                    <a:pt x="748" y="173"/>
                  </a:cubicBezTo>
                  <a:cubicBezTo>
                    <a:pt x="748" y="172"/>
                    <a:pt x="748" y="172"/>
                    <a:pt x="748" y="172"/>
                  </a:cubicBezTo>
                  <a:cubicBezTo>
                    <a:pt x="749" y="171"/>
                    <a:pt x="749" y="171"/>
                    <a:pt x="749" y="171"/>
                  </a:cubicBezTo>
                  <a:cubicBezTo>
                    <a:pt x="749" y="170"/>
                    <a:pt x="749" y="170"/>
                    <a:pt x="749" y="170"/>
                  </a:cubicBezTo>
                  <a:cubicBezTo>
                    <a:pt x="750" y="170"/>
                    <a:pt x="750" y="170"/>
                    <a:pt x="750" y="170"/>
                  </a:cubicBezTo>
                  <a:cubicBezTo>
                    <a:pt x="750" y="169"/>
                    <a:pt x="750" y="169"/>
                    <a:pt x="750" y="169"/>
                  </a:cubicBezTo>
                  <a:cubicBezTo>
                    <a:pt x="751" y="168"/>
                    <a:pt x="751" y="168"/>
                    <a:pt x="751" y="168"/>
                  </a:cubicBezTo>
                  <a:cubicBezTo>
                    <a:pt x="751" y="168"/>
                    <a:pt x="751" y="168"/>
                    <a:pt x="751" y="168"/>
                  </a:cubicBezTo>
                  <a:cubicBezTo>
                    <a:pt x="751" y="167"/>
                    <a:pt x="751" y="167"/>
                    <a:pt x="751" y="167"/>
                  </a:cubicBezTo>
                  <a:cubicBezTo>
                    <a:pt x="751" y="167"/>
                    <a:pt x="751" y="167"/>
                    <a:pt x="751" y="167"/>
                  </a:cubicBezTo>
                  <a:cubicBezTo>
                    <a:pt x="745" y="167"/>
                    <a:pt x="745" y="167"/>
                    <a:pt x="745" y="167"/>
                  </a:cubicBezTo>
                  <a:cubicBezTo>
                    <a:pt x="745" y="161"/>
                    <a:pt x="745" y="161"/>
                    <a:pt x="745" y="161"/>
                  </a:cubicBezTo>
                  <a:cubicBezTo>
                    <a:pt x="746" y="159"/>
                    <a:pt x="746" y="159"/>
                    <a:pt x="746" y="159"/>
                  </a:cubicBezTo>
                  <a:cubicBezTo>
                    <a:pt x="746" y="159"/>
                    <a:pt x="746" y="159"/>
                    <a:pt x="746" y="159"/>
                  </a:cubicBezTo>
                  <a:cubicBezTo>
                    <a:pt x="747" y="158"/>
                    <a:pt x="747" y="158"/>
                    <a:pt x="747" y="158"/>
                  </a:cubicBezTo>
                  <a:cubicBezTo>
                    <a:pt x="747" y="158"/>
                    <a:pt x="747" y="158"/>
                    <a:pt x="747" y="158"/>
                  </a:cubicBezTo>
                  <a:cubicBezTo>
                    <a:pt x="747" y="157"/>
                    <a:pt x="747" y="157"/>
                    <a:pt x="747" y="157"/>
                  </a:cubicBezTo>
                  <a:cubicBezTo>
                    <a:pt x="744" y="157"/>
                    <a:pt x="744" y="157"/>
                    <a:pt x="744" y="157"/>
                  </a:cubicBezTo>
                  <a:cubicBezTo>
                    <a:pt x="744" y="155"/>
                    <a:pt x="744" y="155"/>
                    <a:pt x="744" y="155"/>
                  </a:cubicBezTo>
                  <a:cubicBezTo>
                    <a:pt x="744" y="155"/>
                    <a:pt x="744" y="155"/>
                    <a:pt x="744" y="155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5"/>
                    <a:pt x="742" y="155"/>
                    <a:pt x="742" y="155"/>
                  </a:cubicBezTo>
                  <a:cubicBezTo>
                    <a:pt x="741" y="155"/>
                    <a:pt x="741" y="155"/>
                    <a:pt x="741" y="155"/>
                  </a:cubicBezTo>
                  <a:cubicBezTo>
                    <a:pt x="741" y="154"/>
                    <a:pt x="741" y="154"/>
                    <a:pt x="741" y="154"/>
                  </a:cubicBezTo>
                  <a:cubicBezTo>
                    <a:pt x="740" y="154"/>
                    <a:pt x="740" y="154"/>
                    <a:pt x="740" y="154"/>
                  </a:cubicBezTo>
                  <a:cubicBezTo>
                    <a:pt x="740" y="155"/>
                    <a:pt x="740" y="155"/>
                    <a:pt x="740" y="155"/>
                  </a:cubicBezTo>
                  <a:cubicBezTo>
                    <a:pt x="739" y="155"/>
                    <a:pt x="739" y="155"/>
                    <a:pt x="739" y="155"/>
                  </a:cubicBezTo>
                  <a:cubicBezTo>
                    <a:pt x="739" y="154"/>
                    <a:pt x="739" y="154"/>
                    <a:pt x="739" y="154"/>
                  </a:cubicBezTo>
                  <a:cubicBezTo>
                    <a:pt x="738" y="154"/>
                    <a:pt x="738" y="154"/>
                    <a:pt x="738" y="154"/>
                  </a:cubicBezTo>
                  <a:cubicBezTo>
                    <a:pt x="738" y="155"/>
                    <a:pt x="738" y="155"/>
                    <a:pt x="738" y="155"/>
                  </a:cubicBezTo>
                  <a:cubicBezTo>
                    <a:pt x="737" y="155"/>
                    <a:pt x="737" y="155"/>
                    <a:pt x="737" y="155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5"/>
                    <a:pt x="735" y="155"/>
                    <a:pt x="735" y="155"/>
                  </a:cubicBezTo>
                  <a:cubicBezTo>
                    <a:pt x="734" y="155"/>
                    <a:pt x="734" y="155"/>
                    <a:pt x="734" y="155"/>
                  </a:cubicBezTo>
                  <a:cubicBezTo>
                    <a:pt x="734" y="154"/>
                    <a:pt x="734" y="154"/>
                    <a:pt x="734" y="154"/>
                  </a:cubicBezTo>
                  <a:cubicBezTo>
                    <a:pt x="733" y="154"/>
                    <a:pt x="733" y="154"/>
                    <a:pt x="733" y="154"/>
                  </a:cubicBezTo>
                  <a:cubicBezTo>
                    <a:pt x="733" y="155"/>
                    <a:pt x="733" y="155"/>
                    <a:pt x="733" y="155"/>
                  </a:cubicBezTo>
                  <a:cubicBezTo>
                    <a:pt x="732" y="155"/>
                    <a:pt x="732" y="155"/>
                    <a:pt x="732" y="155"/>
                  </a:cubicBezTo>
                  <a:cubicBezTo>
                    <a:pt x="732" y="154"/>
                    <a:pt x="732" y="154"/>
                    <a:pt x="732" y="154"/>
                  </a:cubicBezTo>
                  <a:cubicBezTo>
                    <a:pt x="731" y="154"/>
                    <a:pt x="731" y="154"/>
                    <a:pt x="731" y="154"/>
                  </a:cubicBezTo>
                  <a:cubicBezTo>
                    <a:pt x="731" y="154"/>
                    <a:pt x="731" y="154"/>
                    <a:pt x="731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7" y="154"/>
                    <a:pt x="727" y="154"/>
                    <a:pt x="727" y="154"/>
                  </a:cubicBezTo>
                  <a:cubicBezTo>
                    <a:pt x="727" y="154"/>
                    <a:pt x="727" y="154"/>
                    <a:pt x="727" y="154"/>
                  </a:cubicBezTo>
                  <a:cubicBezTo>
                    <a:pt x="726" y="154"/>
                    <a:pt x="726" y="154"/>
                    <a:pt x="726" y="154"/>
                  </a:cubicBezTo>
                  <a:cubicBezTo>
                    <a:pt x="726" y="154"/>
                    <a:pt x="726" y="154"/>
                    <a:pt x="726" y="154"/>
                  </a:cubicBezTo>
                  <a:cubicBezTo>
                    <a:pt x="725" y="154"/>
                    <a:pt x="725" y="154"/>
                    <a:pt x="725" y="154"/>
                  </a:cubicBezTo>
                  <a:cubicBezTo>
                    <a:pt x="725" y="154"/>
                    <a:pt x="725" y="154"/>
                    <a:pt x="725" y="154"/>
                  </a:cubicBezTo>
                  <a:cubicBezTo>
                    <a:pt x="724" y="154"/>
                    <a:pt x="724" y="154"/>
                    <a:pt x="724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0" y="154"/>
                    <a:pt x="720" y="154"/>
                    <a:pt x="720" y="154"/>
                  </a:cubicBezTo>
                  <a:cubicBezTo>
                    <a:pt x="720" y="154"/>
                    <a:pt x="720" y="154"/>
                    <a:pt x="720" y="154"/>
                  </a:cubicBezTo>
                  <a:cubicBezTo>
                    <a:pt x="719" y="154"/>
                    <a:pt x="719" y="154"/>
                    <a:pt x="719" y="154"/>
                  </a:cubicBezTo>
                  <a:cubicBezTo>
                    <a:pt x="718" y="154"/>
                    <a:pt x="718" y="154"/>
                    <a:pt x="718" y="154"/>
                  </a:cubicBezTo>
                  <a:cubicBezTo>
                    <a:pt x="718" y="154"/>
                    <a:pt x="718" y="154"/>
                    <a:pt x="718" y="154"/>
                  </a:cubicBezTo>
                  <a:cubicBezTo>
                    <a:pt x="717" y="154"/>
                    <a:pt x="717" y="154"/>
                    <a:pt x="717" y="154"/>
                  </a:cubicBezTo>
                  <a:cubicBezTo>
                    <a:pt x="717" y="154"/>
                    <a:pt x="717" y="154"/>
                    <a:pt x="717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3" y="154"/>
                    <a:pt x="713" y="154"/>
                    <a:pt x="713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1" y="154"/>
                    <a:pt x="711" y="154"/>
                    <a:pt x="711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09" y="154"/>
                    <a:pt x="709" y="154"/>
                    <a:pt x="709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6" y="154"/>
                    <a:pt x="706" y="154"/>
                    <a:pt x="706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2" y="154"/>
                    <a:pt x="702" y="154"/>
                    <a:pt x="702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699" y="154"/>
                    <a:pt x="699" y="154"/>
                    <a:pt x="699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7" y="154"/>
                    <a:pt x="697" y="154"/>
                    <a:pt x="697" y="154"/>
                  </a:cubicBezTo>
                  <a:cubicBezTo>
                    <a:pt x="696" y="154"/>
                    <a:pt x="696" y="154"/>
                    <a:pt x="696" y="154"/>
                  </a:cubicBezTo>
                  <a:cubicBezTo>
                    <a:pt x="696" y="154"/>
                    <a:pt x="696" y="154"/>
                    <a:pt x="696" y="154"/>
                  </a:cubicBezTo>
                  <a:cubicBezTo>
                    <a:pt x="695" y="154"/>
                    <a:pt x="695" y="154"/>
                    <a:pt x="695" y="154"/>
                  </a:cubicBezTo>
                  <a:cubicBezTo>
                    <a:pt x="695" y="154"/>
                    <a:pt x="695" y="154"/>
                    <a:pt x="695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3" y="153"/>
                    <a:pt x="693" y="153"/>
                    <a:pt x="693" y="153"/>
                  </a:cubicBezTo>
                  <a:cubicBezTo>
                    <a:pt x="693" y="153"/>
                    <a:pt x="693" y="153"/>
                    <a:pt x="693" y="153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1" y="154"/>
                    <a:pt x="691" y="154"/>
                    <a:pt x="691" y="154"/>
                  </a:cubicBezTo>
                  <a:cubicBezTo>
                    <a:pt x="691" y="153"/>
                    <a:pt x="691" y="153"/>
                    <a:pt x="691" y="153"/>
                  </a:cubicBezTo>
                  <a:cubicBezTo>
                    <a:pt x="690" y="153"/>
                    <a:pt x="690" y="153"/>
                    <a:pt x="690" y="153"/>
                  </a:cubicBezTo>
                  <a:cubicBezTo>
                    <a:pt x="690" y="154"/>
                    <a:pt x="690" y="154"/>
                    <a:pt x="690" y="154"/>
                  </a:cubicBezTo>
                  <a:cubicBezTo>
                    <a:pt x="689" y="154"/>
                    <a:pt x="689" y="154"/>
                    <a:pt x="689" y="154"/>
                  </a:cubicBezTo>
                  <a:cubicBezTo>
                    <a:pt x="689" y="153"/>
                    <a:pt x="689" y="153"/>
                    <a:pt x="689" y="153"/>
                  </a:cubicBezTo>
                  <a:cubicBezTo>
                    <a:pt x="688" y="153"/>
                    <a:pt x="688" y="153"/>
                    <a:pt x="688" y="153"/>
                  </a:cubicBezTo>
                  <a:cubicBezTo>
                    <a:pt x="688" y="154"/>
                    <a:pt x="688" y="154"/>
                    <a:pt x="688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4" y="154"/>
                    <a:pt x="684" y="154"/>
                    <a:pt x="684" y="154"/>
                  </a:cubicBezTo>
                  <a:cubicBezTo>
                    <a:pt x="684" y="153"/>
                    <a:pt x="684" y="153"/>
                    <a:pt x="684" y="153"/>
                  </a:cubicBezTo>
                  <a:cubicBezTo>
                    <a:pt x="683" y="153"/>
                    <a:pt x="683" y="153"/>
                    <a:pt x="683" y="153"/>
                  </a:cubicBezTo>
                  <a:cubicBezTo>
                    <a:pt x="683" y="154"/>
                    <a:pt x="683" y="154"/>
                    <a:pt x="683" y="154"/>
                  </a:cubicBezTo>
                  <a:cubicBezTo>
                    <a:pt x="682" y="154"/>
                    <a:pt x="682" y="154"/>
                    <a:pt x="682" y="154"/>
                  </a:cubicBezTo>
                  <a:cubicBezTo>
                    <a:pt x="682" y="153"/>
                    <a:pt x="682" y="153"/>
                    <a:pt x="682" y="153"/>
                  </a:cubicBezTo>
                  <a:cubicBezTo>
                    <a:pt x="681" y="153"/>
                    <a:pt x="681" y="153"/>
                    <a:pt x="681" y="153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7" y="154"/>
                    <a:pt x="677" y="154"/>
                    <a:pt x="677" y="154"/>
                  </a:cubicBezTo>
                  <a:cubicBezTo>
                    <a:pt x="676" y="153"/>
                    <a:pt x="676" y="153"/>
                    <a:pt x="676" y="153"/>
                  </a:cubicBezTo>
                  <a:cubicBezTo>
                    <a:pt x="676" y="153"/>
                    <a:pt x="676" y="153"/>
                    <a:pt x="676" y="153"/>
                  </a:cubicBezTo>
                  <a:cubicBezTo>
                    <a:pt x="675" y="154"/>
                    <a:pt x="675" y="154"/>
                    <a:pt x="675" y="154"/>
                  </a:cubicBezTo>
                  <a:cubicBezTo>
                    <a:pt x="675" y="154"/>
                    <a:pt x="675" y="154"/>
                    <a:pt x="675" y="154"/>
                  </a:cubicBezTo>
                  <a:cubicBezTo>
                    <a:pt x="674" y="153"/>
                    <a:pt x="674" y="153"/>
                    <a:pt x="674" y="153"/>
                  </a:cubicBezTo>
                  <a:cubicBezTo>
                    <a:pt x="674" y="153"/>
                    <a:pt x="674" y="153"/>
                    <a:pt x="674" y="153"/>
                  </a:cubicBezTo>
                  <a:cubicBezTo>
                    <a:pt x="673" y="154"/>
                    <a:pt x="673" y="154"/>
                    <a:pt x="673" y="154"/>
                  </a:cubicBezTo>
                  <a:cubicBezTo>
                    <a:pt x="673" y="154"/>
                    <a:pt x="673" y="154"/>
                    <a:pt x="673" y="154"/>
                  </a:cubicBezTo>
                  <a:cubicBezTo>
                    <a:pt x="672" y="154"/>
                    <a:pt x="672" y="154"/>
                    <a:pt x="672" y="154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8" y="154"/>
                    <a:pt x="668" y="154"/>
                    <a:pt x="668" y="154"/>
                  </a:cubicBezTo>
                  <a:cubicBezTo>
                    <a:pt x="668" y="154"/>
                    <a:pt x="668" y="154"/>
                    <a:pt x="668" y="154"/>
                  </a:cubicBezTo>
                  <a:cubicBezTo>
                    <a:pt x="667" y="153"/>
                    <a:pt x="667" y="153"/>
                    <a:pt x="667" y="153"/>
                  </a:cubicBezTo>
                  <a:cubicBezTo>
                    <a:pt x="666" y="153"/>
                    <a:pt x="666" y="153"/>
                    <a:pt x="666" y="153"/>
                  </a:cubicBezTo>
                  <a:cubicBezTo>
                    <a:pt x="666" y="154"/>
                    <a:pt x="666" y="154"/>
                    <a:pt x="666" y="154"/>
                  </a:cubicBezTo>
                  <a:cubicBezTo>
                    <a:pt x="665" y="154"/>
                    <a:pt x="665" y="154"/>
                    <a:pt x="665" y="154"/>
                  </a:cubicBezTo>
                  <a:cubicBezTo>
                    <a:pt x="665" y="154"/>
                    <a:pt x="665" y="154"/>
                    <a:pt x="665" y="154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6"/>
                    <a:pt x="663" y="156"/>
                    <a:pt x="663" y="156"/>
                  </a:cubicBezTo>
                  <a:cubicBezTo>
                    <a:pt x="660" y="156"/>
                    <a:pt x="660" y="156"/>
                    <a:pt x="660" y="156"/>
                  </a:cubicBezTo>
                  <a:cubicBezTo>
                    <a:pt x="660" y="157"/>
                    <a:pt x="660" y="157"/>
                    <a:pt x="660" y="157"/>
                  </a:cubicBezTo>
                  <a:cubicBezTo>
                    <a:pt x="661" y="158"/>
                    <a:pt x="661" y="158"/>
                    <a:pt x="661" y="158"/>
                  </a:cubicBezTo>
                  <a:cubicBezTo>
                    <a:pt x="661" y="158"/>
                    <a:pt x="661" y="158"/>
                    <a:pt x="661" y="158"/>
                  </a:cubicBezTo>
                  <a:cubicBezTo>
                    <a:pt x="662" y="160"/>
                    <a:pt x="662" y="160"/>
                    <a:pt x="662" y="160"/>
                  </a:cubicBezTo>
                  <a:cubicBezTo>
                    <a:pt x="662" y="166"/>
                    <a:pt x="662" y="166"/>
                    <a:pt x="662" y="166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6" y="167"/>
                    <a:pt x="656" y="167"/>
                    <a:pt x="656" y="167"/>
                  </a:cubicBezTo>
                  <a:cubicBezTo>
                    <a:pt x="656" y="167"/>
                    <a:pt x="656" y="167"/>
                    <a:pt x="656" y="167"/>
                  </a:cubicBezTo>
                  <a:cubicBezTo>
                    <a:pt x="657" y="168"/>
                    <a:pt x="657" y="168"/>
                    <a:pt x="657" y="168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9" y="171"/>
                    <a:pt x="659" y="171"/>
                    <a:pt x="659" y="171"/>
                  </a:cubicBezTo>
                  <a:cubicBezTo>
                    <a:pt x="659" y="172"/>
                    <a:pt x="659" y="172"/>
                    <a:pt x="659" y="172"/>
                  </a:cubicBezTo>
                  <a:cubicBezTo>
                    <a:pt x="663" y="175"/>
                    <a:pt x="663" y="175"/>
                    <a:pt x="663" y="175"/>
                  </a:cubicBezTo>
                  <a:cubicBezTo>
                    <a:pt x="663" y="176"/>
                    <a:pt x="663" y="176"/>
                    <a:pt x="663" y="176"/>
                  </a:cubicBezTo>
                  <a:cubicBezTo>
                    <a:pt x="663" y="182"/>
                    <a:pt x="663" y="182"/>
                    <a:pt x="663" y="182"/>
                  </a:cubicBezTo>
                  <a:cubicBezTo>
                    <a:pt x="662" y="182"/>
                    <a:pt x="662" y="182"/>
                    <a:pt x="662" y="182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4"/>
                    <a:pt x="662" y="184"/>
                    <a:pt x="662" y="184"/>
                  </a:cubicBezTo>
                  <a:cubicBezTo>
                    <a:pt x="663" y="184"/>
                    <a:pt x="663" y="184"/>
                    <a:pt x="663" y="184"/>
                  </a:cubicBezTo>
                  <a:cubicBezTo>
                    <a:pt x="663" y="184"/>
                    <a:pt x="663" y="184"/>
                    <a:pt x="663" y="184"/>
                  </a:cubicBezTo>
                  <a:cubicBezTo>
                    <a:pt x="663" y="185"/>
                    <a:pt x="663" y="185"/>
                    <a:pt x="663" y="185"/>
                  </a:cubicBezTo>
                  <a:cubicBezTo>
                    <a:pt x="663" y="185"/>
                    <a:pt x="663" y="185"/>
                    <a:pt x="663" y="185"/>
                  </a:cubicBezTo>
                  <a:cubicBezTo>
                    <a:pt x="663" y="186"/>
                    <a:pt x="663" y="186"/>
                    <a:pt x="663" y="186"/>
                  </a:cubicBezTo>
                  <a:cubicBezTo>
                    <a:pt x="664" y="201"/>
                    <a:pt x="664" y="201"/>
                    <a:pt x="664" y="201"/>
                  </a:cubicBezTo>
                  <a:cubicBezTo>
                    <a:pt x="661" y="201"/>
                    <a:pt x="661" y="201"/>
                    <a:pt x="661" y="201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3" y="202"/>
                    <a:pt x="663" y="202"/>
                    <a:pt x="663" y="202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4"/>
                    <a:pt x="663" y="204"/>
                    <a:pt x="663" y="204"/>
                  </a:cubicBezTo>
                  <a:cubicBezTo>
                    <a:pt x="663" y="204"/>
                    <a:pt x="663" y="204"/>
                    <a:pt x="663" y="204"/>
                  </a:cubicBezTo>
                  <a:cubicBezTo>
                    <a:pt x="664" y="204"/>
                    <a:pt x="664" y="204"/>
                    <a:pt x="664" y="204"/>
                  </a:cubicBezTo>
                  <a:cubicBezTo>
                    <a:pt x="664" y="232"/>
                    <a:pt x="664" y="232"/>
                    <a:pt x="664" y="232"/>
                  </a:cubicBezTo>
                  <a:cubicBezTo>
                    <a:pt x="663" y="233"/>
                    <a:pt x="663" y="233"/>
                    <a:pt x="663" y="233"/>
                  </a:cubicBezTo>
                  <a:cubicBezTo>
                    <a:pt x="663" y="235"/>
                    <a:pt x="663" y="235"/>
                    <a:pt x="663" y="235"/>
                  </a:cubicBezTo>
                  <a:cubicBezTo>
                    <a:pt x="650" y="235"/>
                    <a:pt x="650" y="235"/>
                    <a:pt x="650" y="235"/>
                  </a:cubicBezTo>
                  <a:cubicBezTo>
                    <a:pt x="650" y="234"/>
                    <a:pt x="650" y="234"/>
                    <a:pt x="650" y="234"/>
                  </a:cubicBezTo>
                  <a:cubicBezTo>
                    <a:pt x="650" y="234"/>
                    <a:pt x="650" y="234"/>
                    <a:pt x="650" y="234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2"/>
                  </a:cubicBezTo>
                  <a:cubicBezTo>
                    <a:pt x="648" y="231"/>
                    <a:pt x="648" y="231"/>
                    <a:pt x="648" y="231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7"/>
                    <a:pt x="646" y="227"/>
                    <a:pt x="646" y="227"/>
                  </a:cubicBezTo>
                  <a:cubicBezTo>
                    <a:pt x="633" y="201"/>
                    <a:pt x="633" y="201"/>
                    <a:pt x="633" y="201"/>
                  </a:cubicBezTo>
                  <a:cubicBezTo>
                    <a:pt x="634" y="200"/>
                    <a:pt x="634" y="199"/>
                    <a:pt x="634" y="198"/>
                  </a:cubicBezTo>
                  <a:cubicBezTo>
                    <a:pt x="634" y="195"/>
                    <a:pt x="632" y="193"/>
                    <a:pt x="630" y="192"/>
                  </a:cubicBezTo>
                  <a:cubicBezTo>
                    <a:pt x="623" y="165"/>
                    <a:pt x="623" y="165"/>
                    <a:pt x="623" y="165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0" y="155"/>
                    <a:pt x="620" y="155"/>
                    <a:pt x="620" y="155"/>
                  </a:cubicBezTo>
                  <a:cubicBezTo>
                    <a:pt x="621" y="154"/>
                    <a:pt x="621" y="153"/>
                    <a:pt x="621" y="151"/>
                  </a:cubicBezTo>
                  <a:cubicBezTo>
                    <a:pt x="621" y="150"/>
                    <a:pt x="621" y="149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19" y="147"/>
                    <a:pt x="619" y="147"/>
                    <a:pt x="618" y="147"/>
                  </a:cubicBezTo>
                  <a:cubicBezTo>
                    <a:pt x="617" y="137"/>
                    <a:pt x="617" y="137"/>
                    <a:pt x="617" y="137"/>
                  </a:cubicBezTo>
                  <a:cubicBezTo>
                    <a:pt x="617" y="137"/>
                    <a:pt x="617" y="137"/>
                    <a:pt x="617" y="137"/>
                  </a:cubicBezTo>
                  <a:cubicBezTo>
                    <a:pt x="615" y="114"/>
                    <a:pt x="615" y="114"/>
                    <a:pt x="615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3"/>
                    <a:pt x="614" y="113"/>
                    <a:pt x="614" y="113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1" y="80"/>
                    <a:pt x="611" y="80"/>
                    <a:pt x="611" y="80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09" y="37"/>
                    <a:pt x="609" y="37"/>
                    <a:pt x="609" y="37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09" y="33"/>
                    <a:pt x="609" y="33"/>
                    <a:pt x="609" y="33"/>
                  </a:cubicBezTo>
                  <a:cubicBezTo>
                    <a:pt x="609" y="33"/>
                    <a:pt x="609" y="33"/>
                    <a:pt x="609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26"/>
                    <a:pt x="612" y="26"/>
                    <a:pt x="612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3" y="25"/>
                    <a:pt x="614" y="24"/>
                    <a:pt x="614" y="23"/>
                  </a:cubicBezTo>
                  <a:cubicBezTo>
                    <a:pt x="614" y="21"/>
                    <a:pt x="612" y="20"/>
                    <a:pt x="610" y="19"/>
                  </a:cubicBezTo>
                  <a:cubicBezTo>
                    <a:pt x="610" y="15"/>
                    <a:pt x="610" y="15"/>
                    <a:pt x="610" y="15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2"/>
                    <a:pt x="609" y="10"/>
                    <a:pt x="607" y="9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6" y="4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1"/>
                    <a:pt x="606" y="1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3" y="0"/>
                    <a:pt x="602" y="1"/>
                    <a:pt x="602" y="2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1" y="6"/>
                    <a:pt x="601" y="6"/>
                    <a:pt x="601" y="6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8"/>
                    <a:pt x="602" y="8"/>
                    <a:pt x="602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599" y="10"/>
                    <a:pt x="598" y="12"/>
                    <a:pt x="598" y="14"/>
                  </a:cubicBezTo>
                  <a:cubicBezTo>
                    <a:pt x="598" y="15"/>
                    <a:pt x="598" y="15"/>
                    <a:pt x="598" y="15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9"/>
                    <a:pt x="598" y="19"/>
                    <a:pt x="598" y="19"/>
                  </a:cubicBezTo>
                  <a:cubicBezTo>
                    <a:pt x="598" y="19"/>
                    <a:pt x="598" y="19"/>
                    <a:pt x="598" y="19"/>
                  </a:cubicBezTo>
                  <a:cubicBezTo>
                    <a:pt x="598" y="20"/>
                    <a:pt x="598" y="20"/>
                    <a:pt x="597" y="20"/>
                  </a:cubicBezTo>
                  <a:cubicBezTo>
                    <a:pt x="597" y="20"/>
                    <a:pt x="597" y="20"/>
                    <a:pt x="597" y="20"/>
                  </a:cubicBezTo>
                  <a:cubicBezTo>
                    <a:pt x="597" y="20"/>
                    <a:pt x="597" y="20"/>
                    <a:pt x="597" y="20"/>
                  </a:cubicBezTo>
                  <a:cubicBezTo>
                    <a:pt x="595" y="21"/>
                    <a:pt x="594" y="22"/>
                    <a:pt x="594" y="23"/>
                  </a:cubicBezTo>
                  <a:cubicBezTo>
                    <a:pt x="594" y="24"/>
                    <a:pt x="595" y="25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6" y="26"/>
                    <a:pt x="596" y="26"/>
                    <a:pt x="596" y="26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7" y="31"/>
                    <a:pt x="597" y="31"/>
                    <a:pt x="597" y="31"/>
                  </a:cubicBezTo>
                  <a:cubicBezTo>
                    <a:pt x="597" y="31"/>
                    <a:pt x="597" y="31"/>
                    <a:pt x="597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2"/>
                    <a:pt x="598" y="32"/>
                    <a:pt x="598" y="32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9" y="33"/>
                    <a:pt x="599" y="33"/>
                    <a:pt x="599" y="33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7"/>
                    <a:pt x="599" y="37"/>
                    <a:pt x="599" y="37"/>
                  </a:cubicBezTo>
                  <a:cubicBezTo>
                    <a:pt x="599" y="37"/>
                    <a:pt x="599" y="37"/>
                    <a:pt x="599" y="37"/>
                  </a:cubicBezTo>
                  <a:cubicBezTo>
                    <a:pt x="596" y="78"/>
                    <a:pt x="596" y="78"/>
                    <a:pt x="596" y="78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80"/>
                    <a:pt x="596" y="80"/>
                    <a:pt x="596" y="8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1"/>
                    <a:pt x="595" y="91"/>
                    <a:pt x="595" y="91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4"/>
                    <a:pt x="592" y="114"/>
                    <a:pt x="592" y="114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8"/>
                    <a:pt x="589" y="138"/>
                    <a:pt x="589" y="138"/>
                  </a:cubicBezTo>
                  <a:cubicBezTo>
                    <a:pt x="588" y="147"/>
                    <a:pt x="588" y="147"/>
                    <a:pt x="588" y="147"/>
                  </a:cubicBezTo>
                  <a:cubicBezTo>
                    <a:pt x="587" y="147"/>
                    <a:pt x="587" y="147"/>
                    <a:pt x="587" y="147"/>
                  </a:cubicBezTo>
                  <a:cubicBezTo>
                    <a:pt x="587" y="147"/>
                    <a:pt x="587" y="147"/>
                    <a:pt x="587" y="147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5" y="149"/>
                    <a:pt x="584" y="150"/>
                    <a:pt x="584" y="151"/>
                  </a:cubicBezTo>
                  <a:cubicBezTo>
                    <a:pt x="584" y="153"/>
                    <a:pt x="585" y="154"/>
                    <a:pt x="586" y="155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4"/>
                    <a:pt x="584" y="164"/>
                    <a:pt x="584" y="164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2" y="193"/>
                    <a:pt x="571" y="195"/>
                    <a:pt x="571" y="198"/>
                  </a:cubicBezTo>
                  <a:cubicBezTo>
                    <a:pt x="571" y="199"/>
                    <a:pt x="571" y="200"/>
                    <a:pt x="572" y="201"/>
                  </a:cubicBezTo>
                  <a:cubicBezTo>
                    <a:pt x="572" y="201"/>
                    <a:pt x="572" y="201"/>
                    <a:pt x="572" y="201"/>
                  </a:cubicBezTo>
                  <a:cubicBezTo>
                    <a:pt x="572" y="202"/>
                    <a:pt x="572" y="202"/>
                    <a:pt x="572" y="202"/>
                  </a:cubicBezTo>
                  <a:cubicBezTo>
                    <a:pt x="572" y="202"/>
                    <a:pt x="572" y="202"/>
                    <a:pt x="572" y="202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0" y="206"/>
                    <a:pt x="570" y="206"/>
                    <a:pt x="570" y="206"/>
                  </a:cubicBezTo>
                  <a:cubicBezTo>
                    <a:pt x="570" y="206"/>
                    <a:pt x="570" y="206"/>
                    <a:pt x="570" y="206"/>
                  </a:cubicBezTo>
                  <a:cubicBezTo>
                    <a:pt x="569" y="207"/>
                    <a:pt x="569" y="207"/>
                    <a:pt x="569" y="207"/>
                  </a:cubicBezTo>
                  <a:cubicBezTo>
                    <a:pt x="569" y="207"/>
                    <a:pt x="569" y="207"/>
                    <a:pt x="569" y="207"/>
                  </a:cubicBezTo>
                  <a:cubicBezTo>
                    <a:pt x="567" y="211"/>
                    <a:pt x="567" y="211"/>
                    <a:pt x="567" y="211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4" y="218"/>
                    <a:pt x="564" y="218"/>
                    <a:pt x="564" y="218"/>
                  </a:cubicBezTo>
                  <a:cubicBezTo>
                    <a:pt x="564" y="218"/>
                    <a:pt x="564" y="218"/>
                    <a:pt x="564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0" y="224"/>
                    <a:pt x="560" y="224"/>
                    <a:pt x="560" y="224"/>
                  </a:cubicBezTo>
                  <a:cubicBezTo>
                    <a:pt x="557" y="229"/>
                    <a:pt x="557" y="229"/>
                    <a:pt x="557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7" y="229"/>
                    <a:pt x="557" y="229"/>
                    <a:pt x="557" y="229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6" y="231"/>
                    <a:pt x="556" y="231"/>
                    <a:pt x="556" y="231"/>
                  </a:cubicBezTo>
                  <a:cubicBezTo>
                    <a:pt x="556" y="231"/>
                    <a:pt x="556" y="232"/>
                    <a:pt x="555" y="233"/>
                  </a:cubicBezTo>
                  <a:cubicBezTo>
                    <a:pt x="555" y="148"/>
                    <a:pt x="555" y="148"/>
                    <a:pt x="555" y="148"/>
                  </a:cubicBezTo>
                  <a:cubicBezTo>
                    <a:pt x="554" y="149"/>
                    <a:pt x="554" y="149"/>
                    <a:pt x="554" y="149"/>
                  </a:cubicBezTo>
                  <a:cubicBezTo>
                    <a:pt x="552" y="150"/>
                    <a:pt x="552" y="150"/>
                    <a:pt x="552" y="150"/>
                  </a:cubicBezTo>
                  <a:cubicBezTo>
                    <a:pt x="549" y="153"/>
                    <a:pt x="549" y="153"/>
                    <a:pt x="549" y="153"/>
                  </a:cubicBezTo>
                  <a:cubicBezTo>
                    <a:pt x="547" y="154"/>
                    <a:pt x="547" y="154"/>
                    <a:pt x="547" y="154"/>
                  </a:cubicBezTo>
                  <a:cubicBezTo>
                    <a:pt x="545" y="159"/>
                    <a:pt x="545" y="159"/>
                    <a:pt x="545" y="159"/>
                  </a:cubicBezTo>
                  <a:cubicBezTo>
                    <a:pt x="545" y="156"/>
                    <a:pt x="545" y="156"/>
                    <a:pt x="545" y="156"/>
                  </a:cubicBezTo>
                  <a:cubicBezTo>
                    <a:pt x="540" y="160"/>
                    <a:pt x="540" y="160"/>
                    <a:pt x="540" y="160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33" y="169"/>
                    <a:pt x="533" y="169"/>
                    <a:pt x="533" y="169"/>
                  </a:cubicBezTo>
                  <a:cubicBezTo>
                    <a:pt x="533" y="210"/>
                    <a:pt x="533" y="210"/>
                    <a:pt x="533" y="210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4" y="215"/>
                    <a:pt x="534" y="215"/>
                    <a:pt x="534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3" y="214"/>
                    <a:pt x="533" y="214"/>
                    <a:pt x="533" y="214"/>
                  </a:cubicBezTo>
                  <a:cubicBezTo>
                    <a:pt x="532" y="214"/>
                    <a:pt x="532" y="214"/>
                    <a:pt x="532" y="214"/>
                  </a:cubicBezTo>
                  <a:cubicBezTo>
                    <a:pt x="530" y="214"/>
                    <a:pt x="530" y="214"/>
                    <a:pt x="530" y="214"/>
                  </a:cubicBezTo>
                  <a:cubicBezTo>
                    <a:pt x="530" y="214"/>
                    <a:pt x="530" y="214"/>
                    <a:pt x="530" y="214"/>
                  </a:cubicBezTo>
                  <a:cubicBezTo>
                    <a:pt x="529" y="214"/>
                    <a:pt x="529" y="214"/>
                    <a:pt x="529" y="214"/>
                  </a:cubicBezTo>
                  <a:cubicBezTo>
                    <a:pt x="529" y="214"/>
                    <a:pt x="529" y="214"/>
                    <a:pt x="529" y="214"/>
                  </a:cubicBezTo>
                  <a:cubicBezTo>
                    <a:pt x="528" y="214"/>
                    <a:pt x="528" y="214"/>
                    <a:pt x="528" y="214"/>
                  </a:cubicBezTo>
                  <a:cubicBezTo>
                    <a:pt x="528" y="214"/>
                    <a:pt x="528" y="214"/>
                    <a:pt x="528" y="214"/>
                  </a:cubicBezTo>
                  <a:cubicBezTo>
                    <a:pt x="527" y="214"/>
                    <a:pt x="527" y="214"/>
                    <a:pt x="527" y="214"/>
                  </a:cubicBezTo>
                  <a:cubicBezTo>
                    <a:pt x="527" y="214"/>
                    <a:pt x="527" y="214"/>
                    <a:pt x="527" y="214"/>
                  </a:cubicBezTo>
                  <a:cubicBezTo>
                    <a:pt x="526" y="214"/>
                    <a:pt x="526" y="214"/>
                    <a:pt x="526" y="214"/>
                  </a:cubicBezTo>
                  <a:cubicBezTo>
                    <a:pt x="525" y="214"/>
                    <a:pt x="525" y="214"/>
                    <a:pt x="525" y="214"/>
                  </a:cubicBezTo>
                  <a:cubicBezTo>
                    <a:pt x="525" y="214"/>
                    <a:pt x="525" y="214"/>
                    <a:pt x="525" y="214"/>
                  </a:cubicBezTo>
                  <a:cubicBezTo>
                    <a:pt x="524" y="214"/>
                    <a:pt x="524" y="214"/>
                    <a:pt x="524" y="214"/>
                  </a:cubicBezTo>
                  <a:cubicBezTo>
                    <a:pt x="523" y="214"/>
                    <a:pt x="523" y="214"/>
                    <a:pt x="523" y="214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1" y="215"/>
                    <a:pt x="521" y="215"/>
                    <a:pt x="521" y="215"/>
                  </a:cubicBezTo>
                  <a:cubicBezTo>
                    <a:pt x="521" y="215"/>
                    <a:pt x="521" y="215"/>
                    <a:pt x="521" y="215"/>
                  </a:cubicBezTo>
                  <a:cubicBezTo>
                    <a:pt x="517" y="215"/>
                    <a:pt x="517" y="215"/>
                    <a:pt x="517" y="215"/>
                  </a:cubicBezTo>
                  <a:cubicBezTo>
                    <a:pt x="522" y="210"/>
                    <a:pt x="522" y="210"/>
                    <a:pt x="522" y="210"/>
                  </a:cubicBezTo>
                  <a:cubicBezTo>
                    <a:pt x="522" y="169"/>
                    <a:pt x="522" y="169"/>
                    <a:pt x="522" y="169"/>
                  </a:cubicBezTo>
                  <a:cubicBezTo>
                    <a:pt x="516" y="162"/>
                    <a:pt x="516" y="162"/>
                    <a:pt x="516" y="162"/>
                  </a:cubicBezTo>
                  <a:cubicBezTo>
                    <a:pt x="515" y="160"/>
                    <a:pt x="515" y="160"/>
                    <a:pt x="515" y="160"/>
                  </a:cubicBezTo>
                  <a:cubicBezTo>
                    <a:pt x="510" y="156"/>
                    <a:pt x="510" y="156"/>
                    <a:pt x="510" y="156"/>
                  </a:cubicBezTo>
                  <a:cubicBezTo>
                    <a:pt x="510" y="159"/>
                    <a:pt x="510" y="159"/>
                    <a:pt x="510" y="159"/>
                  </a:cubicBezTo>
                  <a:cubicBezTo>
                    <a:pt x="508" y="154"/>
                    <a:pt x="508" y="154"/>
                    <a:pt x="508" y="154"/>
                  </a:cubicBezTo>
                  <a:cubicBezTo>
                    <a:pt x="506" y="152"/>
                    <a:pt x="506" y="152"/>
                    <a:pt x="506" y="152"/>
                  </a:cubicBezTo>
                  <a:cubicBezTo>
                    <a:pt x="503" y="150"/>
                    <a:pt x="503" y="150"/>
                    <a:pt x="503" y="150"/>
                  </a:cubicBezTo>
                  <a:cubicBezTo>
                    <a:pt x="500" y="148"/>
                    <a:pt x="500" y="148"/>
                    <a:pt x="500" y="148"/>
                  </a:cubicBezTo>
                  <a:cubicBezTo>
                    <a:pt x="499" y="148"/>
                    <a:pt x="499" y="148"/>
                    <a:pt x="499" y="148"/>
                  </a:cubicBezTo>
                  <a:cubicBezTo>
                    <a:pt x="500" y="235"/>
                    <a:pt x="500" y="235"/>
                    <a:pt x="500" y="235"/>
                  </a:cubicBezTo>
                  <a:cubicBezTo>
                    <a:pt x="496" y="235"/>
                    <a:pt x="496" y="235"/>
                    <a:pt x="496" y="235"/>
                  </a:cubicBezTo>
                  <a:cubicBezTo>
                    <a:pt x="496" y="235"/>
                    <a:pt x="496" y="235"/>
                    <a:pt x="496" y="235"/>
                  </a:cubicBezTo>
                  <a:cubicBezTo>
                    <a:pt x="496" y="126"/>
                    <a:pt x="496" y="126"/>
                    <a:pt x="496" y="126"/>
                  </a:cubicBezTo>
                  <a:cubicBezTo>
                    <a:pt x="493" y="126"/>
                    <a:pt x="493" y="126"/>
                    <a:pt x="493" y="126"/>
                  </a:cubicBezTo>
                  <a:cubicBezTo>
                    <a:pt x="492" y="118"/>
                    <a:pt x="492" y="118"/>
                    <a:pt x="492" y="118"/>
                  </a:cubicBezTo>
                  <a:cubicBezTo>
                    <a:pt x="492" y="117"/>
                    <a:pt x="492" y="117"/>
                    <a:pt x="492" y="117"/>
                  </a:cubicBezTo>
                  <a:cubicBezTo>
                    <a:pt x="485" y="103"/>
                    <a:pt x="485" y="103"/>
                    <a:pt x="485" y="103"/>
                  </a:cubicBezTo>
                  <a:cubicBezTo>
                    <a:pt x="485" y="96"/>
                    <a:pt x="485" y="96"/>
                    <a:pt x="485" y="96"/>
                  </a:cubicBezTo>
                  <a:cubicBezTo>
                    <a:pt x="485" y="96"/>
                    <a:pt x="485" y="96"/>
                    <a:pt x="485" y="96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0" y="97"/>
                    <a:pt x="480" y="97"/>
                    <a:pt x="480" y="97"/>
                  </a:cubicBezTo>
                  <a:cubicBezTo>
                    <a:pt x="480" y="97"/>
                    <a:pt x="480" y="97"/>
                    <a:pt x="480" y="97"/>
                  </a:cubicBezTo>
                  <a:cubicBezTo>
                    <a:pt x="481" y="104"/>
                    <a:pt x="481" y="104"/>
                    <a:pt x="481" y="104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5" y="129"/>
                    <a:pt x="475" y="129"/>
                    <a:pt x="475" y="129"/>
                  </a:cubicBezTo>
                  <a:cubicBezTo>
                    <a:pt x="472" y="132"/>
                    <a:pt x="472" y="132"/>
                    <a:pt x="472" y="132"/>
                  </a:cubicBezTo>
                  <a:cubicBezTo>
                    <a:pt x="472" y="201"/>
                    <a:pt x="472" y="201"/>
                    <a:pt x="472" y="201"/>
                  </a:cubicBezTo>
                  <a:cubicBezTo>
                    <a:pt x="462" y="196"/>
                    <a:pt x="462" y="196"/>
                    <a:pt x="462" y="196"/>
                  </a:cubicBezTo>
                  <a:cubicBezTo>
                    <a:pt x="447" y="188"/>
                    <a:pt x="447" y="188"/>
                    <a:pt x="447" y="188"/>
                  </a:cubicBezTo>
                  <a:cubicBezTo>
                    <a:pt x="442" y="187"/>
                    <a:pt x="442" y="187"/>
                    <a:pt x="442" y="187"/>
                  </a:cubicBezTo>
                  <a:cubicBezTo>
                    <a:pt x="419" y="187"/>
                    <a:pt x="419" y="187"/>
                    <a:pt x="419" y="187"/>
                  </a:cubicBezTo>
                  <a:cubicBezTo>
                    <a:pt x="419" y="179"/>
                    <a:pt x="419" y="179"/>
                    <a:pt x="419" y="179"/>
                  </a:cubicBezTo>
                  <a:cubicBezTo>
                    <a:pt x="418" y="179"/>
                    <a:pt x="418" y="179"/>
                    <a:pt x="418" y="179"/>
                  </a:cubicBezTo>
                  <a:cubicBezTo>
                    <a:pt x="418" y="178"/>
                    <a:pt x="418" y="178"/>
                    <a:pt x="418" y="178"/>
                  </a:cubicBezTo>
                  <a:cubicBezTo>
                    <a:pt x="418" y="176"/>
                    <a:pt x="418" y="176"/>
                    <a:pt x="418" y="176"/>
                  </a:cubicBezTo>
                  <a:cubicBezTo>
                    <a:pt x="418" y="175"/>
                    <a:pt x="418" y="175"/>
                    <a:pt x="418" y="175"/>
                  </a:cubicBezTo>
                  <a:cubicBezTo>
                    <a:pt x="418" y="173"/>
                    <a:pt x="418" y="173"/>
                    <a:pt x="418" y="173"/>
                  </a:cubicBezTo>
                  <a:cubicBezTo>
                    <a:pt x="417" y="171"/>
                    <a:pt x="417" y="171"/>
                    <a:pt x="417" y="171"/>
                  </a:cubicBezTo>
                  <a:cubicBezTo>
                    <a:pt x="417" y="170"/>
                    <a:pt x="417" y="170"/>
                    <a:pt x="417" y="170"/>
                  </a:cubicBezTo>
                  <a:cubicBezTo>
                    <a:pt x="416" y="168"/>
                    <a:pt x="416" y="168"/>
                    <a:pt x="416" y="168"/>
                  </a:cubicBezTo>
                  <a:cubicBezTo>
                    <a:pt x="415" y="167"/>
                    <a:pt x="415" y="167"/>
                    <a:pt x="415" y="167"/>
                  </a:cubicBezTo>
                  <a:cubicBezTo>
                    <a:pt x="414" y="166"/>
                    <a:pt x="414" y="166"/>
                    <a:pt x="414" y="166"/>
                  </a:cubicBezTo>
                  <a:cubicBezTo>
                    <a:pt x="413" y="164"/>
                    <a:pt x="413" y="164"/>
                    <a:pt x="413" y="164"/>
                  </a:cubicBezTo>
                  <a:cubicBezTo>
                    <a:pt x="413" y="163"/>
                    <a:pt x="413" y="163"/>
                    <a:pt x="413" y="163"/>
                  </a:cubicBezTo>
                  <a:cubicBezTo>
                    <a:pt x="412" y="163"/>
                    <a:pt x="412" y="163"/>
                    <a:pt x="412" y="163"/>
                  </a:cubicBezTo>
                  <a:cubicBezTo>
                    <a:pt x="412" y="162"/>
                    <a:pt x="412" y="162"/>
                    <a:pt x="412" y="162"/>
                  </a:cubicBezTo>
                  <a:cubicBezTo>
                    <a:pt x="412" y="155"/>
                    <a:pt x="412" y="155"/>
                    <a:pt x="412" y="155"/>
                  </a:cubicBezTo>
                  <a:cubicBezTo>
                    <a:pt x="412" y="154"/>
                    <a:pt x="412" y="154"/>
                    <a:pt x="412" y="154"/>
                  </a:cubicBezTo>
                  <a:cubicBezTo>
                    <a:pt x="411" y="153"/>
                    <a:pt x="411" y="153"/>
                    <a:pt x="411" y="153"/>
                  </a:cubicBezTo>
                  <a:cubicBezTo>
                    <a:pt x="411" y="153"/>
                    <a:pt x="411" y="153"/>
                    <a:pt x="411" y="153"/>
                  </a:cubicBezTo>
                  <a:cubicBezTo>
                    <a:pt x="411" y="152"/>
                    <a:pt x="411" y="152"/>
                    <a:pt x="411" y="152"/>
                  </a:cubicBezTo>
                  <a:cubicBezTo>
                    <a:pt x="411" y="152"/>
                    <a:pt x="411" y="152"/>
                    <a:pt x="411" y="152"/>
                  </a:cubicBezTo>
                  <a:cubicBezTo>
                    <a:pt x="411" y="151"/>
                    <a:pt x="411" y="151"/>
                    <a:pt x="411" y="151"/>
                  </a:cubicBezTo>
                  <a:cubicBezTo>
                    <a:pt x="411" y="151"/>
                    <a:pt x="411" y="151"/>
                    <a:pt x="411" y="151"/>
                  </a:cubicBezTo>
                  <a:cubicBezTo>
                    <a:pt x="411" y="150"/>
                    <a:pt x="411" y="150"/>
                    <a:pt x="411" y="150"/>
                  </a:cubicBezTo>
                  <a:cubicBezTo>
                    <a:pt x="410" y="149"/>
                    <a:pt x="410" y="149"/>
                    <a:pt x="410" y="149"/>
                  </a:cubicBezTo>
                  <a:cubicBezTo>
                    <a:pt x="410" y="149"/>
                    <a:pt x="410" y="149"/>
                    <a:pt x="410" y="149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9"/>
                    <a:pt x="409" y="149"/>
                    <a:pt x="409" y="149"/>
                  </a:cubicBezTo>
                  <a:cubicBezTo>
                    <a:pt x="409" y="149"/>
                    <a:pt x="409" y="149"/>
                    <a:pt x="409" y="149"/>
                  </a:cubicBezTo>
                  <a:cubicBezTo>
                    <a:pt x="408" y="149"/>
                    <a:pt x="408" y="149"/>
                    <a:pt x="408" y="149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07" y="151"/>
                    <a:pt x="407" y="151"/>
                    <a:pt x="407" y="151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3"/>
                    <a:pt x="407" y="153"/>
                    <a:pt x="407" y="153"/>
                  </a:cubicBezTo>
                  <a:cubicBezTo>
                    <a:pt x="407" y="153"/>
                    <a:pt x="407" y="153"/>
                    <a:pt x="407" y="153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5"/>
                    <a:pt x="407" y="155"/>
                    <a:pt x="407" y="155"/>
                  </a:cubicBezTo>
                  <a:cubicBezTo>
                    <a:pt x="407" y="162"/>
                    <a:pt x="407" y="162"/>
                    <a:pt x="407" y="162"/>
                  </a:cubicBezTo>
                  <a:cubicBezTo>
                    <a:pt x="407" y="162"/>
                    <a:pt x="407" y="162"/>
                    <a:pt x="407" y="162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1"/>
                    <a:pt x="407" y="151"/>
                    <a:pt x="407" y="151"/>
                  </a:cubicBezTo>
                  <a:cubicBezTo>
                    <a:pt x="406" y="149"/>
                    <a:pt x="406" y="149"/>
                    <a:pt x="406" y="149"/>
                  </a:cubicBezTo>
                  <a:cubicBezTo>
                    <a:pt x="406" y="147"/>
                    <a:pt x="406" y="147"/>
                    <a:pt x="406" y="147"/>
                  </a:cubicBezTo>
                  <a:cubicBezTo>
                    <a:pt x="405" y="145"/>
                    <a:pt x="405" y="145"/>
                    <a:pt x="405" y="145"/>
                  </a:cubicBezTo>
                  <a:cubicBezTo>
                    <a:pt x="404" y="142"/>
                    <a:pt x="404" y="142"/>
                    <a:pt x="404" y="142"/>
                  </a:cubicBezTo>
                  <a:cubicBezTo>
                    <a:pt x="403" y="140"/>
                    <a:pt x="403" y="140"/>
                    <a:pt x="403" y="140"/>
                  </a:cubicBezTo>
                  <a:cubicBezTo>
                    <a:pt x="402" y="138"/>
                    <a:pt x="402" y="138"/>
                    <a:pt x="402" y="138"/>
                  </a:cubicBezTo>
                  <a:cubicBezTo>
                    <a:pt x="401" y="136"/>
                    <a:pt x="401" y="136"/>
                    <a:pt x="401" y="136"/>
                  </a:cubicBezTo>
                  <a:cubicBezTo>
                    <a:pt x="401" y="136"/>
                    <a:pt x="401" y="136"/>
                    <a:pt x="401" y="136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399" y="135"/>
                    <a:pt x="399" y="135"/>
                    <a:pt x="399" y="135"/>
                  </a:cubicBezTo>
                  <a:cubicBezTo>
                    <a:pt x="399" y="135"/>
                    <a:pt x="399" y="135"/>
                    <a:pt x="399" y="135"/>
                  </a:cubicBezTo>
                  <a:cubicBezTo>
                    <a:pt x="399" y="134"/>
                    <a:pt x="399" y="134"/>
                    <a:pt x="399" y="134"/>
                  </a:cubicBezTo>
                  <a:cubicBezTo>
                    <a:pt x="398" y="133"/>
                    <a:pt x="398" y="133"/>
                    <a:pt x="398" y="133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4" y="129"/>
                    <a:pt x="394" y="129"/>
                    <a:pt x="394" y="129"/>
                  </a:cubicBezTo>
                  <a:cubicBezTo>
                    <a:pt x="394" y="129"/>
                    <a:pt x="394" y="129"/>
                    <a:pt x="394" y="129"/>
                  </a:cubicBezTo>
                  <a:cubicBezTo>
                    <a:pt x="393" y="129"/>
                    <a:pt x="393" y="129"/>
                    <a:pt x="393" y="129"/>
                  </a:cubicBezTo>
                  <a:cubicBezTo>
                    <a:pt x="393" y="120"/>
                    <a:pt x="393" y="120"/>
                    <a:pt x="393" y="120"/>
                  </a:cubicBezTo>
                  <a:cubicBezTo>
                    <a:pt x="393" y="119"/>
                    <a:pt x="393" y="119"/>
                    <a:pt x="393" y="119"/>
                  </a:cubicBezTo>
                  <a:cubicBezTo>
                    <a:pt x="393" y="119"/>
                    <a:pt x="393" y="119"/>
                    <a:pt x="393" y="119"/>
                  </a:cubicBezTo>
                  <a:cubicBezTo>
                    <a:pt x="393" y="118"/>
                    <a:pt x="393" y="118"/>
                    <a:pt x="393" y="118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2" y="116"/>
                    <a:pt x="392" y="116"/>
                    <a:pt x="392" y="116"/>
                  </a:cubicBezTo>
                  <a:cubicBezTo>
                    <a:pt x="392" y="115"/>
                    <a:pt x="392" y="115"/>
                    <a:pt x="392" y="115"/>
                  </a:cubicBezTo>
                  <a:cubicBezTo>
                    <a:pt x="392" y="115"/>
                    <a:pt x="392" y="115"/>
                    <a:pt x="392" y="115"/>
                  </a:cubicBezTo>
                  <a:cubicBezTo>
                    <a:pt x="392" y="114"/>
                    <a:pt x="392" y="114"/>
                    <a:pt x="392" y="114"/>
                  </a:cubicBezTo>
                  <a:cubicBezTo>
                    <a:pt x="391" y="113"/>
                    <a:pt x="391" y="113"/>
                    <a:pt x="391" y="113"/>
                  </a:cubicBezTo>
                  <a:cubicBezTo>
                    <a:pt x="391" y="112"/>
                    <a:pt x="391" y="112"/>
                    <a:pt x="391" y="112"/>
                  </a:cubicBezTo>
                  <a:cubicBezTo>
                    <a:pt x="391" y="112"/>
                    <a:pt x="391" y="112"/>
                    <a:pt x="391" y="112"/>
                  </a:cubicBezTo>
                  <a:cubicBezTo>
                    <a:pt x="390" y="112"/>
                    <a:pt x="390" y="112"/>
                    <a:pt x="390" y="112"/>
                  </a:cubicBezTo>
                  <a:cubicBezTo>
                    <a:pt x="390" y="111"/>
                    <a:pt x="390" y="111"/>
                    <a:pt x="390" y="111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2"/>
                    <a:pt x="389" y="112"/>
                    <a:pt x="389" y="112"/>
                  </a:cubicBezTo>
                  <a:cubicBezTo>
                    <a:pt x="389" y="112"/>
                    <a:pt x="389" y="112"/>
                    <a:pt x="389" y="112"/>
                  </a:cubicBezTo>
                  <a:cubicBezTo>
                    <a:pt x="388" y="113"/>
                    <a:pt x="388" y="113"/>
                    <a:pt x="388" y="113"/>
                  </a:cubicBezTo>
                  <a:cubicBezTo>
                    <a:pt x="388" y="114"/>
                    <a:pt x="388" y="114"/>
                    <a:pt x="388" y="114"/>
                  </a:cubicBezTo>
                  <a:cubicBezTo>
                    <a:pt x="388" y="114"/>
                    <a:pt x="388" y="114"/>
                    <a:pt x="388" y="114"/>
                  </a:cubicBezTo>
                  <a:cubicBezTo>
                    <a:pt x="387" y="115"/>
                    <a:pt x="387" y="115"/>
                    <a:pt x="387" y="115"/>
                  </a:cubicBezTo>
                  <a:cubicBezTo>
                    <a:pt x="387" y="116"/>
                    <a:pt x="387" y="116"/>
                    <a:pt x="387" y="116"/>
                  </a:cubicBezTo>
                  <a:cubicBezTo>
                    <a:pt x="387" y="117"/>
                    <a:pt x="387" y="117"/>
                    <a:pt x="387" y="117"/>
                  </a:cubicBezTo>
                  <a:cubicBezTo>
                    <a:pt x="387" y="117"/>
                    <a:pt x="387" y="117"/>
                    <a:pt x="387" y="117"/>
                  </a:cubicBezTo>
                  <a:cubicBezTo>
                    <a:pt x="387" y="118"/>
                    <a:pt x="387" y="118"/>
                    <a:pt x="387" y="118"/>
                  </a:cubicBezTo>
                  <a:cubicBezTo>
                    <a:pt x="387" y="118"/>
                    <a:pt x="387" y="118"/>
                    <a:pt x="387" y="118"/>
                  </a:cubicBezTo>
                  <a:cubicBezTo>
                    <a:pt x="386" y="119"/>
                    <a:pt x="386" y="119"/>
                    <a:pt x="386" y="119"/>
                  </a:cubicBezTo>
                  <a:cubicBezTo>
                    <a:pt x="386" y="120"/>
                    <a:pt x="386" y="120"/>
                    <a:pt x="386" y="120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5" y="129"/>
                    <a:pt x="385" y="129"/>
                    <a:pt x="385" y="129"/>
                  </a:cubicBezTo>
                  <a:cubicBezTo>
                    <a:pt x="383" y="130"/>
                    <a:pt x="383" y="130"/>
                    <a:pt x="383" y="130"/>
                  </a:cubicBezTo>
                  <a:cubicBezTo>
                    <a:pt x="382" y="132"/>
                    <a:pt x="382" y="132"/>
                    <a:pt x="382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78" y="136"/>
                    <a:pt x="378" y="136"/>
                    <a:pt x="378" y="136"/>
                  </a:cubicBezTo>
                  <a:cubicBezTo>
                    <a:pt x="377" y="138"/>
                    <a:pt x="377" y="138"/>
                    <a:pt x="377" y="138"/>
                  </a:cubicBezTo>
                  <a:cubicBezTo>
                    <a:pt x="376" y="140"/>
                    <a:pt x="376" y="140"/>
                    <a:pt x="376" y="140"/>
                  </a:cubicBezTo>
                  <a:cubicBezTo>
                    <a:pt x="375" y="142"/>
                    <a:pt x="375" y="142"/>
                    <a:pt x="375" y="142"/>
                  </a:cubicBezTo>
                  <a:cubicBezTo>
                    <a:pt x="374" y="144"/>
                    <a:pt x="374" y="144"/>
                    <a:pt x="374" y="144"/>
                  </a:cubicBezTo>
                  <a:cubicBezTo>
                    <a:pt x="373" y="146"/>
                    <a:pt x="373" y="146"/>
                    <a:pt x="373" y="146"/>
                  </a:cubicBezTo>
                  <a:cubicBezTo>
                    <a:pt x="372" y="148"/>
                    <a:pt x="372" y="148"/>
                    <a:pt x="372" y="148"/>
                  </a:cubicBezTo>
                  <a:cubicBezTo>
                    <a:pt x="372" y="151"/>
                    <a:pt x="372" y="151"/>
                    <a:pt x="372" y="151"/>
                  </a:cubicBezTo>
                  <a:cubicBezTo>
                    <a:pt x="372" y="153"/>
                    <a:pt x="372" y="153"/>
                    <a:pt x="372" y="153"/>
                  </a:cubicBezTo>
                  <a:cubicBezTo>
                    <a:pt x="371" y="153"/>
                    <a:pt x="371" y="153"/>
                    <a:pt x="371" y="153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5"/>
                    <a:pt x="371" y="155"/>
                    <a:pt x="371" y="155"/>
                  </a:cubicBezTo>
                  <a:cubicBezTo>
                    <a:pt x="371" y="155"/>
                    <a:pt x="371" y="155"/>
                    <a:pt x="371" y="155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370" y="157"/>
                    <a:pt x="370" y="157"/>
                    <a:pt x="370" y="157"/>
                  </a:cubicBezTo>
                  <a:cubicBezTo>
                    <a:pt x="370" y="158"/>
                    <a:pt x="370" y="158"/>
                    <a:pt x="370" y="158"/>
                  </a:cubicBezTo>
                  <a:cubicBezTo>
                    <a:pt x="370" y="158"/>
                    <a:pt x="370" y="158"/>
                    <a:pt x="370" y="158"/>
                  </a:cubicBezTo>
                  <a:cubicBezTo>
                    <a:pt x="370" y="159"/>
                    <a:pt x="370" y="159"/>
                    <a:pt x="370" y="159"/>
                  </a:cubicBezTo>
                  <a:cubicBezTo>
                    <a:pt x="370" y="159"/>
                    <a:pt x="370" y="159"/>
                    <a:pt x="370" y="159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61"/>
                    <a:pt x="369" y="161"/>
                    <a:pt x="369" y="161"/>
                  </a:cubicBezTo>
                  <a:cubicBezTo>
                    <a:pt x="369" y="161"/>
                    <a:pt x="369" y="161"/>
                    <a:pt x="369" y="161"/>
                  </a:cubicBezTo>
                  <a:cubicBezTo>
                    <a:pt x="369" y="164"/>
                    <a:pt x="369" y="164"/>
                    <a:pt x="369" y="164"/>
                  </a:cubicBezTo>
                  <a:cubicBezTo>
                    <a:pt x="369" y="163"/>
                    <a:pt x="369" y="163"/>
                    <a:pt x="369" y="163"/>
                  </a:cubicBezTo>
                  <a:cubicBezTo>
                    <a:pt x="368" y="162"/>
                    <a:pt x="368" y="162"/>
                    <a:pt x="368" y="162"/>
                  </a:cubicBezTo>
                  <a:cubicBezTo>
                    <a:pt x="368" y="154"/>
                    <a:pt x="368" y="154"/>
                    <a:pt x="368" y="154"/>
                  </a:cubicBezTo>
                  <a:cubicBezTo>
                    <a:pt x="368" y="154"/>
                    <a:pt x="368" y="154"/>
                    <a:pt x="368" y="154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2"/>
                    <a:pt x="368" y="152"/>
                    <a:pt x="368" y="152"/>
                  </a:cubicBezTo>
                  <a:cubicBezTo>
                    <a:pt x="368" y="151"/>
                    <a:pt x="368" y="151"/>
                    <a:pt x="368" y="151"/>
                  </a:cubicBezTo>
                  <a:cubicBezTo>
                    <a:pt x="367" y="151"/>
                    <a:pt x="367" y="151"/>
                    <a:pt x="367" y="151"/>
                  </a:cubicBezTo>
                  <a:cubicBezTo>
                    <a:pt x="367" y="150"/>
                    <a:pt x="367" y="150"/>
                    <a:pt x="367" y="150"/>
                  </a:cubicBezTo>
                  <a:cubicBezTo>
                    <a:pt x="367" y="150"/>
                    <a:pt x="367" y="150"/>
                    <a:pt x="367" y="150"/>
                  </a:cubicBezTo>
                  <a:cubicBezTo>
                    <a:pt x="367" y="149"/>
                    <a:pt x="367" y="149"/>
                    <a:pt x="367" y="149"/>
                  </a:cubicBezTo>
                  <a:cubicBezTo>
                    <a:pt x="366" y="149"/>
                    <a:pt x="366" y="149"/>
                    <a:pt x="366" y="149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5" y="148"/>
                    <a:pt x="365" y="148"/>
                    <a:pt x="365" y="148"/>
                  </a:cubicBezTo>
                  <a:cubicBezTo>
                    <a:pt x="365" y="149"/>
                    <a:pt x="365" y="149"/>
                    <a:pt x="365" y="149"/>
                  </a:cubicBezTo>
                  <a:cubicBezTo>
                    <a:pt x="365" y="149"/>
                    <a:pt x="365" y="149"/>
                    <a:pt x="365" y="149"/>
                  </a:cubicBezTo>
                  <a:cubicBezTo>
                    <a:pt x="364" y="150"/>
                    <a:pt x="364" y="150"/>
                    <a:pt x="364" y="150"/>
                  </a:cubicBezTo>
                  <a:cubicBezTo>
                    <a:pt x="364" y="150"/>
                    <a:pt x="364" y="150"/>
                    <a:pt x="364" y="150"/>
                  </a:cubicBezTo>
                  <a:cubicBezTo>
                    <a:pt x="364" y="151"/>
                    <a:pt x="364" y="151"/>
                    <a:pt x="364" y="151"/>
                  </a:cubicBezTo>
                  <a:cubicBezTo>
                    <a:pt x="364" y="151"/>
                    <a:pt x="364" y="151"/>
                    <a:pt x="364" y="151"/>
                  </a:cubicBezTo>
                  <a:cubicBezTo>
                    <a:pt x="364" y="152"/>
                    <a:pt x="364" y="152"/>
                    <a:pt x="364" y="152"/>
                  </a:cubicBezTo>
                  <a:cubicBezTo>
                    <a:pt x="363" y="152"/>
                    <a:pt x="363" y="152"/>
                    <a:pt x="363" y="152"/>
                  </a:cubicBezTo>
                  <a:cubicBezTo>
                    <a:pt x="363" y="153"/>
                    <a:pt x="363" y="153"/>
                    <a:pt x="363" y="153"/>
                  </a:cubicBezTo>
                  <a:cubicBezTo>
                    <a:pt x="363" y="154"/>
                    <a:pt x="363" y="154"/>
                    <a:pt x="363" y="154"/>
                  </a:cubicBezTo>
                  <a:cubicBezTo>
                    <a:pt x="363" y="154"/>
                    <a:pt x="363" y="154"/>
                    <a:pt x="363" y="154"/>
                  </a:cubicBezTo>
                  <a:cubicBezTo>
                    <a:pt x="363" y="162"/>
                    <a:pt x="363" y="162"/>
                    <a:pt x="363" y="162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1" y="164"/>
                    <a:pt x="361" y="164"/>
                    <a:pt x="361" y="164"/>
                  </a:cubicBezTo>
                  <a:cubicBezTo>
                    <a:pt x="360" y="165"/>
                    <a:pt x="360" y="165"/>
                    <a:pt x="360" y="165"/>
                  </a:cubicBezTo>
                  <a:cubicBezTo>
                    <a:pt x="359" y="167"/>
                    <a:pt x="359" y="167"/>
                    <a:pt x="359" y="167"/>
                  </a:cubicBezTo>
                  <a:cubicBezTo>
                    <a:pt x="358" y="168"/>
                    <a:pt x="358" y="168"/>
                    <a:pt x="358" y="168"/>
                  </a:cubicBezTo>
                  <a:cubicBezTo>
                    <a:pt x="358" y="170"/>
                    <a:pt x="358" y="170"/>
                    <a:pt x="358" y="170"/>
                  </a:cubicBezTo>
                  <a:cubicBezTo>
                    <a:pt x="357" y="171"/>
                    <a:pt x="357" y="171"/>
                    <a:pt x="357" y="171"/>
                  </a:cubicBezTo>
                  <a:cubicBezTo>
                    <a:pt x="357" y="173"/>
                    <a:pt x="357" y="173"/>
                    <a:pt x="357" y="173"/>
                  </a:cubicBezTo>
                  <a:cubicBezTo>
                    <a:pt x="356" y="174"/>
                    <a:pt x="356" y="174"/>
                    <a:pt x="356" y="174"/>
                  </a:cubicBezTo>
                  <a:cubicBezTo>
                    <a:pt x="356" y="176"/>
                    <a:pt x="356" y="176"/>
                    <a:pt x="356" y="176"/>
                  </a:cubicBezTo>
                  <a:cubicBezTo>
                    <a:pt x="356" y="177"/>
                    <a:pt x="356" y="177"/>
                    <a:pt x="356" y="177"/>
                  </a:cubicBezTo>
                  <a:cubicBezTo>
                    <a:pt x="356" y="179"/>
                    <a:pt x="356" y="179"/>
                    <a:pt x="356" y="179"/>
                  </a:cubicBezTo>
                  <a:cubicBezTo>
                    <a:pt x="354" y="179"/>
                    <a:pt x="354" y="179"/>
                    <a:pt x="354" y="179"/>
                  </a:cubicBezTo>
                  <a:cubicBezTo>
                    <a:pt x="354" y="185"/>
                    <a:pt x="354" y="185"/>
                    <a:pt x="354" y="185"/>
                  </a:cubicBezTo>
                  <a:cubicBezTo>
                    <a:pt x="354" y="186"/>
                    <a:pt x="354" y="186"/>
                    <a:pt x="354" y="186"/>
                  </a:cubicBezTo>
                  <a:cubicBezTo>
                    <a:pt x="354" y="186"/>
                    <a:pt x="354" y="186"/>
                    <a:pt x="354" y="186"/>
                  </a:cubicBezTo>
                  <a:cubicBezTo>
                    <a:pt x="353" y="187"/>
                    <a:pt x="353" y="187"/>
                    <a:pt x="353" y="187"/>
                  </a:cubicBezTo>
                  <a:cubicBezTo>
                    <a:pt x="353" y="187"/>
                    <a:pt x="353" y="187"/>
                    <a:pt x="353" y="187"/>
                  </a:cubicBezTo>
                  <a:cubicBezTo>
                    <a:pt x="336" y="187"/>
                    <a:pt x="336" y="187"/>
                    <a:pt x="336" y="187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5" y="181"/>
                    <a:pt x="335" y="181"/>
                    <a:pt x="335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30" y="184"/>
                    <a:pt x="330" y="184"/>
                    <a:pt x="330" y="184"/>
                  </a:cubicBezTo>
                  <a:cubicBezTo>
                    <a:pt x="329" y="190"/>
                    <a:pt x="329" y="190"/>
                    <a:pt x="329" y="190"/>
                  </a:cubicBezTo>
                  <a:cubicBezTo>
                    <a:pt x="329" y="191"/>
                    <a:pt x="329" y="191"/>
                    <a:pt x="329" y="191"/>
                  </a:cubicBezTo>
                  <a:cubicBezTo>
                    <a:pt x="329" y="192"/>
                    <a:pt x="329" y="192"/>
                    <a:pt x="329" y="192"/>
                  </a:cubicBezTo>
                  <a:cubicBezTo>
                    <a:pt x="328" y="192"/>
                    <a:pt x="328" y="192"/>
                    <a:pt x="328" y="192"/>
                  </a:cubicBezTo>
                  <a:cubicBezTo>
                    <a:pt x="328" y="192"/>
                    <a:pt x="328" y="192"/>
                    <a:pt x="328" y="192"/>
                  </a:cubicBezTo>
                  <a:cubicBezTo>
                    <a:pt x="328" y="191"/>
                    <a:pt x="328" y="191"/>
                    <a:pt x="328" y="191"/>
                  </a:cubicBezTo>
                  <a:cubicBezTo>
                    <a:pt x="328" y="191"/>
                    <a:pt x="328" y="191"/>
                    <a:pt x="328" y="191"/>
                  </a:cubicBezTo>
                  <a:cubicBezTo>
                    <a:pt x="328" y="190"/>
                    <a:pt x="328" y="190"/>
                    <a:pt x="328" y="190"/>
                  </a:cubicBezTo>
                  <a:cubicBezTo>
                    <a:pt x="328" y="190"/>
                    <a:pt x="328" y="190"/>
                    <a:pt x="328" y="190"/>
                  </a:cubicBezTo>
                  <a:cubicBezTo>
                    <a:pt x="328" y="189"/>
                    <a:pt x="328" y="189"/>
                    <a:pt x="328" y="189"/>
                  </a:cubicBezTo>
                  <a:cubicBezTo>
                    <a:pt x="328" y="189"/>
                    <a:pt x="328" y="189"/>
                    <a:pt x="328" y="189"/>
                  </a:cubicBezTo>
                  <a:cubicBezTo>
                    <a:pt x="328" y="188"/>
                    <a:pt x="328" y="188"/>
                    <a:pt x="328" y="188"/>
                  </a:cubicBezTo>
                  <a:cubicBezTo>
                    <a:pt x="328" y="188"/>
                    <a:pt x="328" y="188"/>
                    <a:pt x="328" y="188"/>
                  </a:cubicBezTo>
                  <a:cubicBezTo>
                    <a:pt x="327" y="187"/>
                    <a:pt x="327" y="187"/>
                    <a:pt x="327" y="187"/>
                  </a:cubicBezTo>
                  <a:cubicBezTo>
                    <a:pt x="327" y="187"/>
                    <a:pt x="327" y="187"/>
                    <a:pt x="327" y="187"/>
                  </a:cubicBezTo>
                  <a:cubicBezTo>
                    <a:pt x="327" y="186"/>
                    <a:pt x="327" y="186"/>
                    <a:pt x="327" y="186"/>
                  </a:cubicBezTo>
                  <a:cubicBezTo>
                    <a:pt x="326" y="186"/>
                    <a:pt x="326" y="186"/>
                    <a:pt x="326" y="186"/>
                  </a:cubicBezTo>
                  <a:cubicBezTo>
                    <a:pt x="326" y="186"/>
                    <a:pt x="326" y="186"/>
                    <a:pt x="326" y="186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4" y="188"/>
                    <a:pt x="324" y="188"/>
                    <a:pt x="324" y="188"/>
                  </a:cubicBezTo>
                  <a:cubicBezTo>
                    <a:pt x="324" y="188"/>
                    <a:pt x="324" y="188"/>
                    <a:pt x="324" y="188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4" y="190"/>
                    <a:pt x="324" y="190"/>
                    <a:pt x="324" y="190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8"/>
                    <a:pt x="323" y="198"/>
                    <a:pt x="323" y="198"/>
                  </a:cubicBezTo>
                  <a:cubicBezTo>
                    <a:pt x="323" y="204"/>
                    <a:pt x="323" y="204"/>
                    <a:pt x="323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1" y="209"/>
                    <a:pt x="321" y="209"/>
                    <a:pt x="321" y="209"/>
                  </a:cubicBezTo>
                  <a:cubicBezTo>
                    <a:pt x="321" y="209"/>
                    <a:pt x="321" y="209"/>
                    <a:pt x="321" y="209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0" y="211"/>
                    <a:pt x="320" y="211"/>
                    <a:pt x="320" y="211"/>
                  </a:cubicBezTo>
                  <a:cubicBezTo>
                    <a:pt x="320" y="211"/>
                    <a:pt x="320" y="211"/>
                    <a:pt x="320" y="211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20" y="213"/>
                    <a:pt x="320" y="213"/>
                    <a:pt x="320" y="213"/>
                  </a:cubicBezTo>
                  <a:cubicBezTo>
                    <a:pt x="320" y="213"/>
                    <a:pt x="320" y="213"/>
                    <a:pt x="320" y="213"/>
                  </a:cubicBezTo>
                  <a:cubicBezTo>
                    <a:pt x="320" y="212"/>
                    <a:pt x="320" y="212"/>
                    <a:pt x="320" y="212"/>
                  </a:cubicBezTo>
                  <a:cubicBezTo>
                    <a:pt x="320" y="212"/>
                    <a:pt x="320" y="212"/>
                    <a:pt x="320" y="212"/>
                  </a:cubicBezTo>
                  <a:cubicBezTo>
                    <a:pt x="321" y="212"/>
                    <a:pt x="321" y="212"/>
                    <a:pt x="321" y="212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2" y="214"/>
                    <a:pt x="322" y="214"/>
                    <a:pt x="322" y="214"/>
                  </a:cubicBezTo>
                  <a:cubicBezTo>
                    <a:pt x="322" y="215"/>
                    <a:pt x="322" y="215"/>
                    <a:pt x="322" y="215"/>
                  </a:cubicBezTo>
                  <a:cubicBezTo>
                    <a:pt x="322" y="217"/>
                    <a:pt x="322" y="217"/>
                    <a:pt x="322" y="217"/>
                  </a:cubicBezTo>
                  <a:cubicBezTo>
                    <a:pt x="317" y="217"/>
                    <a:pt x="317" y="217"/>
                    <a:pt x="317" y="217"/>
                  </a:cubicBezTo>
                  <a:cubicBezTo>
                    <a:pt x="316" y="217"/>
                    <a:pt x="316" y="217"/>
                    <a:pt x="316" y="217"/>
                  </a:cubicBezTo>
                  <a:cubicBezTo>
                    <a:pt x="316" y="217"/>
                    <a:pt x="316" y="217"/>
                    <a:pt x="316" y="217"/>
                  </a:cubicBezTo>
                  <a:cubicBezTo>
                    <a:pt x="316" y="216"/>
                    <a:pt x="316" y="216"/>
                    <a:pt x="316" y="216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7" y="215"/>
                    <a:pt x="317" y="215"/>
                    <a:pt x="317" y="215"/>
                  </a:cubicBezTo>
                  <a:cubicBezTo>
                    <a:pt x="317" y="214"/>
                    <a:pt x="317" y="214"/>
                    <a:pt x="317" y="214"/>
                  </a:cubicBezTo>
                  <a:cubicBezTo>
                    <a:pt x="317" y="214"/>
                    <a:pt x="317" y="214"/>
                    <a:pt x="317" y="214"/>
                  </a:cubicBezTo>
                  <a:cubicBezTo>
                    <a:pt x="317" y="213"/>
                    <a:pt x="317" y="213"/>
                    <a:pt x="317" y="213"/>
                  </a:cubicBezTo>
                  <a:cubicBezTo>
                    <a:pt x="316" y="213"/>
                    <a:pt x="316" y="213"/>
                    <a:pt x="316" y="213"/>
                  </a:cubicBezTo>
                  <a:cubicBezTo>
                    <a:pt x="316" y="212"/>
                    <a:pt x="316" y="212"/>
                    <a:pt x="316" y="212"/>
                  </a:cubicBezTo>
                  <a:cubicBezTo>
                    <a:pt x="315" y="212"/>
                    <a:pt x="315" y="212"/>
                    <a:pt x="315" y="212"/>
                  </a:cubicBezTo>
                  <a:cubicBezTo>
                    <a:pt x="315" y="212"/>
                    <a:pt x="315" y="212"/>
                    <a:pt x="315" y="212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1" y="210"/>
                    <a:pt x="311" y="210"/>
                    <a:pt x="311" y="210"/>
                  </a:cubicBezTo>
                  <a:cubicBezTo>
                    <a:pt x="311" y="210"/>
                    <a:pt x="311" y="210"/>
                    <a:pt x="311" y="210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8" y="211"/>
                    <a:pt x="308" y="211"/>
                    <a:pt x="308" y="211"/>
                  </a:cubicBezTo>
                  <a:cubicBezTo>
                    <a:pt x="308" y="211"/>
                    <a:pt x="308" y="211"/>
                    <a:pt x="308" y="211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7" y="213"/>
                    <a:pt x="307" y="213"/>
                    <a:pt x="307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5"/>
                    <a:pt x="309" y="215"/>
                    <a:pt x="309" y="215"/>
                  </a:cubicBezTo>
                  <a:cubicBezTo>
                    <a:pt x="310" y="215"/>
                    <a:pt x="310" y="215"/>
                    <a:pt x="310" y="215"/>
                  </a:cubicBezTo>
                  <a:cubicBezTo>
                    <a:pt x="310" y="215"/>
                    <a:pt x="310" y="215"/>
                    <a:pt x="310" y="215"/>
                  </a:cubicBezTo>
                  <a:cubicBezTo>
                    <a:pt x="311" y="216"/>
                    <a:pt x="311" y="216"/>
                    <a:pt x="311" y="216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0" y="235"/>
                    <a:pt x="310" y="235"/>
                    <a:pt x="310" y="235"/>
                  </a:cubicBezTo>
                  <a:cubicBezTo>
                    <a:pt x="308" y="235"/>
                    <a:pt x="308" y="235"/>
                    <a:pt x="308" y="23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4" y="215"/>
                    <a:pt x="304" y="215"/>
                    <a:pt x="304" y="215"/>
                  </a:cubicBezTo>
                  <a:cubicBezTo>
                    <a:pt x="303" y="215"/>
                    <a:pt x="303" y="215"/>
                    <a:pt x="303" y="215"/>
                  </a:cubicBezTo>
                  <a:cubicBezTo>
                    <a:pt x="303" y="213"/>
                    <a:pt x="303" y="213"/>
                    <a:pt x="303" y="213"/>
                  </a:cubicBezTo>
                  <a:cubicBezTo>
                    <a:pt x="300" y="213"/>
                    <a:pt x="300" y="213"/>
                    <a:pt x="300" y="213"/>
                  </a:cubicBezTo>
                  <a:cubicBezTo>
                    <a:pt x="300" y="204"/>
                    <a:pt x="300" y="204"/>
                    <a:pt x="300" y="204"/>
                  </a:cubicBezTo>
                  <a:cubicBezTo>
                    <a:pt x="298" y="204"/>
                    <a:pt x="298" y="204"/>
                    <a:pt x="298" y="20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5" y="213"/>
                    <a:pt x="295" y="213"/>
                    <a:pt x="295" y="213"/>
                  </a:cubicBezTo>
                  <a:cubicBezTo>
                    <a:pt x="295" y="214"/>
                    <a:pt x="295" y="214"/>
                    <a:pt x="295" y="214"/>
                  </a:cubicBezTo>
                  <a:cubicBezTo>
                    <a:pt x="292" y="214"/>
                    <a:pt x="292" y="214"/>
                    <a:pt x="292" y="214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0" y="213"/>
                    <a:pt x="290" y="213"/>
                    <a:pt x="290" y="213"/>
                  </a:cubicBezTo>
                  <a:cubicBezTo>
                    <a:pt x="288" y="213"/>
                    <a:pt x="288" y="213"/>
                    <a:pt x="288" y="213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7" y="213"/>
                    <a:pt x="287" y="213"/>
                    <a:pt x="287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58" y="208"/>
                    <a:pt x="258" y="208"/>
                    <a:pt x="258" y="208"/>
                  </a:cubicBezTo>
                  <a:cubicBezTo>
                    <a:pt x="241" y="208"/>
                    <a:pt x="241" y="208"/>
                    <a:pt x="241" y="208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1" y="200"/>
                    <a:pt x="241" y="200"/>
                    <a:pt x="241" y="200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39" y="199"/>
                    <a:pt x="239" y="199"/>
                    <a:pt x="239" y="199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28" y="195"/>
                    <a:pt x="228" y="195"/>
                    <a:pt x="228" y="195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4" y="190"/>
                    <a:pt x="224" y="190"/>
                    <a:pt x="224" y="190"/>
                  </a:cubicBezTo>
                  <a:cubicBezTo>
                    <a:pt x="224" y="190"/>
                    <a:pt x="224" y="190"/>
                    <a:pt x="224" y="190"/>
                  </a:cubicBezTo>
                  <a:cubicBezTo>
                    <a:pt x="223" y="190"/>
                    <a:pt x="223" y="190"/>
                    <a:pt x="223" y="190"/>
                  </a:cubicBezTo>
                  <a:cubicBezTo>
                    <a:pt x="222" y="190"/>
                    <a:pt x="222" y="190"/>
                    <a:pt x="222" y="190"/>
                  </a:cubicBezTo>
                  <a:cubicBezTo>
                    <a:pt x="222" y="190"/>
                    <a:pt x="222" y="190"/>
                    <a:pt x="222" y="190"/>
                  </a:cubicBezTo>
                  <a:cubicBezTo>
                    <a:pt x="218" y="191"/>
                    <a:pt x="218" y="191"/>
                    <a:pt x="218" y="191"/>
                  </a:cubicBezTo>
                  <a:cubicBezTo>
                    <a:pt x="218" y="191"/>
                    <a:pt x="218" y="191"/>
                    <a:pt x="218" y="191"/>
                  </a:cubicBezTo>
                  <a:cubicBezTo>
                    <a:pt x="218" y="195"/>
                    <a:pt x="218" y="195"/>
                    <a:pt x="218" y="195"/>
                  </a:cubicBezTo>
                  <a:cubicBezTo>
                    <a:pt x="214" y="196"/>
                    <a:pt x="214" y="196"/>
                    <a:pt x="214" y="196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209" y="198"/>
                    <a:pt x="209" y="198"/>
                    <a:pt x="209" y="198"/>
                  </a:cubicBezTo>
                  <a:cubicBezTo>
                    <a:pt x="207" y="199"/>
                    <a:pt x="207" y="199"/>
                    <a:pt x="207" y="199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7" y="193"/>
                    <a:pt x="207" y="193"/>
                    <a:pt x="207" y="193"/>
                  </a:cubicBezTo>
                  <a:cubicBezTo>
                    <a:pt x="207" y="192"/>
                    <a:pt x="207" y="192"/>
                    <a:pt x="207" y="192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6" y="185"/>
                    <a:pt x="206" y="185"/>
                    <a:pt x="206" y="185"/>
                  </a:cubicBezTo>
                  <a:cubicBezTo>
                    <a:pt x="205" y="185"/>
                    <a:pt x="205" y="185"/>
                    <a:pt x="205" y="185"/>
                  </a:cubicBezTo>
                  <a:cubicBezTo>
                    <a:pt x="205" y="174"/>
                    <a:pt x="205" y="174"/>
                    <a:pt x="205" y="174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85"/>
                    <a:pt x="205" y="185"/>
                    <a:pt x="205" y="185"/>
                  </a:cubicBezTo>
                  <a:cubicBezTo>
                    <a:pt x="203" y="185"/>
                    <a:pt x="203" y="185"/>
                    <a:pt x="203" y="185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68" y="185"/>
                    <a:pt x="168" y="185"/>
                    <a:pt x="168" y="185"/>
                  </a:cubicBezTo>
                  <a:cubicBezTo>
                    <a:pt x="166" y="190"/>
                    <a:pt x="166" y="190"/>
                    <a:pt x="166" y="190"/>
                  </a:cubicBezTo>
                  <a:cubicBezTo>
                    <a:pt x="165" y="185"/>
                    <a:pt x="165" y="185"/>
                    <a:pt x="165" y="185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3" y="194"/>
                    <a:pt x="163" y="194"/>
                    <a:pt x="163" y="194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59" y="191"/>
                    <a:pt x="159" y="191"/>
                    <a:pt x="159" y="191"/>
                  </a:cubicBezTo>
                  <a:cubicBezTo>
                    <a:pt x="159" y="192"/>
                    <a:pt x="159" y="192"/>
                    <a:pt x="159" y="192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5" y="189"/>
                    <a:pt x="155" y="189"/>
                    <a:pt x="155" y="189"/>
                  </a:cubicBezTo>
                  <a:cubicBezTo>
                    <a:pt x="155" y="190"/>
                    <a:pt x="155" y="190"/>
                    <a:pt x="155" y="190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1" y="187"/>
                    <a:pt x="151" y="187"/>
                    <a:pt x="151" y="187"/>
                  </a:cubicBezTo>
                  <a:cubicBezTo>
                    <a:pt x="151" y="188"/>
                    <a:pt x="151" y="188"/>
                    <a:pt x="151" y="188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33" y="171"/>
                    <a:pt x="133" y="171"/>
                    <a:pt x="133" y="171"/>
                  </a:cubicBezTo>
                  <a:cubicBezTo>
                    <a:pt x="133" y="170"/>
                    <a:pt x="133" y="170"/>
                    <a:pt x="133" y="170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6" y="167"/>
                    <a:pt x="136" y="167"/>
                    <a:pt x="136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9" y="164"/>
                    <a:pt x="139" y="164"/>
                    <a:pt x="139" y="164"/>
                  </a:cubicBezTo>
                  <a:cubicBezTo>
                    <a:pt x="140" y="164"/>
                    <a:pt x="140" y="164"/>
                    <a:pt x="140" y="164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2" y="161"/>
                    <a:pt x="142" y="161"/>
                    <a:pt x="142" y="161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6" y="157"/>
                    <a:pt x="146" y="157"/>
                    <a:pt x="146" y="157"/>
                  </a:cubicBezTo>
                  <a:cubicBezTo>
                    <a:pt x="145" y="156"/>
                    <a:pt x="145" y="156"/>
                    <a:pt x="145" y="156"/>
                  </a:cubicBezTo>
                  <a:cubicBezTo>
                    <a:pt x="148" y="153"/>
                    <a:pt x="148" y="153"/>
                    <a:pt x="148" y="153"/>
                  </a:cubicBezTo>
                  <a:cubicBezTo>
                    <a:pt x="148" y="154"/>
                    <a:pt x="148" y="154"/>
                    <a:pt x="148" y="154"/>
                  </a:cubicBezTo>
                  <a:cubicBezTo>
                    <a:pt x="148" y="154"/>
                    <a:pt x="148" y="154"/>
                    <a:pt x="148" y="154"/>
                  </a:cubicBezTo>
                  <a:cubicBezTo>
                    <a:pt x="149" y="153"/>
                    <a:pt x="149" y="153"/>
                    <a:pt x="149" y="153"/>
                  </a:cubicBezTo>
                  <a:cubicBezTo>
                    <a:pt x="148" y="153"/>
                    <a:pt x="148" y="153"/>
                    <a:pt x="148" y="153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3" y="164"/>
                    <a:pt x="133" y="164"/>
                    <a:pt x="133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5"/>
                    <a:pt x="132" y="165"/>
                    <a:pt x="132" y="165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1" y="170"/>
                    <a:pt x="121" y="170"/>
                    <a:pt x="121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17" y="168"/>
                    <a:pt x="117" y="168"/>
                    <a:pt x="117" y="168"/>
                  </a:cubicBezTo>
                  <a:cubicBezTo>
                    <a:pt x="118" y="167"/>
                    <a:pt x="118" y="167"/>
                    <a:pt x="118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3" y="164"/>
                    <a:pt x="113" y="164"/>
                    <a:pt x="113" y="164"/>
                  </a:cubicBezTo>
                  <a:cubicBezTo>
                    <a:pt x="111" y="162"/>
                    <a:pt x="111" y="162"/>
                    <a:pt x="111" y="162"/>
                  </a:cubicBezTo>
                  <a:cubicBezTo>
                    <a:pt x="111" y="162"/>
                    <a:pt x="111" y="162"/>
                    <a:pt x="111" y="162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10" y="162"/>
                    <a:pt x="110" y="162"/>
                    <a:pt x="110" y="162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3"/>
                    <a:pt x="95" y="163"/>
                    <a:pt x="95" y="163"/>
                  </a:cubicBezTo>
                  <a:cubicBezTo>
                    <a:pt x="95" y="163"/>
                    <a:pt x="95" y="163"/>
                    <a:pt x="95" y="163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2" y="166"/>
                    <a:pt x="102" y="166"/>
                    <a:pt x="102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6" y="168"/>
                    <a:pt x="106" y="168"/>
                    <a:pt x="106" y="168"/>
                  </a:cubicBezTo>
                  <a:cubicBezTo>
                    <a:pt x="106" y="168"/>
                    <a:pt x="106" y="168"/>
                    <a:pt x="106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10" y="169"/>
                    <a:pt x="110" y="169"/>
                    <a:pt x="110" y="169"/>
                  </a:cubicBezTo>
                  <a:cubicBezTo>
                    <a:pt x="110" y="170"/>
                    <a:pt x="110" y="170"/>
                    <a:pt x="110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4" y="171"/>
                    <a:pt x="114" y="171"/>
                    <a:pt x="114" y="171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18" y="173"/>
                    <a:pt x="118" y="173"/>
                    <a:pt x="118" y="173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0" y="194"/>
                    <a:pt x="110" y="194"/>
                    <a:pt x="110" y="194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0" y="196"/>
                    <a:pt x="110" y="196"/>
                    <a:pt x="110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7"/>
                    <a:pt x="109" y="197"/>
                    <a:pt x="109" y="197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3"/>
                    <a:pt x="104" y="203"/>
                    <a:pt x="104" y="203"/>
                  </a:cubicBezTo>
                  <a:cubicBezTo>
                    <a:pt x="104" y="203"/>
                    <a:pt x="104" y="203"/>
                    <a:pt x="104" y="203"/>
                  </a:cubicBezTo>
                  <a:cubicBezTo>
                    <a:pt x="102" y="206"/>
                    <a:pt x="102" y="206"/>
                    <a:pt x="102" y="206"/>
                  </a:cubicBezTo>
                  <a:cubicBezTo>
                    <a:pt x="101" y="205"/>
                    <a:pt x="101" y="205"/>
                    <a:pt x="101" y="205"/>
                  </a:cubicBezTo>
                  <a:cubicBezTo>
                    <a:pt x="101" y="205"/>
                    <a:pt x="101" y="205"/>
                    <a:pt x="101" y="205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111" y="212"/>
                    <a:pt x="111" y="212"/>
                    <a:pt x="111" y="212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98" y="225"/>
                    <a:pt x="98" y="225"/>
                    <a:pt x="98" y="225"/>
                  </a:cubicBezTo>
                  <a:cubicBezTo>
                    <a:pt x="98" y="225"/>
                    <a:pt x="98" y="225"/>
                    <a:pt x="98" y="225"/>
                  </a:cubicBezTo>
                  <a:cubicBezTo>
                    <a:pt x="98" y="227"/>
                    <a:pt x="98" y="227"/>
                    <a:pt x="98" y="227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8" y="218"/>
                    <a:pt x="98" y="218"/>
                    <a:pt x="98" y="218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97" y="204"/>
                    <a:pt x="97" y="204"/>
                    <a:pt x="97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11"/>
                    <a:pt x="95" y="211"/>
                    <a:pt x="95" y="211"/>
                  </a:cubicBezTo>
                  <a:cubicBezTo>
                    <a:pt x="95" y="211"/>
                    <a:pt x="95" y="211"/>
                    <a:pt x="95" y="211"/>
                  </a:cubicBezTo>
                  <a:cubicBezTo>
                    <a:pt x="94" y="211"/>
                    <a:pt x="94" y="211"/>
                    <a:pt x="94" y="211"/>
                  </a:cubicBezTo>
                  <a:cubicBezTo>
                    <a:pt x="93" y="210"/>
                    <a:pt x="93" y="210"/>
                    <a:pt x="93" y="210"/>
                  </a:cubicBezTo>
                  <a:cubicBezTo>
                    <a:pt x="93" y="209"/>
                    <a:pt x="93" y="209"/>
                    <a:pt x="93" y="209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8"/>
                    <a:pt x="92" y="208"/>
                    <a:pt x="92" y="208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83" y="207"/>
                    <a:pt x="83" y="207"/>
                    <a:pt x="83" y="207"/>
                  </a:cubicBezTo>
                  <a:cubicBezTo>
                    <a:pt x="83" y="209"/>
                    <a:pt x="83" y="209"/>
                    <a:pt x="83" y="209"/>
                  </a:cubicBezTo>
                  <a:cubicBezTo>
                    <a:pt x="82" y="209"/>
                    <a:pt x="82" y="209"/>
                    <a:pt x="82" y="209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1"/>
                    <a:pt x="81" y="211"/>
                    <a:pt x="81" y="211"/>
                  </a:cubicBezTo>
                  <a:cubicBezTo>
                    <a:pt x="80" y="211"/>
                    <a:pt x="80" y="211"/>
                    <a:pt x="80" y="211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77" y="204"/>
                    <a:pt x="77" y="204"/>
                    <a:pt x="77" y="204"/>
                  </a:cubicBezTo>
                  <a:cubicBezTo>
                    <a:pt x="77" y="218"/>
                    <a:pt x="77" y="218"/>
                    <a:pt x="77" y="218"/>
                  </a:cubicBezTo>
                  <a:cubicBezTo>
                    <a:pt x="77" y="218"/>
                    <a:pt x="77" y="218"/>
                    <a:pt x="77" y="218"/>
                  </a:cubicBezTo>
                  <a:cubicBezTo>
                    <a:pt x="77" y="219"/>
                    <a:pt x="77" y="219"/>
                    <a:pt x="77" y="219"/>
                  </a:cubicBezTo>
                  <a:cubicBezTo>
                    <a:pt x="77" y="219"/>
                    <a:pt x="77" y="219"/>
                    <a:pt x="77" y="219"/>
                  </a:cubicBezTo>
                  <a:cubicBezTo>
                    <a:pt x="77" y="226"/>
                    <a:pt x="77" y="226"/>
                    <a:pt x="77" y="226"/>
                  </a:cubicBezTo>
                  <a:cubicBezTo>
                    <a:pt x="76" y="225"/>
                    <a:pt x="76" y="225"/>
                    <a:pt x="76" y="225"/>
                  </a:cubicBezTo>
                  <a:cubicBezTo>
                    <a:pt x="76" y="225"/>
                    <a:pt x="76" y="225"/>
                    <a:pt x="76" y="225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57" y="186"/>
                    <a:pt x="57" y="186"/>
                    <a:pt x="57" y="186"/>
                  </a:cubicBezTo>
                  <a:cubicBezTo>
                    <a:pt x="53" y="186"/>
                    <a:pt x="53" y="186"/>
                    <a:pt x="53" y="186"/>
                  </a:cubicBezTo>
                  <a:cubicBezTo>
                    <a:pt x="50" y="186"/>
                    <a:pt x="50" y="186"/>
                    <a:pt x="50" y="186"/>
                  </a:cubicBezTo>
                  <a:cubicBezTo>
                    <a:pt x="50" y="155"/>
                    <a:pt x="50" y="155"/>
                    <a:pt x="50" y="155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3" y="154"/>
                    <a:pt x="43" y="154"/>
                    <a:pt x="43" y="154"/>
                  </a:cubicBezTo>
                  <a:cubicBezTo>
                    <a:pt x="43" y="153"/>
                    <a:pt x="43" y="153"/>
                    <a:pt x="43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5" y="155"/>
                    <a:pt x="25" y="155"/>
                    <a:pt x="25" y="155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0" y="172"/>
                    <a:pt x="10" y="172"/>
                    <a:pt x="10" y="172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3" y="226"/>
                    <a:pt x="3" y="226"/>
                    <a:pt x="3" y="226"/>
                  </a:cubicBezTo>
                  <a:cubicBezTo>
                    <a:pt x="4" y="235"/>
                    <a:pt x="4" y="235"/>
                    <a:pt x="4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1071" y="274"/>
                    <a:pt x="1071" y="274"/>
                    <a:pt x="1071" y="274"/>
                  </a:cubicBezTo>
                  <a:cubicBezTo>
                    <a:pt x="1071" y="235"/>
                    <a:pt x="1071" y="235"/>
                    <a:pt x="1071" y="235"/>
                  </a:cubicBezTo>
                  <a:lnTo>
                    <a:pt x="1070" y="235"/>
                  </a:lnTo>
                  <a:close/>
                  <a:moveTo>
                    <a:pt x="607" y="7"/>
                  </a:move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lose/>
                  <a:moveTo>
                    <a:pt x="693" y="201"/>
                  </a:moveTo>
                  <a:cubicBezTo>
                    <a:pt x="694" y="201"/>
                    <a:pt x="694" y="201"/>
                    <a:pt x="694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3" y="201"/>
                    <a:pt x="693" y="201"/>
                    <a:pt x="693" y="201"/>
                  </a:cubicBezTo>
                  <a:close/>
                  <a:moveTo>
                    <a:pt x="692" y="201"/>
                  </a:move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lose/>
                  <a:moveTo>
                    <a:pt x="695" y="232"/>
                  </a:moveTo>
                  <a:cubicBezTo>
                    <a:pt x="695" y="232"/>
                    <a:pt x="695" y="232"/>
                    <a:pt x="695" y="232"/>
                  </a:cubicBezTo>
                  <a:cubicBezTo>
                    <a:pt x="695" y="232"/>
                    <a:pt x="695" y="232"/>
                    <a:pt x="695" y="232"/>
                  </a:cubicBezTo>
                  <a:cubicBezTo>
                    <a:pt x="695" y="227"/>
                    <a:pt x="695" y="227"/>
                    <a:pt x="695" y="227"/>
                  </a:cubicBezTo>
                  <a:cubicBezTo>
                    <a:pt x="694" y="227"/>
                    <a:pt x="694" y="227"/>
                    <a:pt x="694" y="227"/>
                  </a:cubicBezTo>
                  <a:cubicBezTo>
                    <a:pt x="694" y="227"/>
                    <a:pt x="694" y="227"/>
                    <a:pt x="694" y="227"/>
                  </a:cubicBezTo>
                  <a:cubicBezTo>
                    <a:pt x="694" y="204"/>
                    <a:pt x="694" y="204"/>
                    <a:pt x="694" y="204"/>
                  </a:cubicBezTo>
                  <a:cubicBezTo>
                    <a:pt x="694" y="204"/>
                    <a:pt x="694" y="204"/>
                    <a:pt x="694" y="204"/>
                  </a:cubicBezTo>
                  <a:cubicBezTo>
                    <a:pt x="694" y="203"/>
                    <a:pt x="694" y="203"/>
                    <a:pt x="694" y="203"/>
                  </a:cubicBezTo>
                  <a:cubicBezTo>
                    <a:pt x="694" y="202"/>
                    <a:pt x="694" y="202"/>
                    <a:pt x="694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1"/>
                    <a:pt x="696" y="201"/>
                    <a:pt x="696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199"/>
                    <a:pt x="694" y="199"/>
                    <a:pt x="694" y="199"/>
                  </a:cubicBezTo>
                  <a:cubicBezTo>
                    <a:pt x="695" y="196"/>
                    <a:pt x="695" y="196"/>
                    <a:pt x="695" y="196"/>
                  </a:cubicBezTo>
                  <a:cubicBezTo>
                    <a:pt x="697" y="194"/>
                    <a:pt x="697" y="194"/>
                    <a:pt x="697" y="194"/>
                  </a:cubicBezTo>
                  <a:cubicBezTo>
                    <a:pt x="699" y="192"/>
                    <a:pt x="699" y="192"/>
                    <a:pt x="699" y="192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7" y="191"/>
                    <a:pt x="707" y="191"/>
                    <a:pt x="707" y="191"/>
                  </a:cubicBezTo>
                  <a:cubicBezTo>
                    <a:pt x="709" y="192"/>
                    <a:pt x="709" y="192"/>
                    <a:pt x="709" y="192"/>
                  </a:cubicBezTo>
                  <a:cubicBezTo>
                    <a:pt x="711" y="194"/>
                    <a:pt x="711" y="194"/>
                    <a:pt x="711" y="194"/>
                  </a:cubicBezTo>
                  <a:cubicBezTo>
                    <a:pt x="713" y="196"/>
                    <a:pt x="713" y="196"/>
                    <a:pt x="713" y="196"/>
                  </a:cubicBezTo>
                  <a:cubicBezTo>
                    <a:pt x="714" y="199"/>
                    <a:pt x="714" y="199"/>
                    <a:pt x="714" y="199"/>
                  </a:cubicBezTo>
                  <a:cubicBezTo>
                    <a:pt x="714" y="201"/>
                    <a:pt x="714" y="201"/>
                    <a:pt x="714" y="201"/>
                  </a:cubicBezTo>
                  <a:cubicBezTo>
                    <a:pt x="714" y="201"/>
                    <a:pt x="714" y="201"/>
                    <a:pt x="714" y="201"/>
                  </a:cubicBezTo>
                  <a:cubicBezTo>
                    <a:pt x="712" y="201"/>
                    <a:pt x="712" y="201"/>
                    <a:pt x="712" y="201"/>
                  </a:cubicBezTo>
                  <a:cubicBezTo>
                    <a:pt x="712" y="202"/>
                    <a:pt x="712" y="202"/>
                    <a:pt x="712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3"/>
                    <a:pt x="714" y="203"/>
                    <a:pt x="714" y="203"/>
                  </a:cubicBezTo>
                  <a:cubicBezTo>
                    <a:pt x="714" y="204"/>
                    <a:pt x="714" y="204"/>
                    <a:pt x="714" y="204"/>
                  </a:cubicBezTo>
                  <a:cubicBezTo>
                    <a:pt x="714" y="204"/>
                    <a:pt x="714" y="204"/>
                    <a:pt x="714" y="204"/>
                  </a:cubicBezTo>
                  <a:cubicBezTo>
                    <a:pt x="714" y="227"/>
                    <a:pt x="714" y="227"/>
                    <a:pt x="714" y="227"/>
                  </a:cubicBezTo>
                  <a:cubicBezTo>
                    <a:pt x="714" y="227"/>
                    <a:pt x="714" y="227"/>
                    <a:pt x="714" y="227"/>
                  </a:cubicBezTo>
                  <a:cubicBezTo>
                    <a:pt x="713" y="227"/>
                    <a:pt x="713" y="227"/>
                    <a:pt x="713" y="227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4"/>
                    <a:pt x="713" y="234"/>
                    <a:pt x="713" y="234"/>
                  </a:cubicBezTo>
                  <a:cubicBezTo>
                    <a:pt x="713" y="235"/>
                    <a:pt x="713" y="235"/>
                    <a:pt x="713" y="235"/>
                  </a:cubicBezTo>
                  <a:cubicBezTo>
                    <a:pt x="695" y="235"/>
                    <a:pt x="695" y="235"/>
                    <a:pt x="695" y="235"/>
                  </a:cubicBezTo>
                  <a:cubicBezTo>
                    <a:pt x="695" y="234"/>
                    <a:pt x="695" y="234"/>
                    <a:pt x="695" y="234"/>
                  </a:cubicBezTo>
                  <a:lnTo>
                    <a:pt x="695" y="232"/>
                  </a:lnTo>
                  <a:close/>
                  <a:moveTo>
                    <a:pt x="609" y="34"/>
                  </a:move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lose/>
                  <a:moveTo>
                    <a:pt x="600" y="145"/>
                  </a:moveTo>
                  <a:cubicBezTo>
                    <a:pt x="601" y="136"/>
                    <a:pt x="601" y="136"/>
                    <a:pt x="601" y="136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2" y="124"/>
                    <a:pt x="602" y="124"/>
                    <a:pt x="602" y="124"/>
                  </a:cubicBezTo>
                  <a:cubicBezTo>
                    <a:pt x="602" y="123"/>
                    <a:pt x="602" y="123"/>
                    <a:pt x="602" y="123"/>
                  </a:cubicBezTo>
                  <a:cubicBezTo>
                    <a:pt x="602" y="123"/>
                    <a:pt x="602" y="123"/>
                    <a:pt x="602" y="123"/>
                  </a:cubicBezTo>
                  <a:cubicBezTo>
                    <a:pt x="602" y="119"/>
                    <a:pt x="602" y="119"/>
                    <a:pt x="602" y="119"/>
                  </a:cubicBezTo>
                  <a:cubicBezTo>
                    <a:pt x="603" y="117"/>
                    <a:pt x="603" y="117"/>
                    <a:pt x="603" y="117"/>
                  </a:cubicBezTo>
                  <a:cubicBezTo>
                    <a:pt x="603" y="116"/>
                    <a:pt x="603" y="116"/>
                    <a:pt x="603" y="116"/>
                  </a:cubicBezTo>
                  <a:cubicBezTo>
                    <a:pt x="603" y="116"/>
                    <a:pt x="603" y="116"/>
                    <a:pt x="603" y="116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3" y="109"/>
                    <a:pt x="603" y="109"/>
                    <a:pt x="603" y="109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5" y="127"/>
                    <a:pt x="605" y="127"/>
                    <a:pt x="605" y="127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3"/>
                    <a:pt x="605" y="133"/>
                    <a:pt x="605" y="133"/>
                  </a:cubicBezTo>
                  <a:cubicBezTo>
                    <a:pt x="605" y="133"/>
                    <a:pt x="605" y="133"/>
                    <a:pt x="605" y="133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43"/>
                    <a:pt x="606" y="143"/>
                    <a:pt x="606" y="143"/>
                  </a:cubicBezTo>
                  <a:cubicBezTo>
                    <a:pt x="606" y="143"/>
                    <a:pt x="606" y="143"/>
                    <a:pt x="606" y="143"/>
                  </a:cubicBezTo>
                  <a:cubicBezTo>
                    <a:pt x="606" y="148"/>
                    <a:pt x="606" y="148"/>
                    <a:pt x="606" y="148"/>
                  </a:cubicBezTo>
                  <a:cubicBezTo>
                    <a:pt x="606" y="148"/>
                    <a:pt x="606" y="148"/>
                    <a:pt x="606" y="148"/>
                  </a:cubicBezTo>
                  <a:cubicBezTo>
                    <a:pt x="606" y="149"/>
                    <a:pt x="606" y="149"/>
                    <a:pt x="606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2" y="149"/>
                    <a:pt x="602" y="149"/>
                    <a:pt x="602" y="149"/>
                  </a:cubicBezTo>
                  <a:cubicBezTo>
                    <a:pt x="602" y="149"/>
                    <a:pt x="602" y="149"/>
                    <a:pt x="602" y="149"/>
                  </a:cubicBezTo>
                  <a:cubicBezTo>
                    <a:pt x="600" y="149"/>
                    <a:pt x="600" y="149"/>
                    <a:pt x="600" y="149"/>
                  </a:cubicBezTo>
                  <a:cubicBezTo>
                    <a:pt x="599" y="149"/>
                    <a:pt x="599" y="149"/>
                    <a:pt x="599" y="149"/>
                  </a:cubicBezTo>
                  <a:lnTo>
                    <a:pt x="600" y="145"/>
                  </a:lnTo>
                  <a:close/>
                  <a:moveTo>
                    <a:pt x="597" y="165"/>
                  </a:moveTo>
                  <a:cubicBezTo>
                    <a:pt x="608" y="165"/>
                    <a:pt x="608" y="165"/>
                    <a:pt x="608" y="165"/>
                  </a:cubicBezTo>
                  <a:cubicBezTo>
                    <a:pt x="609" y="166"/>
                    <a:pt x="609" y="166"/>
                    <a:pt x="609" y="166"/>
                  </a:cubicBezTo>
                  <a:cubicBezTo>
                    <a:pt x="609" y="167"/>
                    <a:pt x="609" y="167"/>
                    <a:pt x="609" y="167"/>
                  </a:cubicBezTo>
                  <a:cubicBezTo>
                    <a:pt x="614" y="194"/>
                    <a:pt x="614" y="194"/>
                    <a:pt x="614" y="194"/>
                  </a:cubicBezTo>
                  <a:cubicBezTo>
                    <a:pt x="591" y="194"/>
                    <a:pt x="591" y="194"/>
                    <a:pt x="591" y="194"/>
                  </a:cubicBezTo>
                  <a:lnTo>
                    <a:pt x="597" y="165"/>
                  </a:lnTo>
                  <a:close/>
                  <a:moveTo>
                    <a:pt x="574" y="230"/>
                  </a:move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8" y="220"/>
                    <a:pt x="590" y="211"/>
                    <a:pt x="603" y="211"/>
                  </a:cubicBezTo>
                  <a:cubicBezTo>
                    <a:pt x="613" y="211"/>
                    <a:pt x="621" y="216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6" y="222"/>
                    <a:pt x="627" y="223"/>
                    <a:pt x="627" y="224"/>
                  </a:cubicBezTo>
                  <a:cubicBezTo>
                    <a:pt x="628" y="226"/>
                    <a:pt x="628" y="226"/>
                    <a:pt x="628" y="226"/>
                  </a:cubicBezTo>
                  <a:cubicBezTo>
                    <a:pt x="627" y="226"/>
                    <a:pt x="627" y="226"/>
                    <a:pt x="627" y="226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9" y="228"/>
                    <a:pt x="629" y="228"/>
                    <a:pt x="629" y="228"/>
                  </a:cubicBezTo>
                  <a:cubicBezTo>
                    <a:pt x="629" y="228"/>
                    <a:pt x="629" y="228"/>
                    <a:pt x="629" y="228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30"/>
                    <a:pt x="629" y="230"/>
                    <a:pt x="629" y="230"/>
                  </a:cubicBezTo>
                  <a:cubicBezTo>
                    <a:pt x="629" y="231"/>
                    <a:pt x="628" y="232"/>
                    <a:pt x="628" y="233"/>
                  </a:cubicBezTo>
                  <a:cubicBezTo>
                    <a:pt x="628" y="233"/>
                    <a:pt x="628" y="233"/>
                    <a:pt x="628" y="234"/>
                  </a:cubicBezTo>
                  <a:cubicBezTo>
                    <a:pt x="628" y="234"/>
                    <a:pt x="628" y="234"/>
                    <a:pt x="628" y="234"/>
                  </a:cubicBezTo>
                  <a:cubicBezTo>
                    <a:pt x="628" y="234"/>
                    <a:pt x="628" y="234"/>
                    <a:pt x="628" y="234"/>
                  </a:cubicBezTo>
                  <a:cubicBezTo>
                    <a:pt x="629" y="234"/>
                    <a:pt x="629" y="234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574" y="235"/>
                    <a:pt x="574" y="235"/>
                    <a:pt x="574" y="235"/>
                  </a:cubicBezTo>
                  <a:cubicBezTo>
                    <a:pt x="575" y="235"/>
                    <a:pt x="575" y="234"/>
                    <a:pt x="575" y="234"/>
                  </a:cubicBezTo>
                  <a:cubicBezTo>
                    <a:pt x="575" y="233"/>
                    <a:pt x="574" y="232"/>
                    <a:pt x="574" y="231"/>
                  </a:cubicBezTo>
                  <a:lnTo>
                    <a:pt x="574" y="230"/>
                  </a:lnTo>
                  <a:close/>
                  <a:moveTo>
                    <a:pt x="144" y="195"/>
                  </a:moveTo>
                  <a:cubicBezTo>
                    <a:pt x="145" y="194"/>
                    <a:pt x="145" y="194"/>
                    <a:pt x="145" y="194"/>
                  </a:cubicBezTo>
                  <a:cubicBezTo>
                    <a:pt x="144" y="193"/>
                    <a:pt x="144" y="193"/>
                    <a:pt x="144" y="193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46" y="195"/>
                    <a:pt x="146" y="195"/>
                    <a:pt x="146" y="195"/>
                  </a:cubicBezTo>
                  <a:cubicBezTo>
                    <a:pt x="146" y="195"/>
                    <a:pt x="146" y="195"/>
                    <a:pt x="146" y="195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50" y="197"/>
                    <a:pt x="150" y="197"/>
                    <a:pt x="150" y="197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3" y="200"/>
                    <a:pt x="153" y="200"/>
                    <a:pt x="153" y="200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4" y="201"/>
                    <a:pt x="154" y="201"/>
                    <a:pt x="154" y="201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4"/>
                    <a:pt x="156" y="204"/>
                    <a:pt x="156" y="204"/>
                  </a:cubicBezTo>
                  <a:cubicBezTo>
                    <a:pt x="163" y="194"/>
                    <a:pt x="163" y="194"/>
                    <a:pt x="163" y="194"/>
                  </a:cubicBezTo>
                  <a:cubicBezTo>
                    <a:pt x="163" y="201"/>
                    <a:pt x="163" y="201"/>
                    <a:pt x="163" y="201"/>
                  </a:cubicBezTo>
                  <a:cubicBezTo>
                    <a:pt x="163" y="215"/>
                    <a:pt x="163" y="215"/>
                    <a:pt x="163" y="215"/>
                  </a:cubicBezTo>
                  <a:cubicBezTo>
                    <a:pt x="161" y="215"/>
                    <a:pt x="161" y="215"/>
                    <a:pt x="161" y="215"/>
                  </a:cubicBezTo>
                  <a:cubicBezTo>
                    <a:pt x="161" y="215"/>
                    <a:pt x="161" y="215"/>
                    <a:pt x="161" y="215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53" y="215"/>
                    <a:pt x="153" y="215"/>
                    <a:pt x="153" y="215"/>
                  </a:cubicBezTo>
                  <a:cubicBezTo>
                    <a:pt x="153" y="218"/>
                    <a:pt x="153" y="218"/>
                    <a:pt x="153" y="218"/>
                  </a:cubicBezTo>
                  <a:cubicBezTo>
                    <a:pt x="152" y="220"/>
                    <a:pt x="152" y="220"/>
                    <a:pt x="152" y="220"/>
                  </a:cubicBezTo>
                  <a:cubicBezTo>
                    <a:pt x="144" y="220"/>
                    <a:pt x="144" y="220"/>
                    <a:pt x="144" y="220"/>
                  </a:cubicBezTo>
                  <a:cubicBezTo>
                    <a:pt x="144" y="195"/>
                    <a:pt x="144" y="195"/>
                    <a:pt x="144" y="19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148">
              <a:extLst>
                <a:ext uri="{FF2B5EF4-FFF2-40B4-BE49-F238E27FC236}">
                  <a16:creationId xmlns:a16="http://schemas.microsoft.com/office/drawing/2014/main" id="{3B476FC9-0677-4D35-80E1-932D01A182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9904" y="5257800"/>
              <a:ext cx="9889761" cy="1600200"/>
            </a:xfrm>
            <a:custGeom>
              <a:avLst/>
              <a:gdLst>
                <a:gd name="T0" fmla="*/ 953 w 1119"/>
                <a:gd name="T1" fmla="*/ 123 h 181"/>
                <a:gd name="T2" fmla="*/ 878 w 1119"/>
                <a:gd name="T3" fmla="*/ 68 h 181"/>
                <a:gd name="T4" fmla="*/ 836 w 1119"/>
                <a:gd name="T5" fmla="*/ 94 h 181"/>
                <a:gd name="T6" fmla="*/ 778 w 1119"/>
                <a:gd name="T7" fmla="*/ 125 h 181"/>
                <a:gd name="T8" fmla="*/ 748 w 1119"/>
                <a:gd name="T9" fmla="*/ 141 h 181"/>
                <a:gd name="T10" fmla="*/ 683 w 1119"/>
                <a:gd name="T11" fmla="*/ 33 h 181"/>
                <a:gd name="T12" fmla="*/ 627 w 1119"/>
                <a:gd name="T13" fmla="*/ 33 h 181"/>
                <a:gd name="T14" fmla="*/ 587 w 1119"/>
                <a:gd name="T15" fmla="*/ 140 h 181"/>
                <a:gd name="T16" fmla="*/ 530 w 1119"/>
                <a:gd name="T17" fmla="*/ 107 h 181"/>
                <a:gd name="T18" fmla="*/ 526 w 1119"/>
                <a:gd name="T19" fmla="*/ 93 h 181"/>
                <a:gd name="T20" fmla="*/ 525 w 1119"/>
                <a:gd name="T21" fmla="*/ 81 h 181"/>
                <a:gd name="T22" fmla="*/ 525 w 1119"/>
                <a:gd name="T23" fmla="*/ 81 h 181"/>
                <a:gd name="T24" fmla="*/ 525 w 1119"/>
                <a:gd name="T25" fmla="*/ 81 h 181"/>
                <a:gd name="T26" fmla="*/ 525 w 1119"/>
                <a:gd name="T27" fmla="*/ 83 h 181"/>
                <a:gd name="T28" fmla="*/ 523 w 1119"/>
                <a:gd name="T29" fmla="*/ 93 h 181"/>
                <a:gd name="T30" fmla="*/ 509 w 1119"/>
                <a:gd name="T31" fmla="*/ 107 h 181"/>
                <a:gd name="T32" fmla="*/ 498 w 1119"/>
                <a:gd name="T33" fmla="*/ 78 h 181"/>
                <a:gd name="T34" fmla="*/ 496 w 1119"/>
                <a:gd name="T35" fmla="*/ 61 h 181"/>
                <a:gd name="T36" fmla="*/ 493 w 1119"/>
                <a:gd name="T37" fmla="*/ 46 h 181"/>
                <a:gd name="T38" fmla="*/ 492 w 1119"/>
                <a:gd name="T39" fmla="*/ 27 h 181"/>
                <a:gd name="T40" fmla="*/ 490 w 1119"/>
                <a:gd name="T41" fmla="*/ 14 h 181"/>
                <a:gd name="T42" fmla="*/ 488 w 1119"/>
                <a:gd name="T43" fmla="*/ 3 h 181"/>
                <a:gd name="T44" fmla="*/ 488 w 1119"/>
                <a:gd name="T45" fmla="*/ 0 h 181"/>
                <a:gd name="T46" fmla="*/ 487 w 1119"/>
                <a:gd name="T47" fmla="*/ 4 h 181"/>
                <a:gd name="T48" fmla="*/ 488 w 1119"/>
                <a:gd name="T49" fmla="*/ 8 h 181"/>
                <a:gd name="T50" fmla="*/ 486 w 1119"/>
                <a:gd name="T51" fmla="*/ 19 h 181"/>
                <a:gd name="T52" fmla="*/ 484 w 1119"/>
                <a:gd name="T53" fmla="*/ 27 h 181"/>
                <a:gd name="T54" fmla="*/ 483 w 1119"/>
                <a:gd name="T55" fmla="*/ 60 h 181"/>
                <a:gd name="T56" fmla="*/ 478 w 1119"/>
                <a:gd name="T57" fmla="*/ 68 h 181"/>
                <a:gd name="T58" fmla="*/ 477 w 1119"/>
                <a:gd name="T59" fmla="*/ 81 h 181"/>
                <a:gd name="T60" fmla="*/ 466 w 1119"/>
                <a:gd name="T61" fmla="*/ 96 h 181"/>
                <a:gd name="T62" fmla="*/ 434 w 1119"/>
                <a:gd name="T63" fmla="*/ 93 h 181"/>
                <a:gd name="T64" fmla="*/ 415 w 1119"/>
                <a:gd name="T65" fmla="*/ 93 h 181"/>
                <a:gd name="T66" fmla="*/ 354 w 1119"/>
                <a:gd name="T67" fmla="*/ 78 h 181"/>
                <a:gd name="T68" fmla="*/ 290 w 1119"/>
                <a:gd name="T69" fmla="*/ 96 h 181"/>
                <a:gd name="T70" fmla="*/ 269 w 1119"/>
                <a:gd name="T71" fmla="*/ 97 h 181"/>
                <a:gd name="T72" fmla="*/ 200 w 1119"/>
                <a:gd name="T73" fmla="*/ 88 h 181"/>
                <a:gd name="T74" fmla="*/ 187 w 1119"/>
                <a:gd name="T75" fmla="*/ 80 h 181"/>
                <a:gd name="T76" fmla="*/ 155 w 1119"/>
                <a:gd name="T77" fmla="*/ 118 h 181"/>
                <a:gd name="T78" fmla="*/ 102 w 1119"/>
                <a:gd name="T79" fmla="*/ 93 h 181"/>
                <a:gd name="T80" fmla="*/ 22 w 1119"/>
                <a:gd name="T81" fmla="*/ 115 h 181"/>
                <a:gd name="T82" fmla="*/ 525 w 1119"/>
                <a:gd name="T83" fmla="*/ 81 h 181"/>
                <a:gd name="T84" fmla="*/ 527 w 1119"/>
                <a:gd name="T85" fmla="*/ 98 h 181"/>
                <a:gd name="T86" fmla="*/ 525 w 1119"/>
                <a:gd name="T87" fmla="*/ 98 h 181"/>
                <a:gd name="T88" fmla="*/ 527 w 1119"/>
                <a:gd name="T89" fmla="*/ 102 h 181"/>
                <a:gd name="T90" fmla="*/ 524 w 1119"/>
                <a:gd name="T91" fmla="*/ 98 h 181"/>
                <a:gd name="T92" fmla="*/ 491 w 1119"/>
                <a:gd name="T93" fmla="*/ 49 h 181"/>
                <a:gd name="T94" fmla="*/ 491 w 1119"/>
                <a:gd name="T95" fmla="*/ 50 h 181"/>
                <a:gd name="T96" fmla="*/ 490 w 1119"/>
                <a:gd name="T97" fmla="*/ 49 h 181"/>
                <a:gd name="T98" fmla="*/ 488 w 1119"/>
                <a:gd name="T99" fmla="*/ 75 h 181"/>
                <a:gd name="T100" fmla="*/ 488 w 1119"/>
                <a:gd name="T101" fmla="*/ 8 h 181"/>
                <a:gd name="T102" fmla="*/ 489 w 1119"/>
                <a:gd name="T103" fmla="*/ 49 h 181"/>
                <a:gd name="T104" fmla="*/ 485 w 1119"/>
                <a:gd name="T105" fmla="*/ 49 h 181"/>
                <a:gd name="T106" fmla="*/ 487 w 1119"/>
                <a:gd name="T107" fmla="*/ 55 h 181"/>
                <a:gd name="T108" fmla="*/ 877 w 1119"/>
                <a:gd name="T109" fmla="*/ 63 h 181"/>
                <a:gd name="T110" fmla="*/ 867 w 1119"/>
                <a:gd name="T111" fmla="*/ 62 h 181"/>
                <a:gd name="T112" fmla="*/ 864 w 1119"/>
                <a:gd name="T113" fmla="*/ 63 h 181"/>
                <a:gd name="T114" fmla="*/ 815 w 1119"/>
                <a:gd name="T115" fmla="*/ 131 h 181"/>
                <a:gd name="T116" fmla="*/ 844 w 1119"/>
                <a:gd name="T117" fmla="*/ 150 h 181"/>
                <a:gd name="T118" fmla="*/ 775 w 1119"/>
                <a:gd name="T119" fmla="*/ 13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19" h="181">
                  <a:moveTo>
                    <a:pt x="1104" y="150"/>
                  </a:moveTo>
                  <a:cubicBezTo>
                    <a:pt x="1080" y="145"/>
                    <a:pt x="1080" y="145"/>
                    <a:pt x="1080" y="145"/>
                  </a:cubicBezTo>
                  <a:cubicBezTo>
                    <a:pt x="1069" y="143"/>
                    <a:pt x="1069" y="143"/>
                    <a:pt x="1069" y="143"/>
                  </a:cubicBezTo>
                  <a:cubicBezTo>
                    <a:pt x="1063" y="143"/>
                    <a:pt x="1063" y="143"/>
                    <a:pt x="1063" y="143"/>
                  </a:cubicBezTo>
                  <a:cubicBezTo>
                    <a:pt x="1044" y="139"/>
                    <a:pt x="1044" y="139"/>
                    <a:pt x="1044" y="139"/>
                  </a:cubicBezTo>
                  <a:cubicBezTo>
                    <a:pt x="1044" y="138"/>
                    <a:pt x="1044" y="138"/>
                    <a:pt x="1044" y="138"/>
                  </a:cubicBezTo>
                  <a:cubicBezTo>
                    <a:pt x="1042" y="126"/>
                    <a:pt x="1042" y="126"/>
                    <a:pt x="1042" y="126"/>
                  </a:cubicBezTo>
                  <a:cubicBezTo>
                    <a:pt x="1041" y="124"/>
                    <a:pt x="1041" y="124"/>
                    <a:pt x="1041" y="124"/>
                  </a:cubicBezTo>
                  <a:cubicBezTo>
                    <a:pt x="1041" y="123"/>
                    <a:pt x="1041" y="123"/>
                    <a:pt x="1041" y="123"/>
                  </a:cubicBezTo>
                  <a:cubicBezTo>
                    <a:pt x="995" y="124"/>
                    <a:pt x="995" y="124"/>
                    <a:pt x="995" y="124"/>
                  </a:cubicBezTo>
                  <a:cubicBezTo>
                    <a:pt x="995" y="112"/>
                    <a:pt x="995" y="112"/>
                    <a:pt x="995" y="112"/>
                  </a:cubicBezTo>
                  <a:cubicBezTo>
                    <a:pt x="991" y="109"/>
                    <a:pt x="991" y="109"/>
                    <a:pt x="991" y="109"/>
                  </a:cubicBezTo>
                  <a:cubicBezTo>
                    <a:pt x="957" y="111"/>
                    <a:pt x="957" y="111"/>
                    <a:pt x="957" y="111"/>
                  </a:cubicBezTo>
                  <a:cubicBezTo>
                    <a:pt x="956" y="124"/>
                    <a:pt x="956" y="124"/>
                    <a:pt x="956" y="124"/>
                  </a:cubicBezTo>
                  <a:cubicBezTo>
                    <a:pt x="953" y="123"/>
                    <a:pt x="953" y="123"/>
                    <a:pt x="953" y="123"/>
                  </a:cubicBezTo>
                  <a:cubicBezTo>
                    <a:pt x="952" y="123"/>
                    <a:pt x="952" y="123"/>
                    <a:pt x="952" y="123"/>
                  </a:cubicBezTo>
                  <a:cubicBezTo>
                    <a:pt x="910" y="123"/>
                    <a:pt x="910" y="123"/>
                    <a:pt x="910" y="123"/>
                  </a:cubicBezTo>
                  <a:cubicBezTo>
                    <a:pt x="910" y="129"/>
                    <a:pt x="910" y="129"/>
                    <a:pt x="910" y="129"/>
                  </a:cubicBezTo>
                  <a:cubicBezTo>
                    <a:pt x="888" y="129"/>
                    <a:pt x="888" y="129"/>
                    <a:pt x="888" y="129"/>
                  </a:cubicBezTo>
                  <a:cubicBezTo>
                    <a:pt x="888" y="137"/>
                    <a:pt x="888" y="137"/>
                    <a:pt x="888" y="137"/>
                  </a:cubicBezTo>
                  <a:cubicBezTo>
                    <a:pt x="891" y="137"/>
                    <a:pt x="891" y="137"/>
                    <a:pt x="891" y="137"/>
                  </a:cubicBezTo>
                  <a:cubicBezTo>
                    <a:pt x="891" y="138"/>
                    <a:pt x="891" y="138"/>
                    <a:pt x="891" y="138"/>
                  </a:cubicBezTo>
                  <a:cubicBezTo>
                    <a:pt x="868" y="138"/>
                    <a:pt x="868" y="138"/>
                    <a:pt x="868" y="138"/>
                  </a:cubicBezTo>
                  <a:cubicBezTo>
                    <a:pt x="868" y="144"/>
                    <a:pt x="868" y="144"/>
                    <a:pt x="868" y="144"/>
                  </a:cubicBezTo>
                  <a:cubicBezTo>
                    <a:pt x="868" y="148"/>
                    <a:pt x="868" y="148"/>
                    <a:pt x="868" y="148"/>
                  </a:cubicBezTo>
                  <a:cubicBezTo>
                    <a:pt x="868" y="150"/>
                    <a:pt x="868" y="150"/>
                    <a:pt x="868" y="150"/>
                  </a:cubicBezTo>
                  <a:cubicBezTo>
                    <a:pt x="860" y="150"/>
                    <a:pt x="860" y="150"/>
                    <a:pt x="860" y="150"/>
                  </a:cubicBezTo>
                  <a:cubicBezTo>
                    <a:pt x="861" y="94"/>
                    <a:pt x="861" y="94"/>
                    <a:pt x="861" y="94"/>
                  </a:cubicBezTo>
                  <a:cubicBezTo>
                    <a:pt x="861" y="93"/>
                    <a:pt x="861" y="93"/>
                    <a:pt x="861" y="93"/>
                  </a:cubicBezTo>
                  <a:cubicBezTo>
                    <a:pt x="878" y="68"/>
                    <a:pt x="878" y="68"/>
                    <a:pt x="878" y="68"/>
                  </a:cubicBezTo>
                  <a:cubicBezTo>
                    <a:pt x="880" y="63"/>
                    <a:pt x="880" y="63"/>
                    <a:pt x="880" y="63"/>
                  </a:cubicBezTo>
                  <a:cubicBezTo>
                    <a:pt x="880" y="62"/>
                    <a:pt x="880" y="62"/>
                    <a:pt x="880" y="62"/>
                  </a:cubicBezTo>
                  <a:cubicBezTo>
                    <a:pt x="868" y="59"/>
                    <a:pt x="868" y="59"/>
                    <a:pt x="868" y="59"/>
                  </a:cubicBezTo>
                  <a:cubicBezTo>
                    <a:pt x="855" y="63"/>
                    <a:pt x="855" y="63"/>
                    <a:pt x="855" y="63"/>
                  </a:cubicBezTo>
                  <a:cubicBezTo>
                    <a:pt x="855" y="64"/>
                    <a:pt x="855" y="64"/>
                    <a:pt x="855" y="64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5" y="67"/>
                    <a:pt x="855" y="67"/>
                    <a:pt x="855" y="67"/>
                  </a:cubicBezTo>
                  <a:cubicBezTo>
                    <a:pt x="855" y="67"/>
                    <a:pt x="855" y="67"/>
                    <a:pt x="855" y="67"/>
                  </a:cubicBezTo>
                  <a:cubicBezTo>
                    <a:pt x="851" y="75"/>
                    <a:pt x="851" y="75"/>
                    <a:pt x="851" y="75"/>
                  </a:cubicBezTo>
                  <a:cubicBezTo>
                    <a:pt x="847" y="80"/>
                    <a:pt x="847" y="80"/>
                    <a:pt x="847" y="80"/>
                  </a:cubicBezTo>
                  <a:cubicBezTo>
                    <a:pt x="844" y="85"/>
                    <a:pt x="844" y="85"/>
                    <a:pt x="844" y="85"/>
                  </a:cubicBezTo>
                  <a:cubicBezTo>
                    <a:pt x="840" y="89"/>
                    <a:pt x="840" y="89"/>
                    <a:pt x="840" y="89"/>
                  </a:cubicBezTo>
                  <a:cubicBezTo>
                    <a:pt x="836" y="94"/>
                    <a:pt x="836" y="94"/>
                    <a:pt x="836" y="94"/>
                  </a:cubicBezTo>
                  <a:cubicBezTo>
                    <a:pt x="832" y="98"/>
                    <a:pt x="832" y="98"/>
                    <a:pt x="832" y="98"/>
                  </a:cubicBezTo>
                  <a:cubicBezTo>
                    <a:pt x="827" y="102"/>
                    <a:pt x="827" y="102"/>
                    <a:pt x="827" y="102"/>
                  </a:cubicBezTo>
                  <a:cubicBezTo>
                    <a:pt x="823" y="106"/>
                    <a:pt x="823" y="106"/>
                    <a:pt x="823" y="106"/>
                  </a:cubicBezTo>
                  <a:cubicBezTo>
                    <a:pt x="818" y="110"/>
                    <a:pt x="818" y="110"/>
                    <a:pt x="818" y="110"/>
                  </a:cubicBezTo>
                  <a:cubicBezTo>
                    <a:pt x="813" y="113"/>
                    <a:pt x="813" y="113"/>
                    <a:pt x="813" y="113"/>
                  </a:cubicBezTo>
                  <a:cubicBezTo>
                    <a:pt x="807" y="116"/>
                    <a:pt x="807" y="116"/>
                    <a:pt x="807" y="116"/>
                  </a:cubicBezTo>
                  <a:cubicBezTo>
                    <a:pt x="802" y="119"/>
                    <a:pt x="802" y="119"/>
                    <a:pt x="802" y="119"/>
                  </a:cubicBezTo>
                  <a:cubicBezTo>
                    <a:pt x="794" y="122"/>
                    <a:pt x="794" y="122"/>
                    <a:pt x="794" y="122"/>
                  </a:cubicBezTo>
                  <a:cubicBezTo>
                    <a:pt x="787" y="124"/>
                    <a:pt x="787" y="124"/>
                    <a:pt x="787" y="124"/>
                  </a:cubicBezTo>
                  <a:cubicBezTo>
                    <a:pt x="785" y="124"/>
                    <a:pt x="785" y="124"/>
                    <a:pt x="785" y="124"/>
                  </a:cubicBezTo>
                  <a:cubicBezTo>
                    <a:pt x="784" y="124"/>
                    <a:pt x="784" y="124"/>
                    <a:pt x="784" y="124"/>
                  </a:cubicBezTo>
                  <a:cubicBezTo>
                    <a:pt x="783" y="125"/>
                    <a:pt x="783" y="125"/>
                    <a:pt x="783" y="125"/>
                  </a:cubicBezTo>
                  <a:cubicBezTo>
                    <a:pt x="781" y="125"/>
                    <a:pt x="781" y="125"/>
                    <a:pt x="781" y="125"/>
                  </a:cubicBezTo>
                  <a:cubicBezTo>
                    <a:pt x="780" y="125"/>
                    <a:pt x="780" y="125"/>
                    <a:pt x="780" y="125"/>
                  </a:cubicBezTo>
                  <a:cubicBezTo>
                    <a:pt x="778" y="125"/>
                    <a:pt x="778" y="125"/>
                    <a:pt x="778" y="125"/>
                  </a:cubicBezTo>
                  <a:cubicBezTo>
                    <a:pt x="777" y="125"/>
                    <a:pt x="777" y="125"/>
                    <a:pt x="777" y="125"/>
                  </a:cubicBezTo>
                  <a:cubicBezTo>
                    <a:pt x="776" y="125"/>
                    <a:pt x="776" y="125"/>
                    <a:pt x="776" y="125"/>
                  </a:cubicBezTo>
                  <a:cubicBezTo>
                    <a:pt x="774" y="126"/>
                    <a:pt x="774" y="126"/>
                    <a:pt x="774" y="126"/>
                  </a:cubicBezTo>
                  <a:cubicBezTo>
                    <a:pt x="773" y="126"/>
                    <a:pt x="773" y="126"/>
                    <a:pt x="773" y="126"/>
                  </a:cubicBezTo>
                  <a:cubicBezTo>
                    <a:pt x="771" y="126"/>
                    <a:pt x="771" y="126"/>
                    <a:pt x="771" y="126"/>
                  </a:cubicBezTo>
                  <a:cubicBezTo>
                    <a:pt x="770" y="126"/>
                    <a:pt x="770" y="126"/>
                    <a:pt x="770" y="126"/>
                  </a:cubicBezTo>
                  <a:cubicBezTo>
                    <a:pt x="764" y="126"/>
                    <a:pt x="764" y="126"/>
                    <a:pt x="764" y="126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4" y="135"/>
                    <a:pt x="764" y="135"/>
                    <a:pt x="764" y="135"/>
                  </a:cubicBezTo>
                  <a:cubicBezTo>
                    <a:pt x="763" y="136"/>
                    <a:pt x="763" y="136"/>
                    <a:pt x="763" y="136"/>
                  </a:cubicBezTo>
                  <a:cubicBezTo>
                    <a:pt x="759" y="137"/>
                    <a:pt x="759" y="137"/>
                    <a:pt x="759" y="137"/>
                  </a:cubicBezTo>
                  <a:cubicBezTo>
                    <a:pt x="755" y="138"/>
                    <a:pt x="755" y="138"/>
                    <a:pt x="755" y="138"/>
                  </a:cubicBezTo>
                  <a:cubicBezTo>
                    <a:pt x="752" y="139"/>
                    <a:pt x="752" y="139"/>
                    <a:pt x="752" y="139"/>
                  </a:cubicBezTo>
                  <a:cubicBezTo>
                    <a:pt x="748" y="141"/>
                    <a:pt x="748" y="141"/>
                    <a:pt x="748" y="141"/>
                  </a:cubicBezTo>
                  <a:cubicBezTo>
                    <a:pt x="745" y="142"/>
                    <a:pt x="745" y="142"/>
                    <a:pt x="745" y="142"/>
                  </a:cubicBezTo>
                  <a:cubicBezTo>
                    <a:pt x="743" y="143"/>
                    <a:pt x="743" y="143"/>
                    <a:pt x="743" y="143"/>
                  </a:cubicBezTo>
                  <a:cubicBezTo>
                    <a:pt x="741" y="144"/>
                    <a:pt x="741" y="144"/>
                    <a:pt x="741" y="144"/>
                  </a:cubicBezTo>
                  <a:cubicBezTo>
                    <a:pt x="738" y="146"/>
                    <a:pt x="738" y="146"/>
                    <a:pt x="738" y="146"/>
                  </a:cubicBezTo>
                  <a:cubicBezTo>
                    <a:pt x="735" y="148"/>
                    <a:pt x="735" y="148"/>
                    <a:pt x="735" y="148"/>
                  </a:cubicBezTo>
                  <a:cubicBezTo>
                    <a:pt x="732" y="150"/>
                    <a:pt x="732" y="150"/>
                    <a:pt x="732" y="150"/>
                  </a:cubicBezTo>
                  <a:cubicBezTo>
                    <a:pt x="718" y="150"/>
                    <a:pt x="718" y="150"/>
                    <a:pt x="718" y="150"/>
                  </a:cubicBezTo>
                  <a:cubicBezTo>
                    <a:pt x="718" y="67"/>
                    <a:pt x="718" y="67"/>
                    <a:pt x="718" y="67"/>
                  </a:cubicBezTo>
                  <a:cubicBezTo>
                    <a:pt x="718" y="56"/>
                    <a:pt x="718" y="56"/>
                    <a:pt x="718" y="56"/>
                  </a:cubicBezTo>
                  <a:cubicBezTo>
                    <a:pt x="718" y="33"/>
                    <a:pt x="718" y="33"/>
                    <a:pt x="718" y="33"/>
                  </a:cubicBezTo>
                  <a:cubicBezTo>
                    <a:pt x="703" y="33"/>
                    <a:pt x="703" y="33"/>
                    <a:pt x="703" y="33"/>
                  </a:cubicBezTo>
                  <a:cubicBezTo>
                    <a:pt x="702" y="34"/>
                    <a:pt x="702" y="34"/>
                    <a:pt x="702" y="34"/>
                  </a:cubicBezTo>
                  <a:cubicBezTo>
                    <a:pt x="699" y="34"/>
                    <a:pt x="699" y="34"/>
                    <a:pt x="699" y="34"/>
                  </a:cubicBezTo>
                  <a:cubicBezTo>
                    <a:pt x="699" y="33"/>
                    <a:pt x="699" y="33"/>
                    <a:pt x="699" y="33"/>
                  </a:cubicBezTo>
                  <a:cubicBezTo>
                    <a:pt x="683" y="33"/>
                    <a:pt x="683" y="33"/>
                    <a:pt x="683" y="33"/>
                  </a:cubicBezTo>
                  <a:cubicBezTo>
                    <a:pt x="679" y="49"/>
                    <a:pt x="679" y="49"/>
                    <a:pt x="679" y="49"/>
                  </a:cubicBezTo>
                  <a:cubicBezTo>
                    <a:pt x="679" y="76"/>
                    <a:pt x="679" y="76"/>
                    <a:pt x="679" y="76"/>
                  </a:cubicBezTo>
                  <a:cubicBezTo>
                    <a:pt x="679" y="90"/>
                    <a:pt x="679" y="90"/>
                    <a:pt x="679" y="90"/>
                  </a:cubicBezTo>
                  <a:cubicBezTo>
                    <a:pt x="678" y="90"/>
                    <a:pt x="678" y="90"/>
                    <a:pt x="678" y="90"/>
                  </a:cubicBezTo>
                  <a:cubicBezTo>
                    <a:pt x="678" y="89"/>
                    <a:pt x="678" y="89"/>
                    <a:pt x="678" y="89"/>
                  </a:cubicBezTo>
                  <a:cubicBezTo>
                    <a:pt x="663" y="89"/>
                    <a:pt x="663" y="89"/>
                    <a:pt x="663" y="89"/>
                  </a:cubicBezTo>
                  <a:cubicBezTo>
                    <a:pt x="663" y="90"/>
                    <a:pt x="663" y="90"/>
                    <a:pt x="663" y="90"/>
                  </a:cubicBezTo>
                  <a:cubicBezTo>
                    <a:pt x="649" y="90"/>
                    <a:pt x="649" y="90"/>
                    <a:pt x="649" y="90"/>
                  </a:cubicBezTo>
                  <a:cubicBezTo>
                    <a:pt x="648" y="89"/>
                    <a:pt x="648" y="89"/>
                    <a:pt x="648" y="89"/>
                  </a:cubicBezTo>
                  <a:cubicBezTo>
                    <a:pt x="633" y="89"/>
                    <a:pt x="633" y="89"/>
                    <a:pt x="633" y="89"/>
                  </a:cubicBezTo>
                  <a:cubicBezTo>
                    <a:pt x="633" y="90"/>
                    <a:pt x="633" y="90"/>
                    <a:pt x="633" y="90"/>
                  </a:cubicBezTo>
                  <a:cubicBezTo>
                    <a:pt x="633" y="90"/>
                    <a:pt x="633" y="90"/>
                    <a:pt x="633" y="90"/>
                  </a:cubicBezTo>
                  <a:cubicBezTo>
                    <a:pt x="633" y="76"/>
                    <a:pt x="633" y="76"/>
                    <a:pt x="633" y="76"/>
                  </a:cubicBezTo>
                  <a:cubicBezTo>
                    <a:pt x="633" y="49"/>
                    <a:pt x="633" y="49"/>
                    <a:pt x="633" y="49"/>
                  </a:cubicBezTo>
                  <a:cubicBezTo>
                    <a:pt x="627" y="33"/>
                    <a:pt x="627" y="33"/>
                    <a:pt x="627" y="33"/>
                  </a:cubicBezTo>
                  <a:cubicBezTo>
                    <a:pt x="611" y="33"/>
                    <a:pt x="611" y="33"/>
                    <a:pt x="611" y="33"/>
                  </a:cubicBezTo>
                  <a:cubicBezTo>
                    <a:pt x="611" y="34"/>
                    <a:pt x="611" y="34"/>
                    <a:pt x="611" y="34"/>
                  </a:cubicBezTo>
                  <a:cubicBezTo>
                    <a:pt x="608" y="34"/>
                    <a:pt x="608" y="34"/>
                    <a:pt x="608" y="34"/>
                  </a:cubicBezTo>
                  <a:cubicBezTo>
                    <a:pt x="607" y="33"/>
                    <a:pt x="607" y="33"/>
                    <a:pt x="607" y="33"/>
                  </a:cubicBezTo>
                  <a:cubicBezTo>
                    <a:pt x="592" y="33"/>
                    <a:pt x="592" y="33"/>
                    <a:pt x="592" y="33"/>
                  </a:cubicBezTo>
                  <a:cubicBezTo>
                    <a:pt x="592" y="56"/>
                    <a:pt x="592" y="56"/>
                    <a:pt x="592" y="56"/>
                  </a:cubicBezTo>
                  <a:cubicBezTo>
                    <a:pt x="592" y="67"/>
                    <a:pt x="592" y="67"/>
                    <a:pt x="592" y="67"/>
                  </a:cubicBezTo>
                  <a:cubicBezTo>
                    <a:pt x="592" y="150"/>
                    <a:pt x="592" y="150"/>
                    <a:pt x="592" y="150"/>
                  </a:cubicBezTo>
                  <a:cubicBezTo>
                    <a:pt x="583" y="150"/>
                    <a:pt x="583" y="150"/>
                    <a:pt x="583" y="150"/>
                  </a:cubicBezTo>
                  <a:cubicBezTo>
                    <a:pt x="585" y="149"/>
                    <a:pt x="585" y="149"/>
                    <a:pt x="585" y="149"/>
                  </a:cubicBezTo>
                  <a:cubicBezTo>
                    <a:pt x="585" y="141"/>
                    <a:pt x="585" y="141"/>
                    <a:pt x="585" y="141"/>
                  </a:cubicBezTo>
                  <a:cubicBezTo>
                    <a:pt x="587" y="141"/>
                    <a:pt x="587" y="141"/>
                    <a:pt x="587" y="141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78" y="129"/>
                    <a:pt x="578" y="129"/>
                    <a:pt x="578" y="129"/>
                  </a:cubicBezTo>
                  <a:cubicBezTo>
                    <a:pt x="578" y="129"/>
                    <a:pt x="578" y="129"/>
                    <a:pt x="578" y="129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1" y="110"/>
                    <a:pt x="571" y="110"/>
                    <a:pt x="571" y="110"/>
                  </a:cubicBezTo>
                  <a:cubicBezTo>
                    <a:pt x="557" y="109"/>
                    <a:pt x="557" y="109"/>
                    <a:pt x="557" y="109"/>
                  </a:cubicBezTo>
                  <a:cubicBezTo>
                    <a:pt x="555" y="107"/>
                    <a:pt x="555" y="107"/>
                    <a:pt x="555" y="107"/>
                  </a:cubicBezTo>
                  <a:cubicBezTo>
                    <a:pt x="555" y="98"/>
                    <a:pt x="555" y="98"/>
                    <a:pt x="555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0" y="98"/>
                    <a:pt x="550" y="98"/>
                    <a:pt x="550" y="98"/>
                  </a:cubicBezTo>
                  <a:cubicBezTo>
                    <a:pt x="550" y="105"/>
                    <a:pt x="550" y="105"/>
                    <a:pt x="550" y="105"/>
                  </a:cubicBezTo>
                  <a:cubicBezTo>
                    <a:pt x="529" y="107"/>
                    <a:pt x="529" y="107"/>
                    <a:pt x="529" y="107"/>
                  </a:cubicBezTo>
                  <a:cubicBezTo>
                    <a:pt x="529" y="107"/>
                    <a:pt x="529" y="107"/>
                    <a:pt x="529" y="107"/>
                  </a:cubicBezTo>
                  <a:cubicBezTo>
                    <a:pt x="530" y="107"/>
                    <a:pt x="530" y="107"/>
                    <a:pt x="530" y="107"/>
                  </a:cubicBezTo>
                  <a:cubicBezTo>
                    <a:pt x="527" y="105"/>
                    <a:pt x="527" y="105"/>
                    <a:pt x="527" y="105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8" y="97"/>
                    <a:pt x="528" y="97"/>
                    <a:pt x="528" y="97"/>
                  </a:cubicBezTo>
                  <a:cubicBezTo>
                    <a:pt x="528" y="97"/>
                    <a:pt x="528" y="97"/>
                    <a:pt x="528" y="97"/>
                  </a:cubicBezTo>
                  <a:cubicBezTo>
                    <a:pt x="528" y="96"/>
                    <a:pt x="528" y="96"/>
                    <a:pt x="528" y="96"/>
                  </a:cubicBezTo>
                  <a:cubicBezTo>
                    <a:pt x="527" y="96"/>
                    <a:pt x="527" y="96"/>
                    <a:pt x="527" y="96"/>
                  </a:cubicBezTo>
                  <a:cubicBezTo>
                    <a:pt x="527" y="95"/>
                    <a:pt x="527" y="95"/>
                    <a:pt x="527" y="95"/>
                  </a:cubicBezTo>
                  <a:cubicBezTo>
                    <a:pt x="527" y="95"/>
                    <a:pt x="527" y="95"/>
                    <a:pt x="527" y="95"/>
                  </a:cubicBezTo>
                  <a:cubicBezTo>
                    <a:pt x="526" y="94"/>
                    <a:pt x="526" y="94"/>
                    <a:pt x="526" y="94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4"/>
                    <a:pt x="525" y="84"/>
                    <a:pt x="525" y="84"/>
                  </a:cubicBezTo>
                  <a:cubicBezTo>
                    <a:pt x="525" y="84"/>
                    <a:pt x="525" y="84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4" y="83"/>
                    <a:pt x="524" y="83"/>
                    <a:pt x="524" y="83"/>
                  </a:cubicBezTo>
                  <a:cubicBezTo>
                    <a:pt x="524" y="84"/>
                    <a:pt x="524" y="84"/>
                    <a:pt x="525" y="84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23" y="94"/>
                    <a:pt x="523" y="94"/>
                    <a:pt x="523" y="94"/>
                  </a:cubicBezTo>
                  <a:cubicBezTo>
                    <a:pt x="523" y="95"/>
                    <a:pt x="523" y="95"/>
                    <a:pt x="523" y="95"/>
                  </a:cubicBezTo>
                  <a:cubicBezTo>
                    <a:pt x="522" y="95"/>
                    <a:pt x="522" y="95"/>
                    <a:pt x="522" y="95"/>
                  </a:cubicBezTo>
                  <a:cubicBezTo>
                    <a:pt x="522" y="96"/>
                    <a:pt x="522" y="96"/>
                    <a:pt x="522" y="96"/>
                  </a:cubicBezTo>
                  <a:cubicBezTo>
                    <a:pt x="522" y="96"/>
                    <a:pt x="522" y="96"/>
                    <a:pt x="522" y="96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105"/>
                    <a:pt x="522" y="105"/>
                    <a:pt x="522" y="105"/>
                  </a:cubicBezTo>
                  <a:cubicBezTo>
                    <a:pt x="519" y="107"/>
                    <a:pt x="519" y="107"/>
                    <a:pt x="519" y="107"/>
                  </a:cubicBezTo>
                  <a:cubicBezTo>
                    <a:pt x="521" y="107"/>
                    <a:pt x="521" y="107"/>
                    <a:pt x="521" y="107"/>
                  </a:cubicBezTo>
                  <a:cubicBezTo>
                    <a:pt x="521" y="108"/>
                    <a:pt x="521" y="108"/>
                    <a:pt x="521" y="108"/>
                  </a:cubicBezTo>
                  <a:cubicBezTo>
                    <a:pt x="509" y="107"/>
                    <a:pt x="509" y="107"/>
                    <a:pt x="509" y="107"/>
                  </a:cubicBezTo>
                  <a:cubicBezTo>
                    <a:pt x="509" y="96"/>
                    <a:pt x="509" y="96"/>
                    <a:pt x="509" y="96"/>
                  </a:cubicBezTo>
                  <a:cubicBezTo>
                    <a:pt x="510" y="96"/>
                    <a:pt x="510" y="96"/>
                    <a:pt x="510" y="96"/>
                  </a:cubicBezTo>
                  <a:cubicBezTo>
                    <a:pt x="510" y="96"/>
                    <a:pt x="510" y="96"/>
                    <a:pt x="510" y="96"/>
                  </a:cubicBezTo>
                  <a:cubicBezTo>
                    <a:pt x="509" y="96"/>
                    <a:pt x="509" y="96"/>
                    <a:pt x="509" y="96"/>
                  </a:cubicBezTo>
                  <a:cubicBezTo>
                    <a:pt x="509" y="85"/>
                    <a:pt x="509" y="85"/>
                    <a:pt x="509" y="85"/>
                  </a:cubicBezTo>
                  <a:cubicBezTo>
                    <a:pt x="511" y="85"/>
                    <a:pt x="511" y="85"/>
                    <a:pt x="511" y="85"/>
                  </a:cubicBezTo>
                  <a:cubicBezTo>
                    <a:pt x="508" y="83"/>
                    <a:pt x="508" y="83"/>
                    <a:pt x="508" y="83"/>
                  </a:cubicBezTo>
                  <a:cubicBezTo>
                    <a:pt x="503" y="83"/>
                    <a:pt x="503" y="83"/>
                    <a:pt x="503" y="83"/>
                  </a:cubicBezTo>
                  <a:cubicBezTo>
                    <a:pt x="503" y="83"/>
                    <a:pt x="503" y="83"/>
                    <a:pt x="503" y="83"/>
                  </a:cubicBezTo>
                  <a:cubicBezTo>
                    <a:pt x="501" y="82"/>
                    <a:pt x="501" y="82"/>
                    <a:pt x="501" y="82"/>
                  </a:cubicBezTo>
                  <a:cubicBezTo>
                    <a:pt x="500" y="81"/>
                    <a:pt x="500" y="81"/>
                    <a:pt x="500" y="81"/>
                  </a:cubicBezTo>
                  <a:cubicBezTo>
                    <a:pt x="499" y="80"/>
                    <a:pt x="499" y="80"/>
                    <a:pt x="499" y="80"/>
                  </a:cubicBezTo>
                  <a:cubicBezTo>
                    <a:pt x="498" y="79"/>
                    <a:pt x="498" y="79"/>
                    <a:pt x="498" y="79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7"/>
                    <a:pt x="498" y="77"/>
                    <a:pt x="498" y="77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68"/>
                    <a:pt x="498" y="68"/>
                    <a:pt x="498" y="68"/>
                  </a:cubicBezTo>
                  <a:cubicBezTo>
                    <a:pt x="499" y="68"/>
                    <a:pt x="499" y="68"/>
                    <a:pt x="499" y="68"/>
                  </a:cubicBezTo>
                  <a:cubicBezTo>
                    <a:pt x="499" y="67"/>
                    <a:pt x="499" y="67"/>
                    <a:pt x="499" y="67"/>
                  </a:cubicBezTo>
                  <a:cubicBezTo>
                    <a:pt x="497" y="58"/>
                    <a:pt x="497" y="58"/>
                    <a:pt x="497" y="58"/>
                  </a:cubicBezTo>
                  <a:cubicBezTo>
                    <a:pt x="497" y="61"/>
                    <a:pt x="497" y="61"/>
                    <a:pt x="497" y="61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5" y="58"/>
                    <a:pt x="495" y="58"/>
                    <a:pt x="495" y="58"/>
                  </a:cubicBezTo>
                  <a:cubicBezTo>
                    <a:pt x="495" y="60"/>
                    <a:pt x="495" y="60"/>
                    <a:pt x="495" y="60"/>
                  </a:cubicBezTo>
                  <a:cubicBezTo>
                    <a:pt x="494" y="60"/>
                    <a:pt x="494" y="60"/>
                    <a:pt x="494" y="60"/>
                  </a:cubicBezTo>
                  <a:cubicBezTo>
                    <a:pt x="494" y="58"/>
                    <a:pt x="494" y="58"/>
                    <a:pt x="494" y="58"/>
                  </a:cubicBezTo>
                  <a:cubicBezTo>
                    <a:pt x="494" y="60"/>
                    <a:pt x="494" y="60"/>
                    <a:pt x="494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59"/>
                    <a:pt x="493" y="59"/>
                    <a:pt x="493" y="59"/>
                  </a:cubicBezTo>
                  <a:cubicBezTo>
                    <a:pt x="493" y="59"/>
                    <a:pt x="493" y="59"/>
                    <a:pt x="493" y="59"/>
                  </a:cubicBezTo>
                  <a:cubicBezTo>
                    <a:pt x="493" y="56"/>
                    <a:pt x="493" y="56"/>
                    <a:pt x="493" y="5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4"/>
                    <a:pt x="493" y="44"/>
                    <a:pt x="493" y="44"/>
                  </a:cubicBezTo>
                  <a:cubicBezTo>
                    <a:pt x="493" y="44"/>
                    <a:pt x="493" y="44"/>
                    <a:pt x="493" y="44"/>
                  </a:cubicBezTo>
                  <a:cubicBezTo>
                    <a:pt x="492" y="41"/>
                    <a:pt x="492" y="41"/>
                    <a:pt x="492" y="41"/>
                  </a:cubicBezTo>
                  <a:cubicBezTo>
                    <a:pt x="492" y="41"/>
                    <a:pt x="492" y="41"/>
                    <a:pt x="492" y="41"/>
                  </a:cubicBezTo>
                  <a:cubicBezTo>
                    <a:pt x="492" y="38"/>
                    <a:pt x="492" y="38"/>
                    <a:pt x="492" y="38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28"/>
                    <a:pt x="492" y="28"/>
                    <a:pt x="492" y="28"/>
                  </a:cubicBezTo>
                  <a:cubicBezTo>
                    <a:pt x="492" y="28"/>
                    <a:pt x="492" y="28"/>
                    <a:pt x="492" y="28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2" y="24"/>
                    <a:pt x="492" y="24"/>
                    <a:pt x="492" y="24"/>
                  </a:cubicBezTo>
                  <a:cubicBezTo>
                    <a:pt x="492" y="20"/>
                    <a:pt x="492" y="20"/>
                    <a:pt x="492" y="20"/>
                  </a:cubicBezTo>
                  <a:cubicBezTo>
                    <a:pt x="491" y="20"/>
                    <a:pt x="491" y="20"/>
                    <a:pt x="491" y="20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0" y="19"/>
                    <a:pt x="490" y="19"/>
                    <a:pt x="490" y="19"/>
                  </a:cubicBezTo>
                  <a:cubicBezTo>
                    <a:pt x="490" y="19"/>
                    <a:pt x="490" y="19"/>
                    <a:pt x="490" y="19"/>
                  </a:cubicBezTo>
                  <a:cubicBezTo>
                    <a:pt x="490" y="18"/>
                    <a:pt x="490" y="18"/>
                    <a:pt x="490" y="18"/>
                  </a:cubicBezTo>
                  <a:cubicBezTo>
                    <a:pt x="490" y="16"/>
                    <a:pt x="490" y="16"/>
                    <a:pt x="490" y="16"/>
                  </a:cubicBezTo>
                  <a:cubicBezTo>
                    <a:pt x="490" y="15"/>
                    <a:pt x="490" y="15"/>
                    <a:pt x="490" y="15"/>
                  </a:cubicBezTo>
                  <a:cubicBezTo>
                    <a:pt x="490" y="14"/>
                    <a:pt x="490" y="14"/>
                    <a:pt x="490" y="14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8" y="10"/>
                    <a:pt x="488" y="10"/>
                    <a:pt x="488" y="10"/>
                  </a:cubicBezTo>
                  <a:cubicBezTo>
                    <a:pt x="489" y="10"/>
                    <a:pt x="489" y="10"/>
                    <a:pt x="489" y="9"/>
                  </a:cubicBezTo>
                  <a:cubicBezTo>
                    <a:pt x="489" y="9"/>
                    <a:pt x="489" y="9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9" y="4"/>
                    <a:pt x="489" y="4"/>
                    <a:pt x="489" y="4"/>
                  </a:cubicBezTo>
                  <a:cubicBezTo>
                    <a:pt x="489" y="3"/>
                    <a:pt x="489" y="3"/>
                    <a:pt x="489" y="3"/>
                  </a:cubicBezTo>
                  <a:cubicBezTo>
                    <a:pt x="489" y="4"/>
                    <a:pt x="489" y="4"/>
                    <a:pt x="489" y="4"/>
                  </a:cubicBezTo>
                  <a:cubicBezTo>
                    <a:pt x="489" y="3"/>
                    <a:pt x="489" y="3"/>
                    <a:pt x="489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90" y="3"/>
                    <a:pt x="490" y="3"/>
                    <a:pt x="490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90" y="3"/>
                    <a:pt x="490" y="3"/>
                    <a:pt x="490" y="3"/>
                  </a:cubicBezTo>
                  <a:cubicBezTo>
                    <a:pt x="490" y="2"/>
                    <a:pt x="490" y="2"/>
                    <a:pt x="490" y="2"/>
                  </a:cubicBezTo>
                  <a:cubicBezTo>
                    <a:pt x="490" y="2"/>
                    <a:pt x="490" y="2"/>
                    <a:pt x="490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8" y="4"/>
                    <a:pt x="488" y="4"/>
                    <a:pt x="488" y="4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7" y="9"/>
                    <a:pt x="487" y="9"/>
                    <a:pt x="487" y="9"/>
                  </a:cubicBezTo>
                  <a:cubicBezTo>
                    <a:pt x="487" y="10"/>
                    <a:pt x="487" y="10"/>
                    <a:pt x="488" y="10"/>
                  </a:cubicBezTo>
                  <a:cubicBezTo>
                    <a:pt x="488" y="10"/>
                    <a:pt x="488" y="10"/>
                    <a:pt x="488" y="10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7" y="13"/>
                    <a:pt x="487" y="13"/>
                    <a:pt x="487" y="13"/>
                  </a:cubicBezTo>
                  <a:cubicBezTo>
                    <a:pt x="487" y="13"/>
                    <a:pt x="487" y="13"/>
                    <a:pt x="487" y="13"/>
                  </a:cubicBezTo>
                  <a:cubicBezTo>
                    <a:pt x="487" y="14"/>
                    <a:pt x="487" y="14"/>
                    <a:pt x="487" y="14"/>
                  </a:cubicBezTo>
                  <a:cubicBezTo>
                    <a:pt x="486" y="15"/>
                    <a:pt x="486" y="15"/>
                    <a:pt x="486" y="15"/>
                  </a:cubicBezTo>
                  <a:cubicBezTo>
                    <a:pt x="486" y="16"/>
                    <a:pt x="486" y="16"/>
                    <a:pt x="486" y="16"/>
                  </a:cubicBezTo>
                  <a:cubicBezTo>
                    <a:pt x="486" y="18"/>
                    <a:pt x="486" y="18"/>
                    <a:pt x="486" y="18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4" y="20"/>
                    <a:pt x="484" y="20"/>
                    <a:pt x="484" y="20"/>
                  </a:cubicBezTo>
                  <a:cubicBezTo>
                    <a:pt x="484" y="20"/>
                    <a:pt x="484" y="20"/>
                    <a:pt x="484" y="20"/>
                  </a:cubicBezTo>
                  <a:cubicBezTo>
                    <a:pt x="484" y="24"/>
                    <a:pt x="484" y="24"/>
                    <a:pt x="484" y="24"/>
                  </a:cubicBezTo>
                  <a:cubicBezTo>
                    <a:pt x="484" y="26"/>
                    <a:pt x="484" y="26"/>
                    <a:pt x="484" y="26"/>
                  </a:cubicBezTo>
                  <a:cubicBezTo>
                    <a:pt x="484" y="26"/>
                    <a:pt x="484" y="26"/>
                    <a:pt x="484" y="26"/>
                  </a:cubicBezTo>
                  <a:cubicBezTo>
                    <a:pt x="484" y="27"/>
                    <a:pt x="484" y="27"/>
                    <a:pt x="484" y="27"/>
                  </a:cubicBezTo>
                  <a:cubicBezTo>
                    <a:pt x="484" y="27"/>
                    <a:pt x="484" y="27"/>
                    <a:pt x="484" y="27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38"/>
                    <a:pt x="484" y="38"/>
                    <a:pt x="484" y="38"/>
                  </a:cubicBezTo>
                  <a:cubicBezTo>
                    <a:pt x="484" y="41"/>
                    <a:pt x="484" y="41"/>
                    <a:pt x="484" y="41"/>
                  </a:cubicBezTo>
                  <a:cubicBezTo>
                    <a:pt x="484" y="41"/>
                    <a:pt x="484" y="41"/>
                    <a:pt x="484" y="41"/>
                  </a:cubicBezTo>
                  <a:cubicBezTo>
                    <a:pt x="483" y="44"/>
                    <a:pt x="483" y="44"/>
                    <a:pt x="483" y="44"/>
                  </a:cubicBezTo>
                  <a:cubicBezTo>
                    <a:pt x="483" y="44"/>
                    <a:pt x="483" y="44"/>
                    <a:pt x="483" y="44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84" y="46"/>
                    <a:pt x="484" y="46"/>
                    <a:pt x="484" y="46"/>
                  </a:cubicBezTo>
                  <a:cubicBezTo>
                    <a:pt x="483" y="53"/>
                    <a:pt x="483" y="53"/>
                    <a:pt x="483" y="53"/>
                  </a:cubicBezTo>
                  <a:cubicBezTo>
                    <a:pt x="483" y="56"/>
                    <a:pt x="483" y="56"/>
                    <a:pt x="483" y="56"/>
                  </a:cubicBezTo>
                  <a:cubicBezTo>
                    <a:pt x="483" y="59"/>
                    <a:pt x="483" y="59"/>
                    <a:pt x="483" y="59"/>
                  </a:cubicBezTo>
                  <a:cubicBezTo>
                    <a:pt x="483" y="59"/>
                    <a:pt x="483" y="59"/>
                    <a:pt x="483" y="59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2" y="57"/>
                    <a:pt x="482" y="57"/>
                    <a:pt x="482" y="57"/>
                  </a:cubicBezTo>
                  <a:cubicBezTo>
                    <a:pt x="481" y="60"/>
                    <a:pt x="481" y="60"/>
                    <a:pt x="481" y="60"/>
                  </a:cubicBezTo>
                  <a:cubicBezTo>
                    <a:pt x="481" y="58"/>
                    <a:pt x="481" y="58"/>
                    <a:pt x="481" y="58"/>
                  </a:cubicBezTo>
                  <a:cubicBezTo>
                    <a:pt x="481" y="61"/>
                    <a:pt x="481" y="61"/>
                    <a:pt x="481" y="61"/>
                  </a:cubicBezTo>
                  <a:cubicBezTo>
                    <a:pt x="479" y="60"/>
                    <a:pt x="479" y="60"/>
                    <a:pt x="479" y="60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77" y="67"/>
                    <a:pt x="477" y="67"/>
                    <a:pt x="477" y="67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8" y="68"/>
                    <a:pt x="478" y="68"/>
                    <a:pt x="478" y="68"/>
                  </a:cubicBezTo>
                  <a:cubicBezTo>
                    <a:pt x="478" y="75"/>
                    <a:pt x="478" y="75"/>
                    <a:pt x="478" y="75"/>
                  </a:cubicBezTo>
                  <a:cubicBezTo>
                    <a:pt x="478" y="75"/>
                    <a:pt x="478" y="75"/>
                    <a:pt x="478" y="75"/>
                  </a:cubicBezTo>
                  <a:cubicBezTo>
                    <a:pt x="478" y="76"/>
                    <a:pt x="478" y="76"/>
                    <a:pt x="478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7"/>
                    <a:pt x="479" y="77"/>
                    <a:pt x="479" y="77"/>
                  </a:cubicBezTo>
                  <a:cubicBezTo>
                    <a:pt x="479" y="78"/>
                    <a:pt x="479" y="78"/>
                    <a:pt x="479" y="78"/>
                  </a:cubicBezTo>
                  <a:cubicBezTo>
                    <a:pt x="479" y="78"/>
                    <a:pt x="479" y="78"/>
                    <a:pt x="479" y="78"/>
                  </a:cubicBezTo>
                  <a:cubicBezTo>
                    <a:pt x="478" y="78"/>
                    <a:pt x="478" y="78"/>
                    <a:pt x="478" y="78"/>
                  </a:cubicBezTo>
                  <a:cubicBezTo>
                    <a:pt x="478" y="78"/>
                    <a:pt x="478" y="78"/>
                    <a:pt x="478" y="78"/>
                  </a:cubicBezTo>
                  <a:cubicBezTo>
                    <a:pt x="478" y="79"/>
                    <a:pt x="478" y="79"/>
                    <a:pt x="478" y="79"/>
                  </a:cubicBezTo>
                  <a:cubicBezTo>
                    <a:pt x="478" y="79"/>
                    <a:pt x="478" y="79"/>
                    <a:pt x="478" y="79"/>
                  </a:cubicBezTo>
                  <a:cubicBezTo>
                    <a:pt x="477" y="80"/>
                    <a:pt x="477" y="80"/>
                    <a:pt x="477" y="80"/>
                  </a:cubicBezTo>
                  <a:cubicBezTo>
                    <a:pt x="477" y="81"/>
                    <a:pt x="477" y="81"/>
                    <a:pt x="477" y="81"/>
                  </a:cubicBezTo>
                  <a:cubicBezTo>
                    <a:pt x="476" y="81"/>
                    <a:pt x="476" y="81"/>
                    <a:pt x="476" y="81"/>
                  </a:cubicBezTo>
                  <a:cubicBezTo>
                    <a:pt x="476" y="81"/>
                    <a:pt x="476" y="81"/>
                    <a:pt x="476" y="81"/>
                  </a:cubicBezTo>
                  <a:cubicBezTo>
                    <a:pt x="475" y="82"/>
                    <a:pt x="475" y="82"/>
                    <a:pt x="475" y="82"/>
                  </a:cubicBezTo>
                  <a:cubicBezTo>
                    <a:pt x="474" y="83"/>
                    <a:pt x="474" y="83"/>
                    <a:pt x="474" y="83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68" y="84"/>
                    <a:pt x="468" y="84"/>
                    <a:pt x="468" y="84"/>
                  </a:cubicBezTo>
                  <a:cubicBezTo>
                    <a:pt x="464" y="85"/>
                    <a:pt x="464" y="85"/>
                    <a:pt x="464" y="85"/>
                  </a:cubicBezTo>
                  <a:cubicBezTo>
                    <a:pt x="466" y="85"/>
                    <a:pt x="466" y="85"/>
                    <a:pt x="466" y="85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134"/>
                    <a:pt x="466" y="134"/>
                    <a:pt x="466" y="134"/>
                  </a:cubicBezTo>
                  <a:cubicBezTo>
                    <a:pt x="467" y="150"/>
                    <a:pt x="467" y="150"/>
                    <a:pt x="467" y="150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93"/>
                    <a:pt x="456" y="93"/>
                    <a:pt x="456" y="93"/>
                  </a:cubicBezTo>
                  <a:cubicBezTo>
                    <a:pt x="452" y="93"/>
                    <a:pt x="452" y="93"/>
                    <a:pt x="452" y="93"/>
                  </a:cubicBezTo>
                  <a:cubicBezTo>
                    <a:pt x="452" y="98"/>
                    <a:pt x="452" y="98"/>
                    <a:pt x="452" y="98"/>
                  </a:cubicBezTo>
                  <a:cubicBezTo>
                    <a:pt x="441" y="97"/>
                    <a:pt x="441" y="97"/>
                    <a:pt x="441" y="97"/>
                  </a:cubicBezTo>
                  <a:cubicBezTo>
                    <a:pt x="441" y="93"/>
                    <a:pt x="441" y="93"/>
                    <a:pt x="441" y="93"/>
                  </a:cubicBezTo>
                  <a:cubicBezTo>
                    <a:pt x="437" y="93"/>
                    <a:pt x="437" y="93"/>
                    <a:pt x="437" y="93"/>
                  </a:cubicBezTo>
                  <a:cubicBezTo>
                    <a:pt x="437" y="91"/>
                    <a:pt x="437" y="91"/>
                    <a:pt x="437" y="91"/>
                  </a:cubicBezTo>
                  <a:cubicBezTo>
                    <a:pt x="434" y="92"/>
                    <a:pt x="434" y="92"/>
                    <a:pt x="434" y="92"/>
                  </a:cubicBezTo>
                  <a:cubicBezTo>
                    <a:pt x="434" y="93"/>
                    <a:pt x="434" y="93"/>
                    <a:pt x="434" y="93"/>
                  </a:cubicBezTo>
                  <a:cubicBezTo>
                    <a:pt x="434" y="93"/>
                    <a:pt x="434" y="93"/>
                    <a:pt x="434" y="93"/>
                  </a:cubicBezTo>
                  <a:cubicBezTo>
                    <a:pt x="434" y="96"/>
                    <a:pt x="434" y="96"/>
                    <a:pt x="434" y="96"/>
                  </a:cubicBezTo>
                  <a:cubicBezTo>
                    <a:pt x="434" y="96"/>
                    <a:pt x="434" y="96"/>
                    <a:pt x="434" y="96"/>
                  </a:cubicBezTo>
                  <a:cubicBezTo>
                    <a:pt x="431" y="96"/>
                    <a:pt x="431" y="96"/>
                    <a:pt x="431" y="96"/>
                  </a:cubicBezTo>
                  <a:cubicBezTo>
                    <a:pt x="431" y="92"/>
                    <a:pt x="431" y="92"/>
                    <a:pt x="431" y="92"/>
                  </a:cubicBezTo>
                  <a:cubicBezTo>
                    <a:pt x="430" y="93"/>
                    <a:pt x="430" y="93"/>
                    <a:pt x="430" y="93"/>
                  </a:cubicBezTo>
                  <a:cubicBezTo>
                    <a:pt x="429" y="96"/>
                    <a:pt x="429" y="96"/>
                    <a:pt x="429" y="96"/>
                  </a:cubicBezTo>
                  <a:cubicBezTo>
                    <a:pt x="429" y="96"/>
                    <a:pt x="429" y="96"/>
                    <a:pt x="429" y="96"/>
                  </a:cubicBezTo>
                  <a:cubicBezTo>
                    <a:pt x="429" y="93"/>
                    <a:pt x="429" y="93"/>
                    <a:pt x="429" y="93"/>
                  </a:cubicBezTo>
                  <a:cubicBezTo>
                    <a:pt x="427" y="94"/>
                    <a:pt x="427" y="94"/>
                    <a:pt x="427" y="94"/>
                  </a:cubicBezTo>
                  <a:cubicBezTo>
                    <a:pt x="427" y="96"/>
                    <a:pt x="427" y="96"/>
                    <a:pt x="427" y="96"/>
                  </a:cubicBezTo>
                  <a:cubicBezTo>
                    <a:pt x="420" y="96"/>
                    <a:pt x="420" y="96"/>
                    <a:pt x="420" y="96"/>
                  </a:cubicBezTo>
                  <a:cubicBezTo>
                    <a:pt x="417" y="96"/>
                    <a:pt x="417" y="96"/>
                    <a:pt x="417" y="96"/>
                  </a:cubicBezTo>
                  <a:cubicBezTo>
                    <a:pt x="417" y="93"/>
                    <a:pt x="417" y="93"/>
                    <a:pt x="417" y="93"/>
                  </a:cubicBezTo>
                  <a:cubicBezTo>
                    <a:pt x="415" y="93"/>
                    <a:pt x="415" y="93"/>
                    <a:pt x="415" y="93"/>
                  </a:cubicBezTo>
                  <a:cubicBezTo>
                    <a:pt x="415" y="96"/>
                    <a:pt x="415" y="96"/>
                    <a:pt x="415" y="96"/>
                  </a:cubicBezTo>
                  <a:cubicBezTo>
                    <a:pt x="410" y="95"/>
                    <a:pt x="410" y="95"/>
                    <a:pt x="410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2" y="95"/>
                    <a:pt x="392" y="95"/>
                    <a:pt x="392" y="95"/>
                  </a:cubicBezTo>
                  <a:cubicBezTo>
                    <a:pt x="354" y="89"/>
                    <a:pt x="354" y="89"/>
                    <a:pt x="354" y="89"/>
                  </a:cubicBezTo>
                  <a:cubicBezTo>
                    <a:pt x="354" y="82"/>
                    <a:pt x="354" y="82"/>
                    <a:pt x="354" y="82"/>
                  </a:cubicBezTo>
                  <a:cubicBezTo>
                    <a:pt x="360" y="83"/>
                    <a:pt x="360" y="83"/>
                    <a:pt x="360" y="83"/>
                  </a:cubicBezTo>
                  <a:cubicBezTo>
                    <a:pt x="360" y="78"/>
                    <a:pt x="360" y="78"/>
                    <a:pt x="360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89"/>
                    <a:pt x="354" y="89"/>
                    <a:pt x="354" y="89"/>
                  </a:cubicBezTo>
                  <a:cubicBezTo>
                    <a:pt x="316" y="95"/>
                    <a:pt x="316" y="95"/>
                    <a:pt x="316" y="95"/>
                  </a:cubicBezTo>
                  <a:cubicBezTo>
                    <a:pt x="300" y="95"/>
                    <a:pt x="300" y="95"/>
                    <a:pt x="300" y="95"/>
                  </a:cubicBezTo>
                  <a:cubicBezTo>
                    <a:pt x="293" y="96"/>
                    <a:pt x="293" y="96"/>
                    <a:pt x="293" y="96"/>
                  </a:cubicBezTo>
                  <a:cubicBezTo>
                    <a:pt x="293" y="94"/>
                    <a:pt x="293" y="94"/>
                    <a:pt x="293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6"/>
                    <a:pt x="290" y="96"/>
                    <a:pt x="290" y="96"/>
                  </a:cubicBezTo>
                  <a:cubicBezTo>
                    <a:pt x="290" y="96"/>
                    <a:pt x="290" y="96"/>
                    <a:pt x="290" y="96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4"/>
                    <a:pt x="285" y="94"/>
                    <a:pt x="285" y="94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6"/>
                    <a:pt x="283" y="96"/>
                    <a:pt x="283" y="96"/>
                  </a:cubicBezTo>
                  <a:cubicBezTo>
                    <a:pt x="282" y="96"/>
                    <a:pt x="282" y="96"/>
                    <a:pt x="282" y="96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77" y="96"/>
                    <a:pt x="277" y="96"/>
                    <a:pt x="277" y="96"/>
                  </a:cubicBezTo>
                  <a:cubicBezTo>
                    <a:pt x="277" y="92"/>
                    <a:pt x="277" y="92"/>
                    <a:pt x="277" y="92"/>
                  </a:cubicBezTo>
                  <a:cubicBezTo>
                    <a:pt x="274" y="92"/>
                    <a:pt x="274" y="92"/>
                    <a:pt x="274" y="92"/>
                  </a:cubicBezTo>
                  <a:cubicBezTo>
                    <a:pt x="274" y="93"/>
                    <a:pt x="274" y="93"/>
                    <a:pt x="274" y="93"/>
                  </a:cubicBezTo>
                  <a:cubicBezTo>
                    <a:pt x="269" y="93"/>
                    <a:pt x="269" y="93"/>
                    <a:pt x="269" y="93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58" y="98"/>
                    <a:pt x="258" y="98"/>
                    <a:pt x="258" y="98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56" y="150"/>
                    <a:pt x="256" y="150"/>
                    <a:pt x="256" y="150"/>
                  </a:cubicBezTo>
                  <a:cubicBezTo>
                    <a:pt x="233" y="150"/>
                    <a:pt x="233" y="150"/>
                    <a:pt x="233" y="150"/>
                  </a:cubicBezTo>
                  <a:cubicBezTo>
                    <a:pt x="233" y="133"/>
                    <a:pt x="233" y="133"/>
                    <a:pt x="233" y="133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198" y="87"/>
                    <a:pt x="198" y="87"/>
                    <a:pt x="198" y="87"/>
                  </a:cubicBezTo>
                  <a:cubicBezTo>
                    <a:pt x="196" y="87"/>
                    <a:pt x="196" y="87"/>
                    <a:pt x="196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195" y="80"/>
                    <a:pt x="195" y="80"/>
                    <a:pt x="195" y="80"/>
                  </a:cubicBezTo>
                  <a:cubicBezTo>
                    <a:pt x="194" y="80"/>
                    <a:pt x="194" y="80"/>
                    <a:pt x="194" y="80"/>
                  </a:cubicBezTo>
                  <a:cubicBezTo>
                    <a:pt x="193" y="80"/>
                    <a:pt x="193" y="80"/>
                    <a:pt x="193" y="80"/>
                  </a:cubicBezTo>
                  <a:cubicBezTo>
                    <a:pt x="192" y="80"/>
                    <a:pt x="192" y="80"/>
                    <a:pt x="192" y="80"/>
                  </a:cubicBezTo>
                  <a:cubicBezTo>
                    <a:pt x="191" y="80"/>
                    <a:pt x="191" y="80"/>
                    <a:pt x="191" y="80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89" y="80"/>
                    <a:pt x="189" y="80"/>
                    <a:pt x="189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5" y="118"/>
                    <a:pt x="155" y="118"/>
                    <a:pt x="155" y="118"/>
                  </a:cubicBezTo>
                  <a:cubicBezTo>
                    <a:pt x="155" y="124"/>
                    <a:pt x="155" y="124"/>
                    <a:pt x="155" y="124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2" y="127"/>
                    <a:pt x="152" y="127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22" y="115"/>
                    <a:pt x="122" y="115"/>
                    <a:pt x="122" y="115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10" y="92"/>
                    <a:pt x="110" y="92"/>
                    <a:pt x="110" y="92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46" y="109"/>
                    <a:pt x="46" y="109"/>
                    <a:pt x="46" y="10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27" y="93"/>
                    <a:pt x="27" y="93"/>
                    <a:pt x="27" y="93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119" y="181"/>
                    <a:pt x="1119" y="181"/>
                    <a:pt x="1119" y="181"/>
                  </a:cubicBezTo>
                  <a:cubicBezTo>
                    <a:pt x="1119" y="150"/>
                    <a:pt x="1119" y="150"/>
                    <a:pt x="1119" y="150"/>
                  </a:cubicBezTo>
                  <a:lnTo>
                    <a:pt x="1104" y="150"/>
                  </a:lnTo>
                  <a:close/>
                  <a:moveTo>
                    <a:pt x="525" y="81"/>
                  </a:move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lose/>
                  <a:moveTo>
                    <a:pt x="525" y="81"/>
                  </a:move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lose/>
                  <a:moveTo>
                    <a:pt x="527" y="97"/>
                  </a:move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lose/>
                  <a:moveTo>
                    <a:pt x="527" y="97"/>
                  </a:move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lose/>
                  <a:moveTo>
                    <a:pt x="527" y="98"/>
                  </a:move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lose/>
                  <a:moveTo>
                    <a:pt x="527" y="98"/>
                  </a:move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lose/>
                  <a:moveTo>
                    <a:pt x="526" y="97"/>
                  </a:move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lose/>
                  <a:moveTo>
                    <a:pt x="525" y="93"/>
                  </a:moveTo>
                  <a:cubicBezTo>
                    <a:pt x="525" y="93"/>
                    <a:pt x="525" y="93"/>
                    <a:pt x="525" y="93"/>
                  </a:cubicBezTo>
                  <a:cubicBezTo>
                    <a:pt x="525" y="93"/>
                    <a:pt x="525" y="93"/>
                    <a:pt x="525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5" y="93"/>
                    <a:pt x="525" y="93"/>
                    <a:pt x="525" y="93"/>
                  </a:cubicBezTo>
                  <a:close/>
                  <a:moveTo>
                    <a:pt x="525" y="98"/>
                  </a:move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525" y="102"/>
                    <a:pt x="525" y="102"/>
                    <a:pt x="525" y="102"/>
                  </a:cubicBezTo>
                  <a:lnTo>
                    <a:pt x="525" y="98"/>
                  </a:lnTo>
                  <a:close/>
                  <a:moveTo>
                    <a:pt x="523" y="98"/>
                  </a:move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7"/>
                    <a:pt x="523" y="97"/>
                    <a:pt x="523" y="97"/>
                  </a:cubicBezTo>
                  <a:cubicBezTo>
                    <a:pt x="523" y="97"/>
                    <a:pt x="523" y="97"/>
                    <a:pt x="523" y="97"/>
                  </a:cubicBezTo>
                  <a:cubicBezTo>
                    <a:pt x="524" y="97"/>
                    <a:pt x="524" y="97"/>
                    <a:pt x="524" y="97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102"/>
                    <a:pt x="524" y="102"/>
                    <a:pt x="524" y="102"/>
                  </a:cubicBezTo>
                  <a:cubicBezTo>
                    <a:pt x="523" y="102"/>
                    <a:pt x="523" y="102"/>
                    <a:pt x="523" y="102"/>
                  </a:cubicBezTo>
                  <a:lnTo>
                    <a:pt x="523" y="98"/>
                  </a:lnTo>
                  <a:close/>
                  <a:moveTo>
                    <a:pt x="497" y="68"/>
                  </a:moveTo>
                  <a:cubicBezTo>
                    <a:pt x="497" y="75"/>
                    <a:pt x="497" y="75"/>
                    <a:pt x="497" y="75"/>
                  </a:cubicBezTo>
                  <a:cubicBezTo>
                    <a:pt x="495" y="75"/>
                    <a:pt x="495" y="75"/>
                    <a:pt x="495" y="75"/>
                  </a:cubicBezTo>
                  <a:cubicBezTo>
                    <a:pt x="495" y="75"/>
                    <a:pt x="495" y="75"/>
                    <a:pt x="495" y="75"/>
                  </a:cubicBezTo>
                  <a:cubicBezTo>
                    <a:pt x="495" y="67"/>
                    <a:pt x="495" y="67"/>
                    <a:pt x="495" y="67"/>
                  </a:cubicBezTo>
                  <a:lnTo>
                    <a:pt x="497" y="68"/>
                  </a:lnTo>
                  <a:close/>
                  <a:moveTo>
                    <a:pt x="491" y="50"/>
                  </a:move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50"/>
                    <a:pt x="491" y="50"/>
                    <a:pt x="491" y="50"/>
                  </a:cubicBezTo>
                  <a:close/>
                  <a:moveTo>
                    <a:pt x="489" y="50"/>
                  </a:move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90" y="57"/>
                    <a:pt x="490" y="57"/>
                    <a:pt x="490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9" y="56"/>
                    <a:pt x="489" y="56"/>
                    <a:pt x="489" y="56"/>
                  </a:cubicBezTo>
                  <a:cubicBezTo>
                    <a:pt x="489" y="50"/>
                    <a:pt x="489" y="50"/>
                    <a:pt x="489" y="50"/>
                  </a:cubicBezTo>
                  <a:close/>
                  <a:moveTo>
                    <a:pt x="489" y="67"/>
                  </a:moveTo>
                  <a:cubicBezTo>
                    <a:pt x="491" y="67"/>
                    <a:pt x="491" y="67"/>
                    <a:pt x="491" y="67"/>
                  </a:cubicBezTo>
                  <a:cubicBezTo>
                    <a:pt x="491" y="75"/>
                    <a:pt x="491" y="75"/>
                    <a:pt x="491" y="75"/>
                  </a:cubicBezTo>
                  <a:cubicBezTo>
                    <a:pt x="491" y="75"/>
                    <a:pt x="491" y="75"/>
                    <a:pt x="491" y="75"/>
                  </a:cubicBezTo>
                  <a:cubicBezTo>
                    <a:pt x="488" y="75"/>
                    <a:pt x="488" y="75"/>
                    <a:pt x="488" y="75"/>
                  </a:cubicBezTo>
                  <a:cubicBezTo>
                    <a:pt x="488" y="75"/>
                    <a:pt x="488" y="75"/>
                    <a:pt x="488" y="75"/>
                  </a:cubicBezTo>
                  <a:cubicBezTo>
                    <a:pt x="488" y="67"/>
                    <a:pt x="488" y="67"/>
                    <a:pt x="488" y="67"/>
                  </a:cubicBezTo>
                  <a:lnTo>
                    <a:pt x="489" y="67"/>
                  </a:lnTo>
                  <a:close/>
                  <a:moveTo>
                    <a:pt x="488" y="8"/>
                  </a:move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lose/>
                  <a:moveTo>
                    <a:pt x="488" y="10"/>
                  </a:moveTo>
                  <a:cubicBezTo>
                    <a:pt x="488" y="11"/>
                    <a:pt x="488" y="11"/>
                    <a:pt x="488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8" y="10"/>
                    <a:pt x="488" y="10"/>
                    <a:pt x="488" y="10"/>
                  </a:cubicBezTo>
                  <a:close/>
                  <a:moveTo>
                    <a:pt x="488" y="8"/>
                  </a:move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lose/>
                  <a:moveTo>
                    <a:pt x="487" y="49"/>
                  </a:moveTo>
                  <a:cubicBezTo>
                    <a:pt x="487" y="49"/>
                    <a:pt x="487" y="49"/>
                    <a:pt x="487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7" y="57"/>
                    <a:pt x="487" y="57"/>
                  </a:cubicBezTo>
                  <a:cubicBezTo>
                    <a:pt x="487" y="52"/>
                    <a:pt x="487" y="52"/>
                    <a:pt x="487" y="52"/>
                  </a:cubicBezTo>
                  <a:cubicBezTo>
                    <a:pt x="487" y="49"/>
                    <a:pt x="487" y="49"/>
                    <a:pt x="487" y="49"/>
                  </a:cubicBezTo>
                  <a:close/>
                  <a:moveTo>
                    <a:pt x="485" y="50"/>
                  </a:moveTo>
                  <a:cubicBezTo>
                    <a:pt x="485" y="49"/>
                    <a:pt x="485" y="49"/>
                    <a:pt x="485" y="49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6" y="49"/>
                    <a:pt x="486" y="49"/>
                    <a:pt x="486" y="49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6" y="49"/>
                    <a:pt x="486" y="49"/>
                    <a:pt x="486" y="49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55"/>
                    <a:pt x="487" y="55"/>
                    <a:pt x="487" y="55"/>
                  </a:cubicBezTo>
                  <a:cubicBezTo>
                    <a:pt x="487" y="57"/>
                    <a:pt x="487" y="57"/>
                    <a:pt x="487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0"/>
                    <a:pt x="485" y="50"/>
                    <a:pt x="485" y="50"/>
                  </a:cubicBezTo>
                  <a:close/>
                  <a:moveTo>
                    <a:pt x="481" y="67"/>
                  </a:moveTo>
                  <a:cubicBezTo>
                    <a:pt x="483" y="67"/>
                    <a:pt x="483" y="67"/>
                    <a:pt x="483" y="67"/>
                  </a:cubicBezTo>
                  <a:cubicBezTo>
                    <a:pt x="483" y="75"/>
                    <a:pt x="483" y="75"/>
                    <a:pt x="483" y="75"/>
                  </a:cubicBezTo>
                  <a:cubicBezTo>
                    <a:pt x="483" y="75"/>
                    <a:pt x="483" y="75"/>
                    <a:pt x="483" y="75"/>
                  </a:cubicBezTo>
                  <a:cubicBezTo>
                    <a:pt x="481" y="75"/>
                    <a:pt x="481" y="75"/>
                    <a:pt x="481" y="75"/>
                  </a:cubicBezTo>
                  <a:cubicBezTo>
                    <a:pt x="481" y="67"/>
                    <a:pt x="481" y="67"/>
                    <a:pt x="481" y="67"/>
                  </a:cubicBezTo>
                  <a:close/>
                  <a:moveTo>
                    <a:pt x="880" y="63"/>
                  </a:moveTo>
                  <a:cubicBezTo>
                    <a:pt x="878" y="67"/>
                    <a:pt x="878" y="67"/>
                    <a:pt x="878" y="67"/>
                  </a:cubicBezTo>
                  <a:cubicBezTo>
                    <a:pt x="876" y="67"/>
                    <a:pt x="876" y="67"/>
                    <a:pt x="876" y="67"/>
                  </a:cubicBezTo>
                  <a:cubicBezTo>
                    <a:pt x="877" y="63"/>
                    <a:pt x="877" y="63"/>
                    <a:pt x="877" y="63"/>
                  </a:cubicBezTo>
                  <a:lnTo>
                    <a:pt x="880" y="63"/>
                  </a:lnTo>
                  <a:close/>
                  <a:moveTo>
                    <a:pt x="877" y="63"/>
                  </a:moveTo>
                  <a:cubicBezTo>
                    <a:pt x="876" y="67"/>
                    <a:pt x="876" y="67"/>
                    <a:pt x="876" y="67"/>
                  </a:cubicBezTo>
                  <a:cubicBezTo>
                    <a:pt x="873" y="67"/>
                    <a:pt x="873" y="67"/>
                    <a:pt x="873" y="67"/>
                  </a:cubicBezTo>
                  <a:cubicBezTo>
                    <a:pt x="874" y="62"/>
                    <a:pt x="874" y="62"/>
                    <a:pt x="874" y="62"/>
                  </a:cubicBezTo>
                  <a:lnTo>
                    <a:pt x="877" y="63"/>
                  </a:lnTo>
                  <a:close/>
                  <a:moveTo>
                    <a:pt x="873" y="62"/>
                  </a:moveTo>
                  <a:cubicBezTo>
                    <a:pt x="872" y="67"/>
                    <a:pt x="872" y="67"/>
                    <a:pt x="872" y="67"/>
                  </a:cubicBezTo>
                  <a:cubicBezTo>
                    <a:pt x="869" y="67"/>
                    <a:pt x="869" y="67"/>
                    <a:pt x="869" y="67"/>
                  </a:cubicBezTo>
                  <a:cubicBezTo>
                    <a:pt x="871" y="62"/>
                    <a:pt x="871" y="62"/>
                    <a:pt x="871" y="62"/>
                  </a:cubicBezTo>
                  <a:lnTo>
                    <a:pt x="873" y="62"/>
                  </a:lnTo>
                  <a:close/>
                  <a:moveTo>
                    <a:pt x="870" y="62"/>
                  </a:moveTo>
                  <a:cubicBezTo>
                    <a:pt x="869" y="67"/>
                    <a:pt x="869" y="67"/>
                    <a:pt x="869" y="67"/>
                  </a:cubicBezTo>
                  <a:cubicBezTo>
                    <a:pt x="867" y="67"/>
                    <a:pt x="867" y="67"/>
                    <a:pt x="867" y="67"/>
                  </a:cubicBezTo>
                  <a:cubicBezTo>
                    <a:pt x="867" y="62"/>
                    <a:pt x="867" y="62"/>
                    <a:pt x="867" y="62"/>
                  </a:cubicBezTo>
                  <a:lnTo>
                    <a:pt x="870" y="62"/>
                  </a:lnTo>
                  <a:close/>
                  <a:moveTo>
                    <a:pt x="867" y="62"/>
                  </a:moveTo>
                  <a:cubicBezTo>
                    <a:pt x="867" y="67"/>
                    <a:pt x="867" y="67"/>
                    <a:pt x="867" y="67"/>
                  </a:cubicBezTo>
                  <a:cubicBezTo>
                    <a:pt x="867" y="67"/>
                    <a:pt x="867" y="67"/>
                    <a:pt x="867" y="67"/>
                  </a:cubicBezTo>
                  <a:cubicBezTo>
                    <a:pt x="865" y="65"/>
                    <a:pt x="865" y="65"/>
                    <a:pt x="865" y="65"/>
                  </a:cubicBezTo>
                  <a:cubicBezTo>
                    <a:pt x="865" y="65"/>
                    <a:pt x="865" y="65"/>
                    <a:pt x="865" y="65"/>
                  </a:cubicBezTo>
                  <a:cubicBezTo>
                    <a:pt x="865" y="66"/>
                    <a:pt x="865" y="66"/>
                    <a:pt x="865" y="66"/>
                  </a:cubicBezTo>
                  <a:cubicBezTo>
                    <a:pt x="864" y="62"/>
                    <a:pt x="864" y="62"/>
                    <a:pt x="864" y="62"/>
                  </a:cubicBezTo>
                  <a:lnTo>
                    <a:pt x="867" y="62"/>
                  </a:lnTo>
                  <a:close/>
                  <a:moveTo>
                    <a:pt x="864" y="63"/>
                  </a:moveTo>
                  <a:cubicBezTo>
                    <a:pt x="864" y="66"/>
                    <a:pt x="864" y="66"/>
                    <a:pt x="864" y="66"/>
                  </a:cubicBezTo>
                  <a:cubicBezTo>
                    <a:pt x="864" y="67"/>
                    <a:pt x="864" y="67"/>
                    <a:pt x="864" y="67"/>
                  </a:cubicBezTo>
                  <a:cubicBezTo>
                    <a:pt x="862" y="67"/>
                    <a:pt x="862" y="67"/>
                    <a:pt x="862" y="67"/>
                  </a:cubicBezTo>
                  <a:cubicBezTo>
                    <a:pt x="861" y="63"/>
                    <a:pt x="861" y="63"/>
                    <a:pt x="861" y="63"/>
                  </a:cubicBezTo>
                  <a:lnTo>
                    <a:pt x="864" y="63"/>
                  </a:lnTo>
                  <a:close/>
                  <a:moveTo>
                    <a:pt x="861" y="63"/>
                  </a:moveTo>
                  <a:cubicBezTo>
                    <a:pt x="862" y="67"/>
                    <a:pt x="862" y="67"/>
                    <a:pt x="862" y="67"/>
                  </a:cubicBezTo>
                  <a:cubicBezTo>
                    <a:pt x="859" y="68"/>
                    <a:pt x="859" y="68"/>
                    <a:pt x="859" y="68"/>
                  </a:cubicBezTo>
                  <a:cubicBezTo>
                    <a:pt x="858" y="63"/>
                    <a:pt x="858" y="63"/>
                    <a:pt x="858" y="63"/>
                  </a:cubicBezTo>
                  <a:lnTo>
                    <a:pt x="861" y="63"/>
                  </a:lnTo>
                  <a:close/>
                  <a:moveTo>
                    <a:pt x="855" y="64"/>
                  </a:moveTo>
                  <a:cubicBezTo>
                    <a:pt x="858" y="64"/>
                    <a:pt x="858" y="64"/>
                    <a:pt x="858" y="64"/>
                  </a:cubicBezTo>
                  <a:cubicBezTo>
                    <a:pt x="859" y="68"/>
                    <a:pt x="859" y="68"/>
                    <a:pt x="859" y="68"/>
                  </a:cubicBezTo>
                  <a:cubicBezTo>
                    <a:pt x="857" y="68"/>
                    <a:pt x="857" y="68"/>
                    <a:pt x="857" y="68"/>
                  </a:cubicBezTo>
                  <a:lnTo>
                    <a:pt x="855" y="64"/>
                  </a:lnTo>
                  <a:close/>
                  <a:moveTo>
                    <a:pt x="811" y="133"/>
                  </a:moveTo>
                  <a:cubicBezTo>
                    <a:pt x="812" y="132"/>
                    <a:pt x="812" y="132"/>
                    <a:pt x="812" y="132"/>
                  </a:cubicBezTo>
                  <a:cubicBezTo>
                    <a:pt x="813" y="132"/>
                    <a:pt x="813" y="132"/>
                    <a:pt x="813" y="132"/>
                  </a:cubicBezTo>
                  <a:cubicBezTo>
                    <a:pt x="814" y="131"/>
                    <a:pt x="814" y="131"/>
                    <a:pt x="814" y="131"/>
                  </a:cubicBezTo>
                  <a:cubicBezTo>
                    <a:pt x="815" y="131"/>
                    <a:pt x="815" y="131"/>
                    <a:pt x="815" y="131"/>
                  </a:cubicBezTo>
                  <a:cubicBezTo>
                    <a:pt x="816" y="130"/>
                    <a:pt x="816" y="130"/>
                    <a:pt x="816" y="130"/>
                  </a:cubicBezTo>
                  <a:cubicBezTo>
                    <a:pt x="819" y="128"/>
                    <a:pt x="819" y="128"/>
                    <a:pt x="819" y="128"/>
                  </a:cubicBezTo>
                  <a:cubicBezTo>
                    <a:pt x="822" y="127"/>
                    <a:pt x="822" y="127"/>
                    <a:pt x="822" y="127"/>
                  </a:cubicBezTo>
                  <a:cubicBezTo>
                    <a:pt x="825" y="125"/>
                    <a:pt x="825" y="125"/>
                    <a:pt x="825" y="125"/>
                  </a:cubicBezTo>
                  <a:cubicBezTo>
                    <a:pt x="827" y="123"/>
                    <a:pt x="827" y="123"/>
                    <a:pt x="827" y="123"/>
                  </a:cubicBezTo>
                  <a:cubicBezTo>
                    <a:pt x="830" y="121"/>
                    <a:pt x="830" y="121"/>
                    <a:pt x="830" y="121"/>
                  </a:cubicBezTo>
                  <a:cubicBezTo>
                    <a:pt x="832" y="119"/>
                    <a:pt x="832" y="119"/>
                    <a:pt x="832" y="119"/>
                  </a:cubicBezTo>
                  <a:cubicBezTo>
                    <a:pt x="835" y="117"/>
                    <a:pt x="835" y="117"/>
                    <a:pt x="835" y="117"/>
                  </a:cubicBezTo>
                  <a:cubicBezTo>
                    <a:pt x="837" y="115"/>
                    <a:pt x="837" y="115"/>
                    <a:pt x="837" y="115"/>
                  </a:cubicBezTo>
                  <a:cubicBezTo>
                    <a:pt x="840" y="113"/>
                    <a:pt x="840" y="113"/>
                    <a:pt x="840" y="113"/>
                  </a:cubicBezTo>
                  <a:cubicBezTo>
                    <a:pt x="842" y="111"/>
                    <a:pt x="842" y="111"/>
                    <a:pt x="842" y="111"/>
                  </a:cubicBezTo>
                  <a:cubicBezTo>
                    <a:pt x="843" y="110"/>
                    <a:pt x="843" y="110"/>
                    <a:pt x="843" y="110"/>
                  </a:cubicBezTo>
                  <a:cubicBezTo>
                    <a:pt x="844" y="109"/>
                    <a:pt x="844" y="109"/>
                    <a:pt x="844" y="109"/>
                  </a:cubicBezTo>
                  <a:cubicBezTo>
                    <a:pt x="845" y="109"/>
                    <a:pt x="845" y="109"/>
                    <a:pt x="845" y="109"/>
                  </a:cubicBezTo>
                  <a:cubicBezTo>
                    <a:pt x="844" y="150"/>
                    <a:pt x="844" y="150"/>
                    <a:pt x="844" y="150"/>
                  </a:cubicBezTo>
                  <a:cubicBezTo>
                    <a:pt x="811" y="150"/>
                    <a:pt x="811" y="150"/>
                    <a:pt x="811" y="150"/>
                  </a:cubicBezTo>
                  <a:cubicBezTo>
                    <a:pt x="809" y="137"/>
                    <a:pt x="809" y="137"/>
                    <a:pt x="809" y="137"/>
                  </a:cubicBezTo>
                  <a:cubicBezTo>
                    <a:pt x="811" y="135"/>
                    <a:pt x="811" y="135"/>
                    <a:pt x="811" y="135"/>
                  </a:cubicBezTo>
                  <a:cubicBezTo>
                    <a:pt x="811" y="134"/>
                    <a:pt x="811" y="134"/>
                    <a:pt x="811" y="134"/>
                  </a:cubicBezTo>
                  <a:cubicBezTo>
                    <a:pt x="811" y="133"/>
                    <a:pt x="811" y="133"/>
                    <a:pt x="811" y="133"/>
                  </a:cubicBezTo>
                  <a:close/>
                  <a:moveTo>
                    <a:pt x="804" y="150"/>
                  </a:moveTo>
                  <a:cubicBezTo>
                    <a:pt x="803" y="150"/>
                    <a:pt x="803" y="150"/>
                    <a:pt x="803" y="150"/>
                  </a:cubicBezTo>
                  <a:cubicBezTo>
                    <a:pt x="804" y="147"/>
                    <a:pt x="804" y="147"/>
                    <a:pt x="804" y="147"/>
                  </a:cubicBezTo>
                  <a:lnTo>
                    <a:pt x="804" y="150"/>
                  </a:lnTo>
                  <a:close/>
                  <a:moveTo>
                    <a:pt x="771" y="144"/>
                  </a:move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5" y="138"/>
                    <a:pt x="775" y="138"/>
                    <a:pt x="775" y="138"/>
                  </a:cubicBezTo>
                  <a:cubicBezTo>
                    <a:pt x="779" y="138"/>
                    <a:pt x="779" y="138"/>
                    <a:pt x="779" y="138"/>
                  </a:cubicBezTo>
                  <a:cubicBezTo>
                    <a:pt x="783" y="138"/>
                    <a:pt x="783" y="138"/>
                    <a:pt x="783" y="138"/>
                  </a:cubicBezTo>
                  <a:cubicBezTo>
                    <a:pt x="787" y="138"/>
                    <a:pt x="787" y="138"/>
                    <a:pt x="787" y="138"/>
                  </a:cubicBezTo>
                  <a:cubicBezTo>
                    <a:pt x="791" y="137"/>
                    <a:pt x="791" y="137"/>
                    <a:pt x="791" y="137"/>
                  </a:cubicBezTo>
                  <a:cubicBezTo>
                    <a:pt x="795" y="137"/>
                    <a:pt x="795" y="137"/>
                    <a:pt x="795" y="137"/>
                  </a:cubicBezTo>
                  <a:cubicBezTo>
                    <a:pt x="798" y="136"/>
                    <a:pt x="798" y="136"/>
                    <a:pt x="798" y="136"/>
                  </a:cubicBezTo>
                  <a:cubicBezTo>
                    <a:pt x="799" y="136"/>
                    <a:pt x="799" y="136"/>
                    <a:pt x="799" y="136"/>
                  </a:cubicBezTo>
                  <a:cubicBezTo>
                    <a:pt x="797" y="150"/>
                    <a:pt x="797" y="150"/>
                    <a:pt x="797" y="150"/>
                  </a:cubicBezTo>
                  <a:cubicBezTo>
                    <a:pt x="771" y="150"/>
                    <a:pt x="771" y="150"/>
                    <a:pt x="771" y="150"/>
                  </a:cubicBezTo>
                  <a:lnTo>
                    <a:pt x="771" y="14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ACEBEB3D-2C43-4E1E-99AB-70A5EF2F4910}"/>
              </a:ext>
            </a:extLst>
          </p:cNvPr>
          <p:cNvSpPr/>
          <p:nvPr/>
        </p:nvSpPr>
        <p:spPr>
          <a:xfrm>
            <a:off x="3876675" y="1527951"/>
            <a:ext cx="3836504" cy="4273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0E3B309-547F-486A-9350-19BC9EB79078}"/>
              </a:ext>
            </a:extLst>
          </p:cNvPr>
          <p:cNvSpPr/>
          <p:nvPr/>
        </p:nvSpPr>
        <p:spPr>
          <a:xfrm flipV="1">
            <a:off x="7070923" y="1951073"/>
            <a:ext cx="642257" cy="130629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8298C0-EFF1-4D0C-B374-A8144E748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2" t="19253" r="32242" b="23921"/>
          <a:stretch>
            <a:fillRect/>
          </a:stretch>
        </p:blipFill>
        <p:spPr>
          <a:xfrm>
            <a:off x="6415768" y="2193915"/>
            <a:ext cx="2922815" cy="2922815"/>
          </a:xfrm>
          <a:custGeom>
            <a:avLst/>
            <a:gdLst>
              <a:gd name="connsiteX0" fmla="*/ 0 w 3897086"/>
              <a:gd name="connsiteY0" fmla="*/ 0 h 3897086"/>
              <a:gd name="connsiteX1" fmla="*/ 3897086 w 3897086"/>
              <a:gd name="connsiteY1" fmla="*/ 0 h 3897086"/>
              <a:gd name="connsiteX2" fmla="*/ 3897086 w 3897086"/>
              <a:gd name="connsiteY2" fmla="*/ 3897086 h 3897086"/>
              <a:gd name="connsiteX3" fmla="*/ 0 w 3897086"/>
              <a:gd name="connsiteY3" fmla="*/ 3897086 h 389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086" h="3897086">
                <a:moveTo>
                  <a:pt x="0" y="0"/>
                </a:moveTo>
                <a:lnTo>
                  <a:pt x="3897086" y="0"/>
                </a:lnTo>
                <a:lnTo>
                  <a:pt x="3897086" y="3897086"/>
                </a:lnTo>
                <a:lnTo>
                  <a:pt x="0" y="3897086"/>
                </a:lnTo>
                <a:close/>
              </a:path>
            </a:pathLst>
          </a:custGeom>
          <a:noFill/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9C941AD-A5BA-4201-8057-386D50EED6FD}"/>
              </a:ext>
            </a:extLst>
          </p:cNvPr>
          <p:cNvSpPr/>
          <p:nvPr/>
        </p:nvSpPr>
        <p:spPr>
          <a:xfrm>
            <a:off x="9338583" y="2193915"/>
            <a:ext cx="2539093" cy="29228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1F889D-1C7D-4C8A-A50B-591478FF936D}"/>
              </a:ext>
            </a:extLst>
          </p:cNvPr>
          <p:cNvSpPr/>
          <p:nvPr/>
        </p:nvSpPr>
        <p:spPr>
          <a:xfrm>
            <a:off x="3876675" y="2193684"/>
            <a:ext cx="2539093" cy="29228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E157FA1-1178-433B-8DF3-1361A9F47F5B}"/>
              </a:ext>
            </a:extLst>
          </p:cNvPr>
          <p:cNvSpPr/>
          <p:nvPr/>
        </p:nvSpPr>
        <p:spPr>
          <a:xfrm>
            <a:off x="3608834" y="2193685"/>
            <a:ext cx="2806934" cy="496034"/>
          </a:xfrm>
          <a:prstGeom prst="rect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36DD0A0-6696-4FD5-9300-D76EC3279431}"/>
              </a:ext>
            </a:extLst>
          </p:cNvPr>
          <p:cNvSpPr/>
          <p:nvPr/>
        </p:nvSpPr>
        <p:spPr>
          <a:xfrm>
            <a:off x="9338582" y="4620465"/>
            <a:ext cx="2805568" cy="496034"/>
          </a:xfrm>
          <a:prstGeom prst="rect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2" name="直角三角形 11">
            <a:extLst>
              <a:ext uri="{FF2B5EF4-FFF2-40B4-BE49-F238E27FC236}">
                <a16:creationId xmlns:a16="http://schemas.microsoft.com/office/drawing/2014/main" id="{B99CE841-7652-4225-B9E3-E905600942EF}"/>
              </a:ext>
            </a:extLst>
          </p:cNvPr>
          <p:cNvSpPr/>
          <p:nvPr/>
        </p:nvSpPr>
        <p:spPr>
          <a:xfrm>
            <a:off x="11877676" y="4408820"/>
            <a:ext cx="266474" cy="21141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A5E86246-2894-4E1E-A310-513E390AB0D1}"/>
              </a:ext>
            </a:extLst>
          </p:cNvPr>
          <p:cNvSpPr/>
          <p:nvPr/>
        </p:nvSpPr>
        <p:spPr>
          <a:xfrm rot="10800000">
            <a:off x="3608833" y="2689718"/>
            <a:ext cx="267842" cy="21141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ED912F7C-D7B0-4F7E-B901-761F93B32BC0}"/>
              </a:ext>
            </a:extLst>
          </p:cNvPr>
          <p:cNvSpPr/>
          <p:nvPr/>
        </p:nvSpPr>
        <p:spPr>
          <a:xfrm rot="16200000">
            <a:off x="8838379" y="4616294"/>
            <a:ext cx="496265" cy="504142"/>
          </a:xfrm>
          <a:prstGeom prst="rtTriangle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9493BC77-B447-4BD5-A39C-EDBF128B9955}"/>
              </a:ext>
            </a:extLst>
          </p:cNvPr>
          <p:cNvSpPr/>
          <p:nvPr/>
        </p:nvSpPr>
        <p:spPr>
          <a:xfrm rot="5400000">
            <a:off x="6419706" y="2189515"/>
            <a:ext cx="496265" cy="504142"/>
          </a:xfrm>
          <a:prstGeom prst="rtTriangle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8C4850B-1AE0-42C7-85B5-4D40580AC378}"/>
              </a:ext>
            </a:extLst>
          </p:cNvPr>
          <p:cNvSpPr txBox="1"/>
          <p:nvPr/>
        </p:nvSpPr>
        <p:spPr>
          <a:xfrm>
            <a:off x="3948085" y="2901132"/>
            <a:ext cx="2386004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优势</a:t>
            </a:r>
            <a:r>
              <a:rPr lang="en-US" altLang="zh-CN" sz="1000" b="1" dirty="0">
                <a:latin typeface="微软雅黑" pitchFamily="34" charset="-122"/>
                <a:ea typeface="微软雅黑" pitchFamily="34" charset="-122"/>
              </a:rPr>
              <a:t>-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000" dirty="0" err="1">
                <a:latin typeface="微软雅黑" pitchFamily="34" charset="-122"/>
                <a:ea typeface="微软雅黑" pitchFamily="34" charset="-122"/>
              </a:rPr>
              <a:t>gifrer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肌肤蕾品牌历史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105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年     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肌肤蕾有天猫旗舰店</a:t>
            </a:r>
            <a:br>
              <a:rPr lang="zh-CN" altLang="en-US" sz="1000" dirty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差距</a:t>
            </a:r>
            <a:r>
              <a:rPr lang="en-US" altLang="zh-CN" sz="1000" b="1" dirty="0">
                <a:latin typeface="微软雅黑" pitchFamily="34" charset="-122"/>
                <a:ea typeface="微软雅黑" pitchFamily="34" charset="-122"/>
              </a:rPr>
              <a:t>-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淘内中文关键词“肌肤蕾”尚未建立   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淘内搜索：</a:t>
            </a:r>
            <a:r>
              <a:rPr lang="en-US" altLang="zh-CN" sz="1000" dirty="0" err="1">
                <a:latin typeface="微软雅黑" pitchFamily="34" charset="-122"/>
                <a:ea typeface="微软雅黑" pitchFamily="34" charset="-122"/>
              </a:rPr>
              <a:t>gifrer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鼻喷搜索量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页，约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85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SKU 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小红书笔记量太少：</a:t>
            </a:r>
            <a:r>
              <a:rPr lang="en-US" altLang="zh-CN" sz="1000" dirty="0" err="1">
                <a:latin typeface="微软雅黑" pitchFamily="34" charset="-122"/>
                <a:ea typeface="微软雅黑" pitchFamily="34" charset="-122"/>
              </a:rPr>
              <a:t>gifrer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鼻喷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篇  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百度搜索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1660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192A9FF-8CE5-4880-90C2-1D20A78D7CC8}"/>
              </a:ext>
            </a:extLst>
          </p:cNvPr>
          <p:cNvSpPr txBox="1"/>
          <p:nvPr/>
        </p:nvSpPr>
        <p:spPr>
          <a:xfrm>
            <a:off x="9377373" y="2257415"/>
            <a:ext cx="2500330" cy="237757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差距</a:t>
            </a:r>
            <a:r>
              <a:rPr lang="en-US" altLang="zh-CN" sz="1000" b="1" dirty="0">
                <a:latin typeface="微软雅黑" pitchFamily="34" charset="-122"/>
                <a:ea typeface="微软雅黑" pitchFamily="34" charset="-122"/>
              </a:rPr>
              <a:t>-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 STERIMAR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小海豚品牌历史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40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小海豚暂时没有天猫旗舰店</a:t>
            </a:r>
            <a:br>
              <a:rPr lang="zh-CN" altLang="en-US" sz="1000" dirty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优势</a:t>
            </a:r>
            <a:r>
              <a:rPr lang="en-US" altLang="zh-CN" sz="1000" b="1" dirty="0">
                <a:latin typeface="微软雅黑" pitchFamily="34" charset="-122"/>
                <a:ea typeface="微软雅黑" pitchFamily="34" charset="-122"/>
              </a:rPr>
              <a:t>-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淘内已有小海豚大体量全球购买手分销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STERIMAR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英文关键词搜索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页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中文小海豚鼻喷淘内搜索已经建立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小海豚淘内搜索量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32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页，约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1400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SKU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小海豚鼻喷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128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篇 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百度搜索结果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30,300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35E758B7-0118-49EB-AFC6-BEFB2394793A}"/>
              </a:ext>
            </a:extLst>
          </p:cNvPr>
          <p:cNvSpPr txBox="1"/>
          <p:nvPr/>
        </p:nvSpPr>
        <p:spPr>
          <a:xfrm>
            <a:off x="4090957" y="1544884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Gifrer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肌肤蕾</a:t>
            </a:r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&amp; 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小海豚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FC9EC1B-D86E-458E-B2F5-4BD4632BF759}"/>
              </a:ext>
            </a:extLst>
          </p:cNvPr>
          <p:cNvSpPr txBox="1"/>
          <p:nvPr/>
        </p:nvSpPr>
        <p:spPr>
          <a:xfrm>
            <a:off x="3662333" y="2257415"/>
            <a:ext cx="3071834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rPr>
              <a:t>Gifrer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rPr>
              <a:t>机会明显但急需宣传与体验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A5E45E-8AED-426C-B736-164BCD0DC8C5}"/>
              </a:ext>
            </a:extLst>
          </p:cNvPr>
          <p:cNvSpPr txBox="1"/>
          <p:nvPr/>
        </p:nvSpPr>
        <p:spPr>
          <a:xfrm>
            <a:off x="9163059" y="4757745"/>
            <a:ext cx="3429024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rPr>
              <a:t>小海豚更多代购分销、口碑积累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87906506-1C47-4DF3-9006-4407A423BF26}"/>
              </a:ext>
            </a:extLst>
          </p:cNvPr>
          <p:cNvSpPr txBox="1"/>
          <p:nvPr/>
        </p:nvSpPr>
        <p:spPr>
          <a:xfrm>
            <a:off x="1572555" y="5605382"/>
            <a:ext cx="87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 err="1">
                <a:latin typeface="微软雅黑" pitchFamily="34" charset="-122"/>
                <a:ea typeface="微软雅黑" pitchFamily="34" charset="-122"/>
              </a:rPr>
              <a:t>Gifrer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可把握机会迅速上位，以“洗鼻健康护理”观念引导宣传，快速超车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成为行业领导者，占领目标消费人群心智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91254DF-C586-40A9-B08B-B3751298D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95" y="2169637"/>
            <a:ext cx="2982899" cy="28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79131"/>
      </p:ext>
    </p:extLst>
  </p:cSld>
  <p:clrMapOvr>
    <a:masterClrMapping/>
  </p:clrMapOvr>
  <p:transition spd="slow">
    <p:split orient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1"/>
          <p:cNvSpPr>
            <a:spLocks/>
          </p:cNvSpPr>
          <p:nvPr/>
        </p:nvSpPr>
        <p:spPr bwMode="auto">
          <a:xfrm>
            <a:off x="6614077" y="1698"/>
            <a:ext cx="5573041" cy="6855286"/>
          </a:xfrm>
          <a:custGeom>
            <a:avLst/>
            <a:gdLst>
              <a:gd name="T0" fmla="*/ 1998 w 4661"/>
              <a:gd name="T1" fmla="*/ 0 h 5613"/>
              <a:gd name="T2" fmla="*/ 4661 w 4661"/>
              <a:gd name="T3" fmla="*/ 0 h 5613"/>
              <a:gd name="T4" fmla="*/ 2660 w 4661"/>
              <a:gd name="T5" fmla="*/ 5613 h 5613"/>
              <a:gd name="T6" fmla="*/ 0 w 4661"/>
              <a:gd name="T7" fmla="*/ 5613 h 5613"/>
              <a:gd name="T8" fmla="*/ 1998 w 4661"/>
              <a:gd name="T9" fmla="*/ 0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1" h="5613">
                <a:moveTo>
                  <a:pt x="1998" y="0"/>
                </a:moveTo>
                <a:lnTo>
                  <a:pt x="4661" y="0"/>
                </a:lnTo>
                <a:lnTo>
                  <a:pt x="2660" y="5613"/>
                </a:lnTo>
                <a:lnTo>
                  <a:pt x="0" y="5613"/>
                </a:lnTo>
                <a:lnTo>
                  <a:pt x="1998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2936" tIns="21469" rIns="42936" bIns="21469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ea typeface="微软雅黑" panose="020B0503020204020204" pitchFamily="34" charset="-122"/>
            </a:endParaRPr>
          </a:p>
        </p:txBody>
      </p:sp>
      <p:grpSp>
        <p:nvGrpSpPr>
          <p:cNvPr id="2" name="Group 16"/>
          <p:cNvGrpSpPr/>
          <p:nvPr/>
        </p:nvGrpSpPr>
        <p:grpSpPr>
          <a:xfrm>
            <a:off x="5231" y="3121920"/>
            <a:ext cx="5866263" cy="153543"/>
            <a:chOff x="0" y="2341322"/>
            <a:chExt cx="4403469" cy="115214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0" y="2341322"/>
              <a:ext cx="440346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4626">
                <a:defRPr/>
              </a:pPr>
              <a:endParaRPr lang="en-US" sz="2533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35074" y="2387041"/>
              <a:ext cx="868395" cy="69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4626">
                <a:defRPr/>
              </a:pPr>
              <a:endParaRPr lang="en-US" sz="2533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321637" y="3533485"/>
            <a:ext cx="16414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69">
              <a:defRPr/>
            </a:pPr>
            <a:r>
              <a:rPr lang="zh-CN" altLang="en-US" sz="3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提升策略</a:t>
            </a:r>
            <a:endParaRPr lang="zh-CN" altLang="en-US" sz="32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195752" y="3292313"/>
            <a:ext cx="988738" cy="90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83" tIns="43341" rIns="86683" bIns="43341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332" dirty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67880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6"/>
          <p:cNvGrpSpPr/>
          <p:nvPr/>
        </p:nvGrpSpPr>
        <p:grpSpPr>
          <a:xfrm>
            <a:off x="4301094" y="1148879"/>
            <a:ext cx="120372" cy="4127971"/>
            <a:chOff x="3225404" y="829867"/>
            <a:chExt cx="96440" cy="3868340"/>
          </a:xfrm>
        </p:grpSpPr>
        <p:cxnSp>
          <p:nvCxnSpPr>
            <p:cNvPr id="30" name="直接连接符 13"/>
            <p:cNvCxnSpPr>
              <a:cxnSpLocks noChangeShapeType="1"/>
            </p:cNvCxnSpPr>
            <p:nvPr/>
          </p:nvCxnSpPr>
          <p:spPr bwMode="auto">
            <a:xfrm>
              <a:off x="3276600" y="829867"/>
              <a:ext cx="0" cy="3868340"/>
            </a:xfrm>
            <a:prstGeom prst="lin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solidFill>
                <a:schemeClr val="accent1"/>
              </a:soli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" name="椭圆 14"/>
            <p:cNvSpPr>
              <a:spLocks noChangeArrowheads="1"/>
            </p:cNvSpPr>
            <p:nvPr/>
          </p:nvSpPr>
          <p:spPr bwMode="auto">
            <a:xfrm>
              <a:off x="3225404" y="1288924"/>
              <a:ext cx="96440" cy="96440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solidFill>
                <a:schemeClr val="accent1"/>
              </a:soli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endParaRPr lang="zh-CN" altLang="en-US" sz="2399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椭圆 15"/>
            <p:cNvSpPr>
              <a:spLocks noChangeArrowheads="1"/>
            </p:cNvSpPr>
            <p:nvPr/>
          </p:nvSpPr>
          <p:spPr bwMode="auto">
            <a:xfrm>
              <a:off x="3225404" y="2481480"/>
              <a:ext cx="96440" cy="96440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solidFill>
                <a:schemeClr val="accent1"/>
              </a:soli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endParaRPr lang="zh-CN" altLang="en-US" sz="2399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椭圆 15"/>
            <p:cNvSpPr>
              <a:spLocks noChangeArrowheads="1"/>
            </p:cNvSpPr>
            <p:nvPr/>
          </p:nvSpPr>
          <p:spPr bwMode="auto">
            <a:xfrm>
              <a:off x="3225404" y="3688782"/>
              <a:ext cx="96440" cy="96440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solidFill>
                <a:schemeClr val="accent1"/>
              </a:soli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endParaRPr lang="zh-CN" altLang="en-US" sz="2399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34"/>
          <p:cNvGrpSpPr/>
          <p:nvPr/>
        </p:nvGrpSpPr>
        <p:grpSpPr>
          <a:xfrm>
            <a:off x="2755035" y="1127851"/>
            <a:ext cx="1167100" cy="4534916"/>
            <a:chOff x="2065502" y="1044318"/>
            <a:chExt cx="875595" cy="3401187"/>
          </a:xfrm>
        </p:grpSpPr>
        <p:sp>
          <p:nvSpPr>
            <p:cNvPr id="37" name="泪滴形 7"/>
            <p:cNvSpPr/>
            <p:nvPr/>
          </p:nvSpPr>
          <p:spPr bwMode="auto">
            <a:xfrm rot="2700000">
              <a:off x="2066047" y="1043773"/>
              <a:ext cx="874470" cy="875559"/>
            </a:xfrm>
            <a:custGeom>
              <a:avLst/>
              <a:gdLst>
                <a:gd name="T0" fmla="*/ 0 w 1275488"/>
                <a:gd name="T1" fmla="*/ 637744 h 1275488"/>
                <a:gd name="T2" fmla="*/ 637744 w 1275488"/>
                <a:gd name="T3" fmla="*/ 0 h 1275488"/>
                <a:gd name="T4" fmla="*/ 1275488 w 1275488"/>
                <a:gd name="T5" fmla="*/ 0 h 1275488"/>
                <a:gd name="T6" fmla="*/ 1275488 w 1275488"/>
                <a:gd name="T7" fmla="*/ 637744 h 1275488"/>
                <a:gd name="T8" fmla="*/ 637744 w 1275488"/>
                <a:gd name="T9" fmla="*/ 1275488 h 1275488"/>
                <a:gd name="T10" fmla="*/ 0 w 1275488"/>
                <a:gd name="T11" fmla="*/ 637744 h 1275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5488" h="1275488">
                  <a:moveTo>
                    <a:pt x="0" y="637744"/>
                  </a:moveTo>
                  <a:cubicBezTo>
                    <a:pt x="0" y="285528"/>
                    <a:pt x="285528" y="0"/>
                    <a:pt x="637744" y="0"/>
                  </a:cubicBezTo>
                  <a:lnTo>
                    <a:pt x="1275488" y="0"/>
                  </a:lnTo>
                  <a:lnTo>
                    <a:pt x="1275488" y="637744"/>
                  </a:lnTo>
                  <a:cubicBezTo>
                    <a:pt x="1275488" y="989960"/>
                    <a:pt x="989960" y="1275488"/>
                    <a:pt x="637744" y="1275488"/>
                  </a:cubicBezTo>
                  <a:cubicBezTo>
                    <a:pt x="285528" y="1275488"/>
                    <a:pt x="0" y="989960"/>
                    <a:pt x="0" y="637744"/>
                  </a:cubicBezTo>
                  <a:close/>
                </a:path>
              </a:pathLst>
            </a:cu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endParaRPr lang="zh-CN" altLang="en-US" sz="2399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17"/>
            <p:cNvSpPr txBox="1">
              <a:spLocks noChangeArrowheads="1"/>
            </p:cNvSpPr>
            <p:nvPr/>
          </p:nvSpPr>
          <p:spPr bwMode="auto">
            <a:xfrm>
              <a:off x="2213858" y="1250456"/>
              <a:ext cx="657266" cy="346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399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泪滴形 9"/>
            <p:cNvSpPr/>
            <p:nvPr/>
          </p:nvSpPr>
          <p:spPr bwMode="auto">
            <a:xfrm rot="2700000">
              <a:off x="2065537" y="1989856"/>
              <a:ext cx="875559" cy="875559"/>
            </a:xfrm>
            <a:custGeom>
              <a:avLst/>
              <a:gdLst>
                <a:gd name="T0" fmla="*/ 0 w 1275488"/>
                <a:gd name="T1" fmla="*/ 637744 h 1275488"/>
                <a:gd name="T2" fmla="*/ 637744 w 1275488"/>
                <a:gd name="T3" fmla="*/ 0 h 1275488"/>
                <a:gd name="T4" fmla="*/ 1275488 w 1275488"/>
                <a:gd name="T5" fmla="*/ 0 h 1275488"/>
                <a:gd name="T6" fmla="*/ 1275488 w 1275488"/>
                <a:gd name="T7" fmla="*/ 637744 h 1275488"/>
                <a:gd name="T8" fmla="*/ 637744 w 1275488"/>
                <a:gd name="T9" fmla="*/ 1275488 h 1275488"/>
                <a:gd name="T10" fmla="*/ 0 w 1275488"/>
                <a:gd name="T11" fmla="*/ 637744 h 1275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5488" h="1275488">
                  <a:moveTo>
                    <a:pt x="0" y="637744"/>
                  </a:moveTo>
                  <a:cubicBezTo>
                    <a:pt x="0" y="285528"/>
                    <a:pt x="285528" y="0"/>
                    <a:pt x="637744" y="0"/>
                  </a:cubicBezTo>
                  <a:lnTo>
                    <a:pt x="1275488" y="0"/>
                  </a:lnTo>
                  <a:lnTo>
                    <a:pt x="1275488" y="637744"/>
                  </a:lnTo>
                  <a:cubicBezTo>
                    <a:pt x="1275488" y="989960"/>
                    <a:pt x="989960" y="1275488"/>
                    <a:pt x="637744" y="1275488"/>
                  </a:cubicBezTo>
                  <a:cubicBezTo>
                    <a:pt x="285528" y="1275488"/>
                    <a:pt x="0" y="989960"/>
                    <a:pt x="0" y="637744"/>
                  </a:cubicBezTo>
                  <a:close/>
                </a:path>
              </a:pathLst>
            </a:custGeom>
            <a:solidFill>
              <a:schemeClr val="accent2"/>
            </a:soli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18"/>
            <p:cNvSpPr txBox="1">
              <a:spLocks noChangeArrowheads="1"/>
            </p:cNvSpPr>
            <p:nvPr/>
          </p:nvSpPr>
          <p:spPr bwMode="auto">
            <a:xfrm>
              <a:off x="2215761" y="2228952"/>
              <a:ext cx="657266" cy="346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399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泪滴形 12"/>
            <p:cNvSpPr/>
            <p:nvPr/>
          </p:nvSpPr>
          <p:spPr bwMode="auto">
            <a:xfrm rot="2700000">
              <a:off x="2065538" y="2944251"/>
              <a:ext cx="875559" cy="875559"/>
            </a:xfrm>
            <a:custGeom>
              <a:avLst/>
              <a:gdLst>
                <a:gd name="T0" fmla="*/ 0 w 1275488"/>
                <a:gd name="T1" fmla="*/ 637744 h 1275488"/>
                <a:gd name="T2" fmla="*/ 637744 w 1275488"/>
                <a:gd name="T3" fmla="*/ 0 h 1275488"/>
                <a:gd name="T4" fmla="*/ 1275488 w 1275488"/>
                <a:gd name="T5" fmla="*/ 0 h 1275488"/>
                <a:gd name="T6" fmla="*/ 1275488 w 1275488"/>
                <a:gd name="T7" fmla="*/ 637744 h 1275488"/>
                <a:gd name="T8" fmla="*/ 637744 w 1275488"/>
                <a:gd name="T9" fmla="*/ 1275488 h 1275488"/>
                <a:gd name="T10" fmla="*/ 0 w 1275488"/>
                <a:gd name="T11" fmla="*/ 637744 h 1275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5488" h="1275488">
                  <a:moveTo>
                    <a:pt x="0" y="637744"/>
                  </a:moveTo>
                  <a:cubicBezTo>
                    <a:pt x="0" y="285528"/>
                    <a:pt x="285528" y="0"/>
                    <a:pt x="637744" y="0"/>
                  </a:cubicBezTo>
                  <a:lnTo>
                    <a:pt x="1275488" y="0"/>
                  </a:lnTo>
                  <a:lnTo>
                    <a:pt x="1275488" y="637744"/>
                  </a:lnTo>
                  <a:cubicBezTo>
                    <a:pt x="1275488" y="989960"/>
                    <a:pt x="989960" y="1275488"/>
                    <a:pt x="637744" y="1275488"/>
                  </a:cubicBezTo>
                  <a:cubicBezTo>
                    <a:pt x="285528" y="1275488"/>
                    <a:pt x="0" y="989960"/>
                    <a:pt x="0" y="637744"/>
                  </a:cubicBezTo>
                  <a:close/>
                </a:path>
              </a:pathLst>
            </a:custGeom>
            <a:solidFill>
              <a:schemeClr val="accent3"/>
            </a:soli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endParaRPr lang="zh-CN" altLang="en-US" sz="1866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19"/>
            <p:cNvSpPr txBox="1">
              <a:spLocks noChangeArrowheads="1"/>
            </p:cNvSpPr>
            <p:nvPr/>
          </p:nvSpPr>
          <p:spPr bwMode="auto">
            <a:xfrm>
              <a:off x="2215762" y="3155985"/>
              <a:ext cx="657266" cy="346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399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19"/>
            <p:cNvSpPr txBox="1">
              <a:spLocks noChangeArrowheads="1"/>
            </p:cNvSpPr>
            <p:nvPr/>
          </p:nvSpPr>
          <p:spPr bwMode="auto">
            <a:xfrm>
              <a:off x="2215763" y="4099352"/>
              <a:ext cx="657266" cy="346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399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矩形 20"/>
          <p:cNvSpPr>
            <a:spLocks noChangeArrowheads="1"/>
          </p:cNvSpPr>
          <p:nvPr/>
        </p:nvSpPr>
        <p:spPr bwMode="auto">
          <a:xfrm>
            <a:off x="4756566" y="2840040"/>
            <a:ext cx="2729658" cy="376237"/>
          </a:xfrm>
          <a:prstGeom prst="rect">
            <a:avLst/>
          </a:prstGeom>
          <a:solidFill>
            <a:schemeClr val="accent4"/>
          </a:soli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r>
              <a:rPr lang="zh-CN" altLang="en-US" sz="15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站内流量</a:t>
            </a:r>
          </a:p>
        </p:txBody>
      </p:sp>
      <p:sp>
        <p:nvSpPr>
          <p:cNvPr id="46" name="TextBox 10"/>
          <p:cNvSpPr txBox="1">
            <a:spLocks noChangeArrowheads="1"/>
          </p:cNvSpPr>
          <p:nvPr/>
        </p:nvSpPr>
        <p:spPr bwMode="auto">
          <a:xfrm>
            <a:off x="4635952" y="3292476"/>
            <a:ext cx="4803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1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、跨类目引流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algn="just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2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、互补类目联合营销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47" name="矩形 22"/>
          <p:cNvSpPr>
            <a:spLocks noChangeArrowheads="1"/>
          </p:cNvSpPr>
          <p:nvPr/>
        </p:nvSpPr>
        <p:spPr bwMode="auto">
          <a:xfrm>
            <a:off x="4756566" y="4133986"/>
            <a:ext cx="2729658" cy="377825"/>
          </a:xfrm>
          <a:prstGeom prst="rect">
            <a:avLst/>
          </a:prstGeom>
          <a:solidFill>
            <a:schemeClr val="accent3"/>
          </a:soli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r>
              <a:rPr lang="zh-CN" altLang="en-US" sz="15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站外推广</a:t>
            </a:r>
          </a:p>
        </p:txBody>
      </p:sp>
      <p:sp>
        <p:nvSpPr>
          <p:cNvPr id="48" name="TextBox 10"/>
          <p:cNvSpPr txBox="1">
            <a:spLocks noChangeArrowheads="1"/>
          </p:cNvSpPr>
          <p:nvPr/>
        </p:nvSpPr>
        <p:spPr bwMode="auto">
          <a:xfrm>
            <a:off x="4635952" y="4588011"/>
            <a:ext cx="48038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1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、达人类型选择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algn="just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2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、综艺植入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algn="just"/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24"/>
          <p:cNvSpPr>
            <a:spLocks noChangeArrowheads="1"/>
          </p:cNvSpPr>
          <p:nvPr/>
        </p:nvSpPr>
        <p:spPr bwMode="auto">
          <a:xfrm>
            <a:off x="4756566" y="1553090"/>
            <a:ext cx="2729658" cy="377825"/>
          </a:xfrm>
          <a:prstGeom prst="rect">
            <a:avLst/>
          </a:prstGeom>
          <a:solidFill>
            <a:schemeClr val="accent3"/>
          </a:soli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r>
              <a:rPr lang="zh-CN" altLang="en-US" sz="15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店铺内功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19E4E62E-D02A-42B6-A534-B90922A37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6427" y="2025651"/>
            <a:ext cx="4803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1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、品牌定位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algn="just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2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、产品定位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760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  <p:bldP spid="48" grpId="0"/>
      <p:bldP spid="51" grpId="0" animBg="1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5ACFF8-24B2-479B-B1E8-C6596B31C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732" y="992009"/>
            <a:ext cx="6722535" cy="20397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FDFAC4-58F4-4166-8C62-C8A3F46DC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59" y="2764595"/>
            <a:ext cx="7324282" cy="23372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6BAD87C-DB0F-4A81-85C0-473E26362934}"/>
              </a:ext>
            </a:extLst>
          </p:cNvPr>
          <p:cNvSpPr/>
          <p:nvPr/>
        </p:nvSpPr>
        <p:spPr>
          <a:xfrm>
            <a:off x="946150" y="4952918"/>
            <a:ext cx="10060517" cy="53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 42">
            <a:extLst>
              <a:ext uri="{FF2B5EF4-FFF2-40B4-BE49-F238E27FC236}">
                <a16:creationId xmlns:a16="http://schemas.microsoft.com/office/drawing/2014/main" id="{590457B4-C82C-46B4-ADE2-2A5BF8213E04}"/>
              </a:ext>
            </a:extLst>
          </p:cNvPr>
          <p:cNvSpPr/>
          <p:nvPr/>
        </p:nvSpPr>
        <p:spPr>
          <a:xfrm flipV="1">
            <a:off x="2070098" y="4993131"/>
            <a:ext cx="533400" cy="597228"/>
          </a:xfrm>
          <a:custGeom>
            <a:avLst/>
            <a:gdLst>
              <a:gd name="connsiteX0" fmla="*/ 0 w 533400"/>
              <a:gd name="connsiteY0" fmla="*/ 597228 h 597228"/>
              <a:gd name="connsiteX1" fmla="*/ 533400 w 533400"/>
              <a:gd name="connsiteY1" fmla="*/ 597228 h 597228"/>
              <a:gd name="connsiteX2" fmla="*/ 533400 w 533400"/>
              <a:gd name="connsiteY2" fmla="*/ 63828 h 597228"/>
              <a:gd name="connsiteX3" fmla="*/ 303720 w 533400"/>
              <a:gd name="connsiteY3" fmla="*/ 63828 h 597228"/>
              <a:gd name="connsiteX4" fmla="*/ 266700 w 533400"/>
              <a:gd name="connsiteY4" fmla="*/ 0 h 597228"/>
              <a:gd name="connsiteX5" fmla="*/ 229680 w 533400"/>
              <a:gd name="connsiteY5" fmla="*/ 63828 h 597228"/>
              <a:gd name="connsiteX6" fmla="*/ 0 w 533400"/>
              <a:gd name="connsiteY6" fmla="*/ 63828 h 597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400" h="597228">
                <a:moveTo>
                  <a:pt x="0" y="597228"/>
                </a:moveTo>
                <a:lnTo>
                  <a:pt x="533400" y="597228"/>
                </a:lnTo>
                <a:lnTo>
                  <a:pt x="533400" y="63828"/>
                </a:lnTo>
                <a:lnTo>
                  <a:pt x="303720" y="63828"/>
                </a:lnTo>
                <a:lnTo>
                  <a:pt x="266700" y="0"/>
                </a:lnTo>
                <a:lnTo>
                  <a:pt x="229680" y="63828"/>
                </a:lnTo>
                <a:lnTo>
                  <a:pt x="0" y="638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9BEA62-2A7C-4704-B46D-16419D75E91C}"/>
              </a:ext>
            </a:extLst>
          </p:cNvPr>
          <p:cNvSpPr txBox="1"/>
          <p:nvPr/>
        </p:nvSpPr>
        <p:spPr>
          <a:xfrm>
            <a:off x="2052318" y="5100407"/>
            <a:ext cx="1084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信誉</a:t>
            </a:r>
          </a:p>
        </p:txBody>
      </p:sp>
      <p:sp>
        <p:nvSpPr>
          <p:cNvPr id="9" name="任意多边形 49">
            <a:extLst>
              <a:ext uri="{FF2B5EF4-FFF2-40B4-BE49-F238E27FC236}">
                <a16:creationId xmlns:a16="http://schemas.microsoft.com/office/drawing/2014/main" id="{2D33FDBE-5F2B-4BE3-82AB-5305296795B4}"/>
              </a:ext>
            </a:extLst>
          </p:cNvPr>
          <p:cNvSpPr/>
          <p:nvPr/>
        </p:nvSpPr>
        <p:spPr>
          <a:xfrm flipV="1">
            <a:off x="4982378" y="4993131"/>
            <a:ext cx="533400" cy="597228"/>
          </a:xfrm>
          <a:custGeom>
            <a:avLst/>
            <a:gdLst>
              <a:gd name="connsiteX0" fmla="*/ 0 w 533400"/>
              <a:gd name="connsiteY0" fmla="*/ 597228 h 597228"/>
              <a:gd name="connsiteX1" fmla="*/ 533400 w 533400"/>
              <a:gd name="connsiteY1" fmla="*/ 597228 h 597228"/>
              <a:gd name="connsiteX2" fmla="*/ 533400 w 533400"/>
              <a:gd name="connsiteY2" fmla="*/ 63828 h 597228"/>
              <a:gd name="connsiteX3" fmla="*/ 303720 w 533400"/>
              <a:gd name="connsiteY3" fmla="*/ 63828 h 597228"/>
              <a:gd name="connsiteX4" fmla="*/ 266700 w 533400"/>
              <a:gd name="connsiteY4" fmla="*/ 0 h 597228"/>
              <a:gd name="connsiteX5" fmla="*/ 229680 w 533400"/>
              <a:gd name="connsiteY5" fmla="*/ 63828 h 597228"/>
              <a:gd name="connsiteX6" fmla="*/ 0 w 533400"/>
              <a:gd name="connsiteY6" fmla="*/ 63828 h 597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400" h="597228">
                <a:moveTo>
                  <a:pt x="0" y="597228"/>
                </a:moveTo>
                <a:lnTo>
                  <a:pt x="533400" y="597228"/>
                </a:lnTo>
                <a:lnTo>
                  <a:pt x="533400" y="63828"/>
                </a:lnTo>
                <a:lnTo>
                  <a:pt x="303720" y="63828"/>
                </a:lnTo>
                <a:lnTo>
                  <a:pt x="266700" y="0"/>
                </a:lnTo>
                <a:lnTo>
                  <a:pt x="229680" y="63828"/>
                </a:lnTo>
                <a:lnTo>
                  <a:pt x="0" y="638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0A4C2A-F2DB-4650-8EC3-B994EE1AEE56}"/>
              </a:ext>
            </a:extLst>
          </p:cNvPr>
          <p:cNvSpPr txBox="1"/>
          <p:nvPr/>
        </p:nvSpPr>
        <p:spPr>
          <a:xfrm>
            <a:off x="4964598" y="4990810"/>
            <a:ext cx="1084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安全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专业</a:t>
            </a:r>
          </a:p>
        </p:txBody>
      </p:sp>
      <p:sp>
        <p:nvSpPr>
          <p:cNvPr id="13" name="任意多边形 56">
            <a:extLst>
              <a:ext uri="{FF2B5EF4-FFF2-40B4-BE49-F238E27FC236}">
                <a16:creationId xmlns:a16="http://schemas.microsoft.com/office/drawing/2014/main" id="{5E2CDBF6-06C3-4F8F-8BC8-F9CFC81DC4A2}"/>
              </a:ext>
            </a:extLst>
          </p:cNvPr>
          <p:cNvSpPr/>
          <p:nvPr/>
        </p:nvSpPr>
        <p:spPr>
          <a:xfrm flipV="1">
            <a:off x="8190989" y="4994917"/>
            <a:ext cx="533400" cy="597228"/>
          </a:xfrm>
          <a:custGeom>
            <a:avLst/>
            <a:gdLst>
              <a:gd name="connsiteX0" fmla="*/ 0 w 533400"/>
              <a:gd name="connsiteY0" fmla="*/ 597228 h 597228"/>
              <a:gd name="connsiteX1" fmla="*/ 533400 w 533400"/>
              <a:gd name="connsiteY1" fmla="*/ 597228 h 597228"/>
              <a:gd name="connsiteX2" fmla="*/ 533400 w 533400"/>
              <a:gd name="connsiteY2" fmla="*/ 63828 h 597228"/>
              <a:gd name="connsiteX3" fmla="*/ 303720 w 533400"/>
              <a:gd name="connsiteY3" fmla="*/ 63828 h 597228"/>
              <a:gd name="connsiteX4" fmla="*/ 266700 w 533400"/>
              <a:gd name="connsiteY4" fmla="*/ 0 h 597228"/>
              <a:gd name="connsiteX5" fmla="*/ 229680 w 533400"/>
              <a:gd name="connsiteY5" fmla="*/ 63828 h 597228"/>
              <a:gd name="connsiteX6" fmla="*/ 0 w 533400"/>
              <a:gd name="connsiteY6" fmla="*/ 63828 h 597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400" h="597228">
                <a:moveTo>
                  <a:pt x="0" y="597228"/>
                </a:moveTo>
                <a:lnTo>
                  <a:pt x="533400" y="597228"/>
                </a:lnTo>
                <a:lnTo>
                  <a:pt x="533400" y="63828"/>
                </a:lnTo>
                <a:lnTo>
                  <a:pt x="303720" y="63828"/>
                </a:lnTo>
                <a:lnTo>
                  <a:pt x="266700" y="0"/>
                </a:lnTo>
                <a:lnTo>
                  <a:pt x="229680" y="63828"/>
                </a:lnTo>
                <a:lnTo>
                  <a:pt x="0" y="63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63CBC0-7486-4A33-927F-98A47E873F73}"/>
              </a:ext>
            </a:extLst>
          </p:cNvPr>
          <p:cNvSpPr txBox="1"/>
          <p:nvPr/>
        </p:nvSpPr>
        <p:spPr>
          <a:xfrm>
            <a:off x="8181676" y="5083947"/>
            <a:ext cx="1084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专注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原创设计师QQ：598969553           _26">
            <a:extLst>
              <a:ext uri="{FF2B5EF4-FFF2-40B4-BE49-F238E27FC236}">
                <a16:creationId xmlns:a16="http://schemas.microsoft.com/office/drawing/2014/main" id="{46CA78F8-C582-4413-9263-A49A9A3EFDCF}"/>
              </a:ext>
            </a:extLst>
          </p:cNvPr>
          <p:cNvSpPr/>
          <p:nvPr/>
        </p:nvSpPr>
        <p:spPr>
          <a:xfrm>
            <a:off x="1096959" y="5866982"/>
            <a:ext cx="244582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品牌信誉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经久不衰，法国百年老牌，欧洲四代百姓的选择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原创设计师QQ：598969553           _26">
            <a:extLst>
              <a:ext uri="{FF2B5EF4-FFF2-40B4-BE49-F238E27FC236}">
                <a16:creationId xmlns:a16="http://schemas.microsoft.com/office/drawing/2014/main" id="{E450311D-C884-4B99-9CD3-8E02CFCC5627}"/>
              </a:ext>
            </a:extLst>
          </p:cNvPr>
          <p:cNvSpPr/>
          <p:nvPr/>
        </p:nvSpPr>
        <p:spPr>
          <a:xfrm>
            <a:off x="4034634" y="5866982"/>
            <a:ext cx="2445821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全球首创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UD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包装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首创液体独立消毒包装，更加安全并且能保持液体活性，误食也没关系。只在药房销售，法国医生推荐。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原创设计师QQ：598969553           _26">
            <a:extLst>
              <a:ext uri="{FF2B5EF4-FFF2-40B4-BE49-F238E27FC236}">
                <a16:creationId xmlns:a16="http://schemas.microsoft.com/office/drawing/2014/main" id="{5044CF34-BAE8-4922-B5D2-39C887F470D4}"/>
              </a:ext>
            </a:extLst>
          </p:cNvPr>
          <p:cNvSpPr/>
          <p:nvPr/>
        </p:nvSpPr>
        <p:spPr>
          <a:xfrm>
            <a:off x="7243245" y="5866982"/>
            <a:ext cx="2445821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鼻腔护理专家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专注为家庭提供日常护理解决方案，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特别是在鼻腔护理领域，已成为行业领军者。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6DFE78F-BE69-42CA-9D43-BDC61B9CC4D0}"/>
              </a:ext>
            </a:extLst>
          </p:cNvPr>
          <p:cNvSpPr/>
          <p:nvPr/>
        </p:nvSpPr>
        <p:spPr>
          <a:xfrm>
            <a:off x="1271603" y="4093405"/>
            <a:ext cx="96487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法国</a:t>
            </a:r>
            <a:r>
              <a:rPr lang="en-US" altLang="zh-C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106</a:t>
            </a:r>
            <a:r>
              <a:rPr lang="zh-CN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年医药级健康护理品牌</a:t>
            </a:r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6A077A69-7D24-4589-ADF6-21C2CC2A5A32}"/>
              </a:ext>
            </a:extLst>
          </p:cNvPr>
          <p:cNvSpPr/>
          <p:nvPr/>
        </p:nvSpPr>
        <p:spPr>
          <a:xfrm>
            <a:off x="10350012" y="1841265"/>
            <a:ext cx="570385" cy="1706141"/>
          </a:xfrm>
          <a:prstGeom prst="downArrow">
            <a:avLst/>
          </a:prstGeom>
          <a:solidFill>
            <a:srgbClr val="F260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746146-5BBB-4D71-9794-C5A1D7D6F198}"/>
              </a:ext>
            </a:extLst>
          </p:cNvPr>
          <p:cNvSpPr txBox="1"/>
          <p:nvPr/>
        </p:nvSpPr>
        <p:spPr>
          <a:xfrm>
            <a:off x="10062193" y="1371682"/>
            <a:ext cx="1429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婴幼儿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DBA7DD5-2613-4743-B5EC-52E2EE62E292}"/>
              </a:ext>
            </a:extLst>
          </p:cNvPr>
          <p:cNvSpPr txBox="1"/>
          <p:nvPr/>
        </p:nvSpPr>
        <p:spPr>
          <a:xfrm>
            <a:off x="10209966" y="3562012"/>
            <a:ext cx="1236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家庭</a:t>
            </a:r>
          </a:p>
        </p:txBody>
      </p:sp>
    </p:spTree>
    <p:extLst>
      <p:ext uri="{BB962C8B-B14F-4D97-AF65-F5344CB8AC3E}">
        <p14:creationId xmlns:p14="http://schemas.microsoft.com/office/powerpoint/2010/main" val="276984877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C0B8D6C5-59F4-4B16-BE39-1BCBA9CB5604}"/>
              </a:ext>
            </a:extLst>
          </p:cNvPr>
          <p:cNvSpPr/>
          <p:nvPr/>
        </p:nvSpPr>
        <p:spPr>
          <a:xfrm>
            <a:off x="5034550" y="1488245"/>
            <a:ext cx="1430867" cy="1361016"/>
          </a:xfrm>
          <a:prstGeom prst="ellipse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zh-CN" altLang="en-US" sz="2667" b="1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预防感冒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9846919-AF33-42B9-8DA5-F7D02DA8C085}"/>
              </a:ext>
            </a:extLst>
          </p:cNvPr>
          <p:cNvSpPr/>
          <p:nvPr/>
        </p:nvSpPr>
        <p:spPr>
          <a:xfrm>
            <a:off x="6586068" y="1602546"/>
            <a:ext cx="1005416" cy="1174749"/>
          </a:xfrm>
          <a:prstGeom prst="rect">
            <a:avLst/>
          </a:prstGeom>
          <a:solidFill>
            <a:srgbClr val="D5D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4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治疗型</a:t>
            </a: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20593D47-317F-4326-8121-C2E624D5C58D}"/>
              </a:ext>
            </a:extLst>
          </p:cNvPr>
          <p:cNvSpPr/>
          <p:nvPr/>
        </p:nvSpPr>
        <p:spPr>
          <a:xfrm>
            <a:off x="7591484" y="1793046"/>
            <a:ext cx="1115484" cy="958849"/>
          </a:xfrm>
          <a:prstGeom prst="rightArrow">
            <a:avLst/>
          </a:prstGeom>
          <a:solidFill>
            <a:srgbClr val="D5D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4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转变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5277BE1-F514-43F1-AD16-2299C3DA443C}"/>
              </a:ext>
            </a:extLst>
          </p:cNvPr>
          <p:cNvSpPr/>
          <p:nvPr/>
        </p:nvSpPr>
        <p:spPr>
          <a:xfrm>
            <a:off x="5032435" y="3056695"/>
            <a:ext cx="1382183" cy="1337733"/>
          </a:xfrm>
          <a:prstGeom prst="ellipse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zh-CN" altLang="en-US" sz="2667" b="1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家庭</a:t>
            </a:r>
            <a:endParaRPr lang="zh-CN" altLang="en-US" sz="2667" b="1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/>
            <a:r>
              <a:rPr lang="zh-CN" altLang="en-US" sz="2667" b="1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常备</a:t>
            </a:r>
            <a:endParaRPr lang="zh-CN" altLang="en-US" sz="2400" b="1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AAAF3A-6AEF-4FB9-A625-4513DFE0A708}"/>
              </a:ext>
            </a:extLst>
          </p:cNvPr>
          <p:cNvSpPr/>
          <p:nvPr/>
        </p:nvSpPr>
        <p:spPr>
          <a:xfrm>
            <a:off x="6586068" y="3154062"/>
            <a:ext cx="1159933" cy="1159933"/>
          </a:xfrm>
          <a:prstGeom prst="rect">
            <a:avLst/>
          </a:prstGeom>
          <a:solidFill>
            <a:srgbClr val="D5D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非常规使用</a:t>
            </a:r>
            <a:endParaRPr lang="zh-CN" altLang="en-US" sz="24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9D98F7F0-B83D-47AF-96ED-C11149885A7D}"/>
              </a:ext>
            </a:extLst>
          </p:cNvPr>
          <p:cNvSpPr/>
          <p:nvPr/>
        </p:nvSpPr>
        <p:spPr>
          <a:xfrm>
            <a:off x="7650750" y="3255661"/>
            <a:ext cx="1111251" cy="958851"/>
          </a:xfrm>
          <a:prstGeom prst="rightArrow">
            <a:avLst/>
          </a:prstGeom>
          <a:solidFill>
            <a:srgbClr val="D5D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4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转变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D4CFEF-1172-4975-90FA-56128AC4F103}"/>
              </a:ext>
            </a:extLst>
          </p:cNvPr>
          <p:cNvSpPr/>
          <p:nvPr/>
        </p:nvSpPr>
        <p:spPr>
          <a:xfrm>
            <a:off x="8772584" y="3198513"/>
            <a:ext cx="1485900" cy="1608667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日常使用</a:t>
            </a:r>
          </a:p>
          <a:p>
            <a:pPr algn="ctr"/>
            <a:r>
              <a:rPr lang="zh-CN" altLang="en-US" sz="2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家中常备</a:t>
            </a:r>
            <a:endParaRPr lang="zh-CN" altLang="en-US" sz="24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20691F4-9510-4B6E-BB91-BA86E222D04B}"/>
              </a:ext>
            </a:extLst>
          </p:cNvPr>
          <p:cNvSpPr/>
          <p:nvPr/>
        </p:nvSpPr>
        <p:spPr>
          <a:xfrm>
            <a:off x="2492378" y="1695670"/>
            <a:ext cx="1382183" cy="1234017"/>
          </a:xfrm>
          <a:prstGeom prst="ellipse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zh-CN" altLang="en-US" sz="2667" b="1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拓展人群</a:t>
            </a:r>
            <a:endParaRPr lang="zh-CN" altLang="en-US" sz="2400" b="1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6EA6F0-2127-4188-9204-5E935BF9BC91}"/>
              </a:ext>
            </a:extLst>
          </p:cNvPr>
          <p:cNvSpPr/>
          <p:nvPr/>
        </p:nvSpPr>
        <p:spPr>
          <a:xfrm>
            <a:off x="6586068" y="4773313"/>
            <a:ext cx="1005416" cy="950383"/>
          </a:xfrm>
          <a:prstGeom prst="rect">
            <a:avLst/>
          </a:prstGeom>
          <a:solidFill>
            <a:srgbClr val="D5D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鼻腔</a:t>
            </a:r>
          </a:p>
          <a:p>
            <a:pPr algn="ctr"/>
            <a:r>
              <a:rPr lang="zh-CN" altLang="en-US" sz="2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清洁</a:t>
            </a: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995D569F-C023-41CB-A287-61E447A99402}"/>
              </a:ext>
            </a:extLst>
          </p:cNvPr>
          <p:cNvSpPr/>
          <p:nvPr/>
        </p:nvSpPr>
        <p:spPr>
          <a:xfrm>
            <a:off x="7445435" y="4773313"/>
            <a:ext cx="1263649" cy="958849"/>
          </a:xfrm>
          <a:prstGeom prst="rightArrow">
            <a:avLst/>
          </a:prstGeom>
          <a:solidFill>
            <a:srgbClr val="D5D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4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转变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EE2231-89DC-4AA2-8644-BDB791161AD3}"/>
              </a:ext>
            </a:extLst>
          </p:cNvPr>
          <p:cNvSpPr/>
          <p:nvPr/>
        </p:nvSpPr>
        <p:spPr>
          <a:xfrm>
            <a:off x="8772584" y="4866447"/>
            <a:ext cx="1485900" cy="1246717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4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健康护理</a:t>
            </a:r>
            <a:endParaRPr lang="zh-CN" altLang="en-US" sz="24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35FA96E-D530-4727-9E7E-F759AE1DB88A}"/>
              </a:ext>
            </a:extLst>
          </p:cNvPr>
          <p:cNvSpPr/>
          <p:nvPr/>
        </p:nvSpPr>
        <p:spPr>
          <a:xfrm>
            <a:off x="2492378" y="3600684"/>
            <a:ext cx="1382183" cy="1234017"/>
          </a:xfrm>
          <a:prstGeom prst="ellipse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zh-CN" altLang="en-US" sz="1867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提高使用购买频次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4AEC2D1-DBDD-4D40-8A9A-5828D81D7C43}"/>
              </a:ext>
            </a:extLst>
          </p:cNvPr>
          <p:cNvCxnSpPr>
            <a:cxnSpLocks/>
          </p:cNvCxnSpPr>
          <p:nvPr/>
        </p:nvCxnSpPr>
        <p:spPr>
          <a:xfrm>
            <a:off x="4016388" y="2267174"/>
            <a:ext cx="952507" cy="21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B00E59B-D3A4-4D9C-B2E0-79AE2F46FF2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73512" y="2600551"/>
            <a:ext cx="1333509" cy="8572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8298214-0862-4234-8DC9-DAD47FCF3407}"/>
              </a:ext>
            </a:extLst>
          </p:cNvPr>
          <p:cNvCxnSpPr>
            <a:cxnSpLocks/>
          </p:cNvCxnSpPr>
          <p:nvPr/>
        </p:nvCxnSpPr>
        <p:spPr>
          <a:xfrm flipV="1">
            <a:off x="3921137" y="3886435"/>
            <a:ext cx="1047757" cy="5715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F87147A-2FFF-4914-825D-11302613CC1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3380" y="3600683"/>
            <a:ext cx="3143272" cy="8572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1F778040-58D5-4F04-A2F8-66E1A93777BD}"/>
              </a:ext>
            </a:extLst>
          </p:cNvPr>
          <p:cNvSpPr/>
          <p:nvPr/>
        </p:nvSpPr>
        <p:spPr>
          <a:xfrm>
            <a:off x="4966788" y="4680180"/>
            <a:ext cx="1382183" cy="1337733"/>
          </a:xfrm>
          <a:prstGeom prst="ellipse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zh-CN" altLang="en-US" sz="24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重新定位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070420E-0BCF-46FF-88D8-5A36B2352360}"/>
              </a:ext>
            </a:extLst>
          </p:cNvPr>
          <p:cNvSpPr/>
          <p:nvPr/>
        </p:nvSpPr>
        <p:spPr>
          <a:xfrm>
            <a:off x="8778921" y="1350631"/>
            <a:ext cx="1490133" cy="1716616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667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预防型</a:t>
            </a:r>
          </a:p>
          <a:p>
            <a:pPr algn="ctr"/>
            <a:r>
              <a:rPr lang="zh-CN" altLang="en-US" sz="1867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定期清理</a:t>
            </a:r>
            <a:endParaRPr lang="en-US" altLang="zh-CN" sz="1867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67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鼻腔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E86F93D-658B-4D03-904C-88BBCE9B451D}"/>
              </a:ext>
            </a:extLst>
          </p:cNvPr>
          <p:cNvSpPr txBox="1"/>
          <p:nvPr/>
        </p:nvSpPr>
        <p:spPr>
          <a:xfrm>
            <a:off x="5475767" y="604532"/>
            <a:ext cx="358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产品定位</a:t>
            </a:r>
            <a:r>
              <a:rPr lang="en-US" altLang="zh-CN" b="1" dirty="0"/>
              <a:t>-&gt;</a:t>
            </a:r>
            <a:r>
              <a:rPr lang="zh-CN" altLang="en-US" b="1" dirty="0"/>
              <a:t>消费者观念</a:t>
            </a:r>
          </a:p>
        </p:txBody>
      </p:sp>
    </p:spTree>
    <p:extLst>
      <p:ext uri="{BB962C8B-B14F-4D97-AF65-F5344CB8AC3E}">
        <p14:creationId xmlns:p14="http://schemas.microsoft.com/office/powerpoint/2010/main" val="2362881815"/>
      </p:ext>
    </p:extLst>
  </p:cSld>
  <p:clrMapOvr>
    <a:masterClrMapping/>
  </p:clrMapOvr>
  <p:transition spd="slow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56FD9E9-E99A-434E-B95F-0C9326A1DCF9}"/>
              </a:ext>
            </a:extLst>
          </p:cNvPr>
          <p:cNvSpPr/>
          <p:nvPr/>
        </p:nvSpPr>
        <p:spPr>
          <a:xfrm>
            <a:off x="4383769" y="68665"/>
            <a:ext cx="53527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跨类目营销</a:t>
            </a:r>
            <a:r>
              <a:rPr lang="en-US" altLang="zh-CN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-&gt;</a:t>
            </a:r>
            <a:r>
              <a:rPr lang="zh-CN" alt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品类线扩张</a:t>
            </a:r>
            <a:endParaRPr lang="en-US" altLang="zh-CN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7A1AA806-43DC-4542-9692-3D830FF75C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9773542"/>
              </p:ext>
            </p:extLst>
          </p:nvPr>
        </p:nvGraphicFramePr>
        <p:xfrm>
          <a:off x="-481543" y="1219198"/>
          <a:ext cx="6714543" cy="5276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图示 17">
            <a:extLst>
              <a:ext uri="{FF2B5EF4-FFF2-40B4-BE49-F238E27FC236}">
                <a16:creationId xmlns:a16="http://schemas.microsoft.com/office/drawing/2014/main" id="{D25D4CB6-6596-4B20-8689-D0DFCE4F4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2609617"/>
              </p:ext>
            </p:extLst>
          </p:nvPr>
        </p:nvGraphicFramePr>
        <p:xfrm>
          <a:off x="5809192" y="1219198"/>
          <a:ext cx="6959600" cy="5276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C43A2487-0C3E-4F12-B9B7-97BFCE609B03}"/>
              </a:ext>
            </a:extLst>
          </p:cNvPr>
          <p:cNvSpPr txBox="1"/>
          <p:nvPr/>
        </p:nvSpPr>
        <p:spPr>
          <a:xfrm>
            <a:off x="606904" y="2246355"/>
            <a:ext cx="973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吸鼻器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CB6247F-EBA3-4125-8EF7-3E2C1C78F793}"/>
              </a:ext>
            </a:extLst>
          </p:cNvPr>
          <p:cNvSpPr txBox="1"/>
          <p:nvPr/>
        </p:nvSpPr>
        <p:spPr>
          <a:xfrm>
            <a:off x="635478" y="3650736"/>
            <a:ext cx="973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棉签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6B9459E-4E25-478D-821A-BBD27B987CCC}"/>
              </a:ext>
            </a:extLst>
          </p:cNvPr>
          <p:cNvSpPr txBox="1"/>
          <p:nvPr/>
        </p:nvSpPr>
        <p:spPr>
          <a:xfrm>
            <a:off x="387827" y="5080518"/>
            <a:ext cx="1116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小儿感冒药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A902AD3-250E-4396-971E-92FF087133FF}"/>
              </a:ext>
            </a:extLst>
          </p:cNvPr>
          <p:cNvSpPr txBox="1"/>
          <p:nvPr/>
        </p:nvSpPr>
        <p:spPr>
          <a:xfrm>
            <a:off x="6770158" y="2000822"/>
            <a:ext cx="973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洗鼻器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B08A7E8-1E36-4F4D-9097-C62A84B2E1AA}"/>
              </a:ext>
            </a:extLst>
          </p:cNvPr>
          <p:cNvSpPr txBox="1"/>
          <p:nvPr/>
        </p:nvSpPr>
        <p:spPr>
          <a:xfrm>
            <a:off x="6770155" y="3130492"/>
            <a:ext cx="973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通气鼻贴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AF4AD5A-0CE1-4B17-953D-E07C4F41BBDB}"/>
              </a:ext>
            </a:extLst>
          </p:cNvPr>
          <p:cNvSpPr txBox="1"/>
          <p:nvPr/>
        </p:nvSpPr>
        <p:spPr>
          <a:xfrm>
            <a:off x="6787089" y="5396761"/>
            <a:ext cx="973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口罩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E043758-B2F3-4973-BC8C-CA1AE83C2751}"/>
              </a:ext>
            </a:extLst>
          </p:cNvPr>
          <p:cNvSpPr txBox="1"/>
          <p:nvPr/>
        </p:nvSpPr>
        <p:spPr>
          <a:xfrm>
            <a:off x="635477" y="6526433"/>
            <a:ext cx="973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鼻喷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5A5439C-4798-4E48-AA73-A79669302978}"/>
              </a:ext>
            </a:extLst>
          </p:cNvPr>
          <p:cNvSpPr txBox="1"/>
          <p:nvPr/>
        </p:nvSpPr>
        <p:spPr>
          <a:xfrm>
            <a:off x="6787089" y="6503983"/>
            <a:ext cx="973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感冒药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73C8A90-EF59-4FEA-834B-07E586490C14}"/>
              </a:ext>
            </a:extLst>
          </p:cNvPr>
          <p:cNvSpPr txBox="1"/>
          <p:nvPr/>
        </p:nvSpPr>
        <p:spPr>
          <a:xfrm>
            <a:off x="6770155" y="4261617"/>
            <a:ext cx="973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鼻炎喷雾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81EC790-D310-4527-B633-85D649553448}"/>
              </a:ext>
            </a:extLst>
          </p:cNvPr>
          <p:cNvSpPr txBox="1"/>
          <p:nvPr/>
        </p:nvSpPr>
        <p:spPr>
          <a:xfrm>
            <a:off x="1965325" y="728133"/>
            <a:ext cx="2040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鼻滴相关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EDD52B7-D4C7-4A2A-8635-C9870FD7C12E}"/>
              </a:ext>
            </a:extLst>
          </p:cNvPr>
          <p:cNvSpPr txBox="1"/>
          <p:nvPr/>
        </p:nvSpPr>
        <p:spPr>
          <a:xfrm>
            <a:off x="7890933" y="728133"/>
            <a:ext cx="2040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鼻喷相关</a:t>
            </a:r>
          </a:p>
        </p:txBody>
      </p:sp>
      <p:pic>
        <p:nvPicPr>
          <p:cNvPr id="30" name="Picture 2" descr="https://img.alicdn.com/imgextra/i1/2974412119/TB2xTm.cTZRMeJjSspnXXcJdFXa_!!2974412119.png?t=1504938647000">
            <a:extLst>
              <a:ext uri="{FF2B5EF4-FFF2-40B4-BE49-F238E27FC236}">
                <a16:creationId xmlns:a16="http://schemas.microsoft.com/office/drawing/2014/main" id="{665AA566-0D84-4425-9AC1-3480CFB33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2992">
            <a:off x="3478801" y="252902"/>
            <a:ext cx="1221358" cy="122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img.alicdn.com/imgextra/i4/2974412119/TB2vyf2ePoIL1JjSZFyXXbFBpXa_!!2974412119.png?t=1504938652000">
            <a:extLst>
              <a:ext uri="{FF2B5EF4-FFF2-40B4-BE49-F238E27FC236}">
                <a16:creationId xmlns:a16="http://schemas.microsoft.com/office/drawing/2014/main" id="{4F5B1858-A862-46F8-9422-1D69A8628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47855">
            <a:off x="9568018" y="347607"/>
            <a:ext cx="1142926" cy="11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6EFA197-BA06-45F9-9D47-BB80DCED896C}"/>
              </a:ext>
            </a:extLst>
          </p:cNvPr>
          <p:cNvSpPr/>
          <p:nvPr/>
        </p:nvSpPr>
        <p:spPr>
          <a:xfrm>
            <a:off x="5813823" y="723900"/>
            <a:ext cx="615553" cy="6339328"/>
          </a:xfrm>
          <a:prstGeom prst="rect">
            <a:avLst/>
          </a:prstGeom>
          <a:noFill/>
        </p:spPr>
        <p:txBody>
          <a:bodyPr vert="eaVert"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钻展、互补品联合营销、内容传播</a:t>
            </a:r>
            <a:endParaRPr lang="zh-CN" alt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9074881"/>
      </p:ext>
    </p:extLst>
  </p:cSld>
  <p:clrMapOvr>
    <a:masterClrMapping/>
  </p:clrMapOvr>
  <p:transition spd="slow">
    <p:split orient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49043B1-288B-4974-9402-F46C26B7D8E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526144" y="4543243"/>
            <a:ext cx="1930400" cy="1806351"/>
            <a:chOff x="2238375" y="2174229"/>
            <a:chExt cx="2877988" cy="269304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C845E68-E743-400B-8A32-C989A0AB4CC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238375" y="4343400"/>
              <a:ext cx="2495550" cy="523875"/>
            </a:xfrm>
            <a:prstGeom prst="rect">
              <a:avLst/>
            </a:prstGeom>
            <a:solidFill>
              <a:srgbClr val="DEAB8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87500" lnSpcReduction="10000"/>
            </a:bodyPr>
            <a:lstStyle/>
            <a:p>
              <a:pPr algn="ctr"/>
              <a:endParaRPr lang="zh-CN" altLang="en-US" sz="2100" dirty="0">
                <a:solidFill>
                  <a:srgbClr val="DEAB81">
                    <a:lumMod val="50000"/>
                  </a:srgbClr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505C806-1859-4330-B888-5CCF44A8FB1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238375" y="2174229"/>
              <a:ext cx="2877988" cy="2169852"/>
            </a:xfrm>
            <a:prstGeom prst="rect">
              <a:avLst/>
            </a:prstGeom>
            <a:solidFill>
              <a:srgbClr val="DEAB8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35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权威专家、母婴达人、母婴媒体进行鼻腔日常护理重要性普及的消费者教育工作</a:t>
              </a: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C7BA493-051E-4DB3-805B-60455883A507}"/>
                </a:ext>
              </a:extLst>
            </p:cNvPr>
            <p:cNvCxnSpPr/>
            <p:nvPr>
              <p:custDataLst>
                <p:tags r:id="rId16"/>
              </p:custDataLst>
            </p:nvPr>
          </p:nvCxnSpPr>
          <p:spPr>
            <a:xfrm>
              <a:off x="2400300" y="4343399"/>
              <a:ext cx="314325" cy="314325"/>
            </a:xfrm>
            <a:prstGeom prst="line">
              <a:avLst/>
            </a:prstGeom>
            <a:noFill/>
            <a:ln w="6350" cap="flat" cmpd="sng" algn="ctr">
              <a:solidFill>
                <a:srgbClr val="DEAB81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376E9D2-FAF8-4020-AC5E-6A87D5AE23CA}"/>
                </a:ext>
              </a:extLst>
            </p:cNvPr>
            <p:cNvCxnSpPr/>
            <p:nvPr>
              <p:custDataLst>
                <p:tags r:id="rId17"/>
              </p:custDataLst>
            </p:nvPr>
          </p:nvCxnSpPr>
          <p:spPr>
            <a:xfrm>
              <a:off x="2738436" y="4343399"/>
              <a:ext cx="523876" cy="523876"/>
            </a:xfrm>
            <a:prstGeom prst="line">
              <a:avLst/>
            </a:prstGeom>
            <a:noFill/>
            <a:ln w="6350" cap="flat" cmpd="sng" algn="ctr">
              <a:solidFill>
                <a:srgbClr val="DEAB81"/>
              </a:solidFill>
              <a:prstDash val="solid"/>
              <a:miter lim="800000"/>
            </a:ln>
            <a:effectLst/>
          </p:spPr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12CEF2D-C778-4D6D-87BA-1E8389CD6F95}"/>
                </a:ext>
              </a:extLst>
            </p:cNvPr>
            <p:cNvCxnSpPr/>
            <p:nvPr>
              <p:custDataLst>
                <p:tags r:id="rId18"/>
              </p:custDataLst>
            </p:nvPr>
          </p:nvCxnSpPr>
          <p:spPr>
            <a:xfrm>
              <a:off x="3201579" y="4493417"/>
              <a:ext cx="111920" cy="111920"/>
            </a:xfrm>
            <a:prstGeom prst="line">
              <a:avLst/>
            </a:prstGeom>
            <a:noFill/>
            <a:ln w="6350" cap="flat" cmpd="sng" algn="ctr">
              <a:solidFill>
                <a:srgbClr val="DEAB81"/>
              </a:solidFill>
              <a:prstDash val="solid"/>
              <a:miter lim="800000"/>
            </a:ln>
            <a:effectLst/>
          </p:spPr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3A8AD95-7876-4A7C-81E0-D131B1547E8B}"/>
                </a:ext>
              </a:extLst>
            </p:cNvPr>
            <p:cNvCxnSpPr/>
            <p:nvPr>
              <p:custDataLst>
                <p:tags r:id="rId19"/>
              </p:custDataLst>
            </p:nvPr>
          </p:nvCxnSpPr>
          <p:spPr>
            <a:xfrm>
              <a:off x="3912390" y="4610100"/>
              <a:ext cx="257175" cy="257175"/>
            </a:xfrm>
            <a:prstGeom prst="line">
              <a:avLst/>
            </a:prstGeom>
            <a:noFill/>
            <a:ln w="6350" cap="flat" cmpd="sng" algn="ctr">
              <a:solidFill>
                <a:srgbClr val="DEAB81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CE886D9-AB80-4519-A511-D42071016D81}"/>
                </a:ext>
              </a:extLst>
            </p:cNvPr>
            <p:cNvCxnSpPr/>
            <p:nvPr>
              <p:custDataLst>
                <p:tags r:id="rId20"/>
              </p:custDataLst>
            </p:nvPr>
          </p:nvCxnSpPr>
          <p:spPr>
            <a:xfrm>
              <a:off x="4345775" y="4343399"/>
              <a:ext cx="383377" cy="383377"/>
            </a:xfrm>
            <a:prstGeom prst="line">
              <a:avLst/>
            </a:prstGeom>
            <a:noFill/>
            <a:ln w="6350" cap="flat" cmpd="sng" algn="ctr">
              <a:solidFill>
                <a:srgbClr val="DEAB81"/>
              </a:solidFill>
              <a:prstDash val="solid"/>
              <a:miter lim="800000"/>
            </a:ln>
            <a:effectLst/>
          </p:spPr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63BD382-9924-45DA-B48A-74E966D3EEFA}"/>
                </a:ext>
              </a:extLst>
            </p:cNvPr>
            <p:cNvCxnSpPr/>
            <p:nvPr>
              <p:custDataLst>
                <p:tags r:id="rId21"/>
              </p:custDataLst>
            </p:nvPr>
          </p:nvCxnSpPr>
          <p:spPr>
            <a:xfrm>
              <a:off x="3733794" y="4343399"/>
              <a:ext cx="523876" cy="523876"/>
            </a:xfrm>
            <a:prstGeom prst="line">
              <a:avLst/>
            </a:prstGeom>
            <a:noFill/>
            <a:ln w="6350" cap="flat" cmpd="sng" algn="ctr">
              <a:solidFill>
                <a:srgbClr val="DEAB81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098801F-BCBD-4456-970B-8B48C2F6AC53}"/>
                </a:ext>
              </a:extLst>
            </p:cNvPr>
            <p:cNvCxnSpPr/>
            <p:nvPr>
              <p:custDataLst>
                <p:tags r:id="rId22"/>
              </p:custDataLst>
            </p:nvPr>
          </p:nvCxnSpPr>
          <p:spPr>
            <a:xfrm>
              <a:off x="2376486" y="4675583"/>
              <a:ext cx="111920" cy="111920"/>
            </a:xfrm>
            <a:prstGeom prst="line">
              <a:avLst/>
            </a:prstGeom>
            <a:noFill/>
            <a:ln w="6350" cap="flat" cmpd="sng" algn="ctr">
              <a:solidFill>
                <a:srgbClr val="DEAB81">
                  <a:lumMod val="5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2" name="平行四边形 11">
              <a:extLst>
                <a:ext uri="{FF2B5EF4-FFF2-40B4-BE49-F238E27FC236}">
                  <a16:creationId xmlns:a16="http://schemas.microsoft.com/office/drawing/2014/main" id="{20BFA00D-A449-4022-B706-963406C97BB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 flipH="1">
              <a:off x="3550439" y="4343400"/>
              <a:ext cx="1028700" cy="523876"/>
            </a:xfrm>
            <a:prstGeom prst="parallelogram">
              <a:avLst>
                <a:gd name="adj" fmla="val 95454"/>
              </a:avLst>
            </a:prstGeom>
            <a:solidFill>
              <a:srgbClr val="FEFFFF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32500" lnSpcReduction="20000"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FBB78663-1514-4D49-8C25-358DEFA7432B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 flipH="1">
              <a:off x="2245515" y="4343400"/>
              <a:ext cx="812005" cy="523876"/>
            </a:xfrm>
            <a:prstGeom prst="parallelogram">
              <a:avLst>
                <a:gd name="adj" fmla="val 100908"/>
              </a:avLst>
            </a:prstGeom>
            <a:solidFill>
              <a:srgbClr val="DEAB81">
                <a:lumMod val="60000"/>
                <a:lumOff val="40000"/>
                <a:alpha val="42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B1AB9243-9BB3-46A6-BF5A-9F111FD1B030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flipH="1">
              <a:off x="3328985" y="4343400"/>
              <a:ext cx="812005" cy="523876"/>
            </a:xfrm>
            <a:prstGeom prst="parallelogram">
              <a:avLst>
                <a:gd name="adj" fmla="val 100908"/>
              </a:avLst>
            </a:prstGeom>
            <a:solidFill>
              <a:srgbClr val="DEAB81">
                <a:lumMod val="60000"/>
                <a:lumOff val="40000"/>
                <a:alpha val="1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2A94038-5ACD-4521-9EBC-E972352FC32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991977" y="4544434"/>
            <a:ext cx="1997710" cy="1806351"/>
            <a:chOff x="2238375" y="2174229"/>
            <a:chExt cx="2978339" cy="269304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BE403F1-F230-46D9-9B83-EC0537302DF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238375" y="4343400"/>
              <a:ext cx="2495550" cy="523875"/>
            </a:xfrm>
            <a:prstGeom prst="rect">
              <a:avLst/>
            </a:prstGeom>
            <a:solidFill>
              <a:srgbClr val="DEAB8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87500" lnSpcReduction="10000"/>
            </a:bodyPr>
            <a:lstStyle/>
            <a:p>
              <a:pPr algn="ctr"/>
              <a:endParaRPr lang="zh-CN" altLang="en-US" sz="2100" dirty="0">
                <a:solidFill>
                  <a:srgbClr val="DEAB81">
                    <a:lumMod val="50000"/>
                  </a:srgbClr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D025CF5-3560-4918-92AF-A87F1FF18E1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238375" y="2174229"/>
              <a:ext cx="2978339" cy="2169852"/>
            </a:xfrm>
            <a:prstGeom prst="rect">
              <a:avLst/>
            </a:prstGeom>
            <a:solidFill>
              <a:srgbClr val="DEAB8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35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婴儿诊所、月子中心、早教中心、宝贝摄影等第三方相关机构线下合作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7637486-828B-4390-9CE9-01403DAA7437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>
            <a:xfrm>
              <a:off x="2400300" y="4343399"/>
              <a:ext cx="314325" cy="314325"/>
            </a:xfrm>
            <a:prstGeom prst="line">
              <a:avLst/>
            </a:prstGeom>
            <a:noFill/>
            <a:ln w="6350" cap="flat" cmpd="sng" algn="ctr">
              <a:solidFill>
                <a:srgbClr val="DEAB81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DE7314B-469E-4C7F-A974-C4763C8D578C}"/>
                </a:ext>
              </a:extLst>
            </p:cNvPr>
            <p:cNvCxnSpPr/>
            <p:nvPr>
              <p:custDataLst>
                <p:tags r:id="rId6"/>
              </p:custDataLst>
            </p:nvPr>
          </p:nvCxnSpPr>
          <p:spPr>
            <a:xfrm>
              <a:off x="2738436" y="4343399"/>
              <a:ext cx="523876" cy="523876"/>
            </a:xfrm>
            <a:prstGeom prst="line">
              <a:avLst/>
            </a:prstGeom>
            <a:noFill/>
            <a:ln w="6350" cap="flat" cmpd="sng" algn="ctr">
              <a:solidFill>
                <a:srgbClr val="DEAB81"/>
              </a:solidFill>
              <a:prstDash val="solid"/>
              <a:miter lim="800000"/>
            </a:ln>
            <a:effectLst/>
          </p:spPr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DE7DF67-ECC1-4AD2-95DE-2206354ADC23}"/>
                </a:ext>
              </a:extLst>
            </p:cNvPr>
            <p:cNvCxnSpPr/>
            <p:nvPr>
              <p:custDataLst>
                <p:tags r:id="rId7"/>
              </p:custDataLst>
            </p:nvPr>
          </p:nvCxnSpPr>
          <p:spPr>
            <a:xfrm>
              <a:off x="3201579" y="4493417"/>
              <a:ext cx="111920" cy="111920"/>
            </a:xfrm>
            <a:prstGeom prst="line">
              <a:avLst/>
            </a:prstGeom>
            <a:noFill/>
            <a:ln w="6350" cap="flat" cmpd="sng" algn="ctr">
              <a:solidFill>
                <a:srgbClr val="DEAB81"/>
              </a:solidFill>
              <a:prstDash val="solid"/>
              <a:miter lim="800000"/>
            </a:ln>
            <a:effectLst/>
          </p:spPr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8D6B70E-8616-4CA2-B31E-7247A23208F1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>
              <a:off x="3912390" y="4610100"/>
              <a:ext cx="257175" cy="257175"/>
            </a:xfrm>
            <a:prstGeom prst="line">
              <a:avLst/>
            </a:prstGeom>
            <a:noFill/>
            <a:ln w="6350" cap="flat" cmpd="sng" algn="ctr">
              <a:solidFill>
                <a:srgbClr val="DEAB81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2513312-CC82-4CA3-9981-491FC2BCB364}"/>
                </a:ext>
              </a:extLst>
            </p:cNvPr>
            <p:cNvCxnSpPr/>
            <p:nvPr>
              <p:custDataLst>
                <p:tags r:id="rId9"/>
              </p:custDataLst>
            </p:nvPr>
          </p:nvCxnSpPr>
          <p:spPr>
            <a:xfrm>
              <a:off x="4345775" y="4343399"/>
              <a:ext cx="383377" cy="383377"/>
            </a:xfrm>
            <a:prstGeom prst="line">
              <a:avLst/>
            </a:prstGeom>
            <a:noFill/>
            <a:ln w="6350" cap="flat" cmpd="sng" algn="ctr">
              <a:solidFill>
                <a:srgbClr val="DEAB81"/>
              </a:solidFill>
              <a:prstDash val="solid"/>
              <a:miter lim="800000"/>
            </a:ln>
            <a:effectLst/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8CDD5FA-2291-4538-9E8E-9169243CE826}"/>
                </a:ext>
              </a:extLst>
            </p:cNvPr>
            <p:cNvCxnSpPr/>
            <p:nvPr>
              <p:custDataLst>
                <p:tags r:id="rId10"/>
              </p:custDataLst>
            </p:nvPr>
          </p:nvCxnSpPr>
          <p:spPr>
            <a:xfrm>
              <a:off x="3733794" y="4343399"/>
              <a:ext cx="523876" cy="523876"/>
            </a:xfrm>
            <a:prstGeom prst="line">
              <a:avLst/>
            </a:prstGeom>
            <a:noFill/>
            <a:ln w="6350" cap="flat" cmpd="sng" algn="ctr">
              <a:solidFill>
                <a:srgbClr val="DEAB81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C53C417-4592-4AE9-994E-F8356B58815C}"/>
                </a:ext>
              </a:extLst>
            </p:cNvPr>
            <p:cNvCxnSpPr/>
            <p:nvPr>
              <p:custDataLst>
                <p:tags r:id="rId11"/>
              </p:custDataLst>
            </p:nvPr>
          </p:nvCxnSpPr>
          <p:spPr>
            <a:xfrm>
              <a:off x="2376486" y="4675583"/>
              <a:ext cx="111920" cy="111920"/>
            </a:xfrm>
            <a:prstGeom prst="line">
              <a:avLst/>
            </a:prstGeom>
            <a:noFill/>
            <a:ln w="6350" cap="flat" cmpd="sng" algn="ctr">
              <a:solidFill>
                <a:srgbClr val="DEAB81">
                  <a:lumMod val="5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64B53141-2FFB-4A66-AFED-899835D4D83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flipH="1">
              <a:off x="3550439" y="4343400"/>
              <a:ext cx="1028700" cy="523876"/>
            </a:xfrm>
            <a:prstGeom prst="parallelogram">
              <a:avLst>
                <a:gd name="adj" fmla="val 95454"/>
              </a:avLst>
            </a:prstGeom>
            <a:solidFill>
              <a:srgbClr val="FEFFFF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32500" lnSpcReduction="20000"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B2685A26-87CB-4197-88DC-279BC696DD4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flipH="1">
              <a:off x="2245515" y="4343400"/>
              <a:ext cx="812005" cy="523876"/>
            </a:xfrm>
            <a:prstGeom prst="parallelogram">
              <a:avLst>
                <a:gd name="adj" fmla="val 100908"/>
              </a:avLst>
            </a:prstGeom>
            <a:solidFill>
              <a:srgbClr val="DEAB81">
                <a:lumMod val="60000"/>
                <a:lumOff val="40000"/>
                <a:alpha val="42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3074" name="Picture 2" descr="https://timgsa.baidu.com/timg?image&amp;quality=80&amp;size=b9999_10000&amp;sec=1513171817098&amp;di=62f0763b678a0e51bb6c0dc23b14a6b1&amp;imgtype=0&amp;src=http%3A%2F%2Fsem.g3img.com%2Fg3img%2Fjxnchqzs%2Fc2_20170727151657_12861.jpg">
            <a:extLst>
              <a:ext uri="{FF2B5EF4-FFF2-40B4-BE49-F238E27FC236}">
                <a16:creationId xmlns:a16="http://schemas.microsoft.com/office/drawing/2014/main" id="{49F56C35-D646-488E-BEA5-C93F20CC4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332" y="1846797"/>
            <a:ext cx="4476750" cy="243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://ww4.sinaimg.cn/mw690/e0a42835jw8etg52fsbqvj208c08c74r.jpg">
            <a:extLst>
              <a:ext uri="{FF2B5EF4-FFF2-40B4-BE49-F238E27FC236}">
                <a16:creationId xmlns:a16="http://schemas.microsoft.com/office/drawing/2014/main" id="{30078C52-8A8A-47FB-BC06-0626F06DA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95" y="1849269"/>
            <a:ext cx="2345515" cy="234551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1FA9558E-4253-4A6E-86F0-976BAA84059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745542" y="1846797"/>
            <a:ext cx="2350458" cy="235045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D4E802B-1761-4D5D-8582-83B3ED770BE1}"/>
              </a:ext>
            </a:extLst>
          </p:cNvPr>
          <p:cNvSpPr txBox="1"/>
          <p:nvPr/>
        </p:nvSpPr>
        <p:spPr>
          <a:xfrm>
            <a:off x="3023466" y="1020726"/>
            <a:ext cx="1502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线上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BDB8227-BDB1-4BDB-AE13-D5270580FE30}"/>
              </a:ext>
            </a:extLst>
          </p:cNvPr>
          <p:cNvSpPr txBox="1"/>
          <p:nvPr/>
        </p:nvSpPr>
        <p:spPr>
          <a:xfrm>
            <a:off x="8363329" y="1020726"/>
            <a:ext cx="1502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线下</a:t>
            </a:r>
          </a:p>
        </p:txBody>
      </p:sp>
    </p:spTree>
    <p:extLst>
      <p:ext uri="{BB962C8B-B14F-4D97-AF65-F5344CB8AC3E}">
        <p14:creationId xmlns:p14="http://schemas.microsoft.com/office/powerpoint/2010/main" val="3046000555"/>
      </p:ext>
    </p:extLst>
  </p:cSld>
  <p:clrMapOvr>
    <a:masterClrMapping/>
  </p:clrMapOvr>
  <p:transition spd="slow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1"/>
          <p:cNvSpPr>
            <a:spLocks/>
          </p:cNvSpPr>
          <p:nvPr/>
        </p:nvSpPr>
        <p:spPr bwMode="auto">
          <a:xfrm>
            <a:off x="6613918" y="2756"/>
            <a:ext cx="5571322" cy="6853171"/>
          </a:xfrm>
          <a:custGeom>
            <a:avLst/>
            <a:gdLst>
              <a:gd name="T0" fmla="*/ 1998 w 4661"/>
              <a:gd name="T1" fmla="*/ 0 h 5613"/>
              <a:gd name="T2" fmla="*/ 4661 w 4661"/>
              <a:gd name="T3" fmla="*/ 0 h 5613"/>
              <a:gd name="T4" fmla="*/ 2660 w 4661"/>
              <a:gd name="T5" fmla="*/ 5613 h 5613"/>
              <a:gd name="T6" fmla="*/ 0 w 4661"/>
              <a:gd name="T7" fmla="*/ 5613 h 5613"/>
              <a:gd name="T8" fmla="*/ 1998 w 4661"/>
              <a:gd name="T9" fmla="*/ 0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1" h="5613">
                <a:moveTo>
                  <a:pt x="1998" y="0"/>
                </a:moveTo>
                <a:lnTo>
                  <a:pt x="4661" y="0"/>
                </a:lnTo>
                <a:lnTo>
                  <a:pt x="2660" y="5613"/>
                </a:lnTo>
                <a:lnTo>
                  <a:pt x="0" y="5613"/>
                </a:lnTo>
                <a:lnTo>
                  <a:pt x="1998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2923" tIns="21463" rIns="42923" bIns="21463" numCol="1" anchor="t" anchorCtr="0" compatLnSpc="1">
            <a:prstTxWarp prst="textNoShape">
              <a:avLst/>
            </a:prstTxWarp>
          </a:bodyPr>
          <a:lstStyle/>
          <a:p>
            <a:endParaRPr lang="zh-CN" altLang="en-US" sz="2398">
              <a:ea typeface="微软雅黑" panose="020B0503020204020204" pitchFamily="34" charset="-122"/>
            </a:endParaRPr>
          </a:p>
        </p:txBody>
      </p:sp>
      <p:grpSp>
        <p:nvGrpSpPr>
          <p:cNvPr id="2" name="Group 16"/>
          <p:cNvGrpSpPr/>
          <p:nvPr/>
        </p:nvGrpSpPr>
        <p:grpSpPr>
          <a:xfrm>
            <a:off x="7112" y="3122017"/>
            <a:ext cx="5864453" cy="153495"/>
            <a:chOff x="0" y="2341322"/>
            <a:chExt cx="4403469" cy="115214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0" y="2341322"/>
              <a:ext cx="440346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4180">
                <a:defRPr/>
              </a:pPr>
              <a:endParaRPr lang="en-US" sz="2533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35074" y="2387041"/>
              <a:ext cx="868395" cy="69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4180">
                <a:defRPr/>
              </a:pPr>
              <a:endParaRPr lang="en-US" sz="2533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322185" y="3550432"/>
            <a:ext cx="173765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646">
              <a:defRPr/>
            </a:pPr>
            <a:r>
              <a:rPr lang="en-US" altLang="zh-CN" sz="3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17</a:t>
            </a:r>
            <a:r>
              <a:rPr lang="zh-CN" altLang="en-US" sz="3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年回顾</a:t>
            </a:r>
            <a:endParaRPr lang="zh-CN" altLang="en-US" sz="32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196647" y="3292389"/>
            <a:ext cx="988434" cy="90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56" tIns="43328" rIns="86656" bIns="43328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330" dirty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1016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4B13D21B-036C-4071-B45F-451AB22DD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09" y="996104"/>
            <a:ext cx="11333992" cy="560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36549"/>
      </p:ext>
    </p:extLst>
  </p:cSld>
  <p:clrMapOvr>
    <a:masterClrMapping/>
  </p:clrMapOvr>
  <p:transition spd="slow">
    <p:split orient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888821639"/>
              </p:ext>
            </p:extLst>
          </p:nvPr>
        </p:nvGraphicFramePr>
        <p:xfrm>
          <a:off x="527381" y="2276872"/>
          <a:ext cx="11233248" cy="499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矩形 81"/>
          <p:cNvSpPr>
            <a:spLocks noChangeArrowheads="1"/>
          </p:cNvSpPr>
          <p:nvPr/>
        </p:nvSpPr>
        <p:spPr bwMode="auto">
          <a:xfrm>
            <a:off x="380960" y="5619766"/>
            <a:ext cx="3048021" cy="985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848" tIns="60924" rIns="121848" bIns="60924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67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小视频拍摄、妈妈社区论坛发布、焦点图置顶</a:t>
            </a:r>
            <a:endParaRPr lang="en-US" altLang="zh-CN" sz="1867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80"/>
          <p:cNvSpPr>
            <a:spLocks noChangeArrowheads="1"/>
          </p:cNvSpPr>
          <p:nvPr/>
        </p:nvSpPr>
        <p:spPr bwMode="auto">
          <a:xfrm>
            <a:off x="3524232" y="5619766"/>
            <a:ext cx="2952771" cy="985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848" tIns="60924" rIns="121848" bIns="60924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67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权威媒体报道、微博热搜、微信、网络媒体转载</a:t>
            </a:r>
          </a:p>
        </p:txBody>
      </p:sp>
      <p:sp>
        <p:nvSpPr>
          <p:cNvPr id="14" name="矩形 83"/>
          <p:cNvSpPr>
            <a:spLocks noChangeArrowheads="1"/>
          </p:cNvSpPr>
          <p:nvPr/>
        </p:nvSpPr>
        <p:spPr bwMode="auto">
          <a:xfrm>
            <a:off x="6572253" y="5633725"/>
            <a:ext cx="2286016" cy="985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848" tIns="60924" rIns="121848" bIns="60924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67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育儿专家答疑解惑</a:t>
            </a:r>
            <a:r>
              <a:rPr lang="en-US" altLang="zh-CN" sz="1867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KOL</a:t>
            </a:r>
            <a:r>
              <a:rPr lang="zh-CN" altLang="en-US" sz="1867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发布争议投票</a:t>
            </a:r>
          </a:p>
        </p:txBody>
      </p:sp>
      <p:sp>
        <p:nvSpPr>
          <p:cNvPr id="15" name="矩形 85"/>
          <p:cNvSpPr>
            <a:spLocks noChangeArrowheads="1"/>
          </p:cNvSpPr>
          <p:nvPr/>
        </p:nvSpPr>
        <p:spPr bwMode="auto">
          <a:xfrm>
            <a:off x="9333349" y="5615665"/>
            <a:ext cx="2163460" cy="985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48" tIns="60924" rIns="121848" bIns="60924">
            <a:spAutoFit/>
          </a:bodyPr>
          <a:lstStyle/>
          <a:p>
            <a:pPr algn="ctr">
              <a:lnSpc>
                <a:spcPct val="150000"/>
              </a:lnSpc>
              <a:buFont typeface="Arial" pitchFamily="34" charset="0"/>
              <a:buNone/>
            </a:pPr>
            <a:r>
              <a:rPr lang="en-US" altLang="zh-CN" sz="1867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KOL</a:t>
            </a:r>
            <a:r>
              <a:rPr lang="zh-CN" altLang="en-US" sz="1867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软文、新闻稿</a:t>
            </a:r>
            <a:endParaRPr lang="en-US" altLang="zh-CN" sz="1867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1867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借势推广</a:t>
            </a:r>
            <a:endParaRPr lang="en-US" altLang="zh-CN" sz="1867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 Box 43"/>
          <p:cNvSpPr txBox="1">
            <a:spLocks noChangeArrowheads="1"/>
          </p:cNvSpPr>
          <p:nvPr/>
        </p:nvSpPr>
        <p:spPr bwMode="gray">
          <a:xfrm>
            <a:off x="1078032" y="2230421"/>
            <a:ext cx="5238749" cy="492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 lIns="121848" tIns="60924" rIns="121848" bIns="60924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传播步骤</a:t>
            </a:r>
            <a:endParaRPr lang="en-US" altLang="zh-CN" sz="24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5115340" y="190477"/>
            <a:ext cx="6619424" cy="816000"/>
          </a:xfrm>
          <a:prstGeom prst="rect">
            <a:avLst/>
          </a:prstGeom>
        </p:spPr>
        <p:txBody>
          <a:bodyPr vert="horz" lIns="121856" tIns="60928" rIns="121856" bIns="60928" rtlCol="0" anchor="ctr">
            <a:normAutofit/>
          </a:bodyPr>
          <a:lstStyle>
            <a:lvl1pPr algn="ctr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sz="2400" b="1" kern="120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r"/>
            <a:r>
              <a:rPr lang="zh-CN" altLang="en-US" sz="2667" dirty="0">
                <a:solidFill>
                  <a:srgbClr val="C00000"/>
                </a:solidFill>
              </a:rPr>
              <a:t>雾霾天引发的婆媳大战</a:t>
            </a:r>
            <a:r>
              <a:rPr lang="en-US" altLang="zh-CN" sz="2667" dirty="0">
                <a:solidFill>
                  <a:srgbClr val="C00000"/>
                </a:solidFill>
              </a:rPr>
              <a:t>/90</a:t>
            </a:r>
            <a:r>
              <a:rPr lang="zh-CN" altLang="en-US" sz="2667" dirty="0">
                <a:solidFill>
                  <a:srgbClr val="C00000"/>
                </a:solidFill>
              </a:rPr>
              <a:t>后妈妈离婚大战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854" y="1134748"/>
            <a:ext cx="5926293" cy="29631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8382016" y="1142985"/>
            <a:ext cx="323852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时间：</a:t>
            </a:r>
            <a:r>
              <a:rPr lang="en-US" altLang="zh-CN" sz="18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</a:t>
            </a:r>
            <a:r>
              <a:rPr lang="zh-CN" altLang="en-US" sz="18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月</a:t>
            </a: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7810512" y="3905253"/>
            <a:ext cx="1047757" cy="85725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667768" y="3429000"/>
            <a:ext cx="3238523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33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深圳卫视</a:t>
            </a:r>
            <a:r>
              <a:rPr lang="en-US" altLang="zh-CN" sz="1333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《</a:t>
            </a:r>
            <a:r>
              <a:rPr lang="zh-CN" altLang="en-US" sz="1333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辣妈学院</a:t>
            </a:r>
            <a:r>
              <a:rPr lang="en-US" altLang="zh-CN" sz="1333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》</a:t>
            </a:r>
            <a:endParaRPr lang="zh-CN" altLang="en-US" sz="1333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1" y="841596"/>
            <a:ext cx="5115339" cy="569843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事件营销</a:t>
            </a:r>
          </a:p>
        </p:txBody>
      </p:sp>
      <p:sp>
        <p:nvSpPr>
          <p:cNvPr id="21" name="直角三角形 20"/>
          <p:cNvSpPr/>
          <p:nvPr/>
        </p:nvSpPr>
        <p:spPr>
          <a:xfrm flipV="1">
            <a:off x="4258997" y="1405759"/>
            <a:ext cx="856343" cy="174172"/>
          </a:xfrm>
          <a:prstGeom prst="rtTriangl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881638928"/>
      </p:ext>
    </p:extLst>
  </p:cSld>
  <p:clrMapOvr>
    <a:masterClrMapping/>
  </p:clrMapOvr>
  <p:transition spd="slow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3C490858-D490-46A2-B52A-EF0CE8DDA12F}"/>
              </a:ext>
            </a:extLst>
          </p:cNvPr>
          <p:cNvSpPr/>
          <p:nvPr/>
        </p:nvSpPr>
        <p:spPr>
          <a:xfrm>
            <a:off x="860609" y="5554257"/>
            <a:ext cx="4675932" cy="328660"/>
          </a:xfrm>
          <a:prstGeom prst="rect">
            <a:avLst/>
          </a:prstGeom>
        </p:spPr>
        <p:txBody>
          <a:bodyPr wrap="square" lIns="68561" tIns="34280" rIns="68561" bIns="34280">
            <a:spAutoFit/>
          </a:bodyPr>
          <a:lstStyle/>
          <a:p>
            <a:pPr algn="just"/>
            <a:r>
              <a:rPr lang="en-US" altLang="zh-CN" sz="843" dirty="0">
                <a:solidFill>
                  <a:schemeClr val="bg1"/>
                </a:solidFill>
                <a:latin typeface="Arial" panose="020B0604020202020204" pitchFamily="34" charset="0"/>
                <a:ea typeface="Source Han Sans ExtraLight" panose="020B0200000000000000" pitchFamily="34" charset="-122"/>
                <a:cs typeface="Arial" panose="020B0604020202020204" pitchFamily="34" charset="0"/>
              </a:rPr>
              <a:t>Click add related title text, and click add related title text, click add related title text, click on add related title words.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81FB75-8B03-4121-8BDD-DB954F50D6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27"/>
            <a:ext cx="12187940" cy="6885560"/>
          </a:xfrm>
          <a:prstGeom prst="rect">
            <a:avLst/>
          </a:prstGeom>
        </p:spPr>
      </p:pic>
      <p:sp>
        <p:nvSpPr>
          <p:cNvPr id="9" name="文本框 5">
            <a:extLst>
              <a:ext uri="{FF2B5EF4-FFF2-40B4-BE49-F238E27FC236}">
                <a16:creationId xmlns:a16="http://schemas.microsoft.com/office/drawing/2014/main" id="{4BE05C4E-7C6C-4B31-9DFF-BF0A1E5B7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995" y="3461907"/>
            <a:ext cx="568792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solidFill>
                  <a:srgbClr val="5BA099"/>
                </a:solidFill>
                <a:latin typeface="Footlight MT Light" panose="0204060206030A020304" pitchFamily="18" charset="0"/>
                <a:ea typeface="微软雅黑" panose="020B0503020204020204" pitchFamily="34" charset="-122"/>
              </a:rPr>
              <a:t>谢谢您的观看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3FD20C-BF33-4141-B02C-F2380AAC4083}"/>
              </a:ext>
            </a:extLst>
          </p:cNvPr>
          <p:cNvSpPr/>
          <p:nvPr/>
        </p:nvSpPr>
        <p:spPr>
          <a:xfrm>
            <a:off x="1785351" y="5266985"/>
            <a:ext cx="3403231" cy="393806"/>
          </a:xfrm>
          <a:prstGeom prst="rect">
            <a:avLst/>
          </a:prstGeom>
        </p:spPr>
        <p:txBody>
          <a:bodyPr wrap="square" lIns="68561" tIns="34280" rIns="68561" bIns="34280">
            <a:spAutoFit/>
          </a:bodyPr>
          <a:lstStyle/>
          <a:p>
            <a:pPr algn="r"/>
            <a:r>
              <a:rPr lang="en-US" altLang="zh-CN" sz="2109" dirty="0" err="1">
                <a:solidFill>
                  <a:srgbClr val="5BA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Gifrer</a:t>
            </a:r>
            <a:r>
              <a:rPr lang="zh-CN" altLang="en-US" sz="2109" dirty="0">
                <a:solidFill>
                  <a:srgbClr val="5BA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海外旗舰店  徐翀</a:t>
            </a:r>
            <a:endParaRPr lang="en-US" altLang="zh-CN" sz="2109" dirty="0">
              <a:solidFill>
                <a:srgbClr val="5BA09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1" name="肘形连接符 4">
            <a:extLst>
              <a:ext uri="{FF2B5EF4-FFF2-40B4-BE49-F238E27FC236}">
                <a16:creationId xmlns:a16="http://schemas.microsoft.com/office/drawing/2014/main" id="{0F9AAE9E-A1C8-4766-81F8-A586734C17A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54613" y="3964241"/>
            <a:ext cx="4296436" cy="1718466"/>
          </a:xfrm>
          <a:prstGeom prst="bentConnector3">
            <a:avLst>
              <a:gd name="adj1" fmla="val 118713"/>
            </a:avLst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" name="图片 11" descr="微信图片_20170824172723">
            <a:extLst>
              <a:ext uri="{FF2B5EF4-FFF2-40B4-BE49-F238E27FC236}">
                <a16:creationId xmlns:a16="http://schemas.microsoft.com/office/drawing/2014/main" id="{D6264630-41EF-45A1-991F-5FEAB291A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448" y="1478019"/>
            <a:ext cx="1257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1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5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9" grpId="0" autoUpdateAnimBg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54CEF35-9F7F-4EFF-A69D-42E67CB24FF4}"/>
              </a:ext>
            </a:extLst>
          </p:cNvPr>
          <p:cNvSpPr txBox="1"/>
          <p:nvPr/>
        </p:nvSpPr>
        <p:spPr>
          <a:xfrm>
            <a:off x="2833670" y="6266063"/>
            <a:ext cx="7864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17</a:t>
            </a:r>
            <a:r>
              <a:rPr lang="zh-CN" altLang="en-US" sz="1200" dirty="0"/>
              <a:t>年前期依靠聚划算撑起了销售的半壁江山，确立了鼻眼清洗液行业老大的地位，后期日销逐步提升，聚划算成交占比减少，进入更良性的销售阶段，然而店铺销售瓶颈期明显。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C34D67-3295-4B1B-B255-EEAC65581461}"/>
              </a:ext>
            </a:extLst>
          </p:cNvPr>
          <p:cNvSpPr/>
          <p:nvPr/>
        </p:nvSpPr>
        <p:spPr>
          <a:xfrm>
            <a:off x="4464008" y="757536"/>
            <a:ext cx="320472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2017</a:t>
            </a:r>
            <a:r>
              <a:rPr lang="zh-CN" altLang="en-US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年数据回顾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F8FAB9-6AC5-48BB-9833-D5227C173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42" y="768628"/>
            <a:ext cx="10297692" cy="55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19085"/>
      </p:ext>
    </p:extLst>
  </p:cSld>
  <p:clrMapOvr>
    <a:masterClrMapping/>
  </p:clrMapOvr>
  <p:transition spd="slow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: 折角 44">
            <a:extLst>
              <a:ext uri="{FF2B5EF4-FFF2-40B4-BE49-F238E27FC236}">
                <a16:creationId xmlns:a16="http://schemas.microsoft.com/office/drawing/2014/main" id="{A5C756C3-2B7D-422F-9165-8D6AB5643E2F}"/>
              </a:ext>
            </a:extLst>
          </p:cNvPr>
          <p:cNvSpPr/>
          <p:nvPr/>
        </p:nvSpPr>
        <p:spPr>
          <a:xfrm>
            <a:off x="9356745" y="4961620"/>
            <a:ext cx="2014422" cy="942963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折角 42">
            <a:extLst>
              <a:ext uri="{FF2B5EF4-FFF2-40B4-BE49-F238E27FC236}">
                <a16:creationId xmlns:a16="http://schemas.microsoft.com/office/drawing/2014/main" id="{C4C21FA1-E56F-4FDE-98AB-957CC34DC2F8}"/>
              </a:ext>
            </a:extLst>
          </p:cNvPr>
          <p:cNvSpPr/>
          <p:nvPr/>
        </p:nvSpPr>
        <p:spPr>
          <a:xfrm>
            <a:off x="5287562" y="4930248"/>
            <a:ext cx="2014422" cy="942963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折角 41">
            <a:extLst>
              <a:ext uri="{FF2B5EF4-FFF2-40B4-BE49-F238E27FC236}">
                <a16:creationId xmlns:a16="http://schemas.microsoft.com/office/drawing/2014/main" id="{A4C5D9E0-475A-4B67-B8BA-C5FCA1043F27}"/>
              </a:ext>
            </a:extLst>
          </p:cNvPr>
          <p:cNvSpPr/>
          <p:nvPr/>
        </p:nvSpPr>
        <p:spPr>
          <a:xfrm>
            <a:off x="856082" y="4916338"/>
            <a:ext cx="2014422" cy="942963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折角 40">
            <a:extLst>
              <a:ext uri="{FF2B5EF4-FFF2-40B4-BE49-F238E27FC236}">
                <a16:creationId xmlns:a16="http://schemas.microsoft.com/office/drawing/2014/main" id="{AD0F2EB1-BED5-46B0-AD42-7DFAAB286D97}"/>
              </a:ext>
            </a:extLst>
          </p:cNvPr>
          <p:cNvSpPr/>
          <p:nvPr/>
        </p:nvSpPr>
        <p:spPr>
          <a:xfrm>
            <a:off x="7256864" y="2159000"/>
            <a:ext cx="2014422" cy="942963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折角 2">
            <a:extLst>
              <a:ext uri="{FF2B5EF4-FFF2-40B4-BE49-F238E27FC236}">
                <a16:creationId xmlns:a16="http://schemas.microsoft.com/office/drawing/2014/main" id="{C0F591BF-07BD-46CC-9B30-B79D7B654D5C}"/>
              </a:ext>
            </a:extLst>
          </p:cNvPr>
          <p:cNvSpPr/>
          <p:nvPr/>
        </p:nvSpPr>
        <p:spPr>
          <a:xfrm>
            <a:off x="3228058" y="2159000"/>
            <a:ext cx="2014422" cy="942963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店chenying0907 6"/>
          <p:cNvSpPr>
            <a:spLocks/>
          </p:cNvSpPr>
          <p:nvPr/>
        </p:nvSpPr>
        <p:spPr bwMode="auto">
          <a:xfrm>
            <a:off x="1276475" y="3595018"/>
            <a:ext cx="1247698" cy="841552"/>
          </a:xfrm>
          <a:custGeom>
            <a:avLst/>
            <a:gdLst>
              <a:gd name="T0" fmla="*/ 445 w 657"/>
              <a:gd name="T1" fmla="*/ 443 h 443"/>
              <a:gd name="T2" fmla="*/ 0 w 657"/>
              <a:gd name="T3" fmla="*/ 443 h 443"/>
              <a:gd name="T4" fmla="*/ 211 w 657"/>
              <a:gd name="T5" fmla="*/ 220 h 443"/>
              <a:gd name="T6" fmla="*/ 0 w 657"/>
              <a:gd name="T7" fmla="*/ 0 h 443"/>
              <a:gd name="T8" fmla="*/ 445 w 657"/>
              <a:gd name="T9" fmla="*/ 0 h 443"/>
              <a:gd name="T10" fmla="*/ 657 w 657"/>
              <a:gd name="T11" fmla="*/ 220 h 443"/>
              <a:gd name="T12" fmla="*/ 445 w 657"/>
              <a:gd name="T13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7" h="443">
                <a:moveTo>
                  <a:pt x="445" y="443"/>
                </a:moveTo>
                <a:lnTo>
                  <a:pt x="0" y="443"/>
                </a:lnTo>
                <a:lnTo>
                  <a:pt x="211" y="220"/>
                </a:lnTo>
                <a:lnTo>
                  <a:pt x="0" y="0"/>
                </a:lnTo>
                <a:lnTo>
                  <a:pt x="445" y="0"/>
                </a:lnTo>
                <a:lnTo>
                  <a:pt x="657" y="220"/>
                </a:lnTo>
                <a:lnTo>
                  <a:pt x="445" y="4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882" tIns="60941" rIns="121882" bIns="60941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333">
              <a:solidFill>
                <a:schemeClr val="bg1"/>
              </a:solidFill>
            </a:endParaRPr>
          </a:p>
        </p:txBody>
      </p:sp>
      <p:sp>
        <p:nvSpPr>
          <p:cNvPr id="7" name="淘宝店chenying0907 7"/>
          <p:cNvSpPr>
            <a:spLocks/>
          </p:cNvSpPr>
          <p:nvPr/>
        </p:nvSpPr>
        <p:spPr bwMode="auto">
          <a:xfrm>
            <a:off x="1863295" y="3595018"/>
            <a:ext cx="795716" cy="1255680"/>
          </a:xfrm>
          <a:custGeom>
            <a:avLst/>
            <a:gdLst>
              <a:gd name="T0" fmla="*/ 205 w 419"/>
              <a:gd name="T1" fmla="*/ 0 h 661"/>
              <a:gd name="T2" fmla="*/ 419 w 419"/>
              <a:gd name="T3" fmla="*/ 220 h 661"/>
              <a:gd name="T4" fmla="*/ 0 w 419"/>
              <a:gd name="T5" fmla="*/ 661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9" h="661">
                <a:moveTo>
                  <a:pt x="205" y="0"/>
                </a:moveTo>
                <a:lnTo>
                  <a:pt x="419" y="220"/>
                </a:lnTo>
                <a:lnTo>
                  <a:pt x="0" y="661"/>
                </a:lnTo>
              </a:path>
            </a:pathLst>
          </a:cu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8" name="淘宝店chenying0907 8"/>
          <p:cNvSpPr>
            <a:spLocks/>
          </p:cNvSpPr>
          <p:nvPr/>
        </p:nvSpPr>
        <p:spPr bwMode="auto">
          <a:xfrm>
            <a:off x="3629201" y="3595018"/>
            <a:ext cx="1247698" cy="841552"/>
          </a:xfrm>
          <a:custGeom>
            <a:avLst/>
            <a:gdLst>
              <a:gd name="T0" fmla="*/ 445 w 657"/>
              <a:gd name="T1" fmla="*/ 0 h 443"/>
              <a:gd name="T2" fmla="*/ 0 w 657"/>
              <a:gd name="T3" fmla="*/ 0 h 443"/>
              <a:gd name="T4" fmla="*/ 212 w 657"/>
              <a:gd name="T5" fmla="*/ 220 h 443"/>
              <a:gd name="T6" fmla="*/ 0 w 657"/>
              <a:gd name="T7" fmla="*/ 443 h 443"/>
              <a:gd name="T8" fmla="*/ 445 w 657"/>
              <a:gd name="T9" fmla="*/ 443 h 443"/>
              <a:gd name="T10" fmla="*/ 657 w 657"/>
              <a:gd name="T11" fmla="*/ 220 h 443"/>
              <a:gd name="T12" fmla="*/ 445 w 657"/>
              <a:gd name="T13" fmla="*/ 0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7" h="443">
                <a:moveTo>
                  <a:pt x="445" y="0"/>
                </a:moveTo>
                <a:lnTo>
                  <a:pt x="0" y="0"/>
                </a:lnTo>
                <a:lnTo>
                  <a:pt x="212" y="220"/>
                </a:lnTo>
                <a:lnTo>
                  <a:pt x="0" y="443"/>
                </a:lnTo>
                <a:lnTo>
                  <a:pt x="445" y="443"/>
                </a:lnTo>
                <a:lnTo>
                  <a:pt x="657" y="220"/>
                </a:lnTo>
                <a:lnTo>
                  <a:pt x="44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882" tIns="60941" rIns="121882" bIns="60941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333">
              <a:solidFill>
                <a:schemeClr val="bg1"/>
              </a:solidFill>
            </a:endParaRPr>
          </a:p>
        </p:txBody>
      </p:sp>
      <p:sp>
        <p:nvSpPr>
          <p:cNvPr id="9" name="淘宝店chenying0907 9"/>
          <p:cNvSpPr>
            <a:spLocks/>
          </p:cNvSpPr>
          <p:nvPr/>
        </p:nvSpPr>
        <p:spPr bwMode="auto">
          <a:xfrm>
            <a:off x="4216018" y="3180889"/>
            <a:ext cx="795716" cy="1255680"/>
          </a:xfrm>
          <a:custGeom>
            <a:avLst/>
            <a:gdLst>
              <a:gd name="T0" fmla="*/ 205 w 419"/>
              <a:gd name="T1" fmla="*/ 661 h 661"/>
              <a:gd name="T2" fmla="*/ 419 w 419"/>
              <a:gd name="T3" fmla="*/ 438 h 661"/>
              <a:gd name="T4" fmla="*/ 0 w 419"/>
              <a:gd name="T5" fmla="*/ 0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9" h="661">
                <a:moveTo>
                  <a:pt x="205" y="661"/>
                </a:moveTo>
                <a:lnTo>
                  <a:pt x="419" y="438"/>
                </a:lnTo>
                <a:lnTo>
                  <a:pt x="0" y="0"/>
                </a:lnTo>
              </a:path>
            </a:pathLst>
          </a:cu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10" name="淘宝店chenying0907 10"/>
          <p:cNvSpPr>
            <a:spLocks/>
          </p:cNvSpPr>
          <p:nvPr/>
        </p:nvSpPr>
        <p:spPr bwMode="auto">
          <a:xfrm>
            <a:off x="5718589" y="3595018"/>
            <a:ext cx="1247698" cy="841552"/>
          </a:xfrm>
          <a:custGeom>
            <a:avLst/>
            <a:gdLst>
              <a:gd name="T0" fmla="*/ 446 w 657"/>
              <a:gd name="T1" fmla="*/ 443 h 443"/>
              <a:gd name="T2" fmla="*/ 0 w 657"/>
              <a:gd name="T3" fmla="*/ 443 h 443"/>
              <a:gd name="T4" fmla="*/ 212 w 657"/>
              <a:gd name="T5" fmla="*/ 220 h 443"/>
              <a:gd name="T6" fmla="*/ 0 w 657"/>
              <a:gd name="T7" fmla="*/ 0 h 443"/>
              <a:gd name="T8" fmla="*/ 446 w 657"/>
              <a:gd name="T9" fmla="*/ 0 h 443"/>
              <a:gd name="T10" fmla="*/ 657 w 657"/>
              <a:gd name="T11" fmla="*/ 220 h 443"/>
              <a:gd name="T12" fmla="*/ 446 w 657"/>
              <a:gd name="T13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7" h="443">
                <a:moveTo>
                  <a:pt x="446" y="443"/>
                </a:moveTo>
                <a:lnTo>
                  <a:pt x="0" y="443"/>
                </a:lnTo>
                <a:lnTo>
                  <a:pt x="212" y="220"/>
                </a:lnTo>
                <a:lnTo>
                  <a:pt x="0" y="0"/>
                </a:lnTo>
                <a:lnTo>
                  <a:pt x="446" y="0"/>
                </a:lnTo>
                <a:lnTo>
                  <a:pt x="657" y="220"/>
                </a:lnTo>
                <a:lnTo>
                  <a:pt x="446" y="4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882" tIns="60941" rIns="121882" bIns="60941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333">
              <a:solidFill>
                <a:schemeClr val="bg1"/>
              </a:solidFill>
            </a:endParaRPr>
          </a:p>
        </p:txBody>
      </p:sp>
      <p:sp>
        <p:nvSpPr>
          <p:cNvPr id="11" name="淘宝店chenying0907 11"/>
          <p:cNvSpPr>
            <a:spLocks/>
          </p:cNvSpPr>
          <p:nvPr/>
        </p:nvSpPr>
        <p:spPr bwMode="auto">
          <a:xfrm>
            <a:off x="6305407" y="3595018"/>
            <a:ext cx="797615" cy="1255680"/>
          </a:xfrm>
          <a:custGeom>
            <a:avLst/>
            <a:gdLst>
              <a:gd name="T0" fmla="*/ 206 w 420"/>
              <a:gd name="T1" fmla="*/ 0 h 661"/>
              <a:gd name="T2" fmla="*/ 420 w 420"/>
              <a:gd name="T3" fmla="*/ 220 h 661"/>
              <a:gd name="T4" fmla="*/ 0 w 420"/>
              <a:gd name="T5" fmla="*/ 661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0" h="661">
                <a:moveTo>
                  <a:pt x="206" y="0"/>
                </a:moveTo>
                <a:lnTo>
                  <a:pt x="420" y="220"/>
                </a:lnTo>
                <a:lnTo>
                  <a:pt x="0" y="661"/>
                </a:lnTo>
              </a:path>
            </a:pathLst>
          </a:cu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12" name="淘宝店chenying0907 12"/>
          <p:cNvSpPr>
            <a:spLocks/>
          </p:cNvSpPr>
          <p:nvPr/>
        </p:nvSpPr>
        <p:spPr bwMode="auto">
          <a:xfrm>
            <a:off x="9854608" y="3595018"/>
            <a:ext cx="1247698" cy="841552"/>
          </a:xfrm>
          <a:custGeom>
            <a:avLst/>
            <a:gdLst>
              <a:gd name="T0" fmla="*/ 446 w 657"/>
              <a:gd name="T1" fmla="*/ 443 h 443"/>
              <a:gd name="T2" fmla="*/ 0 w 657"/>
              <a:gd name="T3" fmla="*/ 443 h 443"/>
              <a:gd name="T4" fmla="*/ 212 w 657"/>
              <a:gd name="T5" fmla="*/ 220 h 443"/>
              <a:gd name="T6" fmla="*/ 0 w 657"/>
              <a:gd name="T7" fmla="*/ 0 h 443"/>
              <a:gd name="T8" fmla="*/ 446 w 657"/>
              <a:gd name="T9" fmla="*/ 0 h 443"/>
              <a:gd name="T10" fmla="*/ 657 w 657"/>
              <a:gd name="T11" fmla="*/ 220 h 443"/>
              <a:gd name="T12" fmla="*/ 446 w 657"/>
              <a:gd name="T13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7" h="443">
                <a:moveTo>
                  <a:pt x="446" y="443"/>
                </a:moveTo>
                <a:lnTo>
                  <a:pt x="0" y="443"/>
                </a:lnTo>
                <a:lnTo>
                  <a:pt x="212" y="220"/>
                </a:lnTo>
                <a:lnTo>
                  <a:pt x="0" y="0"/>
                </a:lnTo>
                <a:lnTo>
                  <a:pt x="446" y="0"/>
                </a:lnTo>
                <a:lnTo>
                  <a:pt x="657" y="220"/>
                </a:lnTo>
                <a:lnTo>
                  <a:pt x="446" y="4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882" tIns="60941" rIns="121882" bIns="60941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333">
              <a:solidFill>
                <a:schemeClr val="bg1"/>
              </a:solidFill>
            </a:endParaRPr>
          </a:p>
        </p:txBody>
      </p:sp>
      <p:sp>
        <p:nvSpPr>
          <p:cNvPr id="13" name="淘宝店chenying0907 13"/>
          <p:cNvSpPr>
            <a:spLocks/>
          </p:cNvSpPr>
          <p:nvPr/>
        </p:nvSpPr>
        <p:spPr bwMode="auto">
          <a:xfrm>
            <a:off x="10441423" y="3595018"/>
            <a:ext cx="797615" cy="1255680"/>
          </a:xfrm>
          <a:custGeom>
            <a:avLst/>
            <a:gdLst>
              <a:gd name="T0" fmla="*/ 206 w 420"/>
              <a:gd name="T1" fmla="*/ 0 h 661"/>
              <a:gd name="T2" fmla="*/ 420 w 420"/>
              <a:gd name="T3" fmla="*/ 220 h 661"/>
              <a:gd name="T4" fmla="*/ 0 w 420"/>
              <a:gd name="T5" fmla="*/ 661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0" h="661">
                <a:moveTo>
                  <a:pt x="206" y="0"/>
                </a:moveTo>
                <a:lnTo>
                  <a:pt x="420" y="220"/>
                </a:lnTo>
                <a:lnTo>
                  <a:pt x="0" y="661"/>
                </a:lnTo>
              </a:path>
            </a:pathLst>
          </a:cu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14" name="淘宝店chenying0907 14"/>
          <p:cNvSpPr>
            <a:spLocks/>
          </p:cNvSpPr>
          <p:nvPr/>
        </p:nvSpPr>
        <p:spPr bwMode="auto">
          <a:xfrm>
            <a:off x="7734539" y="3595018"/>
            <a:ext cx="1245798" cy="841552"/>
          </a:xfrm>
          <a:custGeom>
            <a:avLst/>
            <a:gdLst>
              <a:gd name="T0" fmla="*/ 445 w 656"/>
              <a:gd name="T1" fmla="*/ 0 h 443"/>
              <a:gd name="T2" fmla="*/ 0 w 656"/>
              <a:gd name="T3" fmla="*/ 0 h 443"/>
              <a:gd name="T4" fmla="*/ 211 w 656"/>
              <a:gd name="T5" fmla="*/ 220 h 443"/>
              <a:gd name="T6" fmla="*/ 0 w 656"/>
              <a:gd name="T7" fmla="*/ 443 h 443"/>
              <a:gd name="T8" fmla="*/ 445 w 656"/>
              <a:gd name="T9" fmla="*/ 443 h 443"/>
              <a:gd name="T10" fmla="*/ 656 w 656"/>
              <a:gd name="T11" fmla="*/ 220 h 443"/>
              <a:gd name="T12" fmla="*/ 445 w 656"/>
              <a:gd name="T13" fmla="*/ 0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6" h="443">
                <a:moveTo>
                  <a:pt x="445" y="0"/>
                </a:moveTo>
                <a:lnTo>
                  <a:pt x="0" y="0"/>
                </a:lnTo>
                <a:lnTo>
                  <a:pt x="211" y="220"/>
                </a:lnTo>
                <a:lnTo>
                  <a:pt x="0" y="443"/>
                </a:lnTo>
                <a:lnTo>
                  <a:pt x="445" y="443"/>
                </a:lnTo>
                <a:lnTo>
                  <a:pt x="656" y="220"/>
                </a:lnTo>
                <a:lnTo>
                  <a:pt x="4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882" tIns="60941" rIns="121882" bIns="60941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333">
              <a:solidFill>
                <a:schemeClr val="bg1"/>
              </a:solidFill>
            </a:endParaRPr>
          </a:p>
        </p:txBody>
      </p:sp>
      <p:sp>
        <p:nvSpPr>
          <p:cNvPr id="15" name="淘宝店chenying0907 15"/>
          <p:cNvSpPr>
            <a:spLocks/>
          </p:cNvSpPr>
          <p:nvPr/>
        </p:nvSpPr>
        <p:spPr bwMode="auto">
          <a:xfrm>
            <a:off x="8321356" y="3180889"/>
            <a:ext cx="795716" cy="1255680"/>
          </a:xfrm>
          <a:custGeom>
            <a:avLst/>
            <a:gdLst>
              <a:gd name="T0" fmla="*/ 205 w 419"/>
              <a:gd name="T1" fmla="*/ 661 h 661"/>
              <a:gd name="T2" fmla="*/ 419 w 419"/>
              <a:gd name="T3" fmla="*/ 438 h 661"/>
              <a:gd name="T4" fmla="*/ 0 w 419"/>
              <a:gd name="T5" fmla="*/ 0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9" h="661">
                <a:moveTo>
                  <a:pt x="205" y="661"/>
                </a:moveTo>
                <a:lnTo>
                  <a:pt x="419" y="438"/>
                </a:lnTo>
                <a:lnTo>
                  <a:pt x="0" y="0"/>
                </a:lnTo>
              </a:path>
            </a:pathLst>
          </a:cu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915389" y="5047024"/>
            <a:ext cx="1895811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333" b="1" dirty="0">
                <a:solidFill>
                  <a:srgbClr val="F2606E"/>
                </a:solidFill>
              </a:rPr>
              <a:t>天猫国际店开业</a:t>
            </a:r>
          </a:p>
        </p:txBody>
      </p:sp>
      <p:sp>
        <p:nvSpPr>
          <p:cNvPr id="20" name="淘宝店chenying0907 19"/>
          <p:cNvSpPr/>
          <p:nvPr/>
        </p:nvSpPr>
        <p:spPr>
          <a:xfrm>
            <a:off x="3228060" y="2661921"/>
            <a:ext cx="1895810" cy="33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100"/>
              </a:lnSpc>
              <a:spcBef>
                <a:spcPts val="400"/>
              </a:spcBef>
            </a:pPr>
            <a:r>
              <a:rPr lang="zh-CN" altLang="en-US" sz="1066" dirty="0">
                <a:solidFill>
                  <a:schemeClr val="accent2">
                    <a:lumMod val="75000"/>
                  </a:schemeClr>
                </a:solidFill>
              </a:rPr>
              <a:t>鼻滴</a:t>
            </a:r>
            <a:r>
              <a:rPr lang="en-US" altLang="zh-CN" sz="1066" dirty="0">
                <a:solidFill>
                  <a:schemeClr val="accent2">
                    <a:lumMod val="75000"/>
                  </a:schemeClr>
                </a:solidFill>
              </a:rPr>
              <a:t>40</a:t>
            </a:r>
            <a:r>
              <a:rPr lang="zh-CN" altLang="en-US" sz="1066" dirty="0">
                <a:solidFill>
                  <a:schemeClr val="accent2">
                    <a:lumMod val="75000"/>
                  </a:schemeClr>
                </a:solidFill>
              </a:rPr>
              <a:t>支装</a:t>
            </a:r>
            <a:endParaRPr lang="en-US" altLang="zh-CN" sz="1066" dirty="0">
              <a:solidFill>
                <a:schemeClr val="accent2">
                  <a:lumMod val="75000"/>
                </a:schemeClr>
              </a:solidFill>
            </a:endParaRPr>
          </a:p>
          <a:p>
            <a:pPr algn="ctr">
              <a:lnSpc>
                <a:spcPts val="1100"/>
              </a:lnSpc>
              <a:spcBef>
                <a:spcPts val="400"/>
              </a:spcBef>
            </a:pPr>
            <a:r>
              <a:rPr lang="zh-CN" altLang="en-US" sz="1066" dirty="0">
                <a:solidFill>
                  <a:schemeClr val="accent2">
                    <a:lumMod val="75000"/>
                  </a:schemeClr>
                </a:solidFill>
              </a:rPr>
              <a:t>成交</a:t>
            </a:r>
            <a:r>
              <a:rPr lang="en-US" altLang="zh-CN" sz="1066" dirty="0">
                <a:solidFill>
                  <a:schemeClr val="accent2">
                    <a:lumMod val="75000"/>
                  </a:schemeClr>
                </a:solidFill>
              </a:rPr>
              <a:t>850</a:t>
            </a:r>
            <a:r>
              <a:rPr lang="zh-CN" altLang="en-US" sz="1066" dirty="0">
                <a:solidFill>
                  <a:schemeClr val="accent2">
                    <a:lumMod val="75000"/>
                  </a:schemeClr>
                </a:solidFill>
              </a:rPr>
              <a:t>件   销售额</a:t>
            </a:r>
            <a:r>
              <a:rPr lang="en-US" altLang="zh-CN" sz="1066" dirty="0">
                <a:solidFill>
                  <a:schemeClr val="accent2">
                    <a:lumMod val="75000"/>
                  </a:schemeClr>
                </a:solidFill>
              </a:rPr>
              <a:t>31789</a:t>
            </a:r>
            <a:endParaRPr lang="zh-CN" altLang="en-US" sz="1066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3228059" y="2343187"/>
            <a:ext cx="1895811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333" b="1" dirty="0">
                <a:solidFill>
                  <a:srgbClr val="F2606E"/>
                </a:solidFill>
              </a:rPr>
              <a:t>第一场聚划算单品团</a:t>
            </a:r>
          </a:p>
        </p:txBody>
      </p:sp>
      <p:sp>
        <p:nvSpPr>
          <p:cNvPr id="22" name="淘宝店chenying0907 21"/>
          <p:cNvSpPr/>
          <p:nvPr/>
        </p:nvSpPr>
        <p:spPr>
          <a:xfrm>
            <a:off x="5333741" y="5309654"/>
            <a:ext cx="1895810" cy="18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00"/>
              </a:spcBef>
            </a:pPr>
            <a:r>
              <a:rPr lang="zh-CN" altLang="en-US" sz="1066" dirty="0">
                <a:solidFill>
                  <a:schemeClr val="accent2">
                    <a:lumMod val="75000"/>
                  </a:schemeClr>
                </a:solidFill>
              </a:rPr>
              <a:t>聚划算</a:t>
            </a:r>
            <a:r>
              <a:rPr lang="en-US" altLang="zh-CN" sz="1066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r>
              <a:rPr lang="zh-CN" altLang="en-US" sz="1066" dirty="0">
                <a:solidFill>
                  <a:schemeClr val="accent2">
                    <a:lumMod val="75000"/>
                  </a:schemeClr>
                </a:solidFill>
              </a:rPr>
              <a:t>场单品团助力</a:t>
            </a: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5333742" y="5021623"/>
            <a:ext cx="1895811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333" b="1" dirty="0">
                <a:solidFill>
                  <a:srgbClr val="F2606E"/>
                </a:solidFill>
              </a:rPr>
              <a:t>月销破</a:t>
            </a:r>
            <a:r>
              <a:rPr lang="en-US" altLang="zh-CN" sz="1333" b="1" dirty="0">
                <a:solidFill>
                  <a:srgbClr val="F2606E"/>
                </a:solidFill>
              </a:rPr>
              <a:t>50W</a:t>
            </a:r>
            <a:endParaRPr lang="zh-CN" altLang="en-US" sz="1333" b="1" dirty="0">
              <a:solidFill>
                <a:srgbClr val="F2606E"/>
              </a:solidFill>
            </a:endParaRPr>
          </a:p>
        </p:txBody>
      </p:sp>
      <p:sp>
        <p:nvSpPr>
          <p:cNvPr id="24" name="淘宝店chenying0907 23"/>
          <p:cNvSpPr/>
          <p:nvPr/>
        </p:nvSpPr>
        <p:spPr>
          <a:xfrm>
            <a:off x="7561742" y="2631219"/>
            <a:ext cx="1462188" cy="39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00"/>
              </a:spcBef>
            </a:pPr>
            <a:r>
              <a:rPr lang="zh-CN" altLang="en-US" sz="1066" dirty="0">
                <a:solidFill>
                  <a:schemeClr val="accent2">
                    <a:lumMod val="75000"/>
                  </a:schemeClr>
                </a:solidFill>
              </a:rPr>
              <a:t>品牌占鼻眼清洗液类目销售份额达</a:t>
            </a:r>
            <a:r>
              <a:rPr lang="en-US" altLang="zh-CN" sz="1066" dirty="0">
                <a:solidFill>
                  <a:schemeClr val="accent2">
                    <a:lumMod val="75000"/>
                  </a:schemeClr>
                </a:solidFill>
              </a:rPr>
              <a:t>45%</a:t>
            </a:r>
            <a:endParaRPr lang="zh-CN" altLang="en-US" sz="1066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341607" y="2343187"/>
            <a:ext cx="1895811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333" b="1" dirty="0">
                <a:solidFill>
                  <a:srgbClr val="F2606E"/>
                </a:solidFill>
              </a:rPr>
              <a:t>品牌类目占比创新高</a:t>
            </a:r>
          </a:p>
        </p:txBody>
      </p:sp>
      <p:sp>
        <p:nvSpPr>
          <p:cNvPr id="26" name="淘宝店chenying0907 25"/>
          <p:cNvSpPr/>
          <p:nvPr/>
        </p:nvSpPr>
        <p:spPr>
          <a:xfrm>
            <a:off x="9391856" y="5309654"/>
            <a:ext cx="1895810" cy="39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00"/>
              </a:spcBef>
            </a:pPr>
            <a:r>
              <a:rPr lang="zh-CN" altLang="en-US" sz="1066" dirty="0">
                <a:solidFill>
                  <a:schemeClr val="accent2">
                    <a:lumMod val="75000"/>
                  </a:schemeClr>
                </a:solidFill>
              </a:rPr>
              <a:t>品牌占鼻眼清洗液类目销售份额再创新高</a:t>
            </a:r>
            <a:r>
              <a:rPr lang="en-US" altLang="zh-CN" sz="1066" dirty="0">
                <a:solidFill>
                  <a:schemeClr val="accent2">
                    <a:lumMod val="75000"/>
                  </a:schemeClr>
                </a:solidFill>
              </a:rPr>
              <a:t>——</a:t>
            </a:r>
            <a:r>
              <a:rPr lang="zh-CN" altLang="en-US" sz="1066" dirty="0">
                <a:solidFill>
                  <a:schemeClr val="accent2">
                    <a:lumMod val="75000"/>
                  </a:schemeClr>
                </a:solidFill>
              </a:rPr>
              <a:t>达</a:t>
            </a:r>
            <a:r>
              <a:rPr lang="en-US" altLang="zh-CN" sz="1066" dirty="0">
                <a:solidFill>
                  <a:schemeClr val="accent2">
                    <a:lumMod val="75000"/>
                  </a:schemeClr>
                </a:solidFill>
              </a:rPr>
              <a:t>50%</a:t>
            </a:r>
            <a:endParaRPr lang="zh-CN" altLang="en-US" sz="1066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9391857" y="5021623"/>
            <a:ext cx="1895811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333" b="1" dirty="0">
                <a:solidFill>
                  <a:srgbClr val="F2606E"/>
                </a:solidFill>
              </a:rPr>
              <a:t>月销破</a:t>
            </a:r>
            <a:r>
              <a:rPr lang="en-US" altLang="zh-CN" sz="1333" b="1" dirty="0">
                <a:solidFill>
                  <a:srgbClr val="F2606E"/>
                </a:solidFill>
              </a:rPr>
              <a:t>100W</a:t>
            </a:r>
            <a:endParaRPr lang="zh-CN" altLang="en-US" sz="1333" b="1" dirty="0">
              <a:solidFill>
                <a:srgbClr val="F2606E"/>
              </a:solidFill>
            </a:endParaRP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658327" y="3913202"/>
            <a:ext cx="618148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333" b="1" dirty="0">
                <a:solidFill>
                  <a:srgbClr val="FFFFFF">
                    <a:lumMod val="50000"/>
                  </a:srgbClr>
                </a:solidFill>
              </a:rPr>
              <a:t>2016.10</a:t>
            </a:r>
            <a:endParaRPr lang="zh-CN" altLang="en-US" sz="1333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9" name="Rectangle 24"/>
          <p:cNvSpPr>
            <a:spLocks noChangeArrowheads="1"/>
          </p:cNvSpPr>
          <p:nvPr/>
        </p:nvSpPr>
        <p:spPr bwMode="auto">
          <a:xfrm>
            <a:off x="2855499" y="3913202"/>
            <a:ext cx="870614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333" b="1" dirty="0">
                <a:solidFill>
                  <a:srgbClr val="FFFFFF">
                    <a:lumMod val="50000"/>
                  </a:srgbClr>
                </a:solidFill>
              </a:rPr>
              <a:t>2016.12.6</a:t>
            </a:r>
            <a:endParaRPr lang="zh-CN" altLang="en-US" sz="1333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0" name="Rectangle 24"/>
          <p:cNvSpPr>
            <a:spLocks noChangeArrowheads="1"/>
          </p:cNvSpPr>
          <p:nvPr/>
        </p:nvSpPr>
        <p:spPr bwMode="auto">
          <a:xfrm>
            <a:off x="5242480" y="3913202"/>
            <a:ext cx="520882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333" b="1" dirty="0">
                <a:solidFill>
                  <a:srgbClr val="FFFFFF">
                    <a:lumMod val="50000"/>
                  </a:srgbClr>
                </a:solidFill>
              </a:rPr>
              <a:t>2017.3</a:t>
            </a:r>
            <a:endParaRPr lang="zh-CN" altLang="en-US" sz="1333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1" name="Rectangle 24"/>
          <p:cNvSpPr>
            <a:spLocks noChangeArrowheads="1"/>
          </p:cNvSpPr>
          <p:nvPr/>
        </p:nvSpPr>
        <p:spPr bwMode="auto">
          <a:xfrm>
            <a:off x="7334572" y="3913202"/>
            <a:ext cx="520882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333" b="1" dirty="0">
                <a:solidFill>
                  <a:srgbClr val="FFFFFF">
                    <a:lumMod val="50000"/>
                  </a:srgbClr>
                </a:solidFill>
              </a:rPr>
              <a:t>2017.5</a:t>
            </a:r>
            <a:endParaRPr lang="zh-CN" altLang="en-US" sz="1333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2" name="Rectangle 24"/>
          <p:cNvSpPr>
            <a:spLocks noChangeArrowheads="1"/>
          </p:cNvSpPr>
          <p:nvPr/>
        </p:nvSpPr>
        <p:spPr bwMode="auto">
          <a:xfrm>
            <a:off x="9356745" y="3913202"/>
            <a:ext cx="645837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333" b="1" dirty="0">
                <a:solidFill>
                  <a:srgbClr val="FFFFFF">
                    <a:lumMod val="50000"/>
                  </a:srgbClr>
                </a:solidFill>
              </a:rPr>
              <a:t>2017.11</a:t>
            </a:r>
            <a:endParaRPr lang="zh-CN" altLang="en-US" sz="1333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3" name="淘宝店chenying0907 33"/>
          <p:cNvSpPr>
            <a:spLocks noEditPoints="1"/>
          </p:cNvSpPr>
          <p:nvPr/>
        </p:nvSpPr>
        <p:spPr bwMode="auto">
          <a:xfrm>
            <a:off x="1863293" y="3829955"/>
            <a:ext cx="297362" cy="275144"/>
          </a:xfrm>
          <a:custGeom>
            <a:avLst/>
            <a:gdLst>
              <a:gd name="T0" fmla="*/ 100 w 129"/>
              <a:gd name="T1" fmla="*/ 66 h 119"/>
              <a:gd name="T2" fmla="*/ 105 w 129"/>
              <a:gd name="T3" fmla="*/ 61 h 119"/>
              <a:gd name="T4" fmla="*/ 110 w 129"/>
              <a:gd name="T5" fmla="*/ 66 h 119"/>
              <a:gd name="T6" fmla="*/ 110 w 129"/>
              <a:gd name="T7" fmla="*/ 115 h 119"/>
              <a:gd name="T8" fmla="*/ 105 w 129"/>
              <a:gd name="T9" fmla="*/ 119 h 119"/>
              <a:gd name="T10" fmla="*/ 105 w 129"/>
              <a:gd name="T11" fmla="*/ 119 h 119"/>
              <a:gd name="T12" fmla="*/ 24 w 129"/>
              <a:gd name="T13" fmla="*/ 119 h 119"/>
              <a:gd name="T14" fmla="*/ 19 w 129"/>
              <a:gd name="T15" fmla="*/ 115 h 119"/>
              <a:gd name="T16" fmla="*/ 19 w 129"/>
              <a:gd name="T17" fmla="*/ 114 h 119"/>
              <a:gd name="T18" fmla="*/ 19 w 129"/>
              <a:gd name="T19" fmla="*/ 66 h 119"/>
              <a:gd name="T20" fmla="*/ 24 w 129"/>
              <a:gd name="T21" fmla="*/ 61 h 119"/>
              <a:gd name="T22" fmla="*/ 29 w 129"/>
              <a:gd name="T23" fmla="*/ 66 h 119"/>
              <a:gd name="T24" fmla="*/ 29 w 129"/>
              <a:gd name="T25" fmla="*/ 110 h 119"/>
              <a:gd name="T26" fmla="*/ 45 w 129"/>
              <a:gd name="T27" fmla="*/ 110 h 119"/>
              <a:gd name="T28" fmla="*/ 45 w 129"/>
              <a:gd name="T29" fmla="*/ 61 h 119"/>
              <a:gd name="T30" fmla="*/ 48 w 129"/>
              <a:gd name="T31" fmla="*/ 58 h 119"/>
              <a:gd name="T32" fmla="*/ 48 w 129"/>
              <a:gd name="T33" fmla="*/ 58 h 119"/>
              <a:gd name="T34" fmla="*/ 81 w 129"/>
              <a:gd name="T35" fmla="*/ 58 h 119"/>
              <a:gd name="T36" fmla="*/ 85 w 129"/>
              <a:gd name="T37" fmla="*/ 61 h 119"/>
              <a:gd name="T38" fmla="*/ 85 w 129"/>
              <a:gd name="T39" fmla="*/ 61 h 119"/>
              <a:gd name="T40" fmla="*/ 85 w 129"/>
              <a:gd name="T41" fmla="*/ 110 h 119"/>
              <a:gd name="T42" fmla="*/ 100 w 129"/>
              <a:gd name="T43" fmla="*/ 110 h 119"/>
              <a:gd name="T44" fmla="*/ 100 w 129"/>
              <a:gd name="T45" fmla="*/ 66 h 119"/>
              <a:gd name="T46" fmla="*/ 51 w 129"/>
              <a:gd name="T47" fmla="*/ 110 h 119"/>
              <a:gd name="T48" fmla="*/ 51 w 129"/>
              <a:gd name="T49" fmla="*/ 110 h 119"/>
              <a:gd name="T50" fmla="*/ 79 w 129"/>
              <a:gd name="T51" fmla="*/ 110 h 119"/>
              <a:gd name="T52" fmla="*/ 79 w 129"/>
              <a:gd name="T53" fmla="*/ 64 h 119"/>
              <a:gd name="T54" fmla="*/ 51 w 129"/>
              <a:gd name="T55" fmla="*/ 64 h 119"/>
              <a:gd name="T56" fmla="*/ 51 w 129"/>
              <a:gd name="T57" fmla="*/ 110 h 119"/>
              <a:gd name="T58" fmla="*/ 9 w 129"/>
              <a:gd name="T59" fmla="*/ 68 h 119"/>
              <a:gd name="T60" fmla="*/ 9 w 129"/>
              <a:gd name="T61" fmla="*/ 68 h 119"/>
              <a:gd name="T62" fmla="*/ 65 w 129"/>
              <a:gd name="T63" fmla="*/ 12 h 119"/>
              <a:gd name="T64" fmla="*/ 120 w 129"/>
              <a:gd name="T65" fmla="*/ 68 h 119"/>
              <a:gd name="T66" fmla="*/ 127 w 129"/>
              <a:gd name="T67" fmla="*/ 68 h 119"/>
              <a:gd name="T68" fmla="*/ 127 w 129"/>
              <a:gd name="T69" fmla="*/ 61 h 119"/>
              <a:gd name="T70" fmla="*/ 68 w 129"/>
              <a:gd name="T71" fmla="*/ 2 h 119"/>
              <a:gd name="T72" fmla="*/ 68 w 129"/>
              <a:gd name="T73" fmla="*/ 2 h 119"/>
              <a:gd name="T74" fmla="*/ 61 w 129"/>
              <a:gd name="T75" fmla="*/ 2 h 119"/>
              <a:gd name="T76" fmla="*/ 2 w 129"/>
              <a:gd name="T77" fmla="*/ 61 h 119"/>
              <a:gd name="T78" fmla="*/ 2 w 129"/>
              <a:gd name="T79" fmla="*/ 68 h 119"/>
              <a:gd name="T80" fmla="*/ 9 w 129"/>
              <a:gd name="T81" fmla="*/ 6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9" h="119">
                <a:moveTo>
                  <a:pt x="100" y="66"/>
                </a:moveTo>
                <a:cubicBezTo>
                  <a:pt x="100" y="64"/>
                  <a:pt x="103" y="61"/>
                  <a:pt x="105" y="61"/>
                </a:cubicBezTo>
                <a:cubicBezTo>
                  <a:pt x="108" y="61"/>
                  <a:pt x="110" y="64"/>
                  <a:pt x="110" y="66"/>
                </a:cubicBezTo>
                <a:cubicBezTo>
                  <a:pt x="110" y="115"/>
                  <a:pt x="110" y="115"/>
                  <a:pt x="110" y="115"/>
                </a:cubicBezTo>
                <a:cubicBezTo>
                  <a:pt x="110" y="117"/>
                  <a:pt x="108" y="119"/>
                  <a:pt x="105" y="119"/>
                </a:cubicBezTo>
                <a:cubicBezTo>
                  <a:pt x="105" y="119"/>
                  <a:pt x="105" y="119"/>
                  <a:pt x="105" y="119"/>
                </a:cubicBezTo>
                <a:cubicBezTo>
                  <a:pt x="24" y="119"/>
                  <a:pt x="24" y="119"/>
                  <a:pt x="24" y="119"/>
                </a:cubicBezTo>
                <a:cubicBezTo>
                  <a:pt x="21" y="119"/>
                  <a:pt x="19" y="117"/>
                  <a:pt x="19" y="115"/>
                </a:cubicBezTo>
                <a:cubicBezTo>
                  <a:pt x="19" y="114"/>
                  <a:pt x="19" y="114"/>
                  <a:pt x="19" y="114"/>
                </a:cubicBezTo>
                <a:cubicBezTo>
                  <a:pt x="19" y="66"/>
                  <a:pt x="19" y="66"/>
                  <a:pt x="19" y="66"/>
                </a:cubicBezTo>
                <a:cubicBezTo>
                  <a:pt x="19" y="64"/>
                  <a:pt x="21" y="61"/>
                  <a:pt x="24" y="61"/>
                </a:cubicBezTo>
                <a:cubicBezTo>
                  <a:pt x="27" y="61"/>
                  <a:pt x="29" y="64"/>
                  <a:pt x="29" y="66"/>
                </a:cubicBezTo>
                <a:cubicBezTo>
                  <a:pt x="29" y="110"/>
                  <a:pt x="29" y="110"/>
                  <a:pt x="29" y="110"/>
                </a:cubicBezTo>
                <a:cubicBezTo>
                  <a:pt x="45" y="110"/>
                  <a:pt x="45" y="110"/>
                  <a:pt x="45" y="110"/>
                </a:cubicBezTo>
                <a:cubicBezTo>
                  <a:pt x="45" y="61"/>
                  <a:pt x="45" y="61"/>
                  <a:pt x="45" y="61"/>
                </a:cubicBezTo>
                <a:cubicBezTo>
                  <a:pt x="45" y="59"/>
                  <a:pt x="46" y="58"/>
                  <a:pt x="48" y="58"/>
                </a:cubicBezTo>
                <a:cubicBezTo>
                  <a:pt x="48" y="58"/>
                  <a:pt x="48" y="58"/>
                  <a:pt x="48" y="58"/>
                </a:cubicBezTo>
                <a:cubicBezTo>
                  <a:pt x="81" y="58"/>
                  <a:pt x="81" y="58"/>
                  <a:pt x="81" y="58"/>
                </a:cubicBezTo>
                <a:cubicBezTo>
                  <a:pt x="83" y="58"/>
                  <a:pt x="85" y="59"/>
                  <a:pt x="85" y="61"/>
                </a:cubicBezTo>
                <a:cubicBezTo>
                  <a:pt x="85" y="61"/>
                  <a:pt x="85" y="61"/>
                  <a:pt x="85" y="61"/>
                </a:cubicBezTo>
                <a:cubicBezTo>
                  <a:pt x="85" y="110"/>
                  <a:pt x="85" y="110"/>
                  <a:pt x="85" y="110"/>
                </a:cubicBezTo>
                <a:cubicBezTo>
                  <a:pt x="100" y="110"/>
                  <a:pt x="100" y="110"/>
                  <a:pt x="100" y="110"/>
                </a:cubicBezTo>
                <a:cubicBezTo>
                  <a:pt x="100" y="66"/>
                  <a:pt x="100" y="66"/>
                  <a:pt x="100" y="66"/>
                </a:cubicBezTo>
                <a:close/>
                <a:moveTo>
                  <a:pt x="51" y="110"/>
                </a:moveTo>
                <a:cubicBezTo>
                  <a:pt x="51" y="110"/>
                  <a:pt x="51" y="110"/>
                  <a:pt x="51" y="110"/>
                </a:cubicBezTo>
                <a:cubicBezTo>
                  <a:pt x="79" y="110"/>
                  <a:pt x="79" y="110"/>
                  <a:pt x="79" y="110"/>
                </a:cubicBezTo>
                <a:cubicBezTo>
                  <a:pt x="79" y="64"/>
                  <a:pt x="79" y="64"/>
                  <a:pt x="79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110"/>
                  <a:pt x="51" y="110"/>
                  <a:pt x="51" y="110"/>
                </a:cubicBezTo>
                <a:close/>
                <a:moveTo>
                  <a:pt x="9" y="68"/>
                </a:moveTo>
                <a:cubicBezTo>
                  <a:pt x="9" y="68"/>
                  <a:pt x="9" y="68"/>
                  <a:pt x="9" y="68"/>
                </a:cubicBezTo>
                <a:cubicBezTo>
                  <a:pt x="65" y="12"/>
                  <a:pt x="65" y="12"/>
                  <a:pt x="65" y="12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22" y="70"/>
                  <a:pt x="125" y="70"/>
                  <a:pt x="127" y="68"/>
                </a:cubicBezTo>
                <a:cubicBezTo>
                  <a:pt x="129" y="66"/>
                  <a:pt x="129" y="63"/>
                  <a:pt x="127" y="61"/>
                </a:cubicBezTo>
                <a:cubicBezTo>
                  <a:pt x="68" y="2"/>
                  <a:pt x="68" y="2"/>
                  <a:pt x="68" y="2"/>
                </a:cubicBezTo>
                <a:cubicBezTo>
                  <a:pt x="68" y="2"/>
                  <a:pt x="68" y="2"/>
                  <a:pt x="68" y="2"/>
                </a:cubicBezTo>
                <a:cubicBezTo>
                  <a:pt x="66" y="0"/>
                  <a:pt x="63" y="0"/>
                  <a:pt x="61" y="2"/>
                </a:cubicBezTo>
                <a:cubicBezTo>
                  <a:pt x="2" y="61"/>
                  <a:pt x="2" y="61"/>
                  <a:pt x="2" y="61"/>
                </a:cubicBezTo>
                <a:cubicBezTo>
                  <a:pt x="0" y="63"/>
                  <a:pt x="0" y="66"/>
                  <a:pt x="2" y="68"/>
                </a:cubicBezTo>
                <a:cubicBezTo>
                  <a:pt x="4" y="70"/>
                  <a:pt x="7" y="70"/>
                  <a:pt x="9" y="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399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淘宝店chenying0907 35"/>
          <p:cNvSpPr>
            <a:spLocks noEditPoints="1"/>
          </p:cNvSpPr>
          <p:nvPr/>
        </p:nvSpPr>
        <p:spPr bwMode="auto">
          <a:xfrm>
            <a:off x="8357435" y="3827838"/>
            <a:ext cx="258334" cy="329056"/>
          </a:xfrm>
          <a:custGeom>
            <a:avLst/>
            <a:gdLst>
              <a:gd name="T0" fmla="*/ 99 w 111"/>
              <a:gd name="T1" fmla="*/ 127 h 142"/>
              <a:gd name="T2" fmla="*/ 90 w 111"/>
              <a:gd name="T3" fmla="*/ 134 h 142"/>
              <a:gd name="T4" fmla="*/ 62 w 111"/>
              <a:gd name="T5" fmla="*/ 141 h 142"/>
              <a:gd name="T6" fmla="*/ 35 w 111"/>
              <a:gd name="T7" fmla="*/ 129 h 142"/>
              <a:gd name="T8" fmla="*/ 35 w 111"/>
              <a:gd name="T9" fmla="*/ 129 h 142"/>
              <a:gd name="T10" fmla="*/ 35 w 111"/>
              <a:gd name="T11" fmla="*/ 129 h 142"/>
              <a:gd name="T12" fmla="*/ 28 w 111"/>
              <a:gd name="T13" fmla="*/ 120 h 142"/>
              <a:gd name="T14" fmla="*/ 13 w 111"/>
              <a:gd name="T15" fmla="*/ 95 h 142"/>
              <a:gd name="T16" fmla="*/ 13 w 111"/>
              <a:gd name="T17" fmla="*/ 95 h 142"/>
              <a:gd name="T18" fmla="*/ 5 w 111"/>
              <a:gd name="T19" fmla="*/ 80 h 142"/>
              <a:gd name="T20" fmla="*/ 15 w 111"/>
              <a:gd name="T21" fmla="*/ 60 h 142"/>
              <a:gd name="T22" fmla="*/ 28 w 111"/>
              <a:gd name="T23" fmla="*/ 66 h 142"/>
              <a:gd name="T24" fmla="*/ 29 w 111"/>
              <a:gd name="T25" fmla="*/ 67 h 142"/>
              <a:gd name="T26" fmla="*/ 30 w 111"/>
              <a:gd name="T27" fmla="*/ 69 h 142"/>
              <a:gd name="T28" fmla="*/ 30 w 111"/>
              <a:gd name="T29" fmla="*/ 22 h 142"/>
              <a:gd name="T30" fmla="*/ 49 w 111"/>
              <a:gd name="T31" fmla="*/ 11 h 142"/>
              <a:gd name="T32" fmla="*/ 73 w 111"/>
              <a:gd name="T33" fmla="*/ 11 h 142"/>
              <a:gd name="T34" fmla="*/ 92 w 111"/>
              <a:gd name="T35" fmla="*/ 22 h 142"/>
              <a:gd name="T36" fmla="*/ 92 w 111"/>
              <a:gd name="T37" fmla="*/ 22 h 142"/>
              <a:gd name="T38" fmla="*/ 93 w 111"/>
              <a:gd name="T39" fmla="*/ 22 h 142"/>
              <a:gd name="T40" fmla="*/ 111 w 111"/>
              <a:gd name="T41" fmla="*/ 34 h 142"/>
              <a:gd name="T42" fmla="*/ 111 w 111"/>
              <a:gd name="T43" fmla="*/ 97 h 142"/>
              <a:gd name="T44" fmla="*/ 108 w 111"/>
              <a:gd name="T45" fmla="*/ 113 h 142"/>
              <a:gd name="T46" fmla="*/ 99 w 111"/>
              <a:gd name="T47" fmla="*/ 127 h 142"/>
              <a:gd name="T48" fmla="*/ 85 w 111"/>
              <a:gd name="T49" fmla="*/ 126 h 142"/>
              <a:gd name="T50" fmla="*/ 85 w 111"/>
              <a:gd name="T51" fmla="*/ 126 h 142"/>
              <a:gd name="T52" fmla="*/ 92 w 111"/>
              <a:gd name="T53" fmla="*/ 120 h 142"/>
              <a:gd name="T54" fmla="*/ 98 w 111"/>
              <a:gd name="T55" fmla="*/ 109 h 142"/>
              <a:gd name="T56" fmla="*/ 101 w 111"/>
              <a:gd name="T57" fmla="*/ 97 h 142"/>
              <a:gd name="T58" fmla="*/ 101 w 111"/>
              <a:gd name="T59" fmla="*/ 34 h 142"/>
              <a:gd name="T60" fmla="*/ 95 w 111"/>
              <a:gd name="T61" fmla="*/ 34 h 142"/>
              <a:gd name="T62" fmla="*/ 95 w 111"/>
              <a:gd name="T63" fmla="*/ 64 h 142"/>
              <a:gd name="T64" fmla="*/ 82 w 111"/>
              <a:gd name="T65" fmla="*/ 64 h 142"/>
              <a:gd name="T66" fmla="*/ 82 w 111"/>
              <a:gd name="T67" fmla="*/ 22 h 142"/>
              <a:gd name="T68" fmla="*/ 77 w 111"/>
              <a:gd name="T69" fmla="*/ 22 h 142"/>
              <a:gd name="T70" fmla="*/ 77 w 111"/>
              <a:gd name="T71" fmla="*/ 64 h 142"/>
              <a:gd name="T72" fmla="*/ 64 w 111"/>
              <a:gd name="T73" fmla="*/ 64 h 142"/>
              <a:gd name="T74" fmla="*/ 64 w 111"/>
              <a:gd name="T75" fmla="*/ 15 h 142"/>
              <a:gd name="T76" fmla="*/ 58 w 111"/>
              <a:gd name="T77" fmla="*/ 15 h 142"/>
              <a:gd name="T78" fmla="*/ 58 w 111"/>
              <a:gd name="T79" fmla="*/ 64 h 142"/>
              <a:gd name="T80" fmla="*/ 45 w 111"/>
              <a:gd name="T81" fmla="*/ 64 h 142"/>
              <a:gd name="T82" fmla="*/ 45 w 111"/>
              <a:gd name="T83" fmla="*/ 22 h 142"/>
              <a:gd name="T84" fmla="*/ 40 w 111"/>
              <a:gd name="T85" fmla="*/ 22 h 142"/>
              <a:gd name="T86" fmla="*/ 40 w 111"/>
              <a:gd name="T87" fmla="*/ 80 h 142"/>
              <a:gd name="T88" fmla="*/ 27 w 111"/>
              <a:gd name="T89" fmla="*/ 84 h 142"/>
              <a:gd name="T90" fmla="*/ 20 w 111"/>
              <a:gd name="T91" fmla="*/ 72 h 142"/>
              <a:gd name="T92" fmla="*/ 13 w 111"/>
              <a:gd name="T93" fmla="*/ 75 h 142"/>
              <a:gd name="T94" fmla="*/ 22 w 111"/>
              <a:gd name="T95" fmla="*/ 90 h 142"/>
              <a:gd name="T96" fmla="*/ 22 w 111"/>
              <a:gd name="T97" fmla="*/ 90 h 142"/>
              <a:gd name="T98" fmla="*/ 36 w 111"/>
              <a:gd name="T99" fmla="*/ 115 h 142"/>
              <a:gd name="T100" fmla="*/ 42 w 111"/>
              <a:gd name="T101" fmla="*/ 122 h 142"/>
              <a:gd name="T102" fmla="*/ 42 w 111"/>
              <a:gd name="T103" fmla="*/ 122 h 142"/>
              <a:gd name="T104" fmla="*/ 63 w 111"/>
              <a:gd name="T105" fmla="*/ 131 h 142"/>
              <a:gd name="T106" fmla="*/ 85 w 111"/>
              <a:gd name="T107" fmla="*/ 126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1" h="142">
                <a:moveTo>
                  <a:pt x="99" y="127"/>
                </a:moveTo>
                <a:cubicBezTo>
                  <a:pt x="97" y="130"/>
                  <a:pt x="94" y="132"/>
                  <a:pt x="90" y="134"/>
                </a:cubicBezTo>
                <a:cubicBezTo>
                  <a:pt x="82" y="139"/>
                  <a:pt x="72" y="142"/>
                  <a:pt x="62" y="141"/>
                </a:cubicBezTo>
                <a:cubicBezTo>
                  <a:pt x="52" y="140"/>
                  <a:pt x="43" y="136"/>
                  <a:pt x="35" y="129"/>
                </a:cubicBezTo>
                <a:cubicBezTo>
                  <a:pt x="35" y="129"/>
                  <a:pt x="35" y="129"/>
                  <a:pt x="35" y="129"/>
                </a:cubicBezTo>
                <a:cubicBezTo>
                  <a:pt x="35" y="129"/>
                  <a:pt x="35" y="129"/>
                  <a:pt x="35" y="129"/>
                </a:cubicBezTo>
                <a:cubicBezTo>
                  <a:pt x="33" y="127"/>
                  <a:pt x="30" y="124"/>
                  <a:pt x="28" y="120"/>
                </a:cubicBezTo>
                <a:cubicBezTo>
                  <a:pt x="13" y="95"/>
                  <a:pt x="13" y="95"/>
                  <a:pt x="13" y="95"/>
                </a:cubicBezTo>
                <a:cubicBezTo>
                  <a:pt x="13" y="95"/>
                  <a:pt x="13" y="95"/>
                  <a:pt x="13" y="95"/>
                </a:cubicBezTo>
                <a:cubicBezTo>
                  <a:pt x="5" y="80"/>
                  <a:pt x="5" y="80"/>
                  <a:pt x="5" y="80"/>
                </a:cubicBezTo>
                <a:cubicBezTo>
                  <a:pt x="0" y="72"/>
                  <a:pt x="5" y="61"/>
                  <a:pt x="15" y="60"/>
                </a:cubicBezTo>
                <a:cubicBezTo>
                  <a:pt x="19" y="60"/>
                  <a:pt x="25" y="61"/>
                  <a:pt x="28" y="66"/>
                </a:cubicBezTo>
                <a:cubicBezTo>
                  <a:pt x="29" y="67"/>
                  <a:pt x="29" y="67"/>
                  <a:pt x="29" y="67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22"/>
                  <a:pt x="30" y="22"/>
                  <a:pt x="30" y="22"/>
                </a:cubicBezTo>
                <a:cubicBezTo>
                  <a:pt x="30" y="12"/>
                  <a:pt x="41" y="6"/>
                  <a:pt x="49" y="11"/>
                </a:cubicBezTo>
                <a:cubicBezTo>
                  <a:pt x="52" y="0"/>
                  <a:pt x="70" y="0"/>
                  <a:pt x="73" y="11"/>
                </a:cubicBezTo>
                <a:cubicBezTo>
                  <a:pt x="81" y="6"/>
                  <a:pt x="92" y="12"/>
                  <a:pt x="92" y="22"/>
                </a:cubicBezTo>
                <a:cubicBezTo>
                  <a:pt x="92" y="22"/>
                  <a:pt x="92" y="22"/>
                  <a:pt x="92" y="22"/>
                </a:cubicBezTo>
                <a:cubicBezTo>
                  <a:pt x="93" y="22"/>
                  <a:pt x="93" y="22"/>
                  <a:pt x="93" y="22"/>
                </a:cubicBezTo>
                <a:cubicBezTo>
                  <a:pt x="101" y="19"/>
                  <a:pt x="111" y="24"/>
                  <a:pt x="111" y="34"/>
                </a:cubicBezTo>
                <a:cubicBezTo>
                  <a:pt x="111" y="97"/>
                  <a:pt x="111" y="97"/>
                  <a:pt x="111" y="97"/>
                </a:cubicBezTo>
                <a:cubicBezTo>
                  <a:pt x="111" y="102"/>
                  <a:pt x="110" y="108"/>
                  <a:pt x="108" y="113"/>
                </a:cubicBezTo>
                <a:cubicBezTo>
                  <a:pt x="106" y="118"/>
                  <a:pt x="103" y="122"/>
                  <a:pt x="99" y="127"/>
                </a:cubicBezTo>
                <a:close/>
                <a:moveTo>
                  <a:pt x="85" y="126"/>
                </a:moveTo>
                <a:cubicBezTo>
                  <a:pt x="85" y="126"/>
                  <a:pt x="85" y="126"/>
                  <a:pt x="85" y="126"/>
                </a:cubicBezTo>
                <a:cubicBezTo>
                  <a:pt x="88" y="124"/>
                  <a:pt x="90" y="122"/>
                  <a:pt x="92" y="120"/>
                </a:cubicBezTo>
                <a:cubicBezTo>
                  <a:pt x="95" y="117"/>
                  <a:pt x="97" y="113"/>
                  <a:pt x="98" y="109"/>
                </a:cubicBezTo>
                <a:cubicBezTo>
                  <a:pt x="100" y="105"/>
                  <a:pt x="101" y="101"/>
                  <a:pt x="101" y="97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01" y="30"/>
                  <a:pt x="95" y="30"/>
                  <a:pt x="95" y="34"/>
                </a:cubicBezTo>
                <a:cubicBezTo>
                  <a:pt x="95" y="64"/>
                  <a:pt x="95" y="64"/>
                  <a:pt x="95" y="64"/>
                </a:cubicBezTo>
                <a:cubicBezTo>
                  <a:pt x="95" y="72"/>
                  <a:pt x="82" y="72"/>
                  <a:pt x="82" y="64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18"/>
                  <a:pt x="77" y="18"/>
                  <a:pt x="77" y="22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72"/>
                  <a:pt x="64" y="72"/>
                  <a:pt x="64" y="64"/>
                </a:cubicBezTo>
                <a:cubicBezTo>
                  <a:pt x="64" y="15"/>
                  <a:pt x="64" y="15"/>
                  <a:pt x="64" y="15"/>
                </a:cubicBezTo>
                <a:cubicBezTo>
                  <a:pt x="64" y="12"/>
                  <a:pt x="58" y="12"/>
                  <a:pt x="58" y="15"/>
                </a:cubicBezTo>
                <a:cubicBezTo>
                  <a:pt x="58" y="64"/>
                  <a:pt x="58" y="64"/>
                  <a:pt x="58" y="64"/>
                </a:cubicBezTo>
                <a:cubicBezTo>
                  <a:pt x="58" y="72"/>
                  <a:pt x="45" y="72"/>
                  <a:pt x="45" y="64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18"/>
                  <a:pt x="40" y="18"/>
                  <a:pt x="40" y="22"/>
                </a:cubicBezTo>
                <a:cubicBezTo>
                  <a:pt x="40" y="80"/>
                  <a:pt x="40" y="80"/>
                  <a:pt x="40" y="80"/>
                </a:cubicBezTo>
                <a:cubicBezTo>
                  <a:pt x="40" y="87"/>
                  <a:pt x="30" y="90"/>
                  <a:pt x="27" y="84"/>
                </a:cubicBezTo>
                <a:cubicBezTo>
                  <a:pt x="20" y="72"/>
                  <a:pt x="20" y="72"/>
                  <a:pt x="20" y="72"/>
                </a:cubicBezTo>
                <a:cubicBezTo>
                  <a:pt x="17" y="68"/>
                  <a:pt x="11" y="71"/>
                  <a:pt x="13" y="75"/>
                </a:cubicBezTo>
                <a:cubicBezTo>
                  <a:pt x="22" y="90"/>
                  <a:pt x="22" y="90"/>
                  <a:pt x="22" y="90"/>
                </a:cubicBezTo>
                <a:cubicBezTo>
                  <a:pt x="22" y="90"/>
                  <a:pt x="22" y="90"/>
                  <a:pt x="22" y="90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38" y="118"/>
                  <a:pt x="40" y="120"/>
                  <a:pt x="42" y="122"/>
                </a:cubicBezTo>
                <a:cubicBezTo>
                  <a:pt x="42" y="122"/>
                  <a:pt x="42" y="122"/>
                  <a:pt x="42" y="122"/>
                </a:cubicBezTo>
                <a:cubicBezTo>
                  <a:pt x="48" y="127"/>
                  <a:pt x="55" y="130"/>
                  <a:pt x="63" y="131"/>
                </a:cubicBezTo>
                <a:cubicBezTo>
                  <a:pt x="71" y="132"/>
                  <a:pt x="78" y="130"/>
                  <a:pt x="85" y="1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399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淘宝店chenying0907 36"/>
          <p:cNvSpPr>
            <a:spLocks noEditPoints="1"/>
          </p:cNvSpPr>
          <p:nvPr/>
        </p:nvSpPr>
        <p:spPr bwMode="auto">
          <a:xfrm>
            <a:off x="10479738" y="3849139"/>
            <a:ext cx="219303" cy="295591"/>
          </a:xfrm>
          <a:custGeom>
            <a:avLst/>
            <a:gdLst>
              <a:gd name="T0" fmla="*/ 70 w 95"/>
              <a:gd name="T1" fmla="*/ 9 h 128"/>
              <a:gd name="T2" fmla="*/ 79 w 95"/>
              <a:gd name="T3" fmla="*/ 59 h 128"/>
              <a:gd name="T4" fmla="*/ 70 w 95"/>
              <a:gd name="T5" fmla="*/ 81 h 128"/>
              <a:gd name="T6" fmla="*/ 26 w 95"/>
              <a:gd name="T7" fmla="*/ 81 h 128"/>
              <a:gd name="T8" fmla="*/ 17 w 95"/>
              <a:gd name="T9" fmla="*/ 59 h 128"/>
              <a:gd name="T10" fmla="*/ 26 w 95"/>
              <a:gd name="T11" fmla="*/ 9 h 128"/>
              <a:gd name="T12" fmla="*/ 27 w 95"/>
              <a:gd name="T13" fmla="*/ 42 h 128"/>
              <a:gd name="T14" fmla="*/ 69 w 95"/>
              <a:gd name="T15" fmla="*/ 42 h 128"/>
              <a:gd name="T16" fmla="*/ 63 w 95"/>
              <a:gd name="T17" fmla="*/ 16 h 128"/>
              <a:gd name="T18" fmla="*/ 33 w 95"/>
              <a:gd name="T19" fmla="*/ 16 h 128"/>
              <a:gd name="T20" fmla="*/ 27 w 95"/>
              <a:gd name="T21" fmla="*/ 42 h 128"/>
              <a:gd name="T22" fmla="*/ 69 w 95"/>
              <a:gd name="T23" fmla="*/ 48 h 128"/>
              <a:gd name="T24" fmla="*/ 27 w 95"/>
              <a:gd name="T25" fmla="*/ 59 h 128"/>
              <a:gd name="T26" fmla="*/ 33 w 95"/>
              <a:gd name="T27" fmla="*/ 74 h 128"/>
              <a:gd name="T28" fmla="*/ 63 w 95"/>
              <a:gd name="T29" fmla="*/ 74 h 128"/>
              <a:gd name="T30" fmla="*/ 69 w 95"/>
              <a:gd name="T31" fmla="*/ 48 h 128"/>
              <a:gd name="T32" fmla="*/ 18 w 95"/>
              <a:gd name="T33" fmla="*/ 128 h 128"/>
              <a:gd name="T34" fmla="*/ 48 w 95"/>
              <a:gd name="T35" fmla="*/ 128 h 128"/>
              <a:gd name="T36" fmla="*/ 77 w 95"/>
              <a:gd name="T37" fmla="*/ 128 h 128"/>
              <a:gd name="T38" fmla="*/ 77 w 95"/>
              <a:gd name="T39" fmla="*/ 118 h 128"/>
              <a:gd name="T40" fmla="*/ 53 w 95"/>
              <a:gd name="T41" fmla="*/ 106 h 128"/>
              <a:gd name="T42" fmla="*/ 91 w 95"/>
              <a:gd name="T43" fmla="*/ 77 h 128"/>
              <a:gd name="T44" fmla="*/ 95 w 95"/>
              <a:gd name="T45" fmla="*/ 45 h 128"/>
              <a:gd name="T46" fmla="*/ 85 w 95"/>
              <a:gd name="T47" fmla="*/ 45 h 128"/>
              <a:gd name="T48" fmla="*/ 82 w 95"/>
              <a:gd name="T49" fmla="*/ 73 h 128"/>
              <a:gd name="T50" fmla="*/ 48 w 95"/>
              <a:gd name="T51" fmla="*/ 97 h 128"/>
              <a:gd name="T52" fmla="*/ 21 w 95"/>
              <a:gd name="T53" fmla="*/ 86 h 128"/>
              <a:gd name="T54" fmla="*/ 10 w 95"/>
              <a:gd name="T55" fmla="*/ 59 h 128"/>
              <a:gd name="T56" fmla="*/ 5 w 95"/>
              <a:gd name="T57" fmla="*/ 40 h 128"/>
              <a:gd name="T58" fmla="*/ 0 w 95"/>
              <a:gd name="T59" fmla="*/ 59 h 128"/>
              <a:gd name="T60" fmla="*/ 14 w 95"/>
              <a:gd name="T61" fmla="*/ 92 h 128"/>
              <a:gd name="T62" fmla="*/ 43 w 95"/>
              <a:gd name="T63" fmla="*/ 106 h 128"/>
              <a:gd name="T64" fmla="*/ 18 w 95"/>
              <a:gd name="T65" fmla="*/ 118 h 128"/>
              <a:gd name="T66" fmla="*/ 18 w 95"/>
              <a:gd name="T67" fmla="*/ 1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5" h="128">
                <a:moveTo>
                  <a:pt x="48" y="0"/>
                </a:moveTo>
                <a:cubicBezTo>
                  <a:pt x="56" y="0"/>
                  <a:pt x="64" y="3"/>
                  <a:pt x="70" y="9"/>
                </a:cubicBezTo>
                <a:cubicBezTo>
                  <a:pt x="75" y="14"/>
                  <a:pt x="79" y="22"/>
                  <a:pt x="79" y="31"/>
                </a:cubicBezTo>
                <a:cubicBezTo>
                  <a:pt x="79" y="59"/>
                  <a:pt x="79" y="59"/>
                  <a:pt x="79" y="59"/>
                </a:cubicBezTo>
                <a:cubicBezTo>
                  <a:pt x="79" y="67"/>
                  <a:pt x="75" y="75"/>
                  <a:pt x="70" y="81"/>
                </a:cubicBezTo>
                <a:cubicBezTo>
                  <a:pt x="70" y="81"/>
                  <a:pt x="70" y="81"/>
                  <a:pt x="70" y="81"/>
                </a:cubicBezTo>
                <a:cubicBezTo>
                  <a:pt x="64" y="86"/>
                  <a:pt x="56" y="90"/>
                  <a:pt x="48" y="90"/>
                </a:cubicBezTo>
                <a:cubicBezTo>
                  <a:pt x="39" y="90"/>
                  <a:pt x="31" y="86"/>
                  <a:pt x="26" y="81"/>
                </a:cubicBezTo>
                <a:cubicBezTo>
                  <a:pt x="26" y="81"/>
                  <a:pt x="26" y="81"/>
                  <a:pt x="26" y="81"/>
                </a:cubicBezTo>
                <a:cubicBezTo>
                  <a:pt x="20" y="75"/>
                  <a:pt x="17" y="67"/>
                  <a:pt x="17" y="59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22"/>
                  <a:pt x="20" y="14"/>
                  <a:pt x="26" y="9"/>
                </a:cubicBezTo>
                <a:cubicBezTo>
                  <a:pt x="31" y="3"/>
                  <a:pt x="39" y="0"/>
                  <a:pt x="48" y="0"/>
                </a:cubicBezTo>
                <a:close/>
                <a:moveTo>
                  <a:pt x="27" y="42"/>
                </a:moveTo>
                <a:cubicBezTo>
                  <a:pt x="27" y="42"/>
                  <a:pt x="27" y="42"/>
                  <a:pt x="27" y="42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31"/>
                  <a:pt x="69" y="31"/>
                  <a:pt x="69" y="31"/>
                </a:cubicBezTo>
                <a:cubicBezTo>
                  <a:pt x="69" y="25"/>
                  <a:pt x="66" y="20"/>
                  <a:pt x="63" y="16"/>
                </a:cubicBezTo>
                <a:cubicBezTo>
                  <a:pt x="59" y="12"/>
                  <a:pt x="53" y="10"/>
                  <a:pt x="48" y="10"/>
                </a:cubicBezTo>
                <a:cubicBezTo>
                  <a:pt x="42" y="10"/>
                  <a:pt x="37" y="12"/>
                  <a:pt x="33" y="16"/>
                </a:cubicBezTo>
                <a:cubicBezTo>
                  <a:pt x="29" y="20"/>
                  <a:pt x="27" y="25"/>
                  <a:pt x="27" y="31"/>
                </a:cubicBezTo>
                <a:cubicBezTo>
                  <a:pt x="27" y="42"/>
                  <a:pt x="27" y="42"/>
                  <a:pt x="27" y="42"/>
                </a:cubicBezTo>
                <a:close/>
                <a:moveTo>
                  <a:pt x="69" y="48"/>
                </a:moveTo>
                <a:cubicBezTo>
                  <a:pt x="69" y="48"/>
                  <a:pt x="69" y="48"/>
                  <a:pt x="69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65"/>
                  <a:pt x="29" y="70"/>
                  <a:pt x="33" y="74"/>
                </a:cubicBezTo>
                <a:cubicBezTo>
                  <a:pt x="33" y="74"/>
                  <a:pt x="33" y="74"/>
                  <a:pt x="33" y="74"/>
                </a:cubicBezTo>
                <a:cubicBezTo>
                  <a:pt x="37" y="78"/>
                  <a:pt x="42" y="80"/>
                  <a:pt x="48" y="80"/>
                </a:cubicBezTo>
                <a:cubicBezTo>
                  <a:pt x="53" y="80"/>
                  <a:pt x="59" y="78"/>
                  <a:pt x="63" y="74"/>
                </a:cubicBezTo>
                <a:cubicBezTo>
                  <a:pt x="66" y="70"/>
                  <a:pt x="69" y="65"/>
                  <a:pt x="69" y="59"/>
                </a:cubicBezTo>
                <a:cubicBezTo>
                  <a:pt x="69" y="48"/>
                  <a:pt x="69" y="48"/>
                  <a:pt x="69" y="48"/>
                </a:cubicBezTo>
                <a:close/>
                <a:moveTo>
                  <a:pt x="18" y="128"/>
                </a:moveTo>
                <a:cubicBezTo>
                  <a:pt x="18" y="128"/>
                  <a:pt x="18" y="128"/>
                  <a:pt x="18" y="128"/>
                </a:cubicBezTo>
                <a:cubicBezTo>
                  <a:pt x="47" y="128"/>
                  <a:pt x="47" y="128"/>
                  <a:pt x="47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77" y="128"/>
                  <a:pt x="77" y="128"/>
                  <a:pt x="77" y="128"/>
                </a:cubicBezTo>
                <a:cubicBezTo>
                  <a:pt x="80" y="128"/>
                  <a:pt x="82" y="126"/>
                  <a:pt x="82" y="123"/>
                </a:cubicBezTo>
                <a:cubicBezTo>
                  <a:pt x="82" y="120"/>
                  <a:pt x="80" y="118"/>
                  <a:pt x="77" y="118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3" y="106"/>
                  <a:pt x="53" y="106"/>
                  <a:pt x="53" y="106"/>
                </a:cubicBezTo>
                <a:cubicBezTo>
                  <a:pt x="64" y="105"/>
                  <a:pt x="74" y="100"/>
                  <a:pt x="81" y="92"/>
                </a:cubicBezTo>
                <a:cubicBezTo>
                  <a:pt x="86" y="88"/>
                  <a:pt x="89" y="83"/>
                  <a:pt x="91" y="77"/>
                </a:cubicBezTo>
                <a:cubicBezTo>
                  <a:pt x="94" y="71"/>
                  <a:pt x="95" y="65"/>
                  <a:pt x="95" y="59"/>
                </a:cubicBezTo>
                <a:cubicBezTo>
                  <a:pt x="95" y="45"/>
                  <a:pt x="95" y="45"/>
                  <a:pt x="95" y="45"/>
                </a:cubicBezTo>
                <a:cubicBezTo>
                  <a:pt x="95" y="42"/>
                  <a:pt x="93" y="40"/>
                  <a:pt x="90" y="40"/>
                </a:cubicBezTo>
                <a:cubicBezTo>
                  <a:pt x="87" y="40"/>
                  <a:pt x="85" y="42"/>
                  <a:pt x="85" y="45"/>
                </a:cubicBezTo>
                <a:cubicBezTo>
                  <a:pt x="85" y="59"/>
                  <a:pt x="85" y="59"/>
                  <a:pt x="85" y="59"/>
                </a:cubicBezTo>
                <a:cubicBezTo>
                  <a:pt x="85" y="64"/>
                  <a:pt x="84" y="69"/>
                  <a:pt x="82" y="73"/>
                </a:cubicBezTo>
                <a:cubicBezTo>
                  <a:pt x="80" y="78"/>
                  <a:pt x="78" y="82"/>
                  <a:pt x="74" y="86"/>
                </a:cubicBezTo>
                <a:cubicBezTo>
                  <a:pt x="67" y="92"/>
                  <a:pt x="58" y="97"/>
                  <a:pt x="48" y="97"/>
                </a:cubicBezTo>
                <a:cubicBezTo>
                  <a:pt x="43" y="97"/>
                  <a:pt x="38" y="96"/>
                  <a:pt x="33" y="94"/>
                </a:cubicBezTo>
                <a:cubicBezTo>
                  <a:pt x="29" y="92"/>
                  <a:pt x="25" y="89"/>
                  <a:pt x="21" y="86"/>
                </a:cubicBezTo>
                <a:cubicBezTo>
                  <a:pt x="18" y="82"/>
                  <a:pt x="15" y="78"/>
                  <a:pt x="13" y="73"/>
                </a:cubicBezTo>
                <a:cubicBezTo>
                  <a:pt x="11" y="69"/>
                  <a:pt x="10" y="64"/>
                  <a:pt x="10" y="59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2"/>
                  <a:pt x="8" y="40"/>
                  <a:pt x="5" y="40"/>
                </a:cubicBezTo>
                <a:cubicBezTo>
                  <a:pt x="2" y="40"/>
                  <a:pt x="0" y="42"/>
                  <a:pt x="0" y="45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5"/>
                  <a:pt x="2" y="71"/>
                  <a:pt x="4" y="77"/>
                </a:cubicBezTo>
                <a:cubicBezTo>
                  <a:pt x="6" y="83"/>
                  <a:pt x="10" y="88"/>
                  <a:pt x="14" y="92"/>
                </a:cubicBezTo>
                <a:cubicBezTo>
                  <a:pt x="19" y="97"/>
                  <a:pt x="24" y="100"/>
                  <a:pt x="30" y="103"/>
                </a:cubicBezTo>
                <a:cubicBezTo>
                  <a:pt x="34" y="104"/>
                  <a:pt x="38" y="106"/>
                  <a:pt x="43" y="106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18" y="118"/>
                  <a:pt x="18" y="118"/>
                  <a:pt x="18" y="118"/>
                </a:cubicBezTo>
                <a:cubicBezTo>
                  <a:pt x="16" y="118"/>
                  <a:pt x="14" y="120"/>
                  <a:pt x="14" y="123"/>
                </a:cubicBezTo>
                <a:cubicBezTo>
                  <a:pt x="14" y="126"/>
                  <a:pt x="16" y="128"/>
                  <a:pt x="18" y="1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399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淘宝店chenying0907 37"/>
          <p:cNvSpPr>
            <a:spLocks noEditPoints="1"/>
          </p:cNvSpPr>
          <p:nvPr/>
        </p:nvSpPr>
        <p:spPr bwMode="auto">
          <a:xfrm>
            <a:off x="4253050" y="3867068"/>
            <a:ext cx="258334" cy="297451"/>
          </a:xfrm>
          <a:custGeom>
            <a:avLst/>
            <a:gdLst>
              <a:gd name="T0" fmla="*/ 27 w 112"/>
              <a:gd name="T1" fmla="*/ 92 h 128"/>
              <a:gd name="T2" fmla="*/ 27 w 112"/>
              <a:gd name="T3" fmla="*/ 98 h 128"/>
              <a:gd name="T4" fmla="*/ 87 w 112"/>
              <a:gd name="T5" fmla="*/ 95 h 128"/>
              <a:gd name="T6" fmla="*/ 24 w 112"/>
              <a:gd name="T7" fmla="*/ 53 h 128"/>
              <a:gd name="T8" fmla="*/ 27 w 112"/>
              <a:gd name="T9" fmla="*/ 56 h 128"/>
              <a:gd name="T10" fmla="*/ 87 w 112"/>
              <a:gd name="T11" fmla="*/ 53 h 128"/>
              <a:gd name="T12" fmla="*/ 27 w 112"/>
              <a:gd name="T13" fmla="*/ 50 h 128"/>
              <a:gd name="T14" fmla="*/ 110 w 112"/>
              <a:gd name="T15" fmla="*/ 37 h 128"/>
              <a:gd name="T16" fmla="*/ 75 w 112"/>
              <a:gd name="T17" fmla="*/ 1 h 128"/>
              <a:gd name="T18" fmla="*/ 13 w 112"/>
              <a:gd name="T19" fmla="*/ 0 h 128"/>
              <a:gd name="T20" fmla="*/ 0 w 112"/>
              <a:gd name="T21" fmla="*/ 13 h 128"/>
              <a:gd name="T22" fmla="*/ 3 w 112"/>
              <a:gd name="T23" fmla="*/ 124 h 128"/>
              <a:gd name="T24" fmla="*/ 13 w 112"/>
              <a:gd name="T25" fmla="*/ 128 h 128"/>
              <a:gd name="T26" fmla="*/ 108 w 112"/>
              <a:gd name="T27" fmla="*/ 124 h 128"/>
              <a:gd name="T28" fmla="*/ 112 w 112"/>
              <a:gd name="T29" fmla="*/ 115 h 128"/>
              <a:gd name="T30" fmla="*/ 110 w 112"/>
              <a:gd name="T31" fmla="*/ 37 h 128"/>
              <a:gd name="T32" fmla="*/ 74 w 112"/>
              <a:gd name="T33" fmla="*/ 15 h 128"/>
              <a:gd name="T34" fmla="*/ 79 w 112"/>
              <a:gd name="T35" fmla="*/ 37 h 128"/>
              <a:gd name="T36" fmla="*/ 76 w 112"/>
              <a:gd name="T37" fmla="*/ 36 h 128"/>
              <a:gd name="T38" fmla="*/ 74 w 112"/>
              <a:gd name="T39" fmla="*/ 15 h 128"/>
              <a:gd name="T40" fmla="*/ 102 w 112"/>
              <a:gd name="T41" fmla="*/ 115 h 128"/>
              <a:gd name="T42" fmla="*/ 101 w 112"/>
              <a:gd name="T43" fmla="*/ 117 h 128"/>
              <a:gd name="T44" fmla="*/ 13 w 112"/>
              <a:gd name="T45" fmla="*/ 118 h 128"/>
              <a:gd name="T46" fmla="*/ 9 w 112"/>
              <a:gd name="T47" fmla="*/ 115 h 128"/>
              <a:gd name="T48" fmla="*/ 10 w 112"/>
              <a:gd name="T49" fmla="*/ 11 h 128"/>
              <a:gd name="T50" fmla="*/ 68 w 112"/>
              <a:gd name="T51" fmla="*/ 10 h 128"/>
              <a:gd name="T52" fmla="*/ 71 w 112"/>
              <a:gd name="T53" fmla="*/ 40 h 128"/>
              <a:gd name="T54" fmla="*/ 79 w 112"/>
              <a:gd name="T55" fmla="*/ 43 h 128"/>
              <a:gd name="T56" fmla="*/ 102 w 112"/>
              <a:gd name="T57" fmla="*/ 115 h 128"/>
              <a:gd name="T58" fmla="*/ 84 w 112"/>
              <a:gd name="T59" fmla="*/ 71 h 128"/>
              <a:gd name="T60" fmla="*/ 24 w 112"/>
              <a:gd name="T61" fmla="*/ 74 h 128"/>
              <a:gd name="T62" fmla="*/ 84 w 112"/>
              <a:gd name="T63" fmla="*/ 77 h 128"/>
              <a:gd name="T64" fmla="*/ 84 w 112"/>
              <a:gd name="T65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2" h="128">
                <a:moveTo>
                  <a:pt x="84" y="92"/>
                </a:moveTo>
                <a:cubicBezTo>
                  <a:pt x="27" y="92"/>
                  <a:pt x="27" y="92"/>
                  <a:pt x="27" y="92"/>
                </a:cubicBezTo>
                <a:cubicBezTo>
                  <a:pt x="25" y="92"/>
                  <a:pt x="24" y="93"/>
                  <a:pt x="24" y="95"/>
                </a:cubicBezTo>
                <a:cubicBezTo>
                  <a:pt x="24" y="96"/>
                  <a:pt x="25" y="98"/>
                  <a:pt x="27" y="98"/>
                </a:cubicBezTo>
                <a:cubicBezTo>
                  <a:pt x="84" y="98"/>
                  <a:pt x="84" y="98"/>
                  <a:pt x="84" y="98"/>
                </a:cubicBezTo>
                <a:cubicBezTo>
                  <a:pt x="86" y="98"/>
                  <a:pt x="87" y="96"/>
                  <a:pt x="87" y="95"/>
                </a:cubicBezTo>
                <a:cubicBezTo>
                  <a:pt x="87" y="93"/>
                  <a:pt x="86" y="92"/>
                  <a:pt x="84" y="92"/>
                </a:cubicBezTo>
                <a:close/>
                <a:moveTo>
                  <a:pt x="24" y="53"/>
                </a:moveTo>
                <a:cubicBezTo>
                  <a:pt x="24" y="53"/>
                  <a:pt x="24" y="53"/>
                  <a:pt x="24" y="53"/>
                </a:cubicBezTo>
                <a:cubicBezTo>
                  <a:pt x="24" y="55"/>
                  <a:pt x="25" y="56"/>
                  <a:pt x="27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6" y="56"/>
                  <a:pt x="87" y="55"/>
                  <a:pt x="87" y="53"/>
                </a:cubicBezTo>
                <a:cubicBezTo>
                  <a:pt x="87" y="52"/>
                  <a:pt x="86" y="50"/>
                  <a:pt x="84" y="50"/>
                </a:cubicBezTo>
                <a:cubicBezTo>
                  <a:pt x="27" y="50"/>
                  <a:pt x="27" y="50"/>
                  <a:pt x="27" y="50"/>
                </a:cubicBezTo>
                <a:cubicBezTo>
                  <a:pt x="25" y="50"/>
                  <a:pt x="24" y="52"/>
                  <a:pt x="24" y="53"/>
                </a:cubicBezTo>
                <a:close/>
                <a:moveTo>
                  <a:pt x="110" y="37"/>
                </a:moveTo>
                <a:cubicBezTo>
                  <a:pt x="110" y="37"/>
                  <a:pt x="110" y="37"/>
                  <a:pt x="110" y="37"/>
                </a:cubicBezTo>
                <a:cubicBezTo>
                  <a:pt x="75" y="1"/>
                  <a:pt x="75" y="1"/>
                  <a:pt x="75" y="1"/>
                </a:cubicBezTo>
                <a:cubicBezTo>
                  <a:pt x="74" y="0"/>
                  <a:pt x="73" y="0"/>
                  <a:pt x="7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9" y="0"/>
                  <a:pt x="6" y="1"/>
                  <a:pt x="3" y="4"/>
                </a:cubicBezTo>
                <a:cubicBezTo>
                  <a:pt x="1" y="6"/>
                  <a:pt x="0" y="9"/>
                  <a:pt x="0" y="13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8"/>
                  <a:pt x="1" y="122"/>
                  <a:pt x="3" y="124"/>
                </a:cubicBezTo>
                <a:cubicBezTo>
                  <a:pt x="4" y="124"/>
                  <a:pt x="4" y="124"/>
                  <a:pt x="4" y="124"/>
                </a:cubicBezTo>
                <a:cubicBezTo>
                  <a:pt x="6" y="126"/>
                  <a:pt x="9" y="128"/>
                  <a:pt x="13" y="128"/>
                </a:cubicBezTo>
                <a:cubicBezTo>
                  <a:pt x="99" y="128"/>
                  <a:pt x="99" y="128"/>
                  <a:pt x="99" y="128"/>
                </a:cubicBezTo>
                <a:cubicBezTo>
                  <a:pt x="102" y="128"/>
                  <a:pt x="105" y="126"/>
                  <a:pt x="108" y="124"/>
                </a:cubicBezTo>
                <a:cubicBezTo>
                  <a:pt x="108" y="124"/>
                  <a:pt x="108" y="124"/>
                  <a:pt x="108" y="124"/>
                </a:cubicBezTo>
                <a:cubicBezTo>
                  <a:pt x="110" y="122"/>
                  <a:pt x="112" y="118"/>
                  <a:pt x="112" y="115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12" y="39"/>
                  <a:pt x="111" y="38"/>
                  <a:pt x="110" y="37"/>
                </a:cubicBezTo>
                <a:close/>
                <a:moveTo>
                  <a:pt x="74" y="15"/>
                </a:moveTo>
                <a:cubicBezTo>
                  <a:pt x="74" y="15"/>
                  <a:pt x="74" y="15"/>
                  <a:pt x="74" y="15"/>
                </a:cubicBezTo>
                <a:cubicBezTo>
                  <a:pt x="97" y="37"/>
                  <a:pt x="97" y="37"/>
                  <a:pt x="97" y="37"/>
                </a:cubicBezTo>
                <a:cubicBezTo>
                  <a:pt x="79" y="37"/>
                  <a:pt x="79" y="37"/>
                  <a:pt x="79" y="37"/>
                </a:cubicBezTo>
                <a:cubicBezTo>
                  <a:pt x="78" y="37"/>
                  <a:pt x="77" y="37"/>
                  <a:pt x="76" y="36"/>
                </a:cubicBezTo>
                <a:cubicBezTo>
                  <a:pt x="76" y="36"/>
                  <a:pt x="76" y="36"/>
                  <a:pt x="76" y="36"/>
                </a:cubicBezTo>
                <a:cubicBezTo>
                  <a:pt x="75" y="35"/>
                  <a:pt x="74" y="33"/>
                  <a:pt x="74" y="32"/>
                </a:cubicBezTo>
                <a:cubicBezTo>
                  <a:pt x="74" y="15"/>
                  <a:pt x="74" y="15"/>
                  <a:pt x="74" y="15"/>
                </a:cubicBezTo>
                <a:close/>
                <a:moveTo>
                  <a:pt x="102" y="115"/>
                </a:moveTo>
                <a:cubicBezTo>
                  <a:pt x="102" y="115"/>
                  <a:pt x="102" y="115"/>
                  <a:pt x="102" y="115"/>
                </a:cubicBezTo>
                <a:cubicBezTo>
                  <a:pt x="102" y="116"/>
                  <a:pt x="101" y="116"/>
                  <a:pt x="101" y="117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100" y="118"/>
                  <a:pt x="99" y="118"/>
                  <a:pt x="99" y="118"/>
                </a:cubicBezTo>
                <a:cubicBezTo>
                  <a:pt x="13" y="118"/>
                  <a:pt x="13" y="118"/>
                  <a:pt x="13" y="118"/>
                </a:cubicBezTo>
                <a:cubicBezTo>
                  <a:pt x="12" y="118"/>
                  <a:pt x="11" y="118"/>
                  <a:pt x="10" y="117"/>
                </a:cubicBezTo>
                <a:cubicBezTo>
                  <a:pt x="10" y="116"/>
                  <a:pt x="9" y="116"/>
                  <a:pt x="9" y="115"/>
                </a:cubicBezTo>
                <a:cubicBezTo>
                  <a:pt x="9" y="13"/>
                  <a:pt x="9" y="13"/>
                  <a:pt x="9" y="13"/>
                </a:cubicBezTo>
                <a:cubicBezTo>
                  <a:pt x="9" y="12"/>
                  <a:pt x="10" y="11"/>
                  <a:pt x="10" y="11"/>
                </a:cubicBezTo>
                <a:cubicBezTo>
                  <a:pt x="11" y="10"/>
                  <a:pt x="12" y="10"/>
                  <a:pt x="13" y="10"/>
                </a:cubicBezTo>
                <a:cubicBezTo>
                  <a:pt x="68" y="10"/>
                  <a:pt x="68" y="10"/>
                  <a:pt x="68" y="10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5"/>
                  <a:pt x="69" y="38"/>
                  <a:pt x="71" y="40"/>
                </a:cubicBezTo>
                <a:cubicBezTo>
                  <a:pt x="72" y="40"/>
                  <a:pt x="72" y="40"/>
                  <a:pt x="72" y="40"/>
                </a:cubicBezTo>
                <a:cubicBezTo>
                  <a:pt x="73" y="42"/>
                  <a:pt x="76" y="43"/>
                  <a:pt x="79" y="43"/>
                </a:cubicBezTo>
                <a:cubicBezTo>
                  <a:pt x="102" y="43"/>
                  <a:pt x="102" y="43"/>
                  <a:pt x="102" y="43"/>
                </a:cubicBezTo>
                <a:cubicBezTo>
                  <a:pt x="102" y="115"/>
                  <a:pt x="102" y="115"/>
                  <a:pt x="102" y="115"/>
                </a:cubicBezTo>
                <a:close/>
                <a:moveTo>
                  <a:pt x="84" y="71"/>
                </a:moveTo>
                <a:cubicBezTo>
                  <a:pt x="84" y="71"/>
                  <a:pt x="84" y="71"/>
                  <a:pt x="84" y="71"/>
                </a:cubicBezTo>
                <a:cubicBezTo>
                  <a:pt x="27" y="71"/>
                  <a:pt x="27" y="71"/>
                  <a:pt x="27" y="71"/>
                </a:cubicBezTo>
                <a:cubicBezTo>
                  <a:pt x="25" y="71"/>
                  <a:pt x="24" y="72"/>
                  <a:pt x="24" y="74"/>
                </a:cubicBezTo>
                <a:cubicBezTo>
                  <a:pt x="24" y="76"/>
                  <a:pt x="25" y="77"/>
                  <a:pt x="27" y="77"/>
                </a:cubicBezTo>
                <a:cubicBezTo>
                  <a:pt x="84" y="77"/>
                  <a:pt x="84" y="77"/>
                  <a:pt x="84" y="77"/>
                </a:cubicBezTo>
                <a:cubicBezTo>
                  <a:pt x="86" y="77"/>
                  <a:pt x="87" y="76"/>
                  <a:pt x="87" y="74"/>
                </a:cubicBezTo>
                <a:cubicBezTo>
                  <a:pt x="87" y="72"/>
                  <a:pt x="86" y="71"/>
                  <a:pt x="84" y="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399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淘宝店chenying0907 38"/>
          <p:cNvSpPr>
            <a:spLocks noEditPoints="1"/>
          </p:cNvSpPr>
          <p:nvPr/>
        </p:nvSpPr>
        <p:spPr bwMode="auto">
          <a:xfrm>
            <a:off x="6342438" y="3874503"/>
            <a:ext cx="243466" cy="290016"/>
          </a:xfrm>
          <a:custGeom>
            <a:avLst/>
            <a:gdLst>
              <a:gd name="T0" fmla="*/ 93 w 105"/>
              <a:gd name="T1" fmla="*/ 2 h 125"/>
              <a:gd name="T2" fmla="*/ 90 w 105"/>
              <a:gd name="T3" fmla="*/ 9 h 125"/>
              <a:gd name="T4" fmla="*/ 105 w 105"/>
              <a:gd name="T5" fmla="*/ 47 h 125"/>
              <a:gd name="T6" fmla="*/ 88 w 105"/>
              <a:gd name="T7" fmla="*/ 89 h 125"/>
              <a:gd name="T8" fmla="*/ 69 w 105"/>
              <a:gd name="T9" fmla="*/ 101 h 125"/>
              <a:gd name="T10" fmla="*/ 52 w 105"/>
              <a:gd name="T11" fmla="*/ 105 h 125"/>
              <a:gd name="T12" fmla="*/ 52 w 105"/>
              <a:gd name="T13" fmla="*/ 115 h 125"/>
              <a:gd name="T14" fmla="*/ 76 w 105"/>
              <a:gd name="T15" fmla="*/ 120 h 125"/>
              <a:gd name="T16" fmla="*/ 47 w 105"/>
              <a:gd name="T17" fmla="*/ 125 h 125"/>
              <a:gd name="T18" fmla="*/ 47 w 105"/>
              <a:gd name="T19" fmla="*/ 125 h 125"/>
              <a:gd name="T20" fmla="*/ 19 w 105"/>
              <a:gd name="T21" fmla="*/ 120 h 125"/>
              <a:gd name="T22" fmla="*/ 42 w 105"/>
              <a:gd name="T23" fmla="*/ 115 h 125"/>
              <a:gd name="T24" fmla="*/ 42 w 105"/>
              <a:gd name="T25" fmla="*/ 105 h 125"/>
              <a:gd name="T26" fmla="*/ 8 w 105"/>
              <a:gd name="T27" fmla="*/ 91 h 125"/>
              <a:gd name="T28" fmla="*/ 1 w 105"/>
              <a:gd name="T29" fmla="*/ 94 h 125"/>
              <a:gd name="T30" fmla="*/ 12 w 105"/>
              <a:gd name="T31" fmla="*/ 79 h 125"/>
              <a:gd name="T32" fmla="*/ 14 w 105"/>
              <a:gd name="T33" fmla="*/ 14 h 125"/>
              <a:gd name="T34" fmla="*/ 78 w 105"/>
              <a:gd name="T35" fmla="*/ 12 h 125"/>
              <a:gd name="T36" fmla="*/ 84 w 105"/>
              <a:gd name="T37" fmla="*/ 7 h 125"/>
              <a:gd name="T38" fmla="*/ 84 w 105"/>
              <a:gd name="T39" fmla="*/ 7 h 125"/>
              <a:gd name="T40" fmla="*/ 86 w 105"/>
              <a:gd name="T41" fmla="*/ 13 h 125"/>
              <a:gd name="T42" fmla="*/ 82 w 105"/>
              <a:gd name="T43" fmla="*/ 16 h 125"/>
              <a:gd name="T44" fmla="*/ 80 w 105"/>
              <a:gd name="T45" fmla="*/ 81 h 125"/>
              <a:gd name="T46" fmla="*/ 47 w 105"/>
              <a:gd name="T47" fmla="*/ 95 h 125"/>
              <a:gd name="T48" fmla="*/ 13 w 105"/>
              <a:gd name="T49" fmla="*/ 86 h 125"/>
              <a:gd name="T50" fmla="*/ 47 w 105"/>
              <a:gd name="T51" fmla="*/ 100 h 125"/>
              <a:gd name="T52" fmla="*/ 67 w 105"/>
              <a:gd name="T53" fmla="*/ 96 h 125"/>
              <a:gd name="T54" fmla="*/ 84 w 105"/>
              <a:gd name="T55" fmla="*/ 84 h 125"/>
              <a:gd name="T56" fmla="*/ 95 w 105"/>
              <a:gd name="T57" fmla="*/ 67 h 125"/>
              <a:gd name="T58" fmla="*/ 95 w 105"/>
              <a:gd name="T59" fmla="*/ 28 h 125"/>
              <a:gd name="T60" fmla="*/ 74 w 105"/>
              <a:gd name="T61" fmla="*/ 21 h 125"/>
              <a:gd name="T62" fmla="*/ 47 w 105"/>
              <a:gd name="T63" fmla="*/ 10 h 125"/>
              <a:gd name="T64" fmla="*/ 10 w 105"/>
              <a:gd name="T65" fmla="*/ 47 h 125"/>
              <a:gd name="T66" fmla="*/ 47 w 105"/>
              <a:gd name="T67" fmla="*/ 85 h 125"/>
              <a:gd name="T68" fmla="*/ 74 w 105"/>
              <a:gd name="T69" fmla="*/ 74 h 125"/>
              <a:gd name="T70" fmla="*/ 74 w 105"/>
              <a:gd name="T71" fmla="*/ 21 h 125"/>
              <a:gd name="T72" fmla="*/ 80 w 105"/>
              <a:gd name="T73" fmla="*/ 81 h 125"/>
              <a:gd name="T74" fmla="*/ 74 w 105"/>
              <a:gd name="T75" fmla="*/ 8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5" h="125">
                <a:moveTo>
                  <a:pt x="89" y="2"/>
                </a:moveTo>
                <a:cubicBezTo>
                  <a:pt x="90" y="0"/>
                  <a:pt x="92" y="0"/>
                  <a:pt x="93" y="2"/>
                </a:cubicBezTo>
                <a:cubicBezTo>
                  <a:pt x="94" y="3"/>
                  <a:pt x="94" y="5"/>
                  <a:pt x="93" y="6"/>
                </a:cubicBezTo>
                <a:cubicBezTo>
                  <a:pt x="90" y="9"/>
                  <a:pt x="90" y="9"/>
                  <a:pt x="90" y="9"/>
                </a:cubicBezTo>
                <a:cubicBezTo>
                  <a:pt x="95" y="14"/>
                  <a:pt x="98" y="19"/>
                  <a:pt x="101" y="25"/>
                </a:cubicBezTo>
                <a:cubicBezTo>
                  <a:pt x="104" y="32"/>
                  <a:pt x="105" y="40"/>
                  <a:pt x="105" y="47"/>
                </a:cubicBezTo>
                <a:cubicBezTo>
                  <a:pt x="105" y="55"/>
                  <a:pt x="104" y="63"/>
                  <a:pt x="101" y="70"/>
                </a:cubicBezTo>
                <a:cubicBezTo>
                  <a:pt x="98" y="77"/>
                  <a:pt x="94" y="83"/>
                  <a:pt x="88" y="89"/>
                </a:cubicBezTo>
                <a:cubicBezTo>
                  <a:pt x="88" y="89"/>
                  <a:pt x="88" y="89"/>
                  <a:pt x="88" y="89"/>
                </a:cubicBezTo>
                <a:cubicBezTo>
                  <a:pt x="83" y="94"/>
                  <a:pt x="76" y="98"/>
                  <a:pt x="69" y="101"/>
                </a:cubicBezTo>
                <a:cubicBezTo>
                  <a:pt x="69" y="101"/>
                  <a:pt x="69" y="101"/>
                  <a:pt x="69" y="101"/>
                </a:cubicBezTo>
                <a:cubicBezTo>
                  <a:pt x="64" y="103"/>
                  <a:pt x="58" y="105"/>
                  <a:pt x="52" y="105"/>
                </a:cubicBezTo>
                <a:cubicBezTo>
                  <a:pt x="52" y="106"/>
                  <a:pt x="52" y="106"/>
                  <a:pt x="52" y="106"/>
                </a:cubicBezTo>
                <a:cubicBezTo>
                  <a:pt x="52" y="115"/>
                  <a:pt x="52" y="115"/>
                  <a:pt x="52" y="115"/>
                </a:cubicBezTo>
                <a:cubicBezTo>
                  <a:pt x="71" y="115"/>
                  <a:pt x="71" y="115"/>
                  <a:pt x="71" y="115"/>
                </a:cubicBezTo>
                <a:cubicBezTo>
                  <a:pt x="74" y="115"/>
                  <a:pt x="76" y="117"/>
                  <a:pt x="76" y="120"/>
                </a:cubicBezTo>
                <a:cubicBezTo>
                  <a:pt x="76" y="123"/>
                  <a:pt x="74" y="125"/>
                  <a:pt x="71" y="125"/>
                </a:cubicBezTo>
                <a:cubicBezTo>
                  <a:pt x="47" y="125"/>
                  <a:pt x="47" y="125"/>
                  <a:pt x="47" y="125"/>
                </a:cubicBezTo>
                <a:cubicBezTo>
                  <a:pt x="47" y="125"/>
                  <a:pt x="47" y="125"/>
                  <a:pt x="47" y="125"/>
                </a:cubicBezTo>
                <a:cubicBezTo>
                  <a:pt x="47" y="125"/>
                  <a:pt x="47" y="125"/>
                  <a:pt x="47" y="125"/>
                </a:cubicBezTo>
                <a:cubicBezTo>
                  <a:pt x="23" y="125"/>
                  <a:pt x="23" y="125"/>
                  <a:pt x="23" y="125"/>
                </a:cubicBezTo>
                <a:cubicBezTo>
                  <a:pt x="21" y="125"/>
                  <a:pt x="19" y="123"/>
                  <a:pt x="19" y="120"/>
                </a:cubicBezTo>
                <a:cubicBezTo>
                  <a:pt x="19" y="117"/>
                  <a:pt x="21" y="115"/>
                  <a:pt x="23" y="115"/>
                </a:cubicBezTo>
                <a:cubicBezTo>
                  <a:pt x="42" y="115"/>
                  <a:pt x="42" y="115"/>
                  <a:pt x="42" y="115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42" y="106"/>
                  <a:pt x="42" y="106"/>
                  <a:pt x="42" y="105"/>
                </a:cubicBezTo>
                <a:cubicBezTo>
                  <a:pt x="36" y="105"/>
                  <a:pt x="30" y="103"/>
                  <a:pt x="25" y="101"/>
                </a:cubicBezTo>
                <a:cubicBezTo>
                  <a:pt x="19" y="99"/>
                  <a:pt x="13" y="95"/>
                  <a:pt x="8" y="91"/>
                </a:cubicBezTo>
                <a:cubicBezTo>
                  <a:pt x="5" y="94"/>
                  <a:pt x="5" y="94"/>
                  <a:pt x="5" y="94"/>
                </a:cubicBezTo>
                <a:cubicBezTo>
                  <a:pt x="4" y="95"/>
                  <a:pt x="2" y="95"/>
                  <a:pt x="1" y="94"/>
                </a:cubicBezTo>
                <a:cubicBezTo>
                  <a:pt x="0" y="92"/>
                  <a:pt x="0" y="91"/>
                  <a:pt x="1" y="89"/>
                </a:cubicBezTo>
                <a:cubicBezTo>
                  <a:pt x="12" y="79"/>
                  <a:pt x="12" y="79"/>
                  <a:pt x="12" y="79"/>
                </a:cubicBezTo>
                <a:cubicBezTo>
                  <a:pt x="5" y="70"/>
                  <a:pt x="0" y="60"/>
                  <a:pt x="0" y="47"/>
                </a:cubicBezTo>
                <a:cubicBezTo>
                  <a:pt x="0" y="35"/>
                  <a:pt x="5" y="23"/>
                  <a:pt x="14" y="14"/>
                </a:cubicBezTo>
                <a:cubicBezTo>
                  <a:pt x="23" y="6"/>
                  <a:pt x="34" y="0"/>
                  <a:pt x="47" y="0"/>
                </a:cubicBezTo>
                <a:cubicBezTo>
                  <a:pt x="59" y="0"/>
                  <a:pt x="70" y="5"/>
                  <a:pt x="78" y="12"/>
                </a:cubicBezTo>
                <a:cubicBezTo>
                  <a:pt x="84" y="7"/>
                  <a:pt x="84" y="7"/>
                  <a:pt x="84" y="7"/>
                </a:cubicBezTo>
                <a:cubicBezTo>
                  <a:pt x="84" y="7"/>
                  <a:pt x="84" y="7"/>
                  <a:pt x="84" y="7"/>
                </a:cubicBezTo>
                <a:cubicBezTo>
                  <a:pt x="84" y="7"/>
                  <a:pt x="84" y="7"/>
                  <a:pt x="84" y="7"/>
                </a:cubicBezTo>
                <a:cubicBezTo>
                  <a:pt x="84" y="7"/>
                  <a:pt x="84" y="7"/>
                  <a:pt x="84" y="7"/>
                </a:cubicBezTo>
                <a:cubicBezTo>
                  <a:pt x="89" y="2"/>
                  <a:pt x="89" y="2"/>
                  <a:pt x="89" y="2"/>
                </a:cubicBezTo>
                <a:close/>
                <a:moveTo>
                  <a:pt x="86" y="13"/>
                </a:moveTo>
                <a:cubicBezTo>
                  <a:pt x="86" y="13"/>
                  <a:pt x="86" y="13"/>
                  <a:pt x="86" y="13"/>
                </a:cubicBezTo>
                <a:cubicBezTo>
                  <a:pt x="82" y="16"/>
                  <a:pt x="82" y="16"/>
                  <a:pt x="82" y="16"/>
                </a:cubicBezTo>
                <a:cubicBezTo>
                  <a:pt x="90" y="25"/>
                  <a:pt x="94" y="36"/>
                  <a:pt x="94" y="47"/>
                </a:cubicBezTo>
                <a:cubicBezTo>
                  <a:pt x="94" y="61"/>
                  <a:pt x="89" y="72"/>
                  <a:pt x="80" y="81"/>
                </a:cubicBezTo>
                <a:cubicBezTo>
                  <a:pt x="80" y="81"/>
                  <a:pt x="80" y="81"/>
                  <a:pt x="80" y="81"/>
                </a:cubicBezTo>
                <a:cubicBezTo>
                  <a:pt x="72" y="89"/>
                  <a:pt x="60" y="95"/>
                  <a:pt x="47" y="95"/>
                </a:cubicBezTo>
                <a:cubicBezTo>
                  <a:pt x="35" y="95"/>
                  <a:pt x="24" y="90"/>
                  <a:pt x="16" y="83"/>
                </a:cubicBezTo>
                <a:cubicBezTo>
                  <a:pt x="13" y="86"/>
                  <a:pt x="13" y="86"/>
                  <a:pt x="13" y="86"/>
                </a:cubicBezTo>
                <a:cubicBezTo>
                  <a:pt x="17" y="90"/>
                  <a:pt x="22" y="93"/>
                  <a:pt x="27" y="96"/>
                </a:cubicBezTo>
                <a:cubicBezTo>
                  <a:pt x="33" y="98"/>
                  <a:pt x="40" y="100"/>
                  <a:pt x="47" y="100"/>
                </a:cubicBezTo>
                <a:cubicBezTo>
                  <a:pt x="54" y="100"/>
                  <a:pt x="61" y="98"/>
                  <a:pt x="67" y="96"/>
                </a:cubicBezTo>
                <a:cubicBezTo>
                  <a:pt x="67" y="96"/>
                  <a:pt x="67" y="96"/>
                  <a:pt x="67" y="96"/>
                </a:cubicBezTo>
                <a:cubicBezTo>
                  <a:pt x="73" y="93"/>
                  <a:pt x="79" y="89"/>
                  <a:pt x="84" y="84"/>
                </a:cubicBezTo>
                <a:cubicBezTo>
                  <a:pt x="84" y="84"/>
                  <a:pt x="84" y="84"/>
                  <a:pt x="84" y="84"/>
                </a:cubicBezTo>
                <a:cubicBezTo>
                  <a:pt x="84" y="84"/>
                  <a:pt x="84" y="84"/>
                  <a:pt x="84" y="84"/>
                </a:cubicBezTo>
                <a:cubicBezTo>
                  <a:pt x="89" y="80"/>
                  <a:pt x="93" y="74"/>
                  <a:pt x="95" y="67"/>
                </a:cubicBezTo>
                <a:cubicBezTo>
                  <a:pt x="98" y="61"/>
                  <a:pt x="99" y="55"/>
                  <a:pt x="99" y="47"/>
                </a:cubicBezTo>
                <a:cubicBezTo>
                  <a:pt x="99" y="40"/>
                  <a:pt x="98" y="34"/>
                  <a:pt x="95" y="28"/>
                </a:cubicBezTo>
                <a:cubicBezTo>
                  <a:pt x="93" y="22"/>
                  <a:pt x="90" y="17"/>
                  <a:pt x="86" y="13"/>
                </a:cubicBezTo>
                <a:close/>
                <a:moveTo>
                  <a:pt x="74" y="21"/>
                </a:moveTo>
                <a:cubicBezTo>
                  <a:pt x="74" y="21"/>
                  <a:pt x="74" y="21"/>
                  <a:pt x="74" y="21"/>
                </a:cubicBezTo>
                <a:cubicBezTo>
                  <a:pt x="67" y="15"/>
                  <a:pt x="58" y="10"/>
                  <a:pt x="47" y="10"/>
                </a:cubicBezTo>
                <a:cubicBezTo>
                  <a:pt x="37" y="10"/>
                  <a:pt x="28" y="15"/>
                  <a:pt x="21" y="21"/>
                </a:cubicBezTo>
                <a:cubicBezTo>
                  <a:pt x="14" y="28"/>
                  <a:pt x="10" y="37"/>
                  <a:pt x="10" y="47"/>
                </a:cubicBezTo>
                <a:cubicBezTo>
                  <a:pt x="10" y="58"/>
                  <a:pt x="14" y="67"/>
                  <a:pt x="21" y="74"/>
                </a:cubicBezTo>
                <a:cubicBezTo>
                  <a:pt x="28" y="81"/>
                  <a:pt x="37" y="85"/>
                  <a:pt x="47" y="85"/>
                </a:cubicBezTo>
                <a:cubicBezTo>
                  <a:pt x="57" y="85"/>
                  <a:pt x="67" y="81"/>
                  <a:pt x="73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80" y="67"/>
                  <a:pt x="84" y="58"/>
                  <a:pt x="84" y="47"/>
                </a:cubicBezTo>
                <a:cubicBezTo>
                  <a:pt x="84" y="37"/>
                  <a:pt x="80" y="28"/>
                  <a:pt x="74" y="21"/>
                </a:cubicBezTo>
                <a:cubicBezTo>
                  <a:pt x="74" y="21"/>
                  <a:pt x="74" y="21"/>
                  <a:pt x="74" y="21"/>
                </a:cubicBezTo>
                <a:close/>
                <a:moveTo>
                  <a:pt x="80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78" y="83"/>
                  <a:pt x="75" y="83"/>
                  <a:pt x="74" y="81"/>
                </a:cubicBezTo>
                <a:cubicBezTo>
                  <a:pt x="80" y="81"/>
                  <a:pt x="80" y="81"/>
                  <a:pt x="80" y="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399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D20ACBF-2365-4596-815E-577387EB5175}"/>
              </a:ext>
            </a:extLst>
          </p:cNvPr>
          <p:cNvSpPr/>
          <p:nvPr/>
        </p:nvSpPr>
        <p:spPr>
          <a:xfrm>
            <a:off x="4148112" y="1029183"/>
            <a:ext cx="41472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16-17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年重要节点</a:t>
            </a:r>
          </a:p>
        </p:txBody>
      </p:sp>
    </p:spTree>
    <p:extLst>
      <p:ext uri="{BB962C8B-B14F-4D97-AF65-F5344CB8AC3E}">
        <p14:creationId xmlns:p14="http://schemas.microsoft.com/office/powerpoint/2010/main" val="139120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250"/>
                            </p:stCondLst>
                            <p:childTnLst>
                              <p:par>
                                <p:cTn id="8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250"/>
                            </p:stCondLst>
                            <p:childTnLst>
                              <p:par>
                                <p:cTn id="10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0"/>
                            </p:stCondLst>
                            <p:childTnLst>
                              <p:par>
                                <p:cTn id="1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000"/>
                            </p:stCondLst>
                            <p:childTnLst>
                              <p:par>
                                <p:cTn id="1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PA_淘宝网Chenying0907出品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92338" y="4244839"/>
            <a:ext cx="2504967" cy="64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单品累计售出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50000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盒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eaLnBrk="1" hangingPunct="1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连月稳居品类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top1</a:t>
            </a:r>
          </a:p>
          <a:p>
            <a:pPr eaLnBrk="1" hangingPunct="1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适用于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0-3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岁宝宝</a:t>
            </a:r>
          </a:p>
        </p:txBody>
      </p:sp>
      <p:sp>
        <p:nvSpPr>
          <p:cNvPr id="20489" name="PA_淘宝网Chenying0907出品 1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792133" y="4836975"/>
            <a:ext cx="2174875" cy="64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单品累计售出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25000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支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eaLnBrk="1" hangingPunct="1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适用人群更广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eaLnBrk="1" hangingPunct="1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适用于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3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岁以上儿童及成人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2F6E65-FB3D-4DC2-9AAE-B714A6D9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842" y="2074927"/>
            <a:ext cx="3032532" cy="3000653"/>
          </a:xfrm>
          <a:prstGeom prst="rect">
            <a:avLst/>
          </a:prstGeom>
        </p:spPr>
      </p:pic>
      <p:sp>
        <p:nvSpPr>
          <p:cNvPr id="20485" name="PA_淘宝网Chenying0907出品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177809" y="3208775"/>
            <a:ext cx="2174875" cy="38470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027"/>
            <a:r>
              <a:rPr kumimoji="1" lang="zh-CN" altLang="en-US" sz="19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Impact"/>
              </a:rPr>
              <a:t>销售状元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5E9198-F580-4488-941D-AA98EC2ABF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9257" y="2789236"/>
            <a:ext cx="3032533" cy="3000653"/>
          </a:xfrm>
          <a:prstGeom prst="rect">
            <a:avLst/>
          </a:prstGeom>
        </p:spPr>
      </p:pic>
      <p:sp>
        <p:nvSpPr>
          <p:cNvPr id="20488" name="PA_淘宝网Chenying0907出品 1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964962" y="4068764"/>
            <a:ext cx="2174875" cy="38470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027"/>
            <a:r>
              <a:rPr kumimoji="1" lang="zh-CN" altLang="en-US" sz="19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Impact"/>
              </a:rPr>
              <a:t>销售榜眼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F08D3F-16CF-44D7-A6A9-E9B24DAFCA9F}"/>
              </a:ext>
            </a:extLst>
          </p:cNvPr>
          <p:cNvSpPr/>
          <p:nvPr/>
        </p:nvSpPr>
        <p:spPr>
          <a:xfrm>
            <a:off x="4227719" y="606446"/>
            <a:ext cx="32624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明星产品表现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6" grpId="0"/>
      <p:bldP spid="20489" grpId="0"/>
      <p:bldP spid="20485" grpId="0" build="p" animBg="1"/>
      <p:bldP spid="204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301"/>
          <p:cNvSpPr>
            <a:spLocks noChangeArrowheads="1"/>
          </p:cNvSpPr>
          <p:nvPr/>
        </p:nvSpPr>
        <p:spPr bwMode="auto">
          <a:xfrm>
            <a:off x="5086584" y="2694783"/>
            <a:ext cx="2095217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zh-CN" sz="15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16-17</a:t>
            </a:r>
            <a:r>
              <a:rPr lang="zh-CN" altLang="en-US" sz="15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年重要</a:t>
            </a:r>
            <a:r>
              <a:rPr lang="en-US" altLang="zh-CN" sz="15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endParaRPr lang="zh-CN" altLang="en-US" sz="159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hape 1302"/>
          <p:cNvSpPr>
            <a:spLocks/>
          </p:cNvSpPr>
          <p:nvPr/>
        </p:nvSpPr>
        <p:spPr bwMode="auto">
          <a:xfrm>
            <a:off x="6580125" y="1622425"/>
            <a:ext cx="952371" cy="952501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0" tIns="0" rIns="0" bIns="0" anchor="ctr"/>
          <a:lstStyle/>
          <a:p>
            <a:pPr algn="ctr" defTabSz="584127"/>
            <a:r>
              <a:rPr lang="en-US" altLang="zh-CN" sz="23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</a:t>
            </a:r>
            <a:r>
              <a:rPr lang="zh-CN" altLang="zh-CN" sz="23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2</a:t>
            </a:r>
          </a:p>
        </p:txBody>
      </p:sp>
      <p:sp>
        <p:nvSpPr>
          <p:cNvPr id="6" name="Shape 1305"/>
          <p:cNvSpPr/>
          <p:nvPr/>
        </p:nvSpPr>
        <p:spPr bwMode="auto">
          <a:xfrm>
            <a:off x="5772196" y="1824037"/>
            <a:ext cx="671421" cy="30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solidFill>
            <a:srgbClr val="9C9088"/>
          </a:solidFill>
          <a:ln w="38100" cap="flat">
            <a:solidFill>
              <a:srgbClr val="9C9088"/>
            </a:solidFill>
            <a:prstDash val="solid"/>
            <a:miter lim="400000"/>
            <a:tailEnd type="triangle" w="med" len="med"/>
          </a:ln>
          <a:effectLst/>
        </p:spPr>
        <p:txBody>
          <a:bodyPr lIns="0" tIns="0" rIns="0" bIns="0" anchor="ctr"/>
          <a:lstStyle/>
          <a:p>
            <a:pPr algn="ctr" defTabSz="292064">
              <a:lnSpc>
                <a:spcPct val="110000"/>
              </a:lnSpc>
              <a:spcBef>
                <a:spcPts val="15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666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7" name="Shape 1306"/>
          <p:cNvSpPr/>
          <p:nvPr/>
        </p:nvSpPr>
        <p:spPr bwMode="auto">
          <a:xfrm rot="7172730">
            <a:off x="7432452" y="4687890"/>
            <a:ext cx="671511" cy="30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solidFill>
            <a:srgbClr val="9C9088"/>
          </a:solidFill>
          <a:ln w="38100" cap="flat">
            <a:solidFill>
              <a:srgbClr val="9C9088"/>
            </a:solidFill>
            <a:prstDash val="solid"/>
            <a:miter lim="400000"/>
            <a:tailEnd type="triangle" w="med" len="med"/>
          </a:ln>
          <a:effectLst/>
        </p:spPr>
        <p:txBody>
          <a:bodyPr lIns="0" tIns="0" rIns="0" bIns="0" anchor="ctr"/>
          <a:lstStyle/>
          <a:p>
            <a:pPr algn="ctr" defTabSz="292064">
              <a:lnSpc>
                <a:spcPct val="110000"/>
              </a:lnSpc>
              <a:spcBef>
                <a:spcPts val="1500"/>
              </a:spcBef>
            </a:pPr>
            <a:endParaRPr sz="2399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8" name="Shape 1307"/>
          <p:cNvSpPr/>
          <p:nvPr/>
        </p:nvSpPr>
        <p:spPr bwMode="auto">
          <a:xfrm rot="3600000">
            <a:off x="7429279" y="2786065"/>
            <a:ext cx="671511" cy="30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solidFill>
            <a:srgbClr val="9C9088"/>
          </a:solidFill>
          <a:ln w="38100" cap="flat">
            <a:solidFill>
              <a:srgbClr val="9C9088"/>
            </a:solidFill>
            <a:prstDash val="solid"/>
            <a:miter lim="400000"/>
            <a:tailEnd type="triangle" w="med" len="med"/>
          </a:ln>
          <a:effectLst/>
        </p:spPr>
        <p:txBody>
          <a:bodyPr lIns="0" tIns="0" rIns="0" bIns="0" anchor="ctr"/>
          <a:lstStyle/>
          <a:p>
            <a:pPr algn="ctr" defTabSz="292064">
              <a:lnSpc>
                <a:spcPct val="110000"/>
              </a:lnSpc>
              <a:spcBef>
                <a:spcPts val="1500"/>
              </a:spcBef>
            </a:pPr>
            <a:endParaRPr sz="2399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9" name="Shape 1308"/>
          <p:cNvSpPr/>
          <p:nvPr/>
        </p:nvSpPr>
        <p:spPr bwMode="auto">
          <a:xfrm rot="10800000">
            <a:off x="5762673" y="5654676"/>
            <a:ext cx="673010" cy="30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solidFill>
            <a:srgbClr val="9C9088"/>
          </a:solidFill>
          <a:ln w="38100" cap="flat">
            <a:solidFill>
              <a:srgbClr val="9C9088"/>
            </a:solidFill>
            <a:prstDash val="solid"/>
            <a:miter lim="400000"/>
            <a:tailEnd type="triangle" w="med" len="med"/>
          </a:ln>
          <a:effectLst/>
        </p:spPr>
        <p:txBody>
          <a:bodyPr lIns="0" tIns="0" rIns="0" bIns="0" anchor="ctr"/>
          <a:lstStyle/>
          <a:p>
            <a:pPr algn="ctr" defTabSz="292064">
              <a:lnSpc>
                <a:spcPct val="110000"/>
              </a:lnSpc>
              <a:spcBef>
                <a:spcPts val="1500"/>
              </a:spcBef>
            </a:pPr>
            <a:endParaRPr sz="2399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10" name="Shape 1309"/>
          <p:cNvSpPr/>
          <p:nvPr/>
        </p:nvSpPr>
        <p:spPr bwMode="auto">
          <a:xfrm rot="18000000">
            <a:off x="4110264" y="2778128"/>
            <a:ext cx="673100" cy="28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solidFill>
            <a:srgbClr val="9C9088"/>
          </a:solidFill>
          <a:ln w="38100" cap="flat">
            <a:solidFill>
              <a:srgbClr val="9C9088"/>
            </a:solidFill>
            <a:prstDash val="solid"/>
            <a:miter lim="400000"/>
            <a:tailEnd type="triangle" w="med" len="med"/>
          </a:ln>
          <a:effectLst/>
        </p:spPr>
        <p:txBody>
          <a:bodyPr lIns="0" tIns="0" rIns="0" bIns="0" anchor="ctr"/>
          <a:lstStyle/>
          <a:p>
            <a:pPr algn="ctr" defTabSz="292064">
              <a:lnSpc>
                <a:spcPct val="110000"/>
              </a:lnSpc>
              <a:spcBef>
                <a:spcPts val="1500"/>
              </a:spcBef>
            </a:pPr>
            <a:endParaRPr sz="23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11" name="Shape 1310"/>
          <p:cNvSpPr/>
          <p:nvPr/>
        </p:nvSpPr>
        <p:spPr bwMode="auto">
          <a:xfrm rot="14400000">
            <a:off x="4107088" y="4692652"/>
            <a:ext cx="671513" cy="30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solidFill>
            <a:srgbClr val="9C9088"/>
          </a:solidFill>
          <a:ln w="38100" cap="flat">
            <a:solidFill>
              <a:srgbClr val="9C9088"/>
            </a:solidFill>
            <a:prstDash val="solid"/>
            <a:miter lim="400000"/>
            <a:tailEnd type="triangle" w="med" len="med"/>
          </a:ln>
          <a:effectLst/>
        </p:spPr>
        <p:txBody>
          <a:bodyPr lIns="0" tIns="0" rIns="0" bIns="0" anchor="ctr"/>
          <a:lstStyle/>
          <a:p>
            <a:pPr algn="ctr" defTabSz="292064">
              <a:lnSpc>
                <a:spcPct val="110000"/>
              </a:lnSpc>
              <a:spcBef>
                <a:spcPts val="1500"/>
              </a:spcBef>
            </a:pPr>
            <a:endParaRPr sz="23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12" name="Shape 1312"/>
          <p:cNvSpPr>
            <a:spLocks/>
          </p:cNvSpPr>
          <p:nvPr/>
        </p:nvSpPr>
        <p:spPr bwMode="auto">
          <a:xfrm>
            <a:off x="7535670" y="3267077"/>
            <a:ext cx="952371" cy="950913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lIns="0" tIns="0" rIns="0" bIns="0" anchor="ctr"/>
          <a:lstStyle/>
          <a:p>
            <a:pPr algn="ctr" defTabSz="584127"/>
            <a:r>
              <a:rPr lang="en-US" altLang="zh-CN" sz="23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</a:t>
            </a:r>
            <a:r>
              <a:rPr lang="zh-CN" altLang="zh-CN" sz="23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3</a:t>
            </a:r>
          </a:p>
        </p:txBody>
      </p:sp>
      <p:sp>
        <p:nvSpPr>
          <p:cNvPr id="13" name="Shape 1315"/>
          <p:cNvSpPr>
            <a:spLocks/>
          </p:cNvSpPr>
          <p:nvPr/>
        </p:nvSpPr>
        <p:spPr bwMode="auto">
          <a:xfrm>
            <a:off x="3721422" y="3267077"/>
            <a:ext cx="950784" cy="950913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lIns="0" tIns="0" rIns="0" bIns="0" anchor="ctr"/>
          <a:lstStyle/>
          <a:p>
            <a:pPr algn="ctr" defTabSz="584127"/>
            <a:r>
              <a:rPr lang="en-US" altLang="zh-CN" sz="23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</a:t>
            </a:r>
            <a:r>
              <a:rPr lang="zh-CN" altLang="zh-CN" sz="23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6</a:t>
            </a:r>
          </a:p>
        </p:txBody>
      </p:sp>
      <p:sp>
        <p:nvSpPr>
          <p:cNvPr id="14" name="Shape 1318"/>
          <p:cNvSpPr>
            <a:spLocks/>
          </p:cNvSpPr>
          <p:nvPr/>
        </p:nvSpPr>
        <p:spPr bwMode="auto">
          <a:xfrm>
            <a:off x="4673794" y="1622425"/>
            <a:ext cx="952371" cy="952501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4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6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88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0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23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01</a:t>
            </a:r>
            <a:endParaRPr lang="zh-CN" altLang="zh-CN" sz="2399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15" name="Shape 1321"/>
          <p:cNvSpPr>
            <a:spLocks/>
          </p:cNvSpPr>
          <p:nvPr/>
        </p:nvSpPr>
        <p:spPr bwMode="auto">
          <a:xfrm>
            <a:off x="4673794" y="4919662"/>
            <a:ext cx="952371" cy="952501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lIns="0" tIns="0" rIns="0" bIns="0" anchor="ctr"/>
          <a:lstStyle/>
          <a:p>
            <a:pPr algn="ctr" defTabSz="584127"/>
            <a:r>
              <a:rPr lang="en-US" altLang="zh-CN" sz="23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</a:t>
            </a:r>
            <a:r>
              <a:rPr lang="zh-CN" altLang="zh-CN" sz="23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5</a:t>
            </a:r>
          </a:p>
        </p:txBody>
      </p:sp>
      <p:sp>
        <p:nvSpPr>
          <p:cNvPr id="16" name="Shape 1324"/>
          <p:cNvSpPr>
            <a:spLocks/>
          </p:cNvSpPr>
          <p:nvPr/>
        </p:nvSpPr>
        <p:spPr bwMode="auto">
          <a:xfrm>
            <a:off x="6581712" y="4919662"/>
            <a:ext cx="952371" cy="952501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lIns="0" tIns="0" rIns="0" bIns="0" anchor="ctr"/>
          <a:lstStyle/>
          <a:p>
            <a:pPr algn="ctr" defTabSz="584127"/>
            <a:r>
              <a:rPr lang="en-US" altLang="zh-CN" sz="23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</a:t>
            </a:r>
            <a:r>
              <a:rPr lang="zh-CN" altLang="zh-CN" sz="23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4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 bwMode="auto">
          <a:xfrm>
            <a:off x="7708685" y="1963740"/>
            <a:ext cx="3509647" cy="2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1216666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将</a:t>
            </a:r>
            <a:r>
              <a:rPr lang="en-US" altLang="zh-CN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5ml</a:t>
            </a: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*</a:t>
            </a:r>
            <a:r>
              <a:rPr lang="en-US" altLang="zh-CN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40</a:t>
            </a: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支装的普通盐水作为店铺主推产品</a:t>
            </a:r>
            <a:endParaRPr lang="en-US" altLang="zh-CN" sz="1333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46"/>
          <p:cNvSpPr txBox="1">
            <a:spLocks noChangeArrowheads="1"/>
          </p:cNvSpPr>
          <p:nvPr/>
        </p:nvSpPr>
        <p:spPr bwMode="auto">
          <a:xfrm>
            <a:off x="7713443" y="1627188"/>
            <a:ext cx="2330137" cy="36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6" tIns="60953" rIns="121906" bIns="6095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r>
              <a:rPr lang="zh-CN" altLang="en-US" sz="15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确定了明星产品的规格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 bwMode="auto">
          <a:xfrm>
            <a:off x="8599153" y="3633789"/>
            <a:ext cx="3126952" cy="2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6" rIns="91413" bIns="45706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1216666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平均每月争取到</a:t>
            </a:r>
            <a:r>
              <a:rPr lang="en-US" altLang="zh-CN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3-4</a:t>
            </a: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场单品团资源</a:t>
            </a:r>
            <a:endParaRPr lang="en-US" altLang="zh-CN" sz="1333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46"/>
          <p:cNvSpPr txBox="1">
            <a:spLocks noChangeArrowheads="1"/>
          </p:cNvSpPr>
          <p:nvPr/>
        </p:nvSpPr>
        <p:spPr bwMode="auto">
          <a:xfrm>
            <a:off x="8603911" y="3297240"/>
            <a:ext cx="2330137" cy="36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6" tIns="60953" rIns="121906" bIns="6095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r>
              <a:rPr lang="zh-CN" altLang="en-US" sz="15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将单品团作为主要资源</a:t>
            </a:r>
          </a:p>
        </p:txBody>
      </p:sp>
      <p:sp>
        <p:nvSpPr>
          <p:cNvPr id="21" name="Subtitle 2"/>
          <p:cNvSpPr txBox="1">
            <a:spLocks/>
          </p:cNvSpPr>
          <p:nvPr/>
        </p:nvSpPr>
        <p:spPr bwMode="auto">
          <a:xfrm>
            <a:off x="7680115" y="5389564"/>
            <a:ext cx="3126952" cy="2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6" rIns="91413" bIns="45706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1216666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将买</a:t>
            </a:r>
            <a:r>
              <a:rPr lang="en-US" altLang="zh-CN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免</a:t>
            </a:r>
            <a:r>
              <a:rPr lang="en-US" altLang="zh-CN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作为店铺活动的主要玩法</a:t>
            </a:r>
            <a:endParaRPr lang="en-US" altLang="zh-CN" sz="1333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46"/>
          <p:cNvSpPr txBox="1">
            <a:spLocks noChangeArrowheads="1"/>
          </p:cNvSpPr>
          <p:nvPr/>
        </p:nvSpPr>
        <p:spPr bwMode="auto">
          <a:xfrm>
            <a:off x="7684874" y="5053014"/>
            <a:ext cx="2330137" cy="36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6" tIns="60953" rIns="121906" bIns="6095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r>
              <a:rPr lang="zh-CN" altLang="en-US" sz="15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确定主要玩法</a:t>
            </a:r>
          </a:p>
        </p:txBody>
      </p:sp>
      <p:sp>
        <p:nvSpPr>
          <p:cNvPr id="23" name="Subtitle 2"/>
          <p:cNvSpPr txBox="1">
            <a:spLocks/>
          </p:cNvSpPr>
          <p:nvPr/>
        </p:nvSpPr>
        <p:spPr bwMode="auto">
          <a:xfrm>
            <a:off x="1104986" y="1854199"/>
            <a:ext cx="3126952" cy="2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6" rIns="91413" bIns="45706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1216666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将鼻眼清洗液作为店铺主推类目</a:t>
            </a:r>
            <a:endParaRPr lang="en-US" altLang="zh-CN" sz="1333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46"/>
          <p:cNvSpPr txBox="1">
            <a:spLocks noChangeArrowheads="1"/>
          </p:cNvSpPr>
          <p:nvPr/>
        </p:nvSpPr>
        <p:spPr bwMode="auto">
          <a:xfrm>
            <a:off x="2806053" y="1517651"/>
            <a:ext cx="2330137" cy="36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6" tIns="60953" rIns="121906" bIns="6095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r>
              <a:rPr lang="zh-CN" altLang="en-US" sz="15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确定了主推品类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 bwMode="auto">
          <a:xfrm>
            <a:off x="464314" y="3694114"/>
            <a:ext cx="3126952" cy="707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6" rIns="91413" bIns="45706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1216666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参与辣妈学院直播，请到奥运冠军何冲和台湾知名医生黄瑽宁为品牌发声，并制作小视频运用到宝贝主图及详情中</a:t>
            </a:r>
            <a:endParaRPr lang="en-US" altLang="zh-CN" sz="1333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46"/>
          <p:cNvSpPr txBox="1">
            <a:spLocks noChangeArrowheads="1"/>
          </p:cNvSpPr>
          <p:nvPr/>
        </p:nvSpPr>
        <p:spPr bwMode="auto">
          <a:xfrm>
            <a:off x="2134185" y="3357564"/>
            <a:ext cx="2330137" cy="369189"/>
          </a:xfrm>
          <a:prstGeom prst="rect">
            <a:avLst/>
          </a:prstGeom>
          <a:extLst/>
        </p:spPr>
        <p:txBody>
          <a:bodyPr lIns="121906" tIns="60953" rIns="121906" bIns="6095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r>
              <a:rPr lang="zh-CN" altLang="en-US" sz="15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明星专家背书</a:t>
            </a:r>
          </a:p>
        </p:txBody>
      </p:sp>
      <p:sp>
        <p:nvSpPr>
          <p:cNvPr id="27" name="Subtitle 2"/>
          <p:cNvSpPr txBox="1">
            <a:spLocks/>
          </p:cNvSpPr>
          <p:nvPr/>
        </p:nvSpPr>
        <p:spPr bwMode="auto">
          <a:xfrm>
            <a:off x="1104986" y="5389564"/>
            <a:ext cx="3126952" cy="50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6" rIns="91413" bIns="45706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r" defTabSz="1216666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通过团队的努力，将品牌占鼻眼清洗液的销售份额提升至稳居行业第一</a:t>
            </a:r>
            <a:endParaRPr lang="en-US" altLang="zh-CN" sz="1333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46"/>
          <p:cNvSpPr txBox="1">
            <a:spLocks noChangeArrowheads="1"/>
          </p:cNvSpPr>
          <p:nvPr/>
        </p:nvSpPr>
        <p:spPr bwMode="auto">
          <a:xfrm>
            <a:off x="2594384" y="5053014"/>
            <a:ext cx="2330137" cy="369189"/>
          </a:xfrm>
          <a:prstGeom prst="rect">
            <a:avLst/>
          </a:prstGeom>
          <a:extLst/>
        </p:spPr>
        <p:txBody>
          <a:bodyPr lIns="121906" tIns="60953" rIns="121906" bIns="60953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r>
              <a:rPr lang="zh-CN" altLang="en-US" sz="15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确立行业老大地位</a:t>
            </a:r>
          </a:p>
        </p:txBody>
      </p:sp>
    </p:spTree>
    <p:extLst>
      <p:ext uri="{BB962C8B-B14F-4D97-AF65-F5344CB8AC3E}">
        <p14:creationId xmlns:p14="http://schemas.microsoft.com/office/powerpoint/2010/main" val="3089747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5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500"/>
                            </p:stCondLst>
                            <p:childTnLst>
                              <p:par>
                                <p:cTn id="1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1"/>
          <p:cNvSpPr>
            <a:spLocks/>
          </p:cNvSpPr>
          <p:nvPr/>
        </p:nvSpPr>
        <p:spPr bwMode="auto">
          <a:xfrm>
            <a:off x="6614077" y="1698"/>
            <a:ext cx="5573041" cy="6855286"/>
          </a:xfrm>
          <a:custGeom>
            <a:avLst/>
            <a:gdLst>
              <a:gd name="T0" fmla="*/ 1998 w 4661"/>
              <a:gd name="T1" fmla="*/ 0 h 5613"/>
              <a:gd name="T2" fmla="*/ 4661 w 4661"/>
              <a:gd name="T3" fmla="*/ 0 h 5613"/>
              <a:gd name="T4" fmla="*/ 2660 w 4661"/>
              <a:gd name="T5" fmla="*/ 5613 h 5613"/>
              <a:gd name="T6" fmla="*/ 0 w 4661"/>
              <a:gd name="T7" fmla="*/ 5613 h 5613"/>
              <a:gd name="T8" fmla="*/ 1998 w 4661"/>
              <a:gd name="T9" fmla="*/ 0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1" h="5613">
                <a:moveTo>
                  <a:pt x="1998" y="0"/>
                </a:moveTo>
                <a:lnTo>
                  <a:pt x="4661" y="0"/>
                </a:lnTo>
                <a:lnTo>
                  <a:pt x="2660" y="5613"/>
                </a:lnTo>
                <a:lnTo>
                  <a:pt x="0" y="5613"/>
                </a:lnTo>
                <a:lnTo>
                  <a:pt x="1998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2936" tIns="21469" rIns="42936" bIns="21469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ea typeface="微软雅黑" panose="020B0503020204020204" pitchFamily="34" charset="-122"/>
            </a:endParaRPr>
          </a:p>
        </p:txBody>
      </p:sp>
      <p:grpSp>
        <p:nvGrpSpPr>
          <p:cNvPr id="2" name="Group 16"/>
          <p:cNvGrpSpPr/>
          <p:nvPr/>
        </p:nvGrpSpPr>
        <p:grpSpPr>
          <a:xfrm>
            <a:off x="5231" y="3121920"/>
            <a:ext cx="5866263" cy="153543"/>
            <a:chOff x="0" y="2341322"/>
            <a:chExt cx="4403469" cy="115214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0" y="2341322"/>
              <a:ext cx="440346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4626">
                <a:defRPr/>
              </a:pPr>
              <a:endParaRPr lang="en-US" sz="2533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35074" y="2387041"/>
              <a:ext cx="868395" cy="69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4626">
                <a:defRPr/>
              </a:pPr>
              <a:endParaRPr lang="en-US" sz="2533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321637" y="3381082"/>
            <a:ext cx="173765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646">
              <a:defRPr/>
            </a:pPr>
            <a:r>
              <a:rPr lang="en-US" altLang="zh-CN" sz="3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3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年规划</a:t>
            </a:r>
            <a:endParaRPr lang="zh-CN" altLang="en-US" sz="32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195752" y="3292313"/>
            <a:ext cx="988738" cy="90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83" tIns="43341" rIns="86683" bIns="43341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332" dirty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12699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55187" y="2654708"/>
            <a:ext cx="7551984" cy="1442735"/>
            <a:chOff x="1419655" y="1993404"/>
            <a:chExt cx="6032665" cy="1152128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419655" y="2497460"/>
              <a:ext cx="603266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/>
            <p:cNvCxnSpPr/>
            <p:nvPr/>
          </p:nvCxnSpPr>
          <p:spPr>
            <a:xfrm>
              <a:off x="1419655" y="2497460"/>
              <a:ext cx="0" cy="64807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>
            <a:xfrm>
              <a:off x="3451140" y="2497460"/>
              <a:ext cx="0" cy="64807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>
              <a:off x="5564105" y="2497460"/>
              <a:ext cx="0" cy="64807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7450413" y="2497460"/>
              <a:ext cx="0" cy="64807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4499992" y="1993404"/>
              <a:ext cx="1" cy="5040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643691" y="1933339"/>
            <a:ext cx="2904618" cy="721368"/>
            <a:chOff x="3385609" y="1289874"/>
            <a:chExt cx="2320263" cy="576064"/>
          </a:xfrm>
          <a:solidFill>
            <a:schemeClr val="accent1"/>
          </a:solidFill>
        </p:grpSpPr>
        <p:sp>
          <p:nvSpPr>
            <p:cNvPr id="16" name="矩形 15"/>
            <p:cNvSpPr/>
            <p:nvPr/>
          </p:nvSpPr>
          <p:spPr>
            <a:xfrm>
              <a:off x="3385609" y="1289874"/>
              <a:ext cx="2320263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99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35"/>
            <p:cNvSpPr txBox="1"/>
            <p:nvPr/>
          </p:nvSpPr>
          <p:spPr>
            <a:xfrm>
              <a:off x="4072964" y="1418148"/>
              <a:ext cx="926064" cy="2702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99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年度计划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02916" y="4097443"/>
            <a:ext cx="2383798" cy="721368"/>
            <a:chOff x="467544" y="3018066"/>
            <a:chExt cx="1904222" cy="576064"/>
          </a:xfrm>
          <a:solidFill>
            <a:schemeClr val="accent2"/>
          </a:solidFill>
        </p:grpSpPr>
        <p:sp>
          <p:nvSpPr>
            <p:cNvPr id="19" name="矩形 18"/>
            <p:cNvSpPr/>
            <p:nvPr/>
          </p:nvSpPr>
          <p:spPr>
            <a:xfrm>
              <a:off x="467544" y="3018066"/>
              <a:ext cx="1904222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99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36"/>
            <p:cNvSpPr txBox="1"/>
            <p:nvPr/>
          </p:nvSpPr>
          <p:spPr>
            <a:xfrm>
              <a:off x="1018089" y="3158629"/>
              <a:ext cx="803135" cy="2702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99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销售分解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576989" y="4097443"/>
            <a:ext cx="2383798" cy="721368"/>
            <a:chOff x="2523762" y="3018066"/>
            <a:chExt cx="1904222" cy="576064"/>
          </a:xfrm>
          <a:solidFill>
            <a:schemeClr val="accent1"/>
          </a:solidFill>
        </p:grpSpPr>
        <p:sp>
          <p:nvSpPr>
            <p:cNvPr id="22" name="矩形 21"/>
            <p:cNvSpPr/>
            <p:nvPr/>
          </p:nvSpPr>
          <p:spPr>
            <a:xfrm>
              <a:off x="2523762" y="3018066"/>
              <a:ext cx="1904222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99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37"/>
            <p:cNvSpPr txBox="1"/>
            <p:nvPr/>
          </p:nvSpPr>
          <p:spPr>
            <a:xfrm>
              <a:off x="3074306" y="3158629"/>
              <a:ext cx="803135" cy="2702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99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营销计划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191138" y="4097443"/>
            <a:ext cx="2383798" cy="721368"/>
            <a:chOff x="4611994" y="3018066"/>
            <a:chExt cx="1904222" cy="576064"/>
          </a:xfrm>
          <a:solidFill>
            <a:schemeClr val="accent4"/>
          </a:solidFill>
        </p:grpSpPr>
        <p:sp>
          <p:nvSpPr>
            <p:cNvPr id="25" name="矩形 24"/>
            <p:cNvSpPr/>
            <p:nvPr/>
          </p:nvSpPr>
          <p:spPr>
            <a:xfrm>
              <a:off x="4611994" y="3018066"/>
              <a:ext cx="1904222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99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38"/>
            <p:cNvSpPr txBox="1"/>
            <p:nvPr/>
          </p:nvSpPr>
          <p:spPr>
            <a:xfrm>
              <a:off x="5162538" y="3158629"/>
              <a:ext cx="803135" cy="2702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99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货品计划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805289" y="4097443"/>
            <a:ext cx="2383798" cy="721368"/>
            <a:chOff x="6700226" y="3018066"/>
            <a:chExt cx="1904222" cy="576064"/>
          </a:xfrm>
          <a:solidFill>
            <a:schemeClr val="accent3"/>
          </a:solidFill>
        </p:grpSpPr>
        <p:sp>
          <p:nvSpPr>
            <p:cNvPr id="28" name="矩形 27"/>
            <p:cNvSpPr/>
            <p:nvPr/>
          </p:nvSpPr>
          <p:spPr>
            <a:xfrm>
              <a:off x="6700226" y="3018066"/>
              <a:ext cx="1904222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99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39"/>
            <p:cNvSpPr txBox="1"/>
            <p:nvPr/>
          </p:nvSpPr>
          <p:spPr>
            <a:xfrm>
              <a:off x="7250770" y="3172151"/>
              <a:ext cx="803135" cy="2702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99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付费推广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7215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49_3*i*0"/>
  <p:tag name="KSO_WM_TEMPLATE_CATEGORY" val="diagram"/>
  <p:tag name="KSO_WM_TEMPLATE_INDEX" val="749"/>
  <p:tag name="KSO_WM_UNIT_INDEX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49_3*i*25"/>
  <p:tag name="KSO_WM_TEMPLATE_CATEGORY" val="diagram"/>
  <p:tag name="KSO_WM_TEMPLATE_INDEX" val="749"/>
  <p:tag name="KSO_WM_UNIT_INDEX" val="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2"/>
  <p:tag name="KSO_WM_UNIT_ID" val="258*l_i*1_12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h_f"/>
  <p:tag name="KSO_WM_UNIT_INDEX" val="1_2_1"/>
  <p:tag name="KSO_WM_UNIT_ID" val="258*l_h_f*1_2_1"/>
  <p:tag name="KSO_WM_UNIT_CLEAR" val="1"/>
  <p:tag name="KSO_WM_UNIT_LAYERLEVEL" val="1_1_1"/>
  <p:tag name="KSO_WM_UNIT_VALUE" val="4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3"/>
  <p:tag name="KSO_WM_UNIT_ID" val="258*l_i*1_13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4"/>
  <p:tag name="KSO_WM_UNIT_ID" val="258*l_i*1_14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5"/>
  <p:tag name="KSO_WM_UNIT_ID" val="258*l_i*1_15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6"/>
  <p:tag name="KSO_WM_UNIT_ID" val="258*l_i*1_16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7"/>
  <p:tag name="KSO_WM_UNIT_ID" val="258*l_i*1_17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8"/>
  <p:tag name="KSO_WM_UNIT_ID" val="258*l_i*1_18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9"/>
  <p:tag name="KSO_WM_UNIT_ID" val="258*l_i*1_19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20"/>
  <p:tag name="KSO_WM_UNIT_ID" val="258*l_i*1_20"/>
  <p:tag name="KSO_WM_UNIT_CLEAR" val="1"/>
  <p:tag name="KSO_WM_UNIT_LAYERLEVEL" val="1_1"/>
  <p:tag name="KSO_WM_BEAUTIFY_FLAG" val="#wm#"/>
  <p:tag name="KSO_WM_DIAGRAM_GROUP_CODE" val="l1-1"/>
  <p:tag name="KSO_WM_UNIT_TEXT_FILL_FORE_SCHEMECOLOR_INDEX" val="2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21"/>
  <p:tag name="KSO_WM_UNIT_ID" val="258*l_i*1_21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"/>
  <p:tag name="KSO_WM_UNIT_ID" val="258*l_i*1_1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h_f"/>
  <p:tag name="KSO_WM_UNIT_INDEX" val="1_1_1"/>
  <p:tag name="KSO_WM_UNIT_ID" val="258*l_h_f*1_1_1"/>
  <p:tag name="KSO_WM_UNIT_CLEAR" val="1"/>
  <p:tag name="KSO_WM_UNIT_LAYERLEVEL" val="1_1_1"/>
  <p:tag name="KSO_WM_UNIT_VALUE" val="4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2"/>
  <p:tag name="KSO_WM_UNIT_ID" val="258*l_i*1_2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3"/>
  <p:tag name="KSO_WM_UNIT_ID" val="258*l_i*1_3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4"/>
  <p:tag name="KSO_WM_UNIT_ID" val="258*l_i*1_4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5"/>
  <p:tag name="KSO_WM_UNIT_ID" val="258*l_i*1_5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6"/>
  <p:tag name="KSO_WM_UNIT_ID" val="258*l_i*1_6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7"/>
  <p:tag name="KSO_WM_UNIT_ID" val="258*l_i*1_7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8"/>
  <p:tag name="KSO_WM_UNIT_ID" val="258*l_i*1_8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9"/>
  <p:tag name="KSO_WM_UNIT_ID" val="258*l_i*1_9"/>
  <p:tag name="KSO_WM_UNIT_CLEAR" val="1"/>
  <p:tag name="KSO_WM_UNIT_LAYERLEVEL" val="1_1"/>
  <p:tag name="KSO_WM_BEAUTIFY_FLAG" val="#wm#"/>
  <p:tag name="KSO_WM_DIAGRAM_GROUP_CODE" val="l1-1"/>
  <p:tag name="KSO_WM_UNIT_TEXT_FILL_FORE_SCHEMECOLOR_INDEX" val="2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0"/>
  <p:tag name="KSO_WM_UNIT_ID" val="258*l_i*1_10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1"/>
  <p:tag name="KSO_WM_UNIT_ID" val="258*l_i*1_11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9297"/>
  <p:tag name="KSO_WM_UNIT_TYPE" val="h_a"/>
  <p:tag name="KSO_WM_UNIT_INDEX" val="2_1"/>
  <p:tag name="KSO_WM_UNIT_ID" val="257*h_a*2_1"/>
  <p:tag name="KSO_WM_UNIT_CLEAR" val="1"/>
  <p:tag name="KSO_WM_UNIT_LAYERLEVEL" val="1_1"/>
  <p:tag name="KSO_WM_UNIT_VALUE" val="7"/>
  <p:tag name="KSO_WM_UNIT_HIGHLIGHT" val="0"/>
  <p:tag name="KSO_WM_UNIT_COMPATIBLE" val="0"/>
  <p:tag name="KSO_WM_UNIT_PRESET_TEXT_INDEX" val="3"/>
  <p:tag name="KSO_WM_UNIT_PRESET_TEXT_LEN" val="5"/>
  <p:tag name="KSO_WM_BEAUTIFY_FLAG" val="#wm#"/>
  <p:tag name="KSO_WM_TAG_VERSION" val="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i"/>
  <p:tag name="KSO_WM_UNIT_ID" val="diagram9297_1*i*0"/>
  <p:tag name="KSO_WM_TEMPLATE_CATEGORY" val="diagram"/>
  <p:tag name="KSO_WM_TEMPLATE_INDEX" val="9297"/>
  <p:tag name="KSO_WM_TAG_VERSION" val="1.0"/>
  <p:tag name="KSO_WM_UNIT_INDEX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9297"/>
  <p:tag name="KSO_WM_UNIT_TYPE" val="h_a"/>
  <p:tag name="KSO_WM_UNIT_INDEX" val="2_1"/>
  <p:tag name="KSO_WM_UNIT_ID" val="257*h_a*2_1"/>
  <p:tag name="KSO_WM_UNIT_CLEAR" val="1"/>
  <p:tag name="KSO_WM_UNIT_LAYERLEVEL" val="1_1"/>
  <p:tag name="KSO_WM_UNIT_VALUE" val="7"/>
  <p:tag name="KSO_WM_UNIT_HIGHLIGHT" val="0"/>
  <p:tag name="KSO_WM_UNIT_COMPATIBLE" val="0"/>
  <p:tag name="KSO_WM_UNIT_PRESET_TEXT_INDEX" val="3"/>
  <p:tag name="KSO_WM_UNIT_PRESET_TEXT_LEN" val="5"/>
  <p:tag name="KSO_WM_BEAUTIFY_FLAG" val="#wm#"/>
  <p:tag name="KSO_WM_TAG_VERSION" val="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9152328"/>
  <p:tag name="MH_LIBRARY" val="GRAPHIC"/>
  <p:tag name="MH_TYPE" val="SubTitle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9152328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Office 主题​​">
  <a:themeElements>
    <a:clrScheme name="自定义 17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A099"/>
      </a:accent1>
      <a:accent2>
        <a:srgbClr val="5D5D5D"/>
      </a:accent2>
      <a:accent3>
        <a:srgbClr val="5BA099"/>
      </a:accent3>
      <a:accent4>
        <a:srgbClr val="5D5D5D"/>
      </a:accent4>
      <a:accent5>
        <a:srgbClr val="5BA099"/>
      </a:accent5>
      <a:accent6>
        <a:srgbClr val="5D5D5D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6474</TotalTime>
  <Words>1636</Words>
  <Application>Microsoft Office PowerPoint</Application>
  <PresentationFormat>宽屏</PresentationFormat>
  <Paragraphs>319</Paragraphs>
  <Slides>32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7" baseType="lpstr">
      <vt:lpstr>Lato Light</vt:lpstr>
      <vt:lpstr>Source Han Sans ExtraLight</vt:lpstr>
      <vt:lpstr>等线</vt:lpstr>
      <vt:lpstr>等线 Light</vt:lpstr>
      <vt:lpstr>方正兰亭黑_GBK</vt:lpstr>
      <vt:lpstr>华文细黑</vt:lpstr>
      <vt:lpstr>宋体</vt:lpstr>
      <vt:lpstr>微软雅黑</vt:lpstr>
      <vt:lpstr>Arial</vt:lpstr>
      <vt:lpstr>Calibri</vt:lpstr>
      <vt:lpstr>Century Gothic</vt:lpstr>
      <vt:lpstr>Footlight MT Light</vt:lpstr>
      <vt:lpstr>Impact</vt:lpstr>
      <vt:lpstr>Tahoma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110</dc:title>
  <dc:creator>Administrator</dc:creator>
  <cp:lastModifiedBy>apple</cp:lastModifiedBy>
  <cp:revision>458</cp:revision>
  <dcterms:created xsi:type="dcterms:W3CDTF">2017-06-23T02:08:31Z</dcterms:created>
  <dcterms:modified xsi:type="dcterms:W3CDTF">2017-12-15T05:11:16Z</dcterms:modified>
</cp:coreProperties>
</file>